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7" r:id="rId2"/>
  </p:sldIdLst>
  <p:sldSz cx="43891200" cy="32918400"/>
  <p:notesSz cx="6858000" cy="9144000"/>
  <p:embeddedFontLst>
    <p:embeddedFont>
      <p:font typeface="Calibri" panose="020F0502020204030204" pitchFamily="34" charset="0"/>
      <p:regular r:id="rId4"/>
      <p:bold r:id="rId5"/>
      <p:italic r:id="rId6"/>
      <p:boldItalic r:id="rId7"/>
    </p:embeddedFont>
    <p:embeddedFont>
      <p:font typeface="Helvetica Neue" panose="020B0604020202020204"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72">
          <p15:clr>
            <a:srgbClr val="A4A3A4"/>
          </p15:clr>
        </p15:guide>
        <p15:guide id="2" pos="13824">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 roundtripDataSignature="AMtx7mglnhvQCeT2EF6JQllLHcdw/T0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75" autoAdjust="0"/>
  </p:normalViewPr>
  <p:slideViewPr>
    <p:cSldViewPr snapToGrid="0">
      <p:cViewPr>
        <p:scale>
          <a:sx n="28" d="100"/>
          <a:sy n="28" d="100"/>
        </p:scale>
        <p:origin x="-1444" y="-3168"/>
      </p:cViewPr>
      <p:guideLst>
        <p:guide orient="horz" pos="10372"/>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lue%20Logic\Downloads\Master%20Data%20Tabl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a:t>
            </a:r>
            <a:r>
              <a:rPr lang="en-US" baseline="0"/>
              <a:t> Air CO₂ Concentration (ppm) vs. Relative Lead Concentration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589226494683247"/>
          <c:y val="0.10461642776874239"/>
          <c:w val="0.86374768806455049"/>
          <c:h val="0.84890585158519916"/>
        </c:manualLayout>
      </c:layout>
      <c:scatterChart>
        <c:scatterStyle val="lineMarker"/>
        <c:varyColors val="0"/>
        <c:ser>
          <c:idx val="0"/>
          <c:order val="0"/>
          <c:tx>
            <c:strRef>
              <c:f>Sheet1!$C$30</c:f>
              <c:strCache>
                <c:ptCount val="1"/>
                <c:pt idx="0">
                  <c:v>CO2 Average</c:v>
                </c:pt>
              </c:strCache>
            </c:strRef>
          </c:tx>
          <c:spPr>
            <a:ln w="19050" cap="rnd">
              <a:noFill/>
              <a:round/>
            </a:ln>
            <a:effectLst/>
          </c:spPr>
          <c:marker>
            <c:symbol val="circle"/>
            <c:size val="5"/>
            <c:spPr>
              <a:solidFill>
                <a:schemeClr val="accent1"/>
              </a:solidFill>
              <a:ln w="9525">
                <a:solidFill>
                  <a:schemeClr val="accent1"/>
                </a:solidFill>
              </a:ln>
              <a:effectLst/>
            </c:spPr>
          </c:marker>
          <c:dLbls>
            <c:dLbl>
              <c:idx val="0"/>
              <c:tx>
                <c:rich>
                  <a:bodyPr/>
                  <a:lstStyle/>
                  <a:p>
                    <a:fld id="{C9B1ABA5-B23D-43AB-837F-CA47019CA22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8F-49F0-872F-E2D7BC6E4905}"/>
                </c:ext>
              </c:extLst>
            </c:dLbl>
            <c:dLbl>
              <c:idx val="1"/>
              <c:tx>
                <c:rich>
                  <a:bodyPr/>
                  <a:lstStyle/>
                  <a:p>
                    <a:fld id="{7854191F-E139-4BBB-AD95-EAD0FF9A7DD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8F-49F0-872F-E2D7BC6E4905}"/>
                </c:ext>
              </c:extLst>
            </c:dLbl>
            <c:dLbl>
              <c:idx val="2"/>
              <c:tx>
                <c:rich>
                  <a:bodyPr/>
                  <a:lstStyle/>
                  <a:p>
                    <a:fld id="{3FB90201-B7D3-4453-9C69-38145DFD83E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8F-49F0-872F-E2D7BC6E4905}"/>
                </c:ext>
              </c:extLst>
            </c:dLbl>
            <c:dLbl>
              <c:idx val="3"/>
              <c:tx>
                <c:rich>
                  <a:bodyPr/>
                  <a:lstStyle/>
                  <a:p>
                    <a:fld id="{40BF80A9-F63F-4836-85D2-13472AFC5D0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8F-49F0-872F-E2D7BC6E4905}"/>
                </c:ext>
              </c:extLst>
            </c:dLbl>
            <c:dLbl>
              <c:idx val="4"/>
              <c:tx>
                <c:rich>
                  <a:bodyPr/>
                  <a:lstStyle/>
                  <a:p>
                    <a:fld id="{8E068159-FD9E-4CBB-8C7D-135C0ECF9FC3}"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8F-49F0-872F-E2D7BC6E4905}"/>
                </c:ext>
              </c:extLst>
            </c:dLbl>
            <c:dLbl>
              <c:idx val="5"/>
              <c:tx>
                <c:rich>
                  <a:bodyPr/>
                  <a:lstStyle/>
                  <a:p>
                    <a:fld id="{9A0CD74A-9532-4D8D-BEF6-DB0DA9F4270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8F-49F0-872F-E2D7BC6E4905}"/>
                </c:ext>
              </c:extLst>
            </c:dLbl>
            <c:dLbl>
              <c:idx val="6"/>
              <c:tx>
                <c:rich>
                  <a:bodyPr/>
                  <a:lstStyle/>
                  <a:p>
                    <a:fld id="{85AD1C91-A3FE-494F-AC19-746CB0C3288D}"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8F-49F0-872F-E2D7BC6E4905}"/>
                </c:ext>
              </c:extLst>
            </c:dLbl>
            <c:dLbl>
              <c:idx val="7"/>
              <c:tx>
                <c:rich>
                  <a:bodyPr/>
                  <a:lstStyle/>
                  <a:p>
                    <a:fld id="{B1B2D516-E52B-47B1-B4A5-A58D1348788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3E8F-49F0-872F-E2D7BC6E4905}"/>
                </c:ext>
              </c:extLst>
            </c:dLbl>
            <c:dLbl>
              <c:idx val="8"/>
              <c:tx>
                <c:rich>
                  <a:bodyPr/>
                  <a:lstStyle/>
                  <a:p>
                    <a:fld id="{D5AA41C5-540D-48C4-B816-D15CCA94B191}"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3E8F-49F0-872F-E2D7BC6E4905}"/>
                </c:ext>
              </c:extLst>
            </c:dLbl>
            <c:dLbl>
              <c:idx val="9"/>
              <c:tx>
                <c:rich>
                  <a:bodyPr/>
                  <a:lstStyle/>
                  <a:p>
                    <a:fld id="{157A3AB8-65C5-4B8B-9032-E31F57D3689D}"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3E8F-49F0-872F-E2D7BC6E4905}"/>
                </c:ext>
              </c:extLst>
            </c:dLbl>
            <c:dLbl>
              <c:idx val="10"/>
              <c:tx>
                <c:rich>
                  <a:bodyPr/>
                  <a:lstStyle/>
                  <a:p>
                    <a:fld id="{BC54101E-A413-4F31-93FE-9B8CA102BFE7}"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3E8F-49F0-872F-E2D7BC6E4905}"/>
                </c:ext>
              </c:extLst>
            </c:dLbl>
            <c:dLbl>
              <c:idx val="11"/>
              <c:tx>
                <c:rich>
                  <a:bodyPr/>
                  <a:lstStyle/>
                  <a:p>
                    <a:fld id="{D0BB50A9-C113-4786-A839-123A0A664849}"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3E8F-49F0-872F-E2D7BC6E4905}"/>
                </c:ext>
              </c:extLst>
            </c:dLbl>
            <c:dLbl>
              <c:idx val="12"/>
              <c:tx>
                <c:rich>
                  <a:bodyPr/>
                  <a:lstStyle/>
                  <a:p>
                    <a:fld id="{8B118B9D-45E0-440E-AC0A-603C5383DD2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3E8F-49F0-872F-E2D7BC6E4905}"/>
                </c:ext>
              </c:extLst>
            </c:dLbl>
            <c:dLbl>
              <c:idx val="13"/>
              <c:tx>
                <c:rich>
                  <a:bodyPr/>
                  <a:lstStyle/>
                  <a:p>
                    <a:fld id="{D7017D9B-00C7-4528-A0B2-E54E70FE1580}"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3E8F-49F0-872F-E2D7BC6E4905}"/>
                </c:ext>
              </c:extLst>
            </c:dLbl>
            <c:dLbl>
              <c:idx val="14"/>
              <c:tx>
                <c:rich>
                  <a:bodyPr/>
                  <a:lstStyle/>
                  <a:p>
                    <a:fld id="{39872C50-F098-4EDF-91EA-474C793AC254}"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3E8F-49F0-872F-E2D7BC6E4905}"/>
                </c:ext>
              </c:extLst>
            </c:dLbl>
            <c:dLbl>
              <c:idx val="15"/>
              <c:tx>
                <c:rich>
                  <a:bodyPr/>
                  <a:lstStyle/>
                  <a:p>
                    <a:fld id="{BE31D436-869E-4C4B-A66D-842014B182E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3E8F-49F0-872F-E2D7BC6E490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Sheet1!$B$31:$B$46</c:f>
              <c:numCache>
                <c:formatCode>General</c:formatCode>
                <c:ptCount val="16"/>
                <c:pt idx="0">
                  <c:v>1</c:v>
                </c:pt>
                <c:pt idx="1">
                  <c:v>1</c:v>
                </c:pt>
                <c:pt idx="2">
                  <c:v>1</c:v>
                </c:pt>
                <c:pt idx="3">
                  <c:v>2</c:v>
                </c:pt>
                <c:pt idx="4">
                  <c:v>2</c:v>
                </c:pt>
                <c:pt idx="5">
                  <c:v>1</c:v>
                </c:pt>
                <c:pt idx="6">
                  <c:v>3</c:v>
                </c:pt>
                <c:pt idx="7">
                  <c:v>1</c:v>
                </c:pt>
                <c:pt idx="8">
                  <c:v>2</c:v>
                </c:pt>
                <c:pt idx="9">
                  <c:v>1</c:v>
                </c:pt>
                <c:pt idx="10">
                  <c:v>3</c:v>
                </c:pt>
                <c:pt idx="11">
                  <c:v>1</c:v>
                </c:pt>
                <c:pt idx="12">
                  <c:v>2</c:v>
                </c:pt>
                <c:pt idx="13">
                  <c:v>1</c:v>
                </c:pt>
                <c:pt idx="14">
                  <c:v>1</c:v>
                </c:pt>
                <c:pt idx="15">
                  <c:v>2</c:v>
                </c:pt>
              </c:numCache>
            </c:numRef>
          </c:xVal>
          <c:yVal>
            <c:numRef>
              <c:f>Sheet1!$C$31:$C$46</c:f>
              <c:numCache>
                <c:formatCode>General</c:formatCode>
                <c:ptCount val="16"/>
                <c:pt idx="0">
                  <c:v>352</c:v>
                </c:pt>
                <c:pt idx="1">
                  <c:v>389</c:v>
                </c:pt>
                <c:pt idx="2">
                  <c:v>441</c:v>
                </c:pt>
                <c:pt idx="3">
                  <c:v>296</c:v>
                </c:pt>
                <c:pt idx="4">
                  <c:v>324</c:v>
                </c:pt>
                <c:pt idx="5">
                  <c:v>322</c:v>
                </c:pt>
                <c:pt idx="6">
                  <c:v>396</c:v>
                </c:pt>
                <c:pt idx="7">
                  <c:v>398</c:v>
                </c:pt>
                <c:pt idx="8">
                  <c:v>433</c:v>
                </c:pt>
                <c:pt idx="9">
                  <c:v>428</c:v>
                </c:pt>
                <c:pt idx="10">
                  <c:v>465</c:v>
                </c:pt>
                <c:pt idx="11">
                  <c:v>460</c:v>
                </c:pt>
                <c:pt idx="12">
                  <c:v>451</c:v>
                </c:pt>
                <c:pt idx="13">
                  <c:v>478</c:v>
                </c:pt>
                <c:pt idx="14">
                  <c:v>450</c:v>
                </c:pt>
                <c:pt idx="15">
                  <c:v>455</c:v>
                </c:pt>
              </c:numCache>
            </c:numRef>
          </c:yVal>
          <c:smooth val="0"/>
          <c:extLst>
            <c:ext xmlns:c15="http://schemas.microsoft.com/office/drawing/2012/chart" uri="{02D57815-91ED-43cb-92C2-25804820EDAC}">
              <c15:datalabelsRange>
                <c15:f>Sheet1!$A$31:$A$46</c15:f>
                <c15:dlblRangeCache>
                  <c:ptCount val="16"/>
                  <c:pt idx="0">
                    <c:v>1</c:v>
                  </c:pt>
                  <c:pt idx="1">
                    <c:v>2</c:v>
                  </c:pt>
                  <c:pt idx="2">
                    <c:v>3</c:v>
                  </c:pt>
                  <c:pt idx="3">
                    <c:v>5</c:v>
                  </c:pt>
                  <c:pt idx="4">
                    <c:v>6</c:v>
                  </c:pt>
                  <c:pt idx="5">
                    <c:v>7</c:v>
                  </c:pt>
                  <c:pt idx="6">
                    <c:v>8</c:v>
                  </c:pt>
                  <c:pt idx="7">
                    <c:v>9</c:v>
                  </c:pt>
                  <c:pt idx="8">
                    <c:v>10</c:v>
                  </c:pt>
                  <c:pt idx="9">
                    <c:v>11</c:v>
                  </c:pt>
                  <c:pt idx="10">
                    <c:v>12</c:v>
                  </c:pt>
                  <c:pt idx="11">
                    <c:v>13</c:v>
                  </c:pt>
                  <c:pt idx="12">
                    <c:v>14</c:v>
                  </c:pt>
                  <c:pt idx="13">
                    <c:v>15</c:v>
                  </c:pt>
                  <c:pt idx="14">
                    <c:v>16</c:v>
                  </c:pt>
                  <c:pt idx="15">
                    <c:v>17</c:v>
                  </c:pt>
                </c15:dlblRangeCache>
              </c15:datalabelsRange>
            </c:ext>
            <c:ext xmlns:c16="http://schemas.microsoft.com/office/drawing/2014/chart" uri="{C3380CC4-5D6E-409C-BE32-E72D297353CC}">
              <c16:uniqueId val="{00000010-3E8F-49F0-872F-E2D7BC6E4905}"/>
            </c:ext>
          </c:extLst>
        </c:ser>
        <c:dLbls>
          <c:dLblPos val="r"/>
          <c:showLegendKey val="0"/>
          <c:showVal val="1"/>
          <c:showCatName val="0"/>
          <c:showSerName val="0"/>
          <c:showPercent val="0"/>
          <c:showBubbleSize val="0"/>
        </c:dLbls>
        <c:axId val="752822552"/>
        <c:axId val="752823992"/>
      </c:scatterChart>
      <c:valAx>
        <c:axId val="752822552"/>
        <c:scaling>
          <c:orientation val="minMax"/>
          <c:max val="4"/>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Relative Lead</a:t>
                </a:r>
                <a:r>
                  <a:rPr lang="en-US" baseline="0"/>
                  <a:t> Conentration</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2823992"/>
        <c:crosses val="autoZero"/>
        <c:crossBetween val="midCat"/>
        <c:majorUnit val="1"/>
      </c:valAx>
      <c:valAx>
        <c:axId val="752823992"/>
        <c:scaling>
          <c:orientation val="minMax"/>
          <c:min val="2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CO₂ Concentration</a:t>
                </a:r>
                <a:r>
                  <a:rPr lang="en-US" baseline="0"/>
                  <a:t> (ppm)</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2822552"/>
        <c:crosses val="autoZero"/>
        <c:crossBetween val="midCat"/>
      </c:valAx>
      <c:spPr>
        <a:noFill/>
        <a:ln w="38100">
          <a:noFill/>
        </a:ln>
        <a:effectLst/>
      </c:spPr>
    </c:plotArea>
    <c:plotVisOnly val="1"/>
    <c:dispBlanksAs val="gap"/>
    <c:showDLblsOverMax val="0"/>
  </c:chart>
  <c:spPr>
    <a:noFill/>
    <a:ln w="3810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74" name="Google Shape;7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5216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2194560" y="1318268"/>
            <a:ext cx="39502080" cy="5486400"/>
          </a:xfrm>
          <a:prstGeom prst="rect">
            <a:avLst/>
          </a:prstGeom>
          <a:noFill/>
          <a:ln>
            <a:noFill/>
          </a:ln>
        </p:spPr>
        <p:txBody>
          <a:bodyPr spcFirstLastPara="1" wrap="square" lIns="351275" tIns="175625" rIns="351275" bIns="175625"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2194560" y="7680964"/>
            <a:ext cx="39502080" cy="21724624"/>
          </a:xfrm>
          <a:prstGeom prst="rect">
            <a:avLst/>
          </a:prstGeom>
          <a:noFill/>
          <a:ln>
            <a:noFill/>
          </a:ln>
        </p:spPr>
        <p:txBody>
          <a:bodyPr spcFirstLastPara="1" wrap="square" lIns="351275" tIns="175625" rIns="351275" bIns="175625"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4"/>
          <p:cNvSpPr txBox="1">
            <a:spLocks noGrp="1"/>
          </p:cNvSpPr>
          <p:nvPr>
            <p:ph type="dt" idx="10"/>
          </p:nvPr>
        </p:nvSpPr>
        <p:spPr>
          <a:xfrm>
            <a:off x="2194560" y="30510488"/>
            <a:ext cx="10241280" cy="1752600"/>
          </a:xfrm>
          <a:prstGeom prst="rect">
            <a:avLst/>
          </a:prstGeom>
          <a:noFill/>
          <a:ln>
            <a:noFill/>
          </a:ln>
        </p:spPr>
        <p:txBody>
          <a:bodyPr spcFirstLastPara="1" wrap="square" lIns="351275" tIns="175625" rIns="351275" bIns="1756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ftr" idx="11"/>
          </p:nvPr>
        </p:nvSpPr>
        <p:spPr>
          <a:xfrm>
            <a:off x="14996160" y="30510488"/>
            <a:ext cx="13898880" cy="1752600"/>
          </a:xfrm>
          <a:prstGeom prst="rect">
            <a:avLst/>
          </a:prstGeom>
          <a:noFill/>
          <a:ln>
            <a:noFill/>
          </a:ln>
        </p:spPr>
        <p:txBody>
          <a:bodyPr spcFirstLastPara="1" wrap="square" lIns="351275" tIns="175625" rIns="351275" bIns="1756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
          <p:cNvSpPr txBox="1">
            <a:spLocks noGrp="1"/>
          </p:cNvSpPr>
          <p:nvPr>
            <p:ph type="sldNum" idx="12"/>
          </p:nvPr>
        </p:nvSpPr>
        <p:spPr>
          <a:xfrm>
            <a:off x="31455360" y="30510488"/>
            <a:ext cx="10241280" cy="1752600"/>
          </a:xfrm>
          <a:prstGeom prst="rect">
            <a:avLst/>
          </a:prstGeom>
          <a:noFill/>
          <a:ln>
            <a:noFill/>
          </a:ln>
        </p:spPr>
        <p:txBody>
          <a:bodyPr spcFirstLastPara="1" wrap="square" lIns="351275" tIns="175625" rIns="351275" bIns="175625" anchor="ctr" anchorCtr="0">
            <a:noAutofit/>
          </a:bodyPr>
          <a:lstStyle>
            <a:lvl1pPr marL="0" lvl="0"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2194560" y="1318268"/>
            <a:ext cx="39502080" cy="5486400"/>
          </a:xfrm>
          <a:prstGeom prst="rect">
            <a:avLst/>
          </a:prstGeom>
          <a:noFill/>
          <a:ln>
            <a:noFill/>
          </a:ln>
        </p:spPr>
        <p:txBody>
          <a:bodyPr spcFirstLastPara="1" wrap="square" lIns="351275" tIns="175625" rIns="351275" bIns="175625"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7"/>
          <p:cNvSpPr txBox="1">
            <a:spLocks noGrp="1"/>
          </p:cNvSpPr>
          <p:nvPr>
            <p:ph type="body" idx="1"/>
          </p:nvPr>
        </p:nvSpPr>
        <p:spPr>
          <a:xfrm>
            <a:off x="2194560" y="7680964"/>
            <a:ext cx="19385280" cy="21724624"/>
          </a:xfrm>
          <a:prstGeom prst="rect">
            <a:avLst/>
          </a:prstGeom>
          <a:noFill/>
          <a:ln>
            <a:noFill/>
          </a:ln>
        </p:spPr>
        <p:txBody>
          <a:bodyPr spcFirstLastPara="1" wrap="square" lIns="351275" tIns="175625" rIns="351275" bIns="175625" anchor="t" anchorCtr="0">
            <a:normAutofit/>
          </a:bodyPr>
          <a:lstStyle>
            <a:lvl1pPr marL="457200" lvl="0" indent="-914400" algn="l">
              <a:lnSpc>
                <a:spcPct val="100000"/>
              </a:lnSpc>
              <a:spcBef>
                <a:spcPts val="2160"/>
              </a:spcBef>
              <a:spcAft>
                <a:spcPts val="0"/>
              </a:spcAft>
              <a:buClr>
                <a:schemeClr val="dk1"/>
              </a:buClr>
              <a:buSzPts val="10800"/>
              <a:buChar char="•"/>
              <a:defRPr sz="10800"/>
            </a:lvl1pPr>
            <a:lvl2pPr marL="914400" lvl="1" indent="-812800" algn="l">
              <a:lnSpc>
                <a:spcPct val="100000"/>
              </a:lnSpc>
              <a:spcBef>
                <a:spcPts val="1840"/>
              </a:spcBef>
              <a:spcAft>
                <a:spcPts val="0"/>
              </a:spcAft>
              <a:buClr>
                <a:schemeClr val="dk1"/>
              </a:buClr>
              <a:buSzPts val="9200"/>
              <a:buChar char="–"/>
              <a:defRPr sz="9200"/>
            </a:lvl2pPr>
            <a:lvl3pPr marL="1371600" lvl="2" indent="-717550" algn="l">
              <a:lnSpc>
                <a:spcPct val="100000"/>
              </a:lnSpc>
              <a:spcBef>
                <a:spcPts val="1540"/>
              </a:spcBef>
              <a:spcAft>
                <a:spcPts val="0"/>
              </a:spcAft>
              <a:buClr>
                <a:schemeClr val="dk1"/>
              </a:buClr>
              <a:buSzPts val="7700"/>
              <a:buChar char="•"/>
              <a:defRPr sz="7700"/>
            </a:lvl3pPr>
            <a:lvl4pPr marL="1828800" lvl="3" indent="-666750" algn="l">
              <a:lnSpc>
                <a:spcPct val="100000"/>
              </a:lnSpc>
              <a:spcBef>
                <a:spcPts val="1380"/>
              </a:spcBef>
              <a:spcAft>
                <a:spcPts val="0"/>
              </a:spcAft>
              <a:buClr>
                <a:schemeClr val="dk1"/>
              </a:buClr>
              <a:buSzPts val="6900"/>
              <a:buChar char="–"/>
              <a:defRPr sz="6900"/>
            </a:lvl4pPr>
            <a:lvl5pPr marL="2286000" lvl="4" indent="-666750" algn="l">
              <a:lnSpc>
                <a:spcPct val="100000"/>
              </a:lnSpc>
              <a:spcBef>
                <a:spcPts val="1380"/>
              </a:spcBef>
              <a:spcAft>
                <a:spcPts val="0"/>
              </a:spcAft>
              <a:buClr>
                <a:schemeClr val="dk1"/>
              </a:buClr>
              <a:buSzPts val="6900"/>
              <a:buChar char="»"/>
              <a:defRPr sz="6900"/>
            </a:lvl5pPr>
            <a:lvl6pPr marL="2743200" lvl="5" indent="-666750" algn="l">
              <a:lnSpc>
                <a:spcPct val="100000"/>
              </a:lnSpc>
              <a:spcBef>
                <a:spcPts val="1380"/>
              </a:spcBef>
              <a:spcAft>
                <a:spcPts val="0"/>
              </a:spcAft>
              <a:buClr>
                <a:schemeClr val="dk1"/>
              </a:buClr>
              <a:buSzPts val="6900"/>
              <a:buChar char="•"/>
              <a:defRPr sz="6900"/>
            </a:lvl6pPr>
            <a:lvl7pPr marL="3200400" lvl="6" indent="-666750" algn="l">
              <a:lnSpc>
                <a:spcPct val="100000"/>
              </a:lnSpc>
              <a:spcBef>
                <a:spcPts val="1380"/>
              </a:spcBef>
              <a:spcAft>
                <a:spcPts val="0"/>
              </a:spcAft>
              <a:buClr>
                <a:schemeClr val="dk1"/>
              </a:buClr>
              <a:buSzPts val="6900"/>
              <a:buChar char="•"/>
              <a:defRPr sz="6900"/>
            </a:lvl7pPr>
            <a:lvl8pPr marL="3657600" lvl="7" indent="-666750" algn="l">
              <a:lnSpc>
                <a:spcPct val="100000"/>
              </a:lnSpc>
              <a:spcBef>
                <a:spcPts val="1380"/>
              </a:spcBef>
              <a:spcAft>
                <a:spcPts val="0"/>
              </a:spcAft>
              <a:buClr>
                <a:schemeClr val="dk1"/>
              </a:buClr>
              <a:buSzPts val="6900"/>
              <a:buChar char="•"/>
              <a:defRPr sz="6900"/>
            </a:lvl8pPr>
            <a:lvl9pPr marL="4114800" lvl="8" indent="-666750" algn="l">
              <a:lnSpc>
                <a:spcPct val="100000"/>
              </a:lnSpc>
              <a:spcBef>
                <a:spcPts val="1380"/>
              </a:spcBef>
              <a:spcAft>
                <a:spcPts val="0"/>
              </a:spcAft>
              <a:buClr>
                <a:schemeClr val="dk1"/>
              </a:buClr>
              <a:buSzPts val="6900"/>
              <a:buChar char="•"/>
              <a:defRPr sz="6900"/>
            </a:lvl9pPr>
          </a:lstStyle>
          <a:p>
            <a:endParaRPr/>
          </a:p>
        </p:txBody>
      </p:sp>
      <p:sp>
        <p:nvSpPr>
          <p:cNvPr id="24" name="Google Shape;24;p7"/>
          <p:cNvSpPr txBox="1">
            <a:spLocks noGrp="1"/>
          </p:cNvSpPr>
          <p:nvPr>
            <p:ph type="body" idx="2"/>
          </p:nvPr>
        </p:nvSpPr>
        <p:spPr>
          <a:xfrm>
            <a:off x="22311360" y="7680964"/>
            <a:ext cx="19385280" cy="21724624"/>
          </a:xfrm>
          <a:prstGeom prst="rect">
            <a:avLst/>
          </a:prstGeom>
          <a:noFill/>
          <a:ln>
            <a:noFill/>
          </a:ln>
        </p:spPr>
        <p:txBody>
          <a:bodyPr spcFirstLastPara="1" wrap="square" lIns="351275" tIns="175625" rIns="351275" bIns="175625" anchor="t" anchorCtr="0">
            <a:normAutofit/>
          </a:bodyPr>
          <a:lstStyle>
            <a:lvl1pPr marL="457200" lvl="0" indent="-914400" algn="l">
              <a:lnSpc>
                <a:spcPct val="100000"/>
              </a:lnSpc>
              <a:spcBef>
                <a:spcPts val="2160"/>
              </a:spcBef>
              <a:spcAft>
                <a:spcPts val="0"/>
              </a:spcAft>
              <a:buClr>
                <a:schemeClr val="dk1"/>
              </a:buClr>
              <a:buSzPts val="10800"/>
              <a:buChar char="•"/>
              <a:defRPr sz="10800"/>
            </a:lvl1pPr>
            <a:lvl2pPr marL="914400" lvl="1" indent="-812800" algn="l">
              <a:lnSpc>
                <a:spcPct val="100000"/>
              </a:lnSpc>
              <a:spcBef>
                <a:spcPts val="1840"/>
              </a:spcBef>
              <a:spcAft>
                <a:spcPts val="0"/>
              </a:spcAft>
              <a:buClr>
                <a:schemeClr val="dk1"/>
              </a:buClr>
              <a:buSzPts val="9200"/>
              <a:buChar char="–"/>
              <a:defRPr sz="9200"/>
            </a:lvl2pPr>
            <a:lvl3pPr marL="1371600" lvl="2" indent="-717550" algn="l">
              <a:lnSpc>
                <a:spcPct val="100000"/>
              </a:lnSpc>
              <a:spcBef>
                <a:spcPts val="1540"/>
              </a:spcBef>
              <a:spcAft>
                <a:spcPts val="0"/>
              </a:spcAft>
              <a:buClr>
                <a:schemeClr val="dk1"/>
              </a:buClr>
              <a:buSzPts val="7700"/>
              <a:buChar char="•"/>
              <a:defRPr sz="7700"/>
            </a:lvl3pPr>
            <a:lvl4pPr marL="1828800" lvl="3" indent="-666750" algn="l">
              <a:lnSpc>
                <a:spcPct val="100000"/>
              </a:lnSpc>
              <a:spcBef>
                <a:spcPts val="1380"/>
              </a:spcBef>
              <a:spcAft>
                <a:spcPts val="0"/>
              </a:spcAft>
              <a:buClr>
                <a:schemeClr val="dk1"/>
              </a:buClr>
              <a:buSzPts val="6900"/>
              <a:buChar char="–"/>
              <a:defRPr sz="6900"/>
            </a:lvl4pPr>
            <a:lvl5pPr marL="2286000" lvl="4" indent="-666750" algn="l">
              <a:lnSpc>
                <a:spcPct val="100000"/>
              </a:lnSpc>
              <a:spcBef>
                <a:spcPts val="1380"/>
              </a:spcBef>
              <a:spcAft>
                <a:spcPts val="0"/>
              </a:spcAft>
              <a:buClr>
                <a:schemeClr val="dk1"/>
              </a:buClr>
              <a:buSzPts val="6900"/>
              <a:buChar char="»"/>
              <a:defRPr sz="6900"/>
            </a:lvl5pPr>
            <a:lvl6pPr marL="2743200" lvl="5" indent="-666750" algn="l">
              <a:lnSpc>
                <a:spcPct val="100000"/>
              </a:lnSpc>
              <a:spcBef>
                <a:spcPts val="1380"/>
              </a:spcBef>
              <a:spcAft>
                <a:spcPts val="0"/>
              </a:spcAft>
              <a:buClr>
                <a:schemeClr val="dk1"/>
              </a:buClr>
              <a:buSzPts val="6900"/>
              <a:buChar char="•"/>
              <a:defRPr sz="6900"/>
            </a:lvl6pPr>
            <a:lvl7pPr marL="3200400" lvl="6" indent="-666750" algn="l">
              <a:lnSpc>
                <a:spcPct val="100000"/>
              </a:lnSpc>
              <a:spcBef>
                <a:spcPts val="1380"/>
              </a:spcBef>
              <a:spcAft>
                <a:spcPts val="0"/>
              </a:spcAft>
              <a:buClr>
                <a:schemeClr val="dk1"/>
              </a:buClr>
              <a:buSzPts val="6900"/>
              <a:buChar char="•"/>
              <a:defRPr sz="6900"/>
            </a:lvl7pPr>
            <a:lvl8pPr marL="3657600" lvl="7" indent="-666750" algn="l">
              <a:lnSpc>
                <a:spcPct val="100000"/>
              </a:lnSpc>
              <a:spcBef>
                <a:spcPts val="1380"/>
              </a:spcBef>
              <a:spcAft>
                <a:spcPts val="0"/>
              </a:spcAft>
              <a:buClr>
                <a:schemeClr val="dk1"/>
              </a:buClr>
              <a:buSzPts val="6900"/>
              <a:buChar char="•"/>
              <a:defRPr sz="6900"/>
            </a:lvl8pPr>
            <a:lvl9pPr marL="4114800" lvl="8" indent="-666750" algn="l">
              <a:lnSpc>
                <a:spcPct val="100000"/>
              </a:lnSpc>
              <a:spcBef>
                <a:spcPts val="1380"/>
              </a:spcBef>
              <a:spcAft>
                <a:spcPts val="0"/>
              </a:spcAft>
              <a:buClr>
                <a:schemeClr val="dk1"/>
              </a:buClr>
              <a:buSzPts val="6900"/>
              <a:buChar char="•"/>
              <a:defRPr sz="6900"/>
            </a:lvl9pPr>
          </a:lstStyle>
          <a:p>
            <a:endParaRPr/>
          </a:p>
        </p:txBody>
      </p:sp>
      <p:sp>
        <p:nvSpPr>
          <p:cNvPr id="25" name="Google Shape;25;p7"/>
          <p:cNvSpPr txBox="1">
            <a:spLocks noGrp="1"/>
          </p:cNvSpPr>
          <p:nvPr>
            <p:ph type="dt" idx="10"/>
          </p:nvPr>
        </p:nvSpPr>
        <p:spPr>
          <a:xfrm>
            <a:off x="2194560" y="30510488"/>
            <a:ext cx="10241280" cy="1752600"/>
          </a:xfrm>
          <a:prstGeom prst="rect">
            <a:avLst/>
          </a:prstGeom>
          <a:noFill/>
          <a:ln>
            <a:noFill/>
          </a:ln>
        </p:spPr>
        <p:txBody>
          <a:bodyPr spcFirstLastPara="1" wrap="square" lIns="351275" tIns="175625" rIns="351275" bIns="1756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ftr" idx="11"/>
          </p:nvPr>
        </p:nvSpPr>
        <p:spPr>
          <a:xfrm>
            <a:off x="14996160" y="30510488"/>
            <a:ext cx="13898880" cy="1752600"/>
          </a:xfrm>
          <a:prstGeom prst="rect">
            <a:avLst/>
          </a:prstGeom>
          <a:noFill/>
          <a:ln>
            <a:noFill/>
          </a:ln>
        </p:spPr>
        <p:txBody>
          <a:bodyPr spcFirstLastPara="1" wrap="square" lIns="351275" tIns="175625" rIns="351275" bIns="1756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7"/>
          <p:cNvSpPr txBox="1">
            <a:spLocks noGrp="1"/>
          </p:cNvSpPr>
          <p:nvPr>
            <p:ph type="sldNum" idx="12"/>
          </p:nvPr>
        </p:nvSpPr>
        <p:spPr>
          <a:xfrm>
            <a:off x="31455360" y="30510488"/>
            <a:ext cx="10241280" cy="1752600"/>
          </a:xfrm>
          <a:prstGeom prst="rect">
            <a:avLst/>
          </a:prstGeom>
          <a:noFill/>
          <a:ln>
            <a:noFill/>
          </a:ln>
        </p:spPr>
        <p:txBody>
          <a:bodyPr spcFirstLastPara="1" wrap="square" lIns="351275" tIns="175625" rIns="351275" bIns="175625" anchor="ctr" anchorCtr="0">
            <a:noAutofit/>
          </a:bodyPr>
          <a:lstStyle>
            <a:lvl1pPr marL="0" lvl="0"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2194560" y="1318268"/>
            <a:ext cx="39502080" cy="5486400"/>
          </a:xfrm>
          <a:prstGeom prst="rect">
            <a:avLst/>
          </a:prstGeom>
          <a:noFill/>
          <a:ln>
            <a:noFill/>
          </a:ln>
        </p:spPr>
        <p:txBody>
          <a:bodyPr spcFirstLastPara="1" wrap="square" lIns="351275" tIns="175625" rIns="351275" bIns="175625" anchor="ctr" anchorCtr="0">
            <a:normAutofit/>
          </a:bodyPr>
          <a:lstStyle>
            <a:lvl1pPr lvl="0" algn="ctr">
              <a:lnSpc>
                <a:spcPct val="100000"/>
              </a:lnSpc>
              <a:spcBef>
                <a:spcPts val="0"/>
              </a:spcBef>
              <a:spcAft>
                <a:spcPts val="0"/>
              </a:spcAft>
              <a:buClr>
                <a:schemeClr val="dk1"/>
              </a:buClr>
              <a:buSzPts val="169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8"/>
          <p:cNvSpPr txBox="1">
            <a:spLocks noGrp="1"/>
          </p:cNvSpPr>
          <p:nvPr>
            <p:ph type="body" idx="1"/>
          </p:nvPr>
        </p:nvSpPr>
        <p:spPr>
          <a:xfrm>
            <a:off x="2194560" y="7368546"/>
            <a:ext cx="19392904" cy="3070860"/>
          </a:xfrm>
          <a:prstGeom prst="rect">
            <a:avLst/>
          </a:prstGeom>
          <a:noFill/>
          <a:ln>
            <a:noFill/>
          </a:ln>
        </p:spPr>
        <p:txBody>
          <a:bodyPr spcFirstLastPara="1" wrap="square" lIns="351275" tIns="175625" rIns="351275" bIns="175625" anchor="b" anchorCtr="0">
            <a:normAutofit/>
          </a:bodyPr>
          <a:lstStyle>
            <a:lvl1pPr marL="457200" lvl="0" indent="-228600" algn="l">
              <a:lnSpc>
                <a:spcPct val="100000"/>
              </a:lnSpc>
              <a:spcBef>
                <a:spcPts val="1840"/>
              </a:spcBef>
              <a:spcAft>
                <a:spcPts val="0"/>
              </a:spcAft>
              <a:buClr>
                <a:schemeClr val="dk1"/>
              </a:buClr>
              <a:buSzPts val="9200"/>
              <a:buNone/>
              <a:defRPr sz="9200" b="1"/>
            </a:lvl1pPr>
            <a:lvl2pPr marL="914400" lvl="1" indent="-228600" algn="l">
              <a:lnSpc>
                <a:spcPct val="100000"/>
              </a:lnSpc>
              <a:spcBef>
                <a:spcPts val="1540"/>
              </a:spcBef>
              <a:spcAft>
                <a:spcPts val="0"/>
              </a:spcAft>
              <a:buClr>
                <a:schemeClr val="dk1"/>
              </a:buClr>
              <a:buSzPts val="7700"/>
              <a:buNone/>
              <a:defRPr sz="7700" b="1"/>
            </a:lvl2pPr>
            <a:lvl3pPr marL="1371600" lvl="2" indent="-228600" algn="l">
              <a:lnSpc>
                <a:spcPct val="100000"/>
              </a:lnSpc>
              <a:spcBef>
                <a:spcPts val="1380"/>
              </a:spcBef>
              <a:spcAft>
                <a:spcPts val="0"/>
              </a:spcAft>
              <a:buClr>
                <a:schemeClr val="dk1"/>
              </a:buClr>
              <a:buSzPts val="6900"/>
              <a:buNone/>
              <a:defRPr sz="6900" b="1"/>
            </a:lvl3pPr>
            <a:lvl4pPr marL="1828800" lvl="3" indent="-228600" algn="l">
              <a:lnSpc>
                <a:spcPct val="100000"/>
              </a:lnSpc>
              <a:spcBef>
                <a:spcPts val="1220"/>
              </a:spcBef>
              <a:spcAft>
                <a:spcPts val="0"/>
              </a:spcAft>
              <a:buClr>
                <a:schemeClr val="dk1"/>
              </a:buClr>
              <a:buSzPts val="6100"/>
              <a:buNone/>
              <a:defRPr sz="6100" b="1"/>
            </a:lvl4pPr>
            <a:lvl5pPr marL="2286000" lvl="4" indent="-228600" algn="l">
              <a:lnSpc>
                <a:spcPct val="100000"/>
              </a:lnSpc>
              <a:spcBef>
                <a:spcPts val="1220"/>
              </a:spcBef>
              <a:spcAft>
                <a:spcPts val="0"/>
              </a:spcAft>
              <a:buClr>
                <a:schemeClr val="dk1"/>
              </a:buClr>
              <a:buSzPts val="6100"/>
              <a:buNone/>
              <a:defRPr sz="6100" b="1"/>
            </a:lvl5pPr>
            <a:lvl6pPr marL="2743200" lvl="5" indent="-228600" algn="l">
              <a:lnSpc>
                <a:spcPct val="100000"/>
              </a:lnSpc>
              <a:spcBef>
                <a:spcPts val="1220"/>
              </a:spcBef>
              <a:spcAft>
                <a:spcPts val="0"/>
              </a:spcAft>
              <a:buClr>
                <a:schemeClr val="dk1"/>
              </a:buClr>
              <a:buSzPts val="6100"/>
              <a:buNone/>
              <a:defRPr sz="6100" b="1"/>
            </a:lvl6pPr>
            <a:lvl7pPr marL="3200400" lvl="6" indent="-228600" algn="l">
              <a:lnSpc>
                <a:spcPct val="100000"/>
              </a:lnSpc>
              <a:spcBef>
                <a:spcPts val="1220"/>
              </a:spcBef>
              <a:spcAft>
                <a:spcPts val="0"/>
              </a:spcAft>
              <a:buClr>
                <a:schemeClr val="dk1"/>
              </a:buClr>
              <a:buSzPts val="6100"/>
              <a:buNone/>
              <a:defRPr sz="6100" b="1"/>
            </a:lvl7pPr>
            <a:lvl8pPr marL="3657600" lvl="7" indent="-228600" algn="l">
              <a:lnSpc>
                <a:spcPct val="100000"/>
              </a:lnSpc>
              <a:spcBef>
                <a:spcPts val="1220"/>
              </a:spcBef>
              <a:spcAft>
                <a:spcPts val="0"/>
              </a:spcAft>
              <a:buClr>
                <a:schemeClr val="dk1"/>
              </a:buClr>
              <a:buSzPts val="6100"/>
              <a:buNone/>
              <a:defRPr sz="6100" b="1"/>
            </a:lvl8pPr>
            <a:lvl9pPr marL="4114800" lvl="8" indent="-228600" algn="l">
              <a:lnSpc>
                <a:spcPct val="100000"/>
              </a:lnSpc>
              <a:spcBef>
                <a:spcPts val="1220"/>
              </a:spcBef>
              <a:spcAft>
                <a:spcPts val="0"/>
              </a:spcAft>
              <a:buClr>
                <a:schemeClr val="dk1"/>
              </a:buClr>
              <a:buSzPts val="6100"/>
              <a:buNone/>
              <a:defRPr sz="6100" b="1"/>
            </a:lvl9pPr>
          </a:lstStyle>
          <a:p>
            <a:endParaRPr/>
          </a:p>
        </p:txBody>
      </p:sp>
      <p:sp>
        <p:nvSpPr>
          <p:cNvPr id="31" name="Google Shape;31;p8"/>
          <p:cNvSpPr txBox="1">
            <a:spLocks noGrp="1"/>
          </p:cNvSpPr>
          <p:nvPr>
            <p:ph type="body" idx="2"/>
          </p:nvPr>
        </p:nvSpPr>
        <p:spPr>
          <a:xfrm>
            <a:off x="2194560" y="10439404"/>
            <a:ext cx="19392904" cy="18966184"/>
          </a:xfrm>
          <a:prstGeom prst="rect">
            <a:avLst/>
          </a:prstGeom>
          <a:noFill/>
          <a:ln>
            <a:noFill/>
          </a:ln>
        </p:spPr>
        <p:txBody>
          <a:bodyPr spcFirstLastPara="1" wrap="square" lIns="351275" tIns="175625" rIns="351275" bIns="175625" anchor="t" anchorCtr="0">
            <a:normAutofit/>
          </a:bodyPr>
          <a:lstStyle>
            <a:lvl1pPr marL="457200" lvl="0" indent="-812800" algn="l">
              <a:lnSpc>
                <a:spcPct val="100000"/>
              </a:lnSpc>
              <a:spcBef>
                <a:spcPts val="1840"/>
              </a:spcBef>
              <a:spcAft>
                <a:spcPts val="0"/>
              </a:spcAft>
              <a:buClr>
                <a:schemeClr val="dk1"/>
              </a:buClr>
              <a:buSzPts val="9200"/>
              <a:buChar char="•"/>
              <a:defRPr sz="9200"/>
            </a:lvl1pPr>
            <a:lvl2pPr marL="914400" lvl="1" indent="-717550" algn="l">
              <a:lnSpc>
                <a:spcPct val="100000"/>
              </a:lnSpc>
              <a:spcBef>
                <a:spcPts val="1540"/>
              </a:spcBef>
              <a:spcAft>
                <a:spcPts val="0"/>
              </a:spcAft>
              <a:buClr>
                <a:schemeClr val="dk1"/>
              </a:buClr>
              <a:buSzPts val="7700"/>
              <a:buChar char="–"/>
              <a:defRPr sz="7700"/>
            </a:lvl2pPr>
            <a:lvl3pPr marL="1371600" lvl="2" indent="-666750" algn="l">
              <a:lnSpc>
                <a:spcPct val="100000"/>
              </a:lnSpc>
              <a:spcBef>
                <a:spcPts val="1380"/>
              </a:spcBef>
              <a:spcAft>
                <a:spcPts val="0"/>
              </a:spcAft>
              <a:buClr>
                <a:schemeClr val="dk1"/>
              </a:buClr>
              <a:buSzPts val="6900"/>
              <a:buChar char="•"/>
              <a:defRPr sz="6900"/>
            </a:lvl3pPr>
            <a:lvl4pPr marL="1828800" lvl="3" indent="-615950" algn="l">
              <a:lnSpc>
                <a:spcPct val="100000"/>
              </a:lnSpc>
              <a:spcBef>
                <a:spcPts val="1220"/>
              </a:spcBef>
              <a:spcAft>
                <a:spcPts val="0"/>
              </a:spcAft>
              <a:buClr>
                <a:schemeClr val="dk1"/>
              </a:buClr>
              <a:buSzPts val="6100"/>
              <a:buChar char="–"/>
              <a:defRPr sz="6100"/>
            </a:lvl4pPr>
            <a:lvl5pPr marL="2286000" lvl="4" indent="-615950" algn="l">
              <a:lnSpc>
                <a:spcPct val="100000"/>
              </a:lnSpc>
              <a:spcBef>
                <a:spcPts val="1220"/>
              </a:spcBef>
              <a:spcAft>
                <a:spcPts val="0"/>
              </a:spcAft>
              <a:buClr>
                <a:schemeClr val="dk1"/>
              </a:buClr>
              <a:buSzPts val="6100"/>
              <a:buChar char="»"/>
              <a:defRPr sz="6100"/>
            </a:lvl5pPr>
            <a:lvl6pPr marL="2743200" lvl="5" indent="-615950" algn="l">
              <a:lnSpc>
                <a:spcPct val="100000"/>
              </a:lnSpc>
              <a:spcBef>
                <a:spcPts val="1220"/>
              </a:spcBef>
              <a:spcAft>
                <a:spcPts val="0"/>
              </a:spcAft>
              <a:buClr>
                <a:schemeClr val="dk1"/>
              </a:buClr>
              <a:buSzPts val="6100"/>
              <a:buChar char="•"/>
              <a:defRPr sz="6100"/>
            </a:lvl6pPr>
            <a:lvl7pPr marL="3200400" lvl="6" indent="-615950" algn="l">
              <a:lnSpc>
                <a:spcPct val="100000"/>
              </a:lnSpc>
              <a:spcBef>
                <a:spcPts val="1220"/>
              </a:spcBef>
              <a:spcAft>
                <a:spcPts val="0"/>
              </a:spcAft>
              <a:buClr>
                <a:schemeClr val="dk1"/>
              </a:buClr>
              <a:buSzPts val="6100"/>
              <a:buChar char="•"/>
              <a:defRPr sz="6100"/>
            </a:lvl7pPr>
            <a:lvl8pPr marL="3657600" lvl="7" indent="-615950" algn="l">
              <a:lnSpc>
                <a:spcPct val="100000"/>
              </a:lnSpc>
              <a:spcBef>
                <a:spcPts val="1220"/>
              </a:spcBef>
              <a:spcAft>
                <a:spcPts val="0"/>
              </a:spcAft>
              <a:buClr>
                <a:schemeClr val="dk1"/>
              </a:buClr>
              <a:buSzPts val="6100"/>
              <a:buChar char="•"/>
              <a:defRPr sz="6100"/>
            </a:lvl8pPr>
            <a:lvl9pPr marL="4114800" lvl="8" indent="-615950" algn="l">
              <a:lnSpc>
                <a:spcPct val="100000"/>
              </a:lnSpc>
              <a:spcBef>
                <a:spcPts val="1220"/>
              </a:spcBef>
              <a:spcAft>
                <a:spcPts val="0"/>
              </a:spcAft>
              <a:buClr>
                <a:schemeClr val="dk1"/>
              </a:buClr>
              <a:buSzPts val="6100"/>
              <a:buChar char="•"/>
              <a:defRPr sz="6100"/>
            </a:lvl9pPr>
          </a:lstStyle>
          <a:p>
            <a:endParaRPr/>
          </a:p>
        </p:txBody>
      </p:sp>
      <p:sp>
        <p:nvSpPr>
          <p:cNvPr id="32" name="Google Shape;32;p8"/>
          <p:cNvSpPr txBox="1">
            <a:spLocks noGrp="1"/>
          </p:cNvSpPr>
          <p:nvPr>
            <p:ph type="body" idx="3"/>
          </p:nvPr>
        </p:nvSpPr>
        <p:spPr>
          <a:xfrm>
            <a:off x="22296132" y="7368546"/>
            <a:ext cx="19400520" cy="3070860"/>
          </a:xfrm>
          <a:prstGeom prst="rect">
            <a:avLst/>
          </a:prstGeom>
          <a:noFill/>
          <a:ln>
            <a:noFill/>
          </a:ln>
        </p:spPr>
        <p:txBody>
          <a:bodyPr spcFirstLastPara="1" wrap="square" lIns="351275" tIns="175625" rIns="351275" bIns="175625" anchor="b" anchorCtr="0">
            <a:normAutofit/>
          </a:bodyPr>
          <a:lstStyle>
            <a:lvl1pPr marL="457200" lvl="0" indent="-228600" algn="l">
              <a:lnSpc>
                <a:spcPct val="100000"/>
              </a:lnSpc>
              <a:spcBef>
                <a:spcPts val="1840"/>
              </a:spcBef>
              <a:spcAft>
                <a:spcPts val="0"/>
              </a:spcAft>
              <a:buClr>
                <a:schemeClr val="dk1"/>
              </a:buClr>
              <a:buSzPts val="9200"/>
              <a:buNone/>
              <a:defRPr sz="9200" b="1"/>
            </a:lvl1pPr>
            <a:lvl2pPr marL="914400" lvl="1" indent="-228600" algn="l">
              <a:lnSpc>
                <a:spcPct val="100000"/>
              </a:lnSpc>
              <a:spcBef>
                <a:spcPts val="1540"/>
              </a:spcBef>
              <a:spcAft>
                <a:spcPts val="0"/>
              </a:spcAft>
              <a:buClr>
                <a:schemeClr val="dk1"/>
              </a:buClr>
              <a:buSzPts val="7700"/>
              <a:buNone/>
              <a:defRPr sz="7700" b="1"/>
            </a:lvl2pPr>
            <a:lvl3pPr marL="1371600" lvl="2" indent="-228600" algn="l">
              <a:lnSpc>
                <a:spcPct val="100000"/>
              </a:lnSpc>
              <a:spcBef>
                <a:spcPts val="1380"/>
              </a:spcBef>
              <a:spcAft>
                <a:spcPts val="0"/>
              </a:spcAft>
              <a:buClr>
                <a:schemeClr val="dk1"/>
              </a:buClr>
              <a:buSzPts val="6900"/>
              <a:buNone/>
              <a:defRPr sz="6900" b="1"/>
            </a:lvl3pPr>
            <a:lvl4pPr marL="1828800" lvl="3" indent="-228600" algn="l">
              <a:lnSpc>
                <a:spcPct val="100000"/>
              </a:lnSpc>
              <a:spcBef>
                <a:spcPts val="1220"/>
              </a:spcBef>
              <a:spcAft>
                <a:spcPts val="0"/>
              </a:spcAft>
              <a:buClr>
                <a:schemeClr val="dk1"/>
              </a:buClr>
              <a:buSzPts val="6100"/>
              <a:buNone/>
              <a:defRPr sz="6100" b="1"/>
            </a:lvl4pPr>
            <a:lvl5pPr marL="2286000" lvl="4" indent="-228600" algn="l">
              <a:lnSpc>
                <a:spcPct val="100000"/>
              </a:lnSpc>
              <a:spcBef>
                <a:spcPts val="1220"/>
              </a:spcBef>
              <a:spcAft>
                <a:spcPts val="0"/>
              </a:spcAft>
              <a:buClr>
                <a:schemeClr val="dk1"/>
              </a:buClr>
              <a:buSzPts val="6100"/>
              <a:buNone/>
              <a:defRPr sz="6100" b="1"/>
            </a:lvl5pPr>
            <a:lvl6pPr marL="2743200" lvl="5" indent="-228600" algn="l">
              <a:lnSpc>
                <a:spcPct val="100000"/>
              </a:lnSpc>
              <a:spcBef>
                <a:spcPts val="1220"/>
              </a:spcBef>
              <a:spcAft>
                <a:spcPts val="0"/>
              </a:spcAft>
              <a:buClr>
                <a:schemeClr val="dk1"/>
              </a:buClr>
              <a:buSzPts val="6100"/>
              <a:buNone/>
              <a:defRPr sz="6100" b="1"/>
            </a:lvl6pPr>
            <a:lvl7pPr marL="3200400" lvl="6" indent="-228600" algn="l">
              <a:lnSpc>
                <a:spcPct val="100000"/>
              </a:lnSpc>
              <a:spcBef>
                <a:spcPts val="1220"/>
              </a:spcBef>
              <a:spcAft>
                <a:spcPts val="0"/>
              </a:spcAft>
              <a:buClr>
                <a:schemeClr val="dk1"/>
              </a:buClr>
              <a:buSzPts val="6100"/>
              <a:buNone/>
              <a:defRPr sz="6100" b="1"/>
            </a:lvl7pPr>
            <a:lvl8pPr marL="3657600" lvl="7" indent="-228600" algn="l">
              <a:lnSpc>
                <a:spcPct val="100000"/>
              </a:lnSpc>
              <a:spcBef>
                <a:spcPts val="1220"/>
              </a:spcBef>
              <a:spcAft>
                <a:spcPts val="0"/>
              </a:spcAft>
              <a:buClr>
                <a:schemeClr val="dk1"/>
              </a:buClr>
              <a:buSzPts val="6100"/>
              <a:buNone/>
              <a:defRPr sz="6100" b="1"/>
            </a:lvl8pPr>
            <a:lvl9pPr marL="4114800" lvl="8" indent="-228600" algn="l">
              <a:lnSpc>
                <a:spcPct val="100000"/>
              </a:lnSpc>
              <a:spcBef>
                <a:spcPts val="1220"/>
              </a:spcBef>
              <a:spcAft>
                <a:spcPts val="0"/>
              </a:spcAft>
              <a:buClr>
                <a:schemeClr val="dk1"/>
              </a:buClr>
              <a:buSzPts val="6100"/>
              <a:buNone/>
              <a:defRPr sz="6100" b="1"/>
            </a:lvl9pPr>
          </a:lstStyle>
          <a:p>
            <a:endParaRPr/>
          </a:p>
        </p:txBody>
      </p:sp>
      <p:sp>
        <p:nvSpPr>
          <p:cNvPr id="33" name="Google Shape;33;p8"/>
          <p:cNvSpPr txBox="1">
            <a:spLocks noGrp="1"/>
          </p:cNvSpPr>
          <p:nvPr>
            <p:ph type="body" idx="4"/>
          </p:nvPr>
        </p:nvSpPr>
        <p:spPr>
          <a:xfrm>
            <a:off x="22296132" y="10439404"/>
            <a:ext cx="19400520" cy="18966184"/>
          </a:xfrm>
          <a:prstGeom prst="rect">
            <a:avLst/>
          </a:prstGeom>
          <a:noFill/>
          <a:ln>
            <a:noFill/>
          </a:ln>
        </p:spPr>
        <p:txBody>
          <a:bodyPr spcFirstLastPara="1" wrap="square" lIns="351275" tIns="175625" rIns="351275" bIns="175625" anchor="t" anchorCtr="0">
            <a:normAutofit/>
          </a:bodyPr>
          <a:lstStyle>
            <a:lvl1pPr marL="457200" lvl="0" indent="-812800" algn="l">
              <a:lnSpc>
                <a:spcPct val="100000"/>
              </a:lnSpc>
              <a:spcBef>
                <a:spcPts val="1840"/>
              </a:spcBef>
              <a:spcAft>
                <a:spcPts val="0"/>
              </a:spcAft>
              <a:buClr>
                <a:schemeClr val="dk1"/>
              </a:buClr>
              <a:buSzPts val="9200"/>
              <a:buChar char="•"/>
              <a:defRPr sz="9200"/>
            </a:lvl1pPr>
            <a:lvl2pPr marL="914400" lvl="1" indent="-717550" algn="l">
              <a:lnSpc>
                <a:spcPct val="100000"/>
              </a:lnSpc>
              <a:spcBef>
                <a:spcPts val="1540"/>
              </a:spcBef>
              <a:spcAft>
                <a:spcPts val="0"/>
              </a:spcAft>
              <a:buClr>
                <a:schemeClr val="dk1"/>
              </a:buClr>
              <a:buSzPts val="7700"/>
              <a:buChar char="–"/>
              <a:defRPr sz="7700"/>
            </a:lvl2pPr>
            <a:lvl3pPr marL="1371600" lvl="2" indent="-666750" algn="l">
              <a:lnSpc>
                <a:spcPct val="100000"/>
              </a:lnSpc>
              <a:spcBef>
                <a:spcPts val="1380"/>
              </a:spcBef>
              <a:spcAft>
                <a:spcPts val="0"/>
              </a:spcAft>
              <a:buClr>
                <a:schemeClr val="dk1"/>
              </a:buClr>
              <a:buSzPts val="6900"/>
              <a:buChar char="•"/>
              <a:defRPr sz="6900"/>
            </a:lvl3pPr>
            <a:lvl4pPr marL="1828800" lvl="3" indent="-615950" algn="l">
              <a:lnSpc>
                <a:spcPct val="100000"/>
              </a:lnSpc>
              <a:spcBef>
                <a:spcPts val="1220"/>
              </a:spcBef>
              <a:spcAft>
                <a:spcPts val="0"/>
              </a:spcAft>
              <a:buClr>
                <a:schemeClr val="dk1"/>
              </a:buClr>
              <a:buSzPts val="6100"/>
              <a:buChar char="–"/>
              <a:defRPr sz="6100"/>
            </a:lvl4pPr>
            <a:lvl5pPr marL="2286000" lvl="4" indent="-615950" algn="l">
              <a:lnSpc>
                <a:spcPct val="100000"/>
              </a:lnSpc>
              <a:spcBef>
                <a:spcPts val="1220"/>
              </a:spcBef>
              <a:spcAft>
                <a:spcPts val="0"/>
              </a:spcAft>
              <a:buClr>
                <a:schemeClr val="dk1"/>
              </a:buClr>
              <a:buSzPts val="6100"/>
              <a:buChar char="»"/>
              <a:defRPr sz="6100"/>
            </a:lvl5pPr>
            <a:lvl6pPr marL="2743200" lvl="5" indent="-615950" algn="l">
              <a:lnSpc>
                <a:spcPct val="100000"/>
              </a:lnSpc>
              <a:spcBef>
                <a:spcPts val="1220"/>
              </a:spcBef>
              <a:spcAft>
                <a:spcPts val="0"/>
              </a:spcAft>
              <a:buClr>
                <a:schemeClr val="dk1"/>
              </a:buClr>
              <a:buSzPts val="6100"/>
              <a:buChar char="•"/>
              <a:defRPr sz="6100"/>
            </a:lvl6pPr>
            <a:lvl7pPr marL="3200400" lvl="6" indent="-615950" algn="l">
              <a:lnSpc>
                <a:spcPct val="100000"/>
              </a:lnSpc>
              <a:spcBef>
                <a:spcPts val="1220"/>
              </a:spcBef>
              <a:spcAft>
                <a:spcPts val="0"/>
              </a:spcAft>
              <a:buClr>
                <a:schemeClr val="dk1"/>
              </a:buClr>
              <a:buSzPts val="6100"/>
              <a:buChar char="•"/>
              <a:defRPr sz="6100"/>
            </a:lvl7pPr>
            <a:lvl8pPr marL="3657600" lvl="7" indent="-615950" algn="l">
              <a:lnSpc>
                <a:spcPct val="100000"/>
              </a:lnSpc>
              <a:spcBef>
                <a:spcPts val="1220"/>
              </a:spcBef>
              <a:spcAft>
                <a:spcPts val="0"/>
              </a:spcAft>
              <a:buClr>
                <a:schemeClr val="dk1"/>
              </a:buClr>
              <a:buSzPts val="6100"/>
              <a:buChar char="•"/>
              <a:defRPr sz="6100"/>
            </a:lvl8pPr>
            <a:lvl9pPr marL="4114800" lvl="8" indent="-615950" algn="l">
              <a:lnSpc>
                <a:spcPct val="100000"/>
              </a:lnSpc>
              <a:spcBef>
                <a:spcPts val="1220"/>
              </a:spcBef>
              <a:spcAft>
                <a:spcPts val="0"/>
              </a:spcAft>
              <a:buClr>
                <a:schemeClr val="dk1"/>
              </a:buClr>
              <a:buSzPts val="6100"/>
              <a:buChar char="•"/>
              <a:defRPr sz="6100"/>
            </a:lvl9pPr>
          </a:lstStyle>
          <a:p>
            <a:endParaRPr/>
          </a:p>
        </p:txBody>
      </p:sp>
      <p:sp>
        <p:nvSpPr>
          <p:cNvPr id="34" name="Google Shape;34;p8"/>
          <p:cNvSpPr txBox="1">
            <a:spLocks noGrp="1"/>
          </p:cNvSpPr>
          <p:nvPr>
            <p:ph type="dt" idx="10"/>
          </p:nvPr>
        </p:nvSpPr>
        <p:spPr>
          <a:xfrm>
            <a:off x="2194560" y="30510488"/>
            <a:ext cx="10241280" cy="1752600"/>
          </a:xfrm>
          <a:prstGeom prst="rect">
            <a:avLst/>
          </a:prstGeom>
          <a:noFill/>
          <a:ln>
            <a:noFill/>
          </a:ln>
        </p:spPr>
        <p:txBody>
          <a:bodyPr spcFirstLastPara="1" wrap="square" lIns="351275" tIns="175625" rIns="351275" bIns="1756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
          <p:cNvSpPr txBox="1">
            <a:spLocks noGrp="1"/>
          </p:cNvSpPr>
          <p:nvPr>
            <p:ph type="ftr" idx="11"/>
          </p:nvPr>
        </p:nvSpPr>
        <p:spPr>
          <a:xfrm>
            <a:off x="14996160" y="30510488"/>
            <a:ext cx="13898880" cy="1752600"/>
          </a:xfrm>
          <a:prstGeom prst="rect">
            <a:avLst/>
          </a:prstGeom>
          <a:noFill/>
          <a:ln>
            <a:noFill/>
          </a:ln>
        </p:spPr>
        <p:txBody>
          <a:bodyPr spcFirstLastPara="1" wrap="square" lIns="351275" tIns="175625" rIns="351275" bIns="1756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8"/>
          <p:cNvSpPr txBox="1">
            <a:spLocks noGrp="1"/>
          </p:cNvSpPr>
          <p:nvPr>
            <p:ph type="sldNum" idx="12"/>
          </p:nvPr>
        </p:nvSpPr>
        <p:spPr>
          <a:xfrm>
            <a:off x="31455360" y="30510488"/>
            <a:ext cx="10241280" cy="1752600"/>
          </a:xfrm>
          <a:prstGeom prst="rect">
            <a:avLst/>
          </a:prstGeom>
          <a:noFill/>
          <a:ln>
            <a:noFill/>
          </a:ln>
        </p:spPr>
        <p:txBody>
          <a:bodyPr spcFirstLastPara="1" wrap="square" lIns="351275" tIns="175625" rIns="351275" bIns="175625" anchor="ctr" anchorCtr="0">
            <a:noAutofit/>
          </a:bodyPr>
          <a:lstStyle>
            <a:lvl1pPr marL="0" lvl="0"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2194560" y="1318268"/>
            <a:ext cx="39502080" cy="5486400"/>
          </a:xfrm>
          <a:prstGeom prst="rect">
            <a:avLst/>
          </a:prstGeom>
          <a:noFill/>
          <a:ln>
            <a:noFill/>
          </a:ln>
        </p:spPr>
        <p:txBody>
          <a:bodyPr spcFirstLastPara="1" wrap="square" lIns="351275" tIns="175625" rIns="351275" bIns="175625"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dt" idx="10"/>
          </p:nvPr>
        </p:nvSpPr>
        <p:spPr>
          <a:xfrm>
            <a:off x="2194560" y="30510488"/>
            <a:ext cx="10241280" cy="1752600"/>
          </a:xfrm>
          <a:prstGeom prst="rect">
            <a:avLst/>
          </a:prstGeom>
          <a:noFill/>
          <a:ln>
            <a:noFill/>
          </a:ln>
        </p:spPr>
        <p:txBody>
          <a:bodyPr spcFirstLastPara="1" wrap="square" lIns="351275" tIns="175625" rIns="351275" bIns="1756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9"/>
          <p:cNvSpPr txBox="1">
            <a:spLocks noGrp="1"/>
          </p:cNvSpPr>
          <p:nvPr>
            <p:ph type="ftr" idx="11"/>
          </p:nvPr>
        </p:nvSpPr>
        <p:spPr>
          <a:xfrm>
            <a:off x="14996160" y="30510488"/>
            <a:ext cx="13898880" cy="1752600"/>
          </a:xfrm>
          <a:prstGeom prst="rect">
            <a:avLst/>
          </a:prstGeom>
          <a:noFill/>
          <a:ln>
            <a:noFill/>
          </a:ln>
        </p:spPr>
        <p:txBody>
          <a:bodyPr spcFirstLastPara="1" wrap="square" lIns="351275" tIns="175625" rIns="351275" bIns="1756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sldNum" idx="12"/>
          </p:nvPr>
        </p:nvSpPr>
        <p:spPr>
          <a:xfrm>
            <a:off x="31455360" y="30510488"/>
            <a:ext cx="10241280" cy="1752600"/>
          </a:xfrm>
          <a:prstGeom prst="rect">
            <a:avLst/>
          </a:prstGeom>
          <a:noFill/>
          <a:ln>
            <a:noFill/>
          </a:ln>
        </p:spPr>
        <p:txBody>
          <a:bodyPr spcFirstLastPara="1" wrap="square" lIns="351275" tIns="175625" rIns="351275" bIns="175625" anchor="ctr" anchorCtr="0">
            <a:noAutofit/>
          </a:bodyPr>
          <a:lstStyle>
            <a:lvl1pPr marL="0" lvl="0"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sp>
        <p:nvSpPr>
          <p:cNvPr id="43" name="Google Shape;43;p10"/>
          <p:cNvSpPr txBox="1">
            <a:spLocks noGrp="1"/>
          </p:cNvSpPr>
          <p:nvPr>
            <p:ph type="dt" idx="10"/>
          </p:nvPr>
        </p:nvSpPr>
        <p:spPr>
          <a:xfrm>
            <a:off x="2194560" y="30510488"/>
            <a:ext cx="10241280" cy="1752600"/>
          </a:xfrm>
          <a:prstGeom prst="rect">
            <a:avLst/>
          </a:prstGeom>
          <a:noFill/>
          <a:ln>
            <a:noFill/>
          </a:ln>
        </p:spPr>
        <p:txBody>
          <a:bodyPr spcFirstLastPara="1" wrap="square" lIns="351275" tIns="175625" rIns="351275" bIns="1756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0"/>
          <p:cNvSpPr txBox="1">
            <a:spLocks noGrp="1"/>
          </p:cNvSpPr>
          <p:nvPr>
            <p:ph type="ftr" idx="11"/>
          </p:nvPr>
        </p:nvSpPr>
        <p:spPr>
          <a:xfrm>
            <a:off x="14996160" y="30510488"/>
            <a:ext cx="13898880" cy="1752600"/>
          </a:xfrm>
          <a:prstGeom prst="rect">
            <a:avLst/>
          </a:prstGeom>
          <a:noFill/>
          <a:ln>
            <a:noFill/>
          </a:ln>
        </p:spPr>
        <p:txBody>
          <a:bodyPr spcFirstLastPara="1" wrap="square" lIns="351275" tIns="175625" rIns="351275" bIns="1756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sldNum" idx="12"/>
          </p:nvPr>
        </p:nvSpPr>
        <p:spPr>
          <a:xfrm>
            <a:off x="31455360" y="30510488"/>
            <a:ext cx="10241280" cy="1752600"/>
          </a:xfrm>
          <a:prstGeom prst="rect">
            <a:avLst/>
          </a:prstGeom>
          <a:noFill/>
          <a:ln>
            <a:noFill/>
          </a:ln>
        </p:spPr>
        <p:txBody>
          <a:bodyPr spcFirstLastPara="1" wrap="square" lIns="351275" tIns="175625" rIns="351275" bIns="175625" anchor="ctr" anchorCtr="0">
            <a:noAutofit/>
          </a:bodyPr>
          <a:lstStyle>
            <a:lvl1pPr marL="0" lvl="0"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11"/>
          <p:cNvSpPr txBox="1">
            <a:spLocks noGrp="1"/>
          </p:cNvSpPr>
          <p:nvPr>
            <p:ph type="title"/>
          </p:nvPr>
        </p:nvSpPr>
        <p:spPr>
          <a:xfrm>
            <a:off x="2194568" y="1310644"/>
            <a:ext cx="14439904" cy="5577840"/>
          </a:xfrm>
          <a:prstGeom prst="rect">
            <a:avLst/>
          </a:prstGeom>
          <a:noFill/>
          <a:ln>
            <a:noFill/>
          </a:ln>
        </p:spPr>
        <p:txBody>
          <a:bodyPr spcFirstLastPara="1" wrap="square" lIns="351275" tIns="175625" rIns="351275" bIns="175625" anchor="b" anchorCtr="0">
            <a:normAutofit/>
          </a:bodyPr>
          <a:lstStyle>
            <a:lvl1pPr lvl="0" algn="l">
              <a:lnSpc>
                <a:spcPct val="100000"/>
              </a:lnSpc>
              <a:spcBef>
                <a:spcPts val="0"/>
              </a:spcBef>
              <a:spcAft>
                <a:spcPts val="0"/>
              </a:spcAft>
              <a:buClr>
                <a:schemeClr val="dk1"/>
              </a:buClr>
              <a:buSzPts val="7700"/>
              <a:buFont typeface="Calibri"/>
              <a:buNone/>
              <a:defRPr sz="77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body" idx="1"/>
          </p:nvPr>
        </p:nvSpPr>
        <p:spPr>
          <a:xfrm>
            <a:off x="17160244" y="1310646"/>
            <a:ext cx="24536400" cy="28094940"/>
          </a:xfrm>
          <a:prstGeom prst="rect">
            <a:avLst/>
          </a:prstGeom>
          <a:noFill/>
          <a:ln>
            <a:noFill/>
          </a:ln>
        </p:spPr>
        <p:txBody>
          <a:bodyPr spcFirstLastPara="1" wrap="square" lIns="351275" tIns="175625" rIns="351275" bIns="175625" anchor="t" anchorCtr="0">
            <a:normAutofit/>
          </a:bodyPr>
          <a:lstStyle>
            <a:lvl1pPr marL="457200" lvl="0" indent="-1009650" algn="l">
              <a:lnSpc>
                <a:spcPct val="100000"/>
              </a:lnSpc>
              <a:spcBef>
                <a:spcPts val="2460"/>
              </a:spcBef>
              <a:spcAft>
                <a:spcPts val="0"/>
              </a:spcAft>
              <a:buClr>
                <a:schemeClr val="dk1"/>
              </a:buClr>
              <a:buSzPts val="12300"/>
              <a:buChar char="•"/>
              <a:defRPr sz="12300"/>
            </a:lvl1pPr>
            <a:lvl2pPr marL="914400" lvl="1" indent="-914400" algn="l">
              <a:lnSpc>
                <a:spcPct val="100000"/>
              </a:lnSpc>
              <a:spcBef>
                <a:spcPts val="2160"/>
              </a:spcBef>
              <a:spcAft>
                <a:spcPts val="0"/>
              </a:spcAft>
              <a:buClr>
                <a:schemeClr val="dk1"/>
              </a:buClr>
              <a:buSzPts val="10800"/>
              <a:buChar char="–"/>
              <a:defRPr sz="10800"/>
            </a:lvl2pPr>
            <a:lvl3pPr marL="1371600" lvl="2" indent="-812800" algn="l">
              <a:lnSpc>
                <a:spcPct val="100000"/>
              </a:lnSpc>
              <a:spcBef>
                <a:spcPts val="1840"/>
              </a:spcBef>
              <a:spcAft>
                <a:spcPts val="0"/>
              </a:spcAft>
              <a:buClr>
                <a:schemeClr val="dk1"/>
              </a:buClr>
              <a:buSzPts val="9200"/>
              <a:buChar char="•"/>
              <a:defRPr sz="9200"/>
            </a:lvl3pPr>
            <a:lvl4pPr marL="1828800" lvl="3" indent="-717550" algn="l">
              <a:lnSpc>
                <a:spcPct val="100000"/>
              </a:lnSpc>
              <a:spcBef>
                <a:spcPts val="1540"/>
              </a:spcBef>
              <a:spcAft>
                <a:spcPts val="0"/>
              </a:spcAft>
              <a:buClr>
                <a:schemeClr val="dk1"/>
              </a:buClr>
              <a:buSzPts val="7700"/>
              <a:buChar char="–"/>
              <a:defRPr sz="7700"/>
            </a:lvl4pPr>
            <a:lvl5pPr marL="2286000" lvl="4" indent="-717550" algn="l">
              <a:lnSpc>
                <a:spcPct val="100000"/>
              </a:lnSpc>
              <a:spcBef>
                <a:spcPts val="1540"/>
              </a:spcBef>
              <a:spcAft>
                <a:spcPts val="0"/>
              </a:spcAft>
              <a:buClr>
                <a:schemeClr val="dk1"/>
              </a:buClr>
              <a:buSzPts val="7700"/>
              <a:buChar char="»"/>
              <a:defRPr sz="7700"/>
            </a:lvl5pPr>
            <a:lvl6pPr marL="2743200" lvl="5" indent="-717550" algn="l">
              <a:lnSpc>
                <a:spcPct val="100000"/>
              </a:lnSpc>
              <a:spcBef>
                <a:spcPts val="1540"/>
              </a:spcBef>
              <a:spcAft>
                <a:spcPts val="0"/>
              </a:spcAft>
              <a:buClr>
                <a:schemeClr val="dk1"/>
              </a:buClr>
              <a:buSzPts val="7700"/>
              <a:buChar char="•"/>
              <a:defRPr sz="7700"/>
            </a:lvl6pPr>
            <a:lvl7pPr marL="3200400" lvl="6" indent="-717550" algn="l">
              <a:lnSpc>
                <a:spcPct val="100000"/>
              </a:lnSpc>
              <a:spcBef>
                <a:spcPts val="1540"/>
              </a:spcBef>
              <a:spcAft>
                <a:spcPts val="0"/>
              </a:spcAft>
              <a:buClr>
                <a:schemeClr val="dk1"/>
              </a:buClr>
              <a:buSzPts val="7700"/>
              <a:buChar char="•"/>
              <a:defRPr sz="7700"/>
            </a:lvl7pPr>
            <a:lvl8pPr marL="3657600" lvl="7" indent="-717550" algn="l">
              <a:lnSpc>
                <a:spcPct val="100000"/>
              </a:lnSpc>
              <a:spcBef>
                <a:spcPts val="1540"/>
              </a:spcBef>
              <a:spcAft>
                <a:spcPts val="0"/>
              </a:spcAft>
              <a:buClr>
                <a:schemeClr val="dk1"/>
              </a:buClr>
              <a:buSzPts val="7700"/>
              <a:buChar char="•"/>
              <a:defRPr sz="7700"/>
            </a:lvl8pPr>
            <a:lvl9pPr marL="4114800" lvl="8" indent="-717550" algn="l">
              <a:lnSpc>
                <a:spcPct val="100000"/>
              </a:lnSpc>
              <a:spcBef>
                <a:spcPts val="1540"/>
              </a:spcBef>
              <a:spcAft>
                <a:spcPts val="0"/>
              </a:spcAft>
              <a:buClr>
                <a:schemeClr val="dk1"/>
              </a:buClr>
              <a:buSzPts val="7700"/>
              <a:buChar char="•"/>
              <a:defRPr sz="7700"/>
            </a:lvl9pPr>
          </a:lstStyle>
          <a:p>
            <a:endParaRPr/>
          </a:p>
        </p:txBody>
      </p:sp>
      <p:sp>
        <p:nvSpPr>
          <p:cNvPr id="49" name="Google Shape;49;p11"/>
          <p:cNvSpPr txBox="1">
            <a:spLocks noGrp="1"/>
          </p:cNvSpPr>
          <p:nvPr>
            <p:ph type="body" idx="2"/>
          </p:nvPr>
        </p:nvSpPr>
        <p:spPr>
          <a:xfrm>
            <a:off x="2194568" y="6888494"/>
            <a:ext cx="14439904" cy="22517100"/>
          </a:xfrm>
          <a:prstGeom prst="rect">
            <a:avLst/>
          </a:prstGeom>
          <a:noFill/>
          <a:ln>
            <a:noFill/>
          </a:ln>
        </p:spPr>
        <p:txBody>
          <a:bodyPr spcFirstLastPara="1" wrap="square" lIns="351275" tIns="175625" rIns="351275" bIns="175625" anchor="t" anchorCtr="0">
            <a:normAutofit/>
          </a:bodyPr>
          <a:lstStyle>
            <a:lvl1pPr marL="457200" lvl="0" indent="-228600" algn="l">
              <a:lnSpc>
                <a:spcPct val="100000"/>
              </a:lnSpc>
              <a:spcBef>
                <a:spcPts val="1080"/>
              </a:spcBef>
              <a:spcAft>
                <a:spcPts val="0"/>
              </a:spcAft>
              <a:buClr>
                <a:schemeClr val="dk1"/>
              </a:buClr>
              <a:buSzPts val="5400"/>
              <a:buNone/>
              <a:defRPr sz="5400"/>
            </a:lvl1pPr>
            <a:lvl2pPr marL="914400" lvl="1" indent="-228600" algn="l">
              <a:lnSpc>
                <a:spcPct val="100000"/>
              </a:lnSpc>
              <a:spcBef>
                <a:spcPts val="920"/>
              </a:spcBef>
              <a:spcAft>
                <a:spcPts val="0"/>
              </a:spcAft>
              <a:buClr>
                <a:schemeClr val="dk1"/>
              </a:buClr>
              <a:buSzPts val="4600"/>
              <a:buNone/>
              <a:defRPr sz="4600"/>
            </a:lvl2pPr>
            <a:lvl3pPr marL="1371600" lvl="2" indent="-228600" algn="l">
              <a:lnSpc>
                <a:spcPct val="100000"/>
              </a:lnSpc>
              <a:spcBef>
                <a:spcPts val="760"/>
              </a:spcBef>
              <a:spcAft>
                <a:spcPts val="0"/>
              </a:spcAft>
              <a:buClr>
                <a:schemeClr val="dk1"/>
              </a:buClr>
              <a:buSzPts val="3800"/>
              <a:buNone/>
              <a:defRPr sz="3800"/>
            </a:lvl3pPr>
            <a:lvl4pPr marL="1828800" lvl="3" indent="-228600" algn="l">
              <a:lnSpc>
                <a:spcPct val="100000"/>
              </a:lnSpc>
              <a:spcBef>
                <a:spcPts val="700"/>
              </a:spcBef>
              <a:spcAft>
                <a:spcPts val="0"/>
              </a:spcAft>
              <a:buClr>
                <a:schemeClr val="dk1"/>
              </a:buClr>
              <a:buSzPts val="3500"/>
              <a:buNone/>
              <a:defRPr sz="3500"/>
            </a:lvl4pPr>
            <a:lvl5pPr marL="2286000" lvl="4" indent="-228600" algn="l">
              <a:lnSpc>
                <a:spcPct val="100000"/>
              </a:lnSpc>
              <a:spcBef>
                <a:spcPts val="700"/>
              </a:spcBef>
              <a:spcAft>
                <a:spcPts val="0"/>
              </a:spcAft>
              <a:buClr>
                <a:schemeClr val="dk1"/>
              </a:buClr>
              <a:buSzPts val="3500"/>
              <a:buNone/>
              <a:defRPr sz="3500"/>
            </a:lvl5pPr>
            <a:lvl6pPr marL="2743200" lvl="5" indent="-228600" algn="l">
              <a:lnSpc>
                <a:spcPct val="100000"/>
              </a:lnSpc>
              <a:spcBef>
                <a:spcPts val="700"/>
              </a:spcBef>
              <a:spcAft>
                <a:spcPts val="0"/>
              </a:spcAft>
              <a:buClr>
                <a:schemeClr val="dk1"/>
              </a:buClr>
              <a:buSzPts val="3500"/>
              <a:buNone/>
              <a:defRPr sz="3500"/>
            </a:lvl6pPr>
            <a:lvl7pPr marL="3200400" lvl="6" indent="-228600" algn="l">
              <a:lnSpc>
                <a:spcPct val="100000"/>
              </a:lnSpc>
              <a:spcBef>
                <a:spcPts val="700"/>
              </a:spcBef>
              <a:spcAft>
                <a:spcPts val="0"/>
              </a:spcAft>
              <a:buClr>
                <a:schemeClr val="dk1"/>
              </a:buClr>
              <a:buSzPts val="3500"/>
              <a:buNone/>
              <a:defRPr sz="3500"/>
            </a:lvl7pPr>
            <a:lvl8pPr marL="3657600" lvl="7" indent="-228600" algn="l">
              <a:lnSpc>
                <a:spcPct val="100000"/>
              </a:lnSpc>
              <a:spcBef>
                <a:spcPts val="700"/>
              </a:spcBef>
              <a:spcAft>
                <a:spcPts val="0"/>
              </a:spcAft>
              <a:buClr>
                <a:schemeClr val="dk1"/>
              </a:buClr>
              <a:buSzPts val="3500"/>
              <a:buNone/>
              <a:defRPr sz="3500"/>
            </a:lvl8pPr>
            <a:lvl9pPr marL="4114800" lvl="8" indent="-228600" algn="l">
              <a:lnSpc>
                <a:spcPct val="100000"/>
              </a:lnSpc>
              <a:spcBef>
                <a:spcPts val="700"/>
              </a:spcBef>
              <a:spcAft>
                <a:spcPts val="0"/>
              </a:spcAft>
              <a:buClr>
                <a:schemeClr val="dk1"/>
              </a:buClr>
              <a:buSzPts val="3500"/>
              <a:buNone/>
              <a:defRPr sz="3500"/>
            </a:lvl9pPr>
          </a:lstStyle>
          <a:p>
            <a:endParaRPr/>
          </a:p>
        </p:txBody>
      </p:sp>
      <p:sp>
        <p:nvSpPr>
          <p:cNvPr id="50" name="Google Shape;50;p11"/>
          <p:cNvSpPr txBox="1">
            <a:spLocks noGrp="1"/>
          </p:cNvSpPr>
          <p:nvPr>
            <p:ph type="dt" idx="10"/>
          </p:nvPr>
        </p:nvSpPr>
        <p:spPr>
          <a:xfrm>
            <a:off x="2194560" y="30510488"/>
            <a:ext cx="10241280" cy="1752600"/>
          </a:xfrm>
          <a:prstGeom prst="rect">
            <a:avLst/>
          </a:prstGeom>
          <a:noFill/>
          <a:ln>
            <a:noFill/>
          </a:ln>
        </p:spPr>
        <p:txBody>
          <a:bodyPr spcFirstLastPara="1" wrap="square" lIns="351275" tIns="175625" rIns="351275" bIns="1756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1"/>
          <p:cNvSpPr txBox="1">
            <a:spLocks noGrp="1"/>
          </p:cNvSpPr>
          <p:nvPr>
            <p:ph type="ftr" idx="11"/>
          </p:nvPr>
        </p:nvSpPr>
        <p:spPr>
          <a:xfrm>
            <a:off x="14996160" y="30510488"/>
            <a:ext cx="13898880" cy="1752600"/>
          </a:xfrm>
          <a:prstGeom prst="rect">
            <a:avLst/>
          </a:prstGeom>
          <a:noFill/>
          <a:ln>
            <a:noFill/>
          </a:ln>
        </p:spPr>
        <p:txBody>
          <a:bodyPr spcFirstLastPara="1" wrap="square" lIns="351275" tIns="175625" rIns="351275" bIns="1756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1"/>
          <p:cNvSpPr txBox="1">
            <a:spLocks noGrp="1"/>
          </p:cNvSpPr>
          <p:nvPr>
            <p:ph type="sldNum" idx="12"/>
          </p:nvPr>
        </p:nvSpPr>
        <p:spPr>
          <a:xfrm>
            <a:off x="31455360" y="30510488"/>
            <a:ext cx="10241280" cy="1752600"/>
          </a:xfrm>
          <a:prstGeom prst="rect">
            <a:avLst/>
          </a:prstGeom>
          <a:noFill/>
          <a:ln>
            <a:noFill/>
          </a:ln>
        </p:spPr>
        <p:txBody>
          <a:bodyPr spcFirstLastPara="1" wrap="square" lIns="351275" tIns="175625" rIns="351275" bIns="175625" anchor="ctr" anchorCtr="0">
            <a:noAutofit/>
          </a:bodyPr>
          <a:lstStyle>
            <a:lvl1pPr marL="0" lvl="0"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8602984" y="23042884"/>
            <a:ext cx="26334720" cy="2720344"/>
          </a:xfrm>
          <a:prstGeom prst="rect">
            <a:avLst/>
          </a:prstGeom>
          <a:noFill/>
          <a:ln>
            <a:noFill/>
          </a:ln>
        </p:spPr>
        <p:txBody>
          <a:bodyPr spcFirstLastPara="1" wrap="square" lIns="351275" tIns="175625" rIns="351275" bIns="175625" anchor="b" anchorCtr="0">
            <a:normAutofit/>
          </a:bodyPr>
          <a:lstStyle>
            <a:lvl1pPr lvl="0" algn="l">
              <a:lnSpc>
                <a:spcPct val="100000"/>
              </a:lnSpc>
              <a:spcBef>
                <a:spcPts val="0"/>
              </a:spcBef>
              <a:spcAft>
                <a:spcPts val="0"/>
              </a:spcAft>
              <a:buClr>
                <a:schemeClr val="dk1"/>
              </a:buClr>
              <a:buSzPts val="7700"/>
              <a:buFont typeface="Calibri"/>
              <a:buNone/>
              <a:defRPr sz="77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2"/>
          <p:cNvSpPr>
            <a:spLocks noGrp="1"/>
          </p:cNvSpPr>
          <p:nvPr>
            <p:ph type="pic" idx="2"/>
          </p:nvPr>
        </p:nvSpPr>
        <p:spPr>
          <a:xfrm>
            <a:off x="8602984" y="2941324"/>
            <a:ext cx="26334720" cy="19751040"/>
          </a:xfrm>
          <a:prstGeom prst="rect">
            <a:avLst/>
          </a:prstGeom>
          <a:noFill/>
          <a:ln>
            <a:noFill/>
          </a:ln>
        </p:spPr>
      </p:sp>
      <p:sp>
        <p:nvSpPr>
          <p:cNvPr id="56" name="Google Shape;56;p12"/>
          <p:cNvSpPr txBox="1">
            <a:spLocks noGrp="1"/>
          </p:cNvSpPr>
          <p:nvPr>
            <p:ph type="body" idx="1"/>
          </p:nvPr>
        </p:nvSpPr>
        <p:spPr>
          <a:xfrm>
            <a:off x="8602984" y="25763226"/>
            <a:ext cx="26334720" cy="3863340"/>
          </a:xfrm>
          <a:prstGeom prst="rect">
            <a:avLst/>
          </a:prstGeom>
          <a:noFill/>
          <a:ln>
            <a:noFill/>
          </a:ln>
        </p:spPr>
        <p:txBody>
          <a:bodyPr spcFirstLastPara="1" wrap="square" lIns="351275" tIns="175625" rIns="351275" bIns="175625" anchor="t" anchorCtr="0">
            <a:normAutofit/>
          </a:bodyPr>
          <a:lstStyle>
            <a:lvl1pPr marL="457200" lvl="0" indent="-228600" algn="l">
              <a:lnSpc>
                <a:spcPct val="100000"/>
              </a:lnSpc>
              <a:spcBef>
                <a:spcPts val="1080"/>
              </a:spcBef>
              <a:spcAft>
                <a:spcPts val="0"/>
              </a:spcAft>
              <a:buClr>
                <a:schemeClr val="dk1"/>
              </a:buClr>
              <a:buSzPts val="5400"/>
              <a:buNone/>
              <a:defRPr sz="5400"/>
            </a:lvl1pPr>
            <a:lvl2pPr marL="914400" lvl="1" indent="-228600" algn="l">
              <a:lnSpc>
                <a:spcPct val="100000"/>
              </a:lnSpc>
              <a:spcBef>
                <a:spcPts val="920"/>
              </a:spcBef>
              <a:spcAft>
                <a:spcPts val="0"/>
              </a:spcAft>
              <a:buClr>
                <a:schemeClr val="dk1"/>
              </a:buClr>
              <a:buSzPts val="4600"/>
              <a:buNone/>
              <a:defRPr sz="4600"/>
            </a:lvl2pPr>
            <a:lvl3pPr marL="1371600" lvl="2" indent="-228600" algn="l">
              <a:lnSpc>
                <a:spcPct val="100000"/>
              </a:lnSpc>
              <a:spcBef>
                <a:spcPts val="760"/>
              </a:spcBef>
              <a:spcAft>
                <a:spcPts val="0"/>
              </a:spcAft>
              <a:buClr>
                <a:schemeClr val="dk1"/>
              </a:buClr>
              <a:buSzPts val="3800"/>
              <a:buNone/>
              <a:defRPr sz="3800"/>
            </a:lvl3pPr>
            <a:lvl4pPr marL="1828800" lvl="3" indent="-228600" algn="l">
              <a:lnSpc>
                <a:spcPct val="100000"/>
              </a:lnSpc>
              <a:spcBef>
                <a:spcPts val="700"/>
              </a:spcBef>
              <a:spcAft>
                <a:spcPts val="0"/>
              </a:spcAft>
              <a:buClr>
                <a:schemeClr val="dk1"/>
              </a:buClr>
              <a:buSzPts val="3500"/>
              <a:buNone/>
              <a:defRPr sz="3500"/>
            </a:lvl4pPr>
            <a:lvl5pPr marL="2286000" lvl="4" indent="-228600" algn="l">
              <a:lnSpc>
                <a:spcPct val="100000"/>
              </a:lnSpc>
              <a:spcBef>
                <a:spcPts val="700"/>
              </a:spcBef>
              <a:spcAft>
                <a:spcPts val="0"/>
              </a:spcAft>
              <a:buClr>
                <a:schemeClr val="dk1"/>
              </a:buClr>
              <a:buSzPts val="3500"/>
              <a:buNone/>
              <a:defRPr sz="3500"/>
            </a:lvl5pPr>
            <a:lvl6pPr marL="2743200" lvl="5" indent="-228600" algn="l">
              <a:lnSpc>
                <a:spcPct val="100000"/>
              </a:lnSpc>
              <a:spcBef>
                <a:spcPts val="700"/>
              </a:spcBef>
              <a:spcAft>
                <a:spcPts val="0"/>
              </a:spcAft>
              <a:buClr>
                <a:schemeClr val="dk1"/>
              </a:buClr>
              <a:buSzPts val="3500"/>
              <a:buNone/>
              <a:defRPr sz="3500"/>
            </a:lvl6pPr>
            <a:lvl7pPr marL="3200400" lvl="6" indent="-228600" algn="l">
              <a:lnSpc>
                <a:spcPct val="100000"/>
              </a:lnSpc>
              <a:spcBef>
                <a:spcPts val="700"/>
              </a:spcBef>
              <a:spcAft>
                <a:spcPts val="0"/>
              </a:spcAft>
              <a:buClr>
                <a:schemeClr val="dk1"/>
              </a:buClr>
              <a:buSzPts val="3500"/>
              <a:buNone/>
              <a:defRPr sz="3500"/>
            </a:lvl7pPr>
            <a:lvl8pPr marL="3657600" lvl="7" indent="-228600" algn="l">
              <a:lnSpc>
                <a:spcPct val="100000"/>
              </a:lnSpc>
              <a:spcBef>
                <a:spcPts val="700"/>
              </a:spcBef>
              <a:spcAft>
                <a:spcPts val="0"/>
              </a:spcAft>
              <a:buClr>
                <a:schemeClr val="dk1"/>
              </a:buClr>
              <a:buSzPts val="3500"/>
              <a:buNone/>
              <a:defRPr sz="3500"/>
            </a:lvl8pPr>
            <a:lvl9pPr marL="4114800" lvl="8" indent="-228600" algn="l">
              <a:lnSpc>
                <a:spcPct val="100000"/>
              </a:lnSpc>
              <a:spcBef>
                <a:spcPts val="700"/>
              </a:spcBef>
              <a:spcAft>
                <a:spcPts val="0"/>
              </a:spcAft>
              <a:buClr>
                <a:schemeClr val="dk1"/>
              </a:buClr>
              <a:buSzPts val="3500"/>
              <a:buNone/>
              <a:defRPr sz="3500"/>
            </a:lvl9pPr>
          </a:lstStyle>
          <a:p>
            <a:endParaRPr/>
          </a:p>
        </p:txBody>
      </p:sp>
      <p:sp>
        <p:nvSpPr>
          <p:cNvPr id="57" name="Google Shape;57;p12"/>
          <p:cNvSpPr txBox="1">
            <a:spLocks noGrp="1"/>
          </p:cNvSpPr>
          <p:nvPr>
            <p:ph type="dt" idx="10"/>
          </p:nvPr>
        </p:nvSpPr>
        <p:spPr>
          <a:xfrm>
            <a:off x="2194560" y="30510488"/>
            <a:ext cx="10241280" cy="1752600"/>
          </a:xfrm>
          <a:prstGeom prst="rect">
            <a:avLst/>
          </a:prstGeom>
          <a:noFill/>
          <a:ln>
            <a:noFill/>
          </a:ln>
        </p:spPr>
        <p:txBody>
          <a:bodyPr spcFirstLastPara="1" wrap="square" lIns="351275" tIns="175625" rIns="351275" bIns="1756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2"/>
          <p:cNvSpPr txBox="1">
            <a:spLocks noGrp="1"/>
          </p:cNvSpPr>
          <p:nvPr>
            <p:ph type="ftr" idx="11"/>
          </p:nvPr>
        </p:nvSpPr>
        <p:spPr>
          <a:xfrm>
            <a:off x="14996160" y="30510488"/>
            <a:ext cx="13898880" cy="1752600"/>
          </a:xfrm>
          <a:prstGeom prst="rect">
            <a:avLst/>
          </a:prstGeom>
          <a:noFill/>
          <a:ln>
            <a:noFill/>
          </a:ln>
        </p:spPr>
        <p:txBody>
          <a:bodyPr spcFirstLastPara="1" wrap="square" lIns="351275" tIns="175625" rIns="351275" bIns="1756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2"/>
          <p:cNvSpPr txBox="1">
            <a:spLocks noGrp="1"/>
          </p:cNvSpPr>
          <p:nvPr>
            <p:ph type="sldNum" idx="12"/>
          </p:nvPr>
        </p:nvSpPr>
        <p:spPr>
          <a:xfrm>
            <a:off x="31455360" y="30510488"/>
            <a:ext cx="10241280" cy="1752600"/>
          </a:xfrm>
          <a:prstGeom prst="rect">
            <a:avLst/>
          </a:prstGeom>
          <a:noFill/>
          <a:ln>
            <a:noFill/>
          </a:ln>
        </p:spPr>
        <p:txBody>
          <a:bodyPr spcFirstLastPara="1" wrap="square" lIns="351275" tIns="175625" rIns="351275" bIns="175625" anchor="ctr" anchorCtr="0">
            <a:noAutofit/>
          </a:bodyPr>
          <a:lstStyle>
            <a:lvl1pPr marL="0" lvl="0"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2194560" y="1318268"/>
            <a:ext cx="39502080" cy="5486400"/>
          </a:xfrm>
          <a:prstGeom prst="rect">
            <a:avLst/>
          </a:prstGeom>
          <a:noFill/>
          <a:ln>
            <a:noFill/>
          </a:ln>
        </p:spPr>
        <p:txBody>
          <a:bodyPr spcFirstLastPara="1" wrap="square" lIns="351275" tIns="175625" rIns="351275" bIns="175625"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3"/>
          <p:cNvSpPr txBox="1">
            <a:spLocks noGrp="1"/>
          </p:cNvSpPr>
          <p:nvPr>
            <p:ph type="body" idx="1"/>
          </p:nvPr>
        </p:nvSpPr>
        <p:spPr>
          <a:xfrm rot="5400000">
            <a:off x="11083288" y="-1207764"/>
            <a:ext cx="21724624" cy="39502080"/>
          </a:xfrm>
          <a:prstGeom prst="rect">
            <a:avLst/>
          </a:prstGeom>
          <a:noFill/>
          <a:ln>
            <a:noFill/>
          </a:ln>
        </p:spPr>
        <p:txBody>
          <a:bodyPr spcFirstLastPara="1" wrap="square" lIns="351275" tIns="175625" rIns="351275" bIns="175625"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3" name="Google Shape;63;p13"/>
          <p:cNvSpPr txBox="1">
            <a:spLocks noGrp="1"/>
          </p:cNvSpPr>
          <p:nvPr>
            <p:ph type="dt" idx="10"/>
          </p:nvPr>
        </p:nvSpPr>
        <p:spPr>
          <a:xfrm>
            <a:off x="2194560" y="30510488"/>
            <a:ext cx="10241280" cy="1752600"/>
          </a:xfrm>
          <a:prstGeom prst="rect">
            <a:avLst/>
          </a:prstGeom>
          <a:noFill/>
          <a:ln>
            <a:noFill/>
          </a:ln>
        </p:spPr>
        <p:txBody>
          <a:bodyPr spcFirstLastPara="1" wrap="square" lIns="351275" tIns="175625" rIns="351275" bIns="1756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txBox="1">
            <a:spLocks noGrp="1"/>
          </p:cNvSpPr>
          <p:nvPr>
            <p:ph type="ftr" idx="11"/>
          </p:nvPr>
        </p:nvSpPr>
        <p:spPr>
          <a:xfrm>
            <a:off x="14996160" y="30510488"/>
            <a:ext cx="13898880" cy="1752600"/>
          </a:xfrm>
          <a:prstGeom prst="rect">
            <a:avLst/>
          </a:prstGeom>
          <a:noFill/>
          <a:ln>
            <a:noFill/>
          </a:ln>
        </p:spPr>
        <p:txBody>
          <a:bodyPr spcFirstLastPara="1" wrap="square" lIns="351275" tIns="175625" rIns="351275" bIns="1756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3"/>
          <p:cNvSpPr txBox="1">
            <a:spLocks noGrp="1"/>
          </p:cNvSpPr>
          <p:nvPr>
            <p:ph type="sldNum" idx="12"/>
          </p:nvPr>
        </p:nvSpPr>
        <p:spPr>
          <a:xfrm>
            <a:off x="31455360" y="30510488"/>
            <a:ext cx="10241280" cy="1752600"/>
          </a:xfrm>
          <a:prstGeom prst="rect">
            <a:avLst/>
          </a:prstGeom>
          <a:noFill/>
          <a:ln>
            <a:noFill/>
          </a:ln>
        </p:spPr>
        <p:txBody>
          <a:bodyPr spcFirstLastPara="1" wrap="square" lIns="351275" tIns="175625" rIns="351275" bIns="175625" anchor="ctr" anchorCtr="0">
            <a:noAutofit/>
          </a:bodyPr>
          <a:lstStyle>
            <a:lvl1pPr marL="0" lvl="0"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rot="5400000">
            <a:off x="22715220" y="10424172"/>
            <a:ext cx="28087320" cy="9875520"/>
          </a:xfrm>
          <a:prstGeom prst="rect">
            <a:avLst/>
          </a:prstGeom>
          <a:noFill/>
          <a:ln>
            <a:noFill/>
          </a:ln>
        </p:spPr>
        <p:txBody>
          <a:bodyPr spcFirstLastPara="1" wrap="square" lIns="351275" tIns="175625" rIns="351275" bIns="175625"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4"/>
          <p:cNvSpPr txBox="1">
            <a:spLocks noGrp="1"/>
          </p:cNvSpPr>
          <p:nvPr>
            <p:ph type="body" idx="1"/>
          </p:nvPr>
        </p:nvSpPr>
        <p:spPr>
          <a:xfrm rot="5400000">
            <a:off x="2598420" y="914412"/>
            <a:ext cx="28087320" cy="28895040"/>
          </a:xfrm>
          <a:prstGeom prst="rect">
            <a:avLst/>
          </a:prstGeom>
          <a:noFill/>
          <a:ln>
            <a:noFill/>
          </a:ln>
        </p:spPr>
        <p:txBody>
          <a:bodyPr spcFirstLastPara="1" wrap="square" lIns="351275" tIns="175625" rIns="351275" bIns="175625"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14"/>
          <p:cNvSpPr txBox="1">
            <a:spLocks noGrp="1"/>
          </p:cNvSpPr>
          <p:nvPr>
            <p:ph type="dt" idx="10"/>
          </p:nvPr>
        </p:nvSpPr>
        <p:spPr>
          <a:xfrm>
            <a:off x="2194560" y="30510488"/>
            <a:ext cx="10241280" cy="1752600"/>
          </a:xfrm>
          <a:prstGeom prst="rect">
            <a:avLst/>
          </a:prstGeom>
          <a:noFill/>
          <a:ln>
            <a:noFill/>
          </a:ln>
        </p:spPr>
        <p:txBody>
          <a:bodyPr spcFirstLastPara="1" wrap="square" lIns="351275" tIns="175625" rIns="351275" bIns="1756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14996160" y="30510488"/>
            <a:ext cx="13898880" cy="1752600"/>
          </a:xfrm>
          <a:prstGeom prst="rect">
            <a:avLst/>
          </a:prstGeom>
          <a:noFill/>
          <a:ln>
            <a:noFill/>
          </a:ln>
        </p:spPr>
        <p:txBody>
          <a:bodyPr spcFirstLastPara="1" wrap="square" lIns="351275" tIns="175625" rIns="351275" bIns="1756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31455360" y="30510488"/>
            <a:ext cx="10241280" cy="1752600"/>
          </a:xfrm>
          <a:prstGeom prst="rect">
            <a:avLst/>
          </a:prstGeom>
          <a:noFill/>
          <a:ln>
            <a:noFill/>
          </a:ln>
        </p:spPr>
        <p:txBody>
          <a:bodyPr spcFirstLastPara="1" wrap="square" lIns="351275" tIns="175625" rIns="351275" bIns="175625" anchor="ctr" anchorCtr="0">
            <a:noAutofit/>
          </a:bodyPr>
          <a:lstStyle>
            <a:lvl1pPr marL="0" lvl="0"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4600"/>
              <a:buNone/>
              <a:defRPr sz="4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2194560" y="1318268"/>
            <a:ext cx="39502080" cy="5486400"/>
          </a:xfrm>
          <a:prstGeom prst="rect">
            <a:avLst/>
          </a:prstGeom>
          <a:noFill/>
          <a:ln>
            <a:noFill/>
          </a:ln>
        </p:spPr>
        <p:txBody>
          <a:bodyPr spcFirstLastPara="1" wrap="square" lIns="351275" tIns="175625" rIns="351275" bIns="175625" anchor="ctr" anchorCtr="0">
            <a:normAutofit/>
          </a:bodyPr>
          <a:lstStyle>
            <a:lvl1pPr marR="0" lvl="0" algn="ctr" rtl="0">
              <a:lnSpc>
                <a:spcPct val="100000"/>
              </a:lnSpc>
              <a:spcBef>
                <a:spcPts val="0"/>
              </a:spcBef>
              <a:spcAft>
                <a:spcPts val="0"/>
              </a:spcAft>
              <a:buClr>
                <a:schemeClr val="dk1"/>
              </a:buClr>
              <a:buSzPts val="16900"/>
              <a:buFont typeface="Calibri"/>
              <a:buNone/>
              <a:defRPr sz="16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2194560" y="7680964"/>
            <a:ext cx="39502080" cy="21724624"/>
          </a:xfrm>
          <a:prstGeom prst="rect">
            <a:avLst/>
          </a:prstGeom>
          <a:noFill/>
          <a:ln>
            <a:noFill/>
          </a:ln>
        </p:spPr>
        <p:txBody>
          <a:bodyPr spcFirstLastPara="1" wrap="square" lIns="351275" tIns="175625" rIns="351275" bIns="175625" anchor="t" anchorCtr="0">
            <a:normAutofit/>
          </a:bodyPr>
          <a:lstStyle>
            <a:lvl1pPr marL="457200" marR="0" lvl="0" indent="-1009650" algn="l" rtl="0">
              <a:lnSpc>
                <a:spcPct val="100000"/>
              </a:lnSpc>
              <a:spcBef>
                <a:spcPts val="2460"/>
              </a:spcBef>
              <a:spcAft>
                <a:spcPts val="0"/>
              </a:spcAft>
              <a:buClr>
                <a:schemeClr val="dk1"/>
              </a:buClr>
              <a:buSzPts val="12300"/>
              <a:buFont typeface="Arial"/>
              <a:buChar char="•"/>
              <a:defRPr sz="12300" b="0" i="0" u="none" strike="noStrike" cap="none">
                <a:solidFill>
                  <a:schemeClr val="dk1"/>
                </a:solidFill>
                <a:latin typeface="Calibri"/>
                <a:ea typeface="Calibri"/>
                <a:cs typeface="Calibri"/>
                <a:sym typeface="Calibri"/>
              </a:defRPr>
            </a:lvl1pPr>
            <a:lvl2pPr marL="914400" marR="0" lvl="1" indent="-914400" algn="l" rtl="0">
              <a:lnSpc>
                <a:spcPct val="100000"/>
              </a:lnSpc>
              <a:spcBef>
                <a:spcPts val="2160"/>
              </a:spcBef>
              <a:spcAft>
                <a:spcPts val="0"/>
              </a:spcAft>
              <a:buClr>
                <a:schemeClr val="dk1"/>
              </a:buClr>
              <a:buSzPts val="10800"/>
              <a:buFont typeface="Arial"/>
              <a:buChar char="–"/>
              <a:defRPr sz="10800" b="0" i="0" u="none" strike="noStrike" cap="none">
                <a:solidFill>
                  <a:schemeClr val="dk1"/>
                </a:solidFill>
                <a:latin typeface="Calibri"/>
                <a:ea typeface="Calibri"/>
                <a:cs typeface="Calibri"/>
                <a:sym typeface="Calibri"/>
              </a:defRPr>
            </a:lvl2pPr>
            <a:lvl3pPr marL="1371600" marR="0" lvl="2" indent="-812800" algn="l" rtl="0">
              <a:lnSpc>
                <a:spcPct val="100000"/>
              </a:lnSpc>
              <a:spcBef>
                <a:spcPts val="1840"/>
              </a:spcBef>
              <a:spcAft>
                <a:spcPts val="0"/>
              </a:spcAft>
              <a:buClr>
                <a:schemeClr val="dk1"/>
              </a:buClr>
              <a:buSzPts val="9200"/>
              <a:buFont typeface="Arial"/>
              <a:buChar char="•"/>
              <a:defRPr sz="9200" b="0" i="0" u="none" strike="noStrike" cap="none">
                <a:solidFill>
                  <a:schemeClr val="dk1"/>
                </a:solidFill>
                <a:latin typeface="Calibri"/>
                <a:ea typeface="Calibri"/>
                <a:cs typeface="Calibri"/>
                <a:sym typeface="Calibri"/>
              </a:defRPr>
            </a:lvl3pPr>
            <a:lvl4pPr marL="1828800" marR="0" lvl="3"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4pPr>
            <a:lvl5pPr marL="2286000" marR="0" lvl="4"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5pPr>
            <a:lvl6pPr marL="2743200" marR="0" lvl="5"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6pPr>
            <a:lvl7pPr marL="3200400" marR="0" lvl="6"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7pPr>
            <a:lvl8pPr marL="3657600" marR="0" lvl="7"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8pPr>
            <a:lvl9pPr marL="4114800" marR="0" lvl="8" indent="-717550" algn="l" rtl="0">
              <a:lnSpc>
                <a:spcPct val="100000"/>
              </a:lnSpc>
              <a:spcBef>
                <a:spcPts val="1540"/>
              </a:spcBef>
              <a:spcAft>
                <a:spcPts val="0"/>
              </a:spcAft>
              <a:buClr>
                <a:schemeClr val="dk1"/>
              </a:buClr>
              <a:buSzPts val="7700"/>
              <a:buFont typeface="Arial"/>
              <a:buChar char="•"/>
              <a:defRPr sz="7700"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2194560" y="30510488"/>
            <a:ext cx="10241280" cy="1752600"/>
          </a:xfrm>
          <a:prstGeom prst="rect">
            <a:avLst/>
          </a:prstGeom>
          <a:noFill/>
          <a:ln>
            <a:noFill/>
          </a:ln>
        </p:spPr>
        <p:txBody>
          <a:bodyPr spcFirstLastPara="1" wrap="square" lIns="351275" tIns="175625" rIns="351275" bIns="175625" anchor="ctr" anchorCtr="0">
            <a:noAutofit/>
          </a:bodyPr>
          <a:lstStyle>
            <a:lvl1pPr marR="0" lvl="0" algn="l" rtl="0">
              <a:lnSpc>
                <a:spcPct val="100000"/>
              </a:lnSpc>
              <a:spcBef>
                <a:spcPts val="0"/>
              </a:spcBef>
              <a:spcAft>
                <a:spcPts val="0"/>
              </a:spcAft>
              <a:buClr>
                <a:srgbClr val="000000"/>
              </a:buClr>
              <a:buSzPts val="1400"/>
              <a:buFont typeface="Arial"/>
              <a:buNone/>
              <a:defRPr sz="4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14996160" y="30510488"/>
            <a:ext cx="13898880" cy="1752600"/>
          </a:xfrm>
          <a:prstGeom prst="rect">
            <a:avLst/>
          </a:prstGeom>
          <a:noFill/>
          <a:ln>
            <a:noFill/>
          </a:ln>
        </p:spPr>
        <p:txBody>
          <a:bodyPr spcFirstLastPara="1" wrap="square" lIns="351275" tIns="175625" rIns="351275" bIns="175625" anchor="ctr" anchorCtr="0">
            <a:noAutofit/>
          </a:bodyPr>
          <a:lstStyle>
            <a:lvl1pPr marR="0" lvl="0" algn="ctr" rtl="0">
              <a:lnSpc>
                <a:spcPct val="100000"/>
              </a:lnSpc>
              <a:spcBef>
                <a:spcPts val="0"/>
              </a:spcBef>
              <a:spcAft>
                <a:spcPts val="0"/>
              </a:spcAft>
              <a:buClr>
                <a:srgbClr val="000000"/>
              </a:buClr>
              <a:buSzPts val="1400"/>
              <a:buFont typeface="Arial"/>
              <a:buNone/>
              <a:defRPr sz="4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69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31455360" y="30510488"/>
            <a:ext cx="10241280" cy="1752600"/>
          </a:xfrm>
          <a:prstGeom prst="rect">
            <a:avLst/>
          </a:prstGeom>
          <a:noFill/>
          <a:ln>
            <a:noFill/>
          </a:ln>
        </p:spPr>
        <p:txBody>
          <a:bodyPr spcFirstLastPara="1" wrap="square" lIns="351275" tIns="175625" rIns="351275" bIns="175625" anchor="ctr" anchorCtr="0">
            <a:noAutofit/>
          </a:bodyPr>
          <a:lstStyle>
            <a:lvl1pPr marL="0" marR="0" lvl="0" indent="0" algn="r" rtl="0">
              <a:lnSpc>
                <a:spcPct val="100000"/>
              </a:lnSpc>
              <a:spcBef>
                <a:spcPts val="0"/>
              </a:spcBef>
              <a:spcAft>
                <a:spcPts val="0"/>
              </a:spcAft>
              <a:buClr>
                <a:srgbClr val="000000"/>
              </a:buClr>
              <a:buSzPts val="4600"/>
              <a:buFont typeface="Arial"/>
              <a:buNone/>
              <a:defRPr sz="4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4600"/>
              <a:buFont typeface="Arial"/>
              <a:buNone/>
              <a:defRPr sz="4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4600"/>
              <a:buFont typeface="Arial"/>
              <a:buNone/>
              <a:defRPr sz="4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4600"/>
              <a:buFont typeface="Arial"/>
              <a:buNone/>
              <a:defRPr sz="4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4600"/>
              <a:buFont typeface="Arial"/>
              <a:buNone/>
              <a:defRPr sz="4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4600"/>
              <a:buFont typeface="Arial"/>
              <a:buNone/>
              <a:defRPr sz="4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4600"/>
              <a:buFont typeface="Arial"/>
              <a:buNone/>
              <a:defRPr sz="4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4600"/>
              <a:buFont typeface="Arial"/>
              <a:buNone/>
              <a:defRPr sz="4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4600"/>
              <a:buFont typeface="Arial"/>
              <a:buNone/>
              <a:defRPr sz="4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chart" Target="../charts/chart1.xml"/><Relationship Id="rId3" Type="http://schemas.openxmlformats.org/officeDocument/2006/relationships/image" Target="../media/image1.jp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 descr="Bthslogo.JPG"/>
          <p:cNvPicPr preferRelativeResize="0"/>
          <p:nvPr/>
        </p:nvPicPr>
        <p:blipFill rotWithShape="1">
          <a:blip r:embed="rId3">
            <a:alphaModFix/>
          </a:blip>
          <a:srcRect/>
          <a:stretch/>
        </p:blipFill>
        <p:spPr>
          <a:xfrm>
            <a:off x="38806630" y="429925"/>
            <a:ext cx="4464204" cy="4505768"/>
          </a:xfrm>
          <a:prstGeom prst="rect">
            <a:avLst/>
          </a:prstGeom>
          <a:noFill/>
          <a:ln>
            <a:noFill/>
          </a:ln>
        </p:spPr>
      </p:pic>
      <p:pic>
        <p:nvPicPr>
          <p:cNvPr id="77" name="Google Shape;77;p1"/>
          <p:cNvPicPr preferRelativeResize="0"/>
          <p:nvPr/>
        </p:nvPicPr>
        <p:blipFill rotWithShape="1">
          <a:blip r:embed="rId4">
            <a:alphaModFix/>
          </a:blip>
          <a:srcRect/>
          <a:stretch/>
        </p:blipFill>
        <p:spPr>
          <a:xfrm>
            <a:off x="594666" y="743494"/>
            <a:ext cx="4848224" cy="942976"/>
          </a:xfrm>
          <a:prstGeom prst="rect">
            <a:avLst/>
          </a:prstGeom>
          <a:noFill/>
          <a:ln>
            <a:noFill/>
          </a:ln>
        </p:spPr>
      </p:pic>
      <p:pic>
        <p:nvPicPr>
          <p:cNvPr id="78" name="Google Shape;78;p1" descr="https://dnabarcoding101.org/img/ubp/ubp-logo-thompson.jpg"/>
          <p:cNvPicPr preferRelativeResize="0"/>
          <p:nvPr/>
        </p:nvPicPr>
        <p:blipFill rotWithShape="1">
          <a:blip r:embed="rId5">
            <a:alphaModFix/>
          </a:blip>
          <a:srcRect/>
          <a:stretch/>
        </p:blipFill>
        <p:spPr>
          <a:xfrm>
            <a:off x="511380" y="1841686"/>
            <a:ext cx="4261396" cy="2725632"/>
          </a:xfrm>
          <a:prstGeom prst="rect">
            <a:avLst/>
          </a:prstGeom>
          <a:noFill/>
          <a:ln>
            <a:noFill/>
          </a:ln>
        </p:spPr>
      </p:pic>
      <p:sp>
        <p:nvSpPr>
          <p:cNvPr id="79" name="Google Shape;79;p1"/>
          <p:cNvSpPr/>
          <p:nvPr/>
        </p:nvSpPr>
        <p:spPr>
          <a:xfrm>
            <a:off x="4880239" y="526947"/>
            <a:ext cx="34239726" cy="4631997"/>
          </a:xfrm>
          <a:prstGeom prst="rect">
            <a:avLst/>
          </a:prstGeom>
          <a:noFill/>
          <a:ln>
            <a:noFill/>
          </a:ln>
        </p:spPr>
        <p:txBody>
          <a:bodyPr spcFirstLastPara="1" wrap="square" lIns="91400" tIns="45700" rIns="91400" bIns="45700" anchor="t" anchorCtr="0">
            <a:spAutoFit/>
          </a:bodyPr>
          <a:lstStyle/>
          <a:p>
            <a:pPr marL="0" marR="0" lvl="0" indent="0" algn="ctr" rtl="0">
              <a:lnSpc>
                <a:spcPct val="100000"/>
              </a:lnSpc>
              <a:spcBef>
                <a:spcPts val="0"/>
              </a:spcBef>
              <a:spcAft>
                <a:spcPts val="0"/>
              </a:spcAft>
              <a:buNone/>
            </a:pPr>
            <a:r>
              <a:rPr lang="en-US" sz="7700" b="1" i="0" u="none" strike="noStrike" cap="none" dirty="0">
                <a:solidFill>
                  <a:srgbClr val="000000"/>
                </a:solidFill>
                <a:latin typeface="Arial"/>
                <a:ea typeface="Arial"/>
                <a:cs typeface="Arial"/>
                <a:sym typeface="Arial"/>
              </a:rPr>
              <a:t>DNA barcoding Moss and Performing </a:t>
            </a:r>
            <a:r>
              <a:rPr lang="en-US" sz="7700" b="1" dirty="0"/>
              <a:t>S</a:t>
            </a:r>
            <a:r>
              <a:rPr lang="en-US" sz="7700" b="1" i="0" u="none" strike="noStrike" cap="none" dirty="0">
                <a:solidFill>
                  <a:srgbClr val="000000"/>
                </a:solidFill>
                <a:latin typeface="Arial"/>
                <a:ea typeface="Arial"/>
                <a:cs typeface="Arial"/>
                <a:sym typeface="Arial"/>
              </a:rPr>
              <a:t>oil and Air </a:t>
            </a:r>
            <a:r>
              <a:rPr lang="en-US" sz="7700" b="1" dirty="0"/>
              <a:t>A</a:t>
            </a:r>
            <a:r>
              <a:rPr lang="en-US" sz="7700" b="1" i="0" u="none" strike="noStrike" cap="none" dirty="0">
                <a:solidFill>
                  <a:srgbClr val="000000"/>
                </a:solidFill>
                <a:latin typeface="Arial"/>
                <a:ea typeface="Arial"/>
                <a:cs typeface="Arial"/>
                <a:sym typeface="Arial"/>
              </a:rPr>
              <a:t>nalyses to </a:t>
            </a:r>
          </a:p>
          <a:p>
            <a:pPr marL="0" marR="0" lvl="0" indent="0" algn="ctr" rtl="0">
              <a:lnSpc>
                <a:spcPct val="100000"/>
              </a:lnSpc>
              <a:spcBef>
                <a:spcPts val="0"/>
              </a:spcBef>
              <a:spcAft>
                <a:spcPts val="0"/>
              </a:spcAft>
              <a:buNone/>
            </a:pPr>
            <a:r>
              <a:rPr lang="en-US" sz="7700" b="1" i="0" u="none" strike="noStrike" cap="none" dirty="0">
                <a:solidFill>
                  <a:srgbClr val="000000"/>
                </a:solidFill>
                <a:latin typeface="Arial"/>
                <a:ea typeface="Arial"/>
                <a:cs typeface="Arial"/>
                <a:sym typeface="Arial"/>
              </a:rPr>
              <a:t>Identify Unique Species </a:t>
            </a:r>
            <a:r>
              <a:rPr lang="en-US" sz="7800" b="1" i="0" u="none" strike="noStrike" cap="none" dirty="0">
                <a:solidFill>
                  <a:srgbClr val="000000"/>
                </a:solidFill>
                <a:latin typeface="Arial"/>
                <a:ea typeface="Arial"/>
                <a:cs typeface="Arial"/>
                <a:sym typeface="Arial"/>
              </a:rPr>
              <a:t>for</a:t>
            </a:r>
            <a:r>
              <a:rPr lang="en-US" sz="7700" b="1" i="0" u="none" strike="noStrike" cap="none" dirty="0">
                <a:solidFill>
                  <a:srgbClr val="000000"/>
                </a:solidFill>
                <a:latin typeface="Arial"/>
                <a:ea typeface="Arial"/>
                <a:cs typeface="Arial"/>
                <a:sym typeface="Arial"/>
              </a:rPr>
              <a:t> Bioremediation of Pollutants in Brooklyn, NY</a:t>
            </a:r>
          </a:p>
          <a:p>
            <a:pPr marL="0" marR="0" lvl="0" indent="0" algn="ctr" rtl="0">
              <a:lnSpc>
                <a:spcPct val="100000"/>
              </a:lnSpc>
              <a:spcBef>
                <a:spcPts val="1200"/>
              </a:spcBef>
              <a:spcAft>
                <a:spcPts val="0"/>
              </a:spcAft>
              <a:buNone/>
            </a:pPr>
            <a:r>
              <a:rPr lang="en-US" sz="5600" b="1" i="0" u="none" strike="noStrike" cap="none" dirty="0">
                <a:solidFill>
                  <a:schemeClr val="dk1"/>
                </a:solidFill>
                <a:latin typeface="Helvetica Neue"/>
                <a:ea typeface="Helvetica Neue"/>
                <a:cs typeface="Helvetica Neue"/>
                <a:sym typeface="Helvetica Neue"/>
              </a:rPr>
              <a:t>Robert </a:t>
            </a:r>
            <a:r>
              <a:rPr lang="en-US" sz="5600" b="1" i="0" u="none" strike="noStrike" cap="none" dirty="0" err="1">
                <a:solidFill>
                  <a:schemeClr val="dk1"/>
                </a:solidFill>
                <a:latin typeface="Helvetica Neue"/>
                <a:ea typeface="Helvetica Neue"/>
                <a:cs typeface="Helvetica Neue"/>
                <a:sym typeface="Helvetica Neue"/>
              </a:rPr>
              <a:t>Antonyan</a:t>
            </a:r>
            <a:r>
              <a:rPr lang="en-US" sz="5600" b="1" i="0" u="none" strike="noStrike" cap="none" dirty="0">
                <a:solidFill>
                  <a:schemeClr val="dk1"/>
                </a:solidFill>
                <a:latin typeface="Helvetica Neue"/>
                <a:ea typeface="Helvetica Neue"/>
                <a:cs typeface="Helvetica Neue"/>
                <a:sym typeface="Helvetica Neue"/>
              </a:rPr>
              <a:t>*, </a:t>
            </a:r>
            <a:r>
              <a:rPr lang="en-US" sz="5600" b="1" i="0" u="none" strike="noStrike" cap="none" dirty="0" err="1">
                <a:solidFill>
                  <a:schemeClr val="dk1"/>
                </a:solidFill>
                <a:latin typeface="Helvetica Neue"/>
                <a:ea typeface="Helvetica Neue"/>
                <a:cs typeface="Helvetica Neue"/>
                <a:sym typeface="Helvetica Neue"/>
              </a:rPr>
              <a:t>Xuanjie</a:t>
            </a:r>
            <a:r>
              <a:rPr lang="en-US" sz="5600" b="1" i="0" u="none" strike="noStrike" cap="none" dirty="0">
                <a:solidFill>
                  <a:schemeClr val="dk1"/>
                </a:solidFill>
                <a:latin typeface="Helvetica Neue"/>
                <a:ea typeface="Helvetica Neue"/>
                <a:cs typeface="Helvetica Neue"/>
                <a:sym typeface="Helvetica Neue"/>
              </a:rPr>
              <a:t> Chen*, Michael A. Estrella</a:t>
            </a:r>
            <a:r>
              <a:rPr lang="en-US" sz="3600" b="0" i="0" u="none" strike="noStrike" cap="none" baseline="30000" dirty="0">
                <a:solidFill>
                  <a:srgbClr val="202122"/>
                </a:solidFill>
                <a:latin typeface="Arial"/>
                <a:ea typeface="Arial"/>
                <a:cs typeface="Arial"/>
                <a:sym typeface="Arial"/>
              </a:rPr>
              <a:t>‡</a:t>
            </a:r>
            <a:endParaRPr lang="en-US" sz="400" b="0" i="0" u="none" strike="noStrike" cap="none" dirty="0">
              <a:solidFill>
                <a:schemeClr val="dk1"/>
              </a:solidFill>
              <a:latin typeface="Arial"/>
              <a:ea typeface="Arial"/>
              <a:cs typeface="Arial"/>
              <a:sym typeface="Arial"/>
            </a:endParaRPr>
          </a:p>
          <a:p>
            <a:pPr marL="0" marR="0" lvl="0" indent="0" algn="ctr" rtl="0">
              <a:lnSpc>
                <a:spcPct val="100000"/>
              </a:lnSpc>
              <a:spcBef>
                <a:spcPts val="1200"/>
              </a:spcBef>
              <a:spcAft>
                <a:spcPts val="0"/>
              </a:spcAft>
              <a:buNone/>
            </a:pPr>
            <a:r>
              <a:rPr lang="en-US" sz="3600" b="1" i="0" u="none" strike="noStrike" cap="none" dirty="0">
                <a:solidFill>
                  <a:schemeClr val="dk1"/>
                </a:solidFill>
                <a:latin typeface="Helvetica Neue"/>
                <a:ea typeface="Helvetica Neue"/>
                <a:cs typeface="Helvetica Neue"/>
                <a:sym typeface="Helvetica Neue"/>
              </a:rPr>
              <a:t>Brooklyn Technical High School, Brooklyn, NY</a:t>
            </a:r>
            <a:endParaRPr sz="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US" sz="2800" b="1" i="0" u="none" strike="noStrike" cap="none" dirty="0">
                <a:solidFill>
                  <a:schemeClr val="dk1"/>
                </a:solidFill>
                <a:latin typeface="Helvetica Neue"/>
                <a:ea typeface="Helvetica Neue"/>
                <a:cs typeface="Helvetica Neue"/>
                <a:sym typeface="Helvetica Neue"/>
              </a:rPr>
              <a:t>*students, </a:t>
            </a:r>
            <a:r>
              <a:rPr lang="en-US" sz="2800" b="0" i="0" u="none" strike="noStrike" cap="none" baseline="30000" dirty="0">
                <a:solidFill>
                  <a:srgbClr val="202122"/>
                </a:solidFill>
                <a:latin typeface="Arial"/>
                <a:ea typeface="Arial"/>
                <a:cs typeface="Arial"/>
                <a:sym typeface="Arial"/>
              </a:rPr>
              <a:t>‡</a:t>
            </a:r>
            <a:r>
              <a:rPr lang="en-US" sz="2800" b="1" i="0" u="none" strike="noStrike" cap="none" dirty="0">
                <a:solidFill>
                  <a:schemeClr val="dk1"/>
                </a:solidFill>
                <a:latin typeface="Helvetica Neue"/>
                <a:ea typeface="Helvetica Neue"/>
                <a:cs typeface="Helvetica Neue"/>
                <a:sym typeface="Helvetica Neue"/>
              </a:rPr>
              <a:t>mentors</a:t>
            </a:r>
            <a:endParaRPr sz="2800" b="1" i="0" u="none" strike="noStrike" cap="none" dirty="0">
              <a:solidFill>
                <a:schemeClr val="dk1"/>
              </a:solidFill>
              <a:latin typeface="Helvetica Neue"/>
              <a:ea typeface="Helvetica Neue"/>
              <a:cs typeface="Helvetica Neue"/>
              <a:sym typeface="Helvetica Neue"/>
            </a:endParaRPr>
          </a:p>
        </p:txBody>
      </p:sp>
      <p:sp>
        <p:nvSpPr>
          <p:cNvPr id="80" name="Google Shape;80;p1" descr="data:image/png;base64,iVBORw0KGgoAAAANSUhEUgAAANQAAACpCAYAAABTYhMHAAAAAXNSR0IArs4c6QAAIABJREFUeF5MvVeP5FmS5Xf+rrV2Dw+tI3VmZZYWPTXdOzM9Yomd4cMuMMtdgAsswCWIGRAgwA9AAiT4QBDYr8BHPvEL7AA7i5nuLpmlMjO09IhwrbX74mf/yOqpgiMyIyNc3HvN7NixY3adTu3HeaVS1atXr3V8eKqr82tVb6tqN9uaTacKB0OKx2PKZpOazse6ublSNBrSo8cPtL21o6XFdUkeXV5dqlS60vX1tTqdjhzHUafd0uXFpYb9oaKRqLwer8bDsabTmf37bDbVeDpWLBHT6tqq9vb29OTZM40mY/2X3/xGP716reubGy0uLunP/uIv7Gfq9aaur290fHys29uyOu2uhsOR5tOZMum0dne3FQ2F1azWNR6NFAz41WzU9ebNa3V7HaXTKa2uruj+gweazWf64YfvVK1X5Q8Gtba+pg8//FArKyvyer2ajCfqdXs6Pz3T119/reOjY9UrNYWCIW1vbyuRTGgwHarT66pZr8vv82l5cVGbG+u6f29XgYBPl5fnur4pqVK91c1tSaXrcw2HfYWjYcUTESUzUcWTcUXiSWXyC1pe21AkHtdwMtZ4wlqNNRwM1e92NZ/OFfaHpKk07A7s/fFfKBxWOpPVcDTS6fm5gqGonjx7oUyuqO5gprPzsr78+rXeHF6odNNUrdlXvz/VZCJ5HK88zlzOfCJnPtZ8PpbmM0mOHMcrr8dve+Voovm0r9m4LZ9noGhorkQkpHQ8qZXFJe3u7tr6z+czdbptlcs39qiWbzWbTJRMJpTP57S0tKRgMKhutys5jqLxhK31aDiw88Cf/X4ePnm9Hvt8/V5ftWpd3W7Pzg6/Wy5XdVUq6/S8rHqzo+l8pvF4qsFwoslccrxeLS2v6PmL97S5ua10OqtBf6Tj4xM1Gg37fNOZNJ5ONZnNNJ3NNZs7msuxr9PpXHPHkcfeT0ChYFixSFTJRFzpVErZdFqZfEbZxYyyhYyy2azZiXP06u/m9XpDx0cnurwoqXpTU6vR1rA/0Hw2V8DnUyDgVzDo02jcU7V6q2gsrIeP7t8Z1Ibmc0eXlxe6Kl2aQQ0HA4UjYY1HY9UqVTsQfq9fs+lM/f7Avs+fp/OpprOJMtm0dvf2tLm9pdW1NbW6Hf3md1/o4vJKs7m0vLKsDz78SOlMRhh/qXSti4sL+zOLPB5N5Ei2odubm4qEQmrWG5qMRgr4/arXa3r1049qd1pKpZJaWl7Szu6ebf6r1z+p0WooHImYwb7zzjtaXFx0N3k0UqvR0sX5uX74/gddnl+Yo4mEI9rc3FA8EVd/MtBwNLTPGA2Htby8qJWlJa2uLCkUCthr1hs1VSu3ur651MXVqQbDvqLxqBLJmJLpmP05EI4olkwrW1iQPxhSb9jXxA6YYwd8yumfSr65V7PxTMOeu47T6VSBQFCJdFqTyUw3t7cKR+J68PipYvGsGc/RybW++va1Do9LKte6anZGGg7nmkxxhRgLBjWWZhiTa1BzDqUZlO/3BjUbSJO2gv6JkjG/0vGw0vGE8tmcFotFpZJJOyvD4UCValnl2xvdXJc0Hg0Vj8WUSqWUy+UUCgY1Ho/l9fkVSyTk8Xo0HPQ1n88VDAbsOTAqr8fDuddoOFK71XHPDk6u11Oj3tTNbVVnF2U1MKjZzAxjPJlrNJnaI53N6eHDx1pdXVcqlbHfvbosqdVqazabmxGN53NN7v48m/0Tg5rJNSiP195nMBBUOBRWLBpVMh63z5rOpZVZSLmGlc0qkUjI+f//v/8473X7ZvFtDKk30mwyl8/js8WezWYa9LtqNmtqtWvqdJpKJKO6f39Pm5s7Wlre0Hzm6Pz8TJdXF7ouXdkG4Ili0ZgdhPFwpH63r06H52mq2+nZAZxMJ3I8My2vrOjDjz5ScWlJo8lEl6WSvn35UtP5XI8eP9bq2obS6YxG47EZ0nXpWuVyRc1WS4PB0N6j3+dXJpXS2uqqwoGg2q2WbRrfr1Ru9fLlt6rX6+ZF8oWCRaPZfK6TkyP1B32l02ktLi1pa2db2VzWDKrf6+n2+lZXF5c6PTlVo1bXdDxRPBa3KBeJRtQb9uR4HTswuVxWq8vLyqSTCvh9ikaJQEnNZxNzRFdX5zo6OVB/2FMqk1IynVQyFVcgFNTM8cjx+uQNBC06NdpNyZkrlUooHosqEgrLM3M06A006o00GozM6fV6fTkej2LxhByPT/3+SLFESls79yVPSCdnN3r15lRff/dGZ5cVdfozDUbSeMbeOnKwnNnUNabZSHMzqqk5U06z1+szZyWLYEN51Fc84tFiIalCOq50IqZwICB+OhqJKJ/PmyHUazXd3Fzr/OxM3U7HDmQwGFIo5D7CoaAikagZlONx1Ot15fE6FsnC4ZB8Xq88HqLk3Ix7OiECTWy/cdiD/kD1eksXV2U1W11N+Qw4B69PvcFQt9WqPF6/RalcrqBkIiXH8ajd7qqPMxqPNZnONXU8mhCRzKjc6PQ2Ss2FQXvkeLzyef3y+fzmoMOhkO13PBVXMptQKpsyg+IMOf/3//G3czwdRjUaTkS89Mw9dhAD/oCCgYCF43L5WrX6rRlWLB4xg1pf31R+YVnj8UynJ8cG+eq1qnmZjY1Ns2JWA8jXbDTVbLbUarbM00zHU801l9cvO9wff/Kpkqm0rq5LOr+81OnZueKJhD78+GMVFor2/ohI5+fnur25VaPRtNCPkfkDPqWSKeWyOS0tFOVxHJVvy+r3+/L6fPZzvLf2HRQNBAOKxmIGqSrlsrw+r5aXl+0wxJNJM5RAIGAH4eLsXKWrkio8X68vn8erQj6v+/fuKZlKqD/syuPz2GeNx+OKxyIG/TAiDKq4VJTjmev2tmRGVWtU2CNl8lmDeoFgENxljmTIgRmPLUJXahXJmSmXzyiVTCgeiciZOxp0BhapwoGwITNbg8lEjuOTAzzz+BWNpZTNL6k3mOnN/pleH5zr1eGZbiotDccejWdezRyvHUCDANPJnTGNLELNZ1OD0FgJxmrAaz6R3ztRKDBVJhXW2lJOhUxcsXBA88lEjWbDPPjG+obC4bA6rZZubm51enpie++IMxWwf+NAAvuAquFo5A4mdixSRmMRMygOLrDP5/PI5+Orn5BhewaUHw2GZhyValPdHnBxZu/V6/erPxypXKlpPJnaPodCEfn9QYtK7OGgP7Q0YcrnA0J7A+aMZvIYDJyZC/EKg3INzDUqDNLjcW0D2A9sjyajSqQSZkzZbEbO//w//LdzQu1sOtdsMtN8MtdsPNVkNLEDsrG2pmg0rF6/Ywfi4vJEwaBfDx890PLyquLxtDrdvg4P9lWtljWZjC0sLi0vW2jvdbrqtDsWZslHiEwsbjgcNcPzBTxaXCrq6dOn8geCOjo5UbVeN+8BxNvZ3bWNuLi8VOnqWre3t6pVa3eG2bccLJlKamtzU8tLy8plshZZXr/ZV61Wk8fjUzQWV6FQkDwe3VbKqlSrqtXA5B17v3iXhw8fWchutVu28NFo1A6r5WrX1wb1iE5s9O72tn71y19qdXXJDGo2mxjW7ve6ur29Ub/fk9/nVTgcVDwRNYh3cXGq8XSkXCGjXCGr/ELe8rb+YKT+cGj5T3fQN2OqNeq6rdxqOhsrnY4rEg7KSx7DGZ/MlUlmtbO1q2Q8pQFwqNNTrd4UKVU4nJDXF9Zs7lel1tXB0YXOryq6qbXV6o40HOMzPZLHZzkMxuLMyI9GZlRudOLvfCWXwuzm8jhTRUIeZVJBLeQTWlvOKxUPyaup+t22KjcVM6i9e3tKJpIWQaqVqs7OzlWv1S3fC4ciKi4sWoQaDocG07x+j0WLdqdtUJG1BO7hjHhEIq4B8js4eIxrMpmo025bpBmNJppMZxYh+TwcfJAHkG8ymRokxnhIDYCNjXrD9pXvsQaBaFKhaFLhaEweb8Ag43TuSB6/GRKwmGXgz28jlsFAr08+v0+BEA4sqmQypXQmLeff//WfzFm4KW9gPNV0NHHhxGCgRCyuzc11SybDoYC6/bbOz08s2b7/4J6KxUUFQzGDcifHR2o2GzhbRSIRZTJpWwAMCMzbxqB6fSMlwPwkiQmS8WhI2VzGiAA8ypuDffX6A2UyOYtYiUTSItrZ2ZmREfVaw4wJSDcaD83bLxQX9OTJEy0tLtlrYkg//viTWq2ORZzFpWXt7OxZ+D44PtLh0bEOj3i/Tfn9fhUXFsyg8JqXl5fqDwZmUKxBqVRSo17XoNe3nAyPvrOzrT//0z/V7u6WHGdq7wHPBaTEsZCMczg4GOlMUqPRQOeXZwqEfLr/6J5W11aUzqQMu1/fVFSp1VVvNtXqtNTuttXstNRo1TXXRPFkVH6vo8looPlkJq98Wiws6dnj5yoWl82ztjsDXV3dajSaKRbLajL1qFxp6+q6rvPLssq1jjqDifpjcgwCHPDSexd9XMg3nw4N9nlkVqvZlEhFLoW/nsnnmSkS8iqdDKqQT2hlMat4JKD5eKB+t6N6tW5ee3NzU/FYwvYdJ1qpVCwi+Lw+MzT2iMNIXgtiwJFwPnBkA8ujMCifYrGoYtGIfSVisTegJdAFZFm33TF0gksgyscScXn9GNvUDAwjwPDIg9ttSJKK4AraTV5nYIbm9QUVjGUUjiUVibmQucfZH7vwbwz5M4KwYNsxKKIW0cuFguw5+Z8hnmjMcmrnf/zv/nw+GhI+2+p1ehYSCafAQLwsrMbCQl6bW+uWZNfrFfO8LFwun1cwFDEveXsDu9c2c+aF8OSRcNiiHHgciObi174tQL6wYIaaz2ds0XyQB42G9g8OzcPAzICx8Sp8H7hHIgqDyGK22x3NNVUkAju3qhcv3rWwC7woGQt4asnkvQcPtLK2bgaKJ//h1Su9erOv/f0DNZpNBf0BpVNpy+NYqsurK9tgDI3/8J7j4VCjwUDddluNWk0LhYI+/4NfGJOXzsTNMfA5MaLLi3NzLvsHbzTXTLs72+bFYPii8YievPNIS8s4ooAarbbeHJzo8PhEx2dE5qrGE6DIWDNnKn/Aq2gsCB+lXqetyWgsz9yrQqaoB/cea2V5Q8l0XpOJo+vrqkYjxwyq053o8OhSF6WqqvWu2t2RBuO5HRAYMJJtgzAuljMDmk9GxvT53DCo2XSkOdFqPpPXM5PfKwW8fJ0oGQ+qWEi5cG881mw8NofMmiWTSSMycIIjY3SnisViWllaNqgMCpiMx+aoYGmr1bpq9YYazbq9FjluNBJWKBiw82aRKeBzD68HksCxnyOf4ivfJ+cFyUTjcTPidqdre4hBEU1cyF+yMw6U9TicT5/8gbC8oYR8gYi8voBG46nqrY5anb66/bG6/ZF6/YnGLjY0g3qbYzkCMntcwuatYYVCcv79v/yTf2JQHHjXqAineK5gwKvV1WW9995z5XIZtdpNozNz+aySqZSFSiBSs9EwqANFypvmw2JQsDpQsxgUi8zPRqJR5RcWVMjnVMhnzco53FUS2XLZaMrNjU0F/EFbdOAZCwV07Hd7Bh27vZ58Xo8daDz+gwcPLPKRY93cVtRotpVKZ/Ts+QsViovmZW7KVf346o32D48sRyOyhvxBI0/4LKPxyEgPFp6NAl7gGYFbs8lY3VbbmCtIgqdPnujBgz1t76xrcXHBDtJoNNTVxYVev3mlr776UqDx58+fKZ1N2rrB6j148sAg32w+1c1tWd//+Fo//PRKP755pdvKjbGevoBXsWREsXhI0VjIDjfUP1FSU0epeFab67taWd7S4uKG5AR1XapqMJgrFE6p2Rrqzf6Frm/q6vSnGo5nBl1Ivmd4DQ6Bl8OAObkQT2ZQYzMoDGt2B//I/3xeKeh35HWm8syHCgakRCyooNfRbDQx8grSIRFPKJvLWY7hnqG+ET7kl/f29gwJ4Iw5JzCnFxdXurgAxlfNaWLguWxaaSNiYhaZiFbG+EGhk/LNpncP94xB3CwUi3r2/Lky2ax6/b6dNdjO8XhkkQOjhlDCyMi1yOvNlzg+zZ2giPucD6JTvdlWpwcEn6k3nKoLAUR1wvFpNnd/DqOyKEXUIsDjk8i6fD45/+pPP5nzIuQHU7zxeKROq6PybU2T8UjxqE97e1v65S8/V7FYUK1WVW/QM0IhGA5Z/YMQzpuFvIDVm01c/E2UwiPxosA0LBmol85m7cOz0Il4VL1+TycnJ+p0OwqGQopwwJMpq1thPJaDNVsWmfg7GwWkCIWCWihmzbgzmYxBtaOjI3W6PUVicRUXl7Wz90CBUETXN2WdXZZ0eHym0vWtGRzwIAT7xCMUtOh3enpmdQo+H/CR6Im3hOvi87VaDQV8XhWLCxahPvj4PW1srFq9Dlx/fHRoVPzLl9/I5/Pqw4/eNyp9Op8okYprdWvNIhXM6VWppO9/fKUfXv2kH1//qOvbGw1GI4WjIS0u55XNJxWLh60WVa1U7PNPBhADMeVzy1osbmh1ZU+OE9bVVVnt9khyQmq1x7q8rKne7NthmNwdgpnjkNcbCWJ0POZEvgSzh0HNxvLKrUfNgH+emTnUgN8jv99RwItxTeXMR5qN+5oMRxoPxsaAJeMJIySePXtuyTm5Myzf4eGBGcq93V1DOkSdXq+j84sznZ1e6OTkStelihqNjr2fTCqmhYWssagwfkQAIhS5FNEJp0WEM3JiMtZwMjKk9PTZMyuHgH4gv94c7hu0w8CpH0EmWRmkCTnWtAAA29wfUruaajiaWD7b6fUtEoUjCc0dv3r9sUbwCnOfJjPIo5mmU2zSY+z2bOqygq6T8sr54w8ezjm4FEADPr/BPA5rrUIIhtGJaG93Ux9//KFRuKXrK9XqdTMCMCvGEQ5H7IO7uRiFyIEtKKGVRcFDgGGBGQvFRctpVlfXjCUj5yJHOTg80HgyMbbNYKJkTCBwtNftGilAHgZ7hEuIRmKKxSKKJcIGn6BqO92uLq9Kluxm8wUVFpZUXF61RPPw+FRnFyVdlzloHQ3gjuWxKApFS8EQQzo7P7fEFUqf6EQuGItEzIimOJtO0+BCsVDQvfu7+uCjdw3C8dmpuR0evNH+/hu9fv2TfH6vRajllUWrrSQzCS2uLSmEl+61dXN7ozdHR3pzeKA3B691U741ggKDWlotKJtPKx4PG3EC5KU+OOiO5PMElUzklc2saGFhS5qHdH1TVas91HQCqzlVtdZVrz817+vifyPJIK+MpqbEYwY1detPzvTuMRvJEbkJkNOjSCRgxgT75/WAWAgTI416XYPBo8FMoUBYhVxe9/bu6aOPPtbCwoIRNBfnZ/r6m6/UbjeVz2WUySSVTMYtchOxLy+vtf/6ROfnN6pWG+aMY5GAVlYW9fjxY4PWGCPRCedERMKgplPgHhB2rMFoqGgipvWNTRUXiwb7cawHR4d2RiGscOqJaNzCCOij3XKNqtVsq9Xuqd3umROGLez3h5rPIZTi8viCZkTTGZmlz6L8YDTV+M6orNowJUpZEm0P59l6YQ5OTaeSVhjNZdLmkYE4kXBIxYWclhYXtLKypOl0pMOjA5XLZfOkHp/XKt3Anaz9XtAWBQMhpIOri8WieYaDwyOrD1BP2t7Z0Xvvv291G9QUJK6QAWBw/g2WENKByIRXJnLg/Vv1hurVmhLxuJ48emzG2urU1O933VyHmteYZNOnSDyhaCyhaCJlIfzw6FQ35bq6w4l6g7F6vaExc6lE0ngsImC1WjVKvtlqajgeGeRYKCwomYiZQUEMNJt1e/3HDx+YQW3ubigcCakFzCiVdHR0YCUEPj+03Nrasn1OiuHZXFrLa8vmCMaToZrtlkqVG11cX+n0/FS1elXD8VC+oNeML56MKRINm3GjFGg1YEypBQWViGUVjeDMyKF8qjc66vUmmk79Bv06HReqeDx+S6AN6kBemUGZQ8VlGavmUECeT/Fgmk8GcFvyByCXAkokIpIzUbtT12w6VDjoNZLETNTKV45ikaSWKZZv7+jJk6cWoXCqV5cXevnya52dH6vVqikU8mttbVULhZzlnY1GW99980qHB6cqXV+r2+la5FxfW9Onn3yizY0Ng3zkla0WKQOQjWK3x5wSjmEwGZujgC6HFCBasa/1huv0UcNwrsjjIE1wnjhfHsPBSLVaU7Vaw4JEq9lRt9tXrzs0VYUcr0LhuHyBsOVQRPrBYKLBaOyyi1Qbpj6XrCAtIEptJMPzUDhkRVFC8vrKiooLeL+EMqmkKQuikZB8fo99KAqh1VrVksJgOGy5EIXSQiEvv9drIbV0eaWD/TdW4cagqGCfnV8Yq0WEQqby/N13DU6x6MAZjIYaxdramtGkPI8ZVYvaVdOMtNNqa9jtKZ/L690XLwwu3txemhKBxJPIRPEQOhq1ATQoBVMi0snpleqtrmaO37AwtDwLz2uxsJarVWtWLDZadTQ0mMFBwdmEAoA+PORA+WxGT5881vbOpvLLC4bjb0rXOj89NZYPz1xBcmOUftyUIIVCTsViXotLC1ZrAWpRFK51GirXKirdXKvZamg4HmjmzOQNei2X4oEtDPo4gYm6HQgDn0L+uPy+mBxPXOOx15i+4XCm2dSv8dgxGDObeSzZRgvBQcTAObDkRQCVtxS5M5+6/NV0rOmoL79vrngcyVnI8riZRmq22PO+Aj6PAkQMvPHco8nIUSgQMaexsrKqvd09g9/gfNbg1asfdHj4Wufnx3KcmdbXV7Wxua6tLVcQcLgPiXNmLC4IATSzsryiTz76WBsbEGFBY/+I5kQWorXX5zFKHSJrwrubUsMbGYHBeYzFY5YDD0cDK0G4aCNkDjIajpjjp85IaajZ7KjZaFneRa0Tphv+ADIMoyF3chy/5AkYnc73qLvCJE6IXFM3co3s73M5CwHfnHAaCvrNc+zubOnh/V09efzQwjR5VH/QtbANEwMlDQTjTeYKBT1+9o5JdlAPwILtv35th+r48MgIDuQmHHAOcCafN3p6HYawsGAe5/VPP1nCzYd9+4ENgs2Ae0DHjhrVqhkpbFsiFjN4sb66ZvUwNpqowWYQocjBeD1jbSYzNds9VWowf6gExvL4gYhRRYEAcozcwJCQMzWaUPEsGB5oZJFkdWXZEmWcCkXbZDJmUXtjfU1LK8tmUEiEKAAfHRzq1Y9IlM7sM7F2gYBXhYWcFcKRI6UySQVDfjvg/VFfjX5LtVbdamNQx/1Rz77fHXbNuIhkRJlwOG250mAgjYeOJmOKjkE5TlSTideS5/EIVYFPs6lXkwlZIMyYz9hKi0QAQC8pFAAQ8gG6nJyJCEXEgbEbKBr2aaGYUSIZkT+A6Y00GHU0wdgN58zkQbIznqnfG2sygg2UUqm0Nre2VMgX7OD2uuSkx1aDu7o8M4STzaa1vrGqR48fKpvJadifqlKuWu4LQuBAw7reu3fPSAyrWY2GRgY1GtQO21Z45vu+gF+OD0xo7sEK8kSoXCGvfCGvyWxi9UsQBxDRUpsga+a4iAbjGE7cr0ihHK8iQXI1r30PI7u4gB3sWeGc9YROZ019/qBFrfHUq/5gYvXDPhK4jOMQrQSJsrhY0PNnj/Xi+VO9++IdpZJxk+1UrRh6a0ZFQY43RxhdWVvTiw8+NMoZpuemdKWvv/zSjATJCcW9RCJutaBEioXc0jsvXmhhcRGppakZXv3wgwk/8eDkM9QYeH5gyWQ0VLfdUgeFBYLG6dTkLcmYK1AMBny2SUA+MPF4OnGjkz8gj89vBeeLqxuVbiq6ua2rN5iYQUWiCaUzOUsm2UTeB1Q7ORgvbMzNbGZsHoRCNpM0qUw6FVexmDPHAztZXF7S0ua6MWbIkw739/Xdt9/q4uzUvOlo0DdYRVR6790XZlAUso0QcKgyTTScj9UZdM0hNMD2nbtHt6lOr6P+oGf0bia7okAgqdHQo15vpk4bPZ5Hc4ccy2NQZDJ2DQpMT3QiMnE4SB6MycNwPBRp3doSf2dNPXMec3kwlulI6VRUW5sryuYS8gUdeXyoEKaazV3iCkdIPQfPXq+Rj7TV6fQU8Ie0sFA0BJElSs1mqlYrd2cI1m1gsA9y6979Pa0sLyuZSJtCB8hPIRjYRzRBuoZhYTgQZaQFrWbdBM7kq8YABvzy+FwBK+kH+tEkioV8VoXiguVYJ6enxh5jMPzH2WA9TLIGhS6ffF7ErwEjL1KJlJVSyKlxtEdHJ6pVGyZ8ICiQj3u9foUjUfmDUTneiDq9kUo3N2p0enIQB2FQ5KibG6v6w198ohfPn2h7e8OM7OzsRLe318ZuoZLmPwq3KA/WNjd17/ETJZIp9VptnR4f64vf/daiFOoCwjdqByBhcXFJW9s7evjkqaKJuCo1okJJ58cnVpUHWmFQgyEqarcG4hYMq0bfZ5JJ052h6oaax7Ao/MXjEXnB0hTr8JxgZKQq/oCq9aZevd7X8emlrm9raneHxtwEw3Gl0lkzKA4ytDyLPhgSDe6q4D6f1UQWCnmLVHj2eDSkAoLIDIluXMvrq3rw7KkVFdGuHR8d6dsvv7R1MJq739V0MjKj/OSTjwxKd3stU0BQZQ9GgookIwZbMKZKtaLSbUm1Zt3gYH84MBkNG5fLr5pBEaE6rbFq1a66PZTSVPdRG9xhemAISTLRCYMypTgeggg1NUOyh9HjU8ufMCb8r/uYqVjI6vHjPS2vLiiSCCgSCygcDZoMiH2plCu2x0eHx1Z+uEUH2uqZgikUCBl7CwsKnEbHCWTD6QGXrXYYDloNcnmxqPX1das3wtxSeL25ubHDm8mg3o4bC4sxNBo10/sBld3Cb8zYP3MUBASfV/5gQMEICCSkQDhoORQRiqI5jCA/CNQDDuIwqZcFAhEl4kkVcjnjEJLxpOlYIVxgu1F5QF4gSiC/opYJbW46xGRWqeyiGdSr1wcq3VbkZAJ+Ux9yqLc31vXrP/pcTx/fVz6X0nQ81Pn5qSmHu722KRN481DetFps7u5pbWtX/kBA5esbHbx5oy+//EKAMxAWAAAgAElEQVTHh4dq1uqWABYWClq6Y/XW1je0sbVtbMjJ2anBrHqlKq8cC9F4HRaPAimHcdBHqtRXjNxqdcVw+81NScN+36rmeBUUHMAQdHd4MsJ5KBxRKp1WvdHS1998p/3DE5Vuamp2BqYi8IciSqQypqYmZ4KQaJnyYuIKIAM8b0iJRMxl+aJheX1SJBxQKoGE362Kr6yv6uGzp7YevOez01P97je/sc9P3jfodS2PWlos6sMP3jPVBPItHBMwO5aMKbtYUDAaMm8K3j+9ONFN5Vatblvd/kCD8VTBcMI1qGBSw4GjZnOo2xuK3Ag8A5pMaTeAzkUhgMDTFQzdVUtcASzGw8OManoXpYhIEzOkAMVJVOaToe3948f3tLW9qsJS1qh7kXdBZDmyqP761WudHJ/osnRtxdl2u69Bb2hKGNZuYaFgpBFEABCN8zM2ZQvoBukZER/DKypOC4fHr16nr+vSjRWEOeQG6zzA17G6FLYnIzOcQNBvTt2HgmQCeTA3+EdOH4lFjToHNbQ6bWsrosaJc0dgAPMMAoIp9PuCisdTyqSy5jhBPdStMGKf4zFSzRjmdseoeB6kBcPR2EpFiVRWi6tbdqYOj850fnUtZymbnJsivD/UxsqS/uRXv9C97TWFfMhd+iaGpQWhO3CxPclfYbGo9z74QHsPHmlhed0s9vzs1LwW9RfaHIa9nqIhcpAVkxXxAFsnk2nLW97sHxqVTvUfzsiV7bsPPBpMIjQpB5oCMEwj9Dj6u9l0Yj83Hg3UqFVUvrnR1dWFMYF4ZIrJ9+49sA/+2999qdf7x7qp1NVoDzQYzeQNhFyDoooOZdruGtRg0YGyHAj0i0QhioyJRFTRCGJOxMI+JegPy2W0uLSo9U1UGBn7vYvLC/39f/4vOjw4cHWCIyhoGTx8cH/P8jAgNHkhhyyajGlhfVm5Yl6pdMrW9+jsSKeXZ7q8uVaDxHjqKBhJKpdfUzCU0mjkNYO6KdXUadO/xIHF47qqBjInmC3373cFzLcCWAyK4qyDWoAINSYhk98jRUIBTccouMuKhHza2lrV3r0tPXx4zxi10nXJIgQOB7kQ0QSPTd46HAIDUZJ01aq3jJCAxTMyJg+0nuqmfKXxdGg5aDhCjusqHkajqeWIUeo+Y0fNeseE79FQzC1noByZjDUZgx6kYNjV81GT4nOaQXkdU+wjVVtYWjQVP0bVJoejS6BRt14y4CoqoEHPrW1SgF7ILSiVTBvJgRYRGRFQkyCAQUNQQcbBAjZaLTMuzhlfETWsb+8pEktZDnt5VZbz9MHmnAJdr93RYi6rTz94rq3VJYX8jmbjoeHWTq+t/ghvOdJgMtLS2pp+8cs/NINKpgvqD4Y6PNzX0eGBjg4ODP54ZnPDougBYQA31taNMudD0CSI9AfPZiEPBwrs8PmM6bPKdqNhXmhnd0fLK0vKZFJmUHgrJD2oJPBa15eowS+tbYSowOJn0hnt7d239/Wb3/xOJ+eXJgrt9EdqtHsaoonzB62JzCjS3sBqb2wwxVwiJfkTEQqDAuJBTKA7JKG3QmMUvWJKi4tFI15YfJohf/vb3xljBalBDoHynN+F1Qr6va7QtuX2agUjIeVWFpVfWlChmKfwruvKja5ur3VeKqne7mo89cjjiyoSzRleH448areGqlSa6ndR5YWkuVujMR7bDAo92500xxiJO0X5fOIaEvpDuTKjsFeKRdz8cDIZ6Lp0juBKxYWs1laB6ZtGsR+fnFgUdyVZHo2nM4PW5BJAKKRqHLTqbcUKr+Qz+XxW6xtrZlDHpwcajHrKZClWRxQI+kygWqk2jEyBetfUp24LzaKjaDBqaYjbJ0XxGKdLgTdkUYpcmxoUeSaGFQiHrCesuLSoBERYwK9ur6vSnZQsCNsJkWLNmmhLWwQ2q0/FIqgyIlbcx1FDrsAL0O3AeuJAIIxAM5xLKwwjWwuFtby+oXSmoEAwqlKpIudf/Mlnc950u9FQLBzU3ua6NpaLWsxnDXdfWcisWxftGM/n8Whje1u//KM/0tbePePokY28ef3KdGzNWs1yHPp38AbXpZLRlLQ7ZDNZo4DxbqcnZ6oZTQpUcVXBsDAcTJgYNg7F+jMq4CvLCoQDlsyb551BHU8sx2rWSGTblkPBKkEG8F88njT26Le/+8L6ZRaWVk1lfXZ5retyRbVG04p6gx7qEFcuBVzEAAzuxVFrxJVOJy33ge7Fu8KWjYb0drWsbYQk3Do1oefvCtR8JVLiIEKBgB2s7a0Nq99cXVA4rhpGh6EKJ+OKphPWAhCIhDSnN2g4UpUidn+k4cRRfyj1+nP1+nTD0mAHhT7WdEyOhNYP0huSwZXiYFygjrcRyu15QiJEdKLMPzbjiYX9WsqntVzMW/EZKHh5eaLRoGsFZVhUj2duB7NcvjVZDzAZxYvVaCIR64Bmv8hJgEe1csXaK2jYBPahZYTMePX6RzXbdStax4HS2bQ502q1qeFgKp83pMlwplajh5RQsRAG5Wg4oDbFfqI+D1ttFLjM6wHpaPchV/LRDhIJW34O/JuYynxg/8ae4mQp0PshaaYztwu601W32ZbXcQUKGBB5PKQIhsXfyf9xDuTnGCENtDgWnj9A/TaDBC+nZDJrTLLz7/7Vn82ho3vtloI+j4r5rFaLC9pYXba8ikTb6k4IEf0+haIxbe3t6bPPP9fS6poGw7HKlYqOjw5Uub01qIf2jeInEePHH340KdLu7o71LFF4RUNXqdSMVYNyNpp6OLJFwtuhraM3aX1jQ48ePVJhccFemwY0Emyj8ntdddtNtWj1MHo6YPieg4RxwuCgTv/2u++tsr2799B6gF4fHOno9ExnF1fWM9Np0/mK53bVw+RpOAAiFMa0sJAzxf3jxw9NKdLttFSrlq2Z0m39yJkTwNAxauABX/Fs5A/kCWggi4W8RRCYUAwKZpO8ae73yhcKKhyLKIgiIxzRzPGpRz1kPLfI2u5OTOSKRq9DC8YQgyGqe+V1aFEnLyBCIeLki9s94GrWANQuAYFBeR1+cazZfKhULKzNlaLWVxdNr8nBvbm+sEMcCkPtj81xUCSl7YUWC/YP2jiMV79rsYBgAcJS5qBWyOsy8gDiamtzw3Kv07MT1RtVo7IxQNT2GCfdttTY5lOPfW3VafWXEpG4SdewLkiMXD5tuSt1KVc1Mbfc6Ozi3HJPesKM6SOHCgWNnLIxC3xmL2WhkOVGIdrZeQQCJga/OruwswcTHYvFDRWBUnAaKCxIVcjHOV+gDsgraqYuyYHSnHpdUvlc0aKt8x/++s9phjJlRCjgVy6VUDGf09rykuU3b968UaVaQ5OpcDyuBbpad/f05Plz67ZEEkOTHkW8FtXpTsc2lDoEVPern34yBscVRkZcNork2WAeR2xub5Q3ac1f1joRs6ZDcCwyFjAxukHID0I/OVatWrW28spNyaIVxooR0n4ObOR5eG/Hp6fmTdc3d4zy/P7Va+3DTp1f6OrqRpVywwp5rprZY5HFVcqHLLJsbq7p6dPH+vSTj5VKxXV5iQbtRMfHR+aRaWAD65NL8JWirc1V6LRNNU1xEqOyorAduIZBvlazYbMoeuOh5h6PgtGoPL4A268pQkxPQJO5V8OJR93eRPUm8GakwZC8gSjktcIqG++q8tzeJWASh816mUjC7+KXCVuRFM1H8nqnCvgdZZIRrSzktLiQU2EBTSaay5oZEip+AhFeHod6enGq61s0kC2r8RUKi2YY/WHf2DucC+cIp4auEaEsuSVGhREgPG63W5YbIw2CqaPg3+2hSkDRD6vLyIGuNbim4inrdEjEKRqntLSErChhEi6UEjhf2j9oYoSyLt2U7PnS+ewdq7yoaDxmK4MjuAL6tTumkEgnklpdWbX1OTs6NdEASMkMLxS2/ibahoDyfAZ0pTCOQELWm7IBND6lgukYEXhUhYVFyymd/+W//xdzDiRRyudxlIiGTX7EsBFgEA1irU5HnkBA6VxOGzs7Wt3Y1OLKioVBZDa3NzemaMDrwmARoZAPkfxRjyIBxMIxIPh/yAAEsNCbVLtp16C+hVgRJgW4sLm1aTmXUaJen1Gib5NRCn30XtUqZd2WLs2gICIgQPZ2dk2pTPRrtdtqttoKBMNaXl038eM33/9gavPLq2uVrsu6vamq0+7ZIbQ3KJkHhEF0C93bevHimbVrELHOL06tPYPitUE7DyJJ2gnGRmJsbW3aplNqADLtbG9Zwounh/WD6BkMUMx31BsOrN19ggFA1U6l7mBqHbWOL6LJ3Kf+aG6DVjq9iakfrAHOWtfRELkt4lZnuuszJdK6rC1RCVGMCwjJlzxCUT5UJOxVPpdQOhlRPBxQMh42eItB9ft0zs6MiADSYiBAq7OrC12WrnR1fWuzK1IpugS8po1jP9waF6pz+p4SpsMz1ixCkyBduDi5oXU/1+o1I6a6vb46PRhdOnCB8EN1WkifvErGYqbeKRQyWl1Z1Nb2hhWFgf0YFGfIbUzsmrLccrxOW75QwODb2vq6NfyhN0XSBSuJ02evcjSU3n9ow3zK12VV6ZWq1ewMch7phUPEjaQOev7nRzxuKgxwEufLhNoYkVBuoFgZy/nf/qe/nmMIvBi5QdDvUyoR1+JC0bBkt98zq4wmEiour2j3/gNlCgXzqnibn374TiWa8oBvPCENhkiZ0inDroN+3wyKqjMtGDxYDFgt6lc84PRhZUYMdanVrQ2DBcGQkOTwO0BDy7XesleOLHe6LV0ZNEU/Bman7wbPyUYTCW2ASYpkdVmtTk9ffvONdQWTQ9VrFCZ5T250tOIfh5CmsYDflCI7Wxt68uSRTUMCujUb1M8ujYShZoIaxOZjTMZGUHzwwfsWpc5OTizfWlletPYD6igYklHXRgw4ttnAkzHtL52+Gq2+6q2+ekNHc09YA1iv7tjaCMYTx6XHZ0Qn68EwMyLhR/WAUfGcGJTZ2J1B+cjlUJs5qCGIUH0Vcgk9uL+lZDykbrtq3boQMVDanAGekyiNJI0DBHfYaLcsQh2fnBlcpz4G/ANZsk9hy3uJ8BzYtHZ3duwMsDcwuLC7IFJ62ui6Pr+41C0HudVSj87bwdQewz4COeRMjDWIaXEhbzXRp88eWfGfNTXyKhpVIBCyuiF7fX5xobPLC51fXmg8m1oZJpWBSIrY4T86OlSlUjZxLQb1BPFtbkHOhNpm01r1IRxsPomfhkHUNDQ3Ruw8wW7iFBJJNK8ZQ0O8DxNtG/NH9/dEzv/1N/92DvxgyEqbjluPLP9h8g8Ykl4lGrdyCwtaWlnR2taWguGILcTZ2al+/O6l6fEYGMKKsbB4avRu/D75BZAOgqBarRn9yAYswI6lsxapOPQYGViWiAJztL21bQbx408/WtMfho3BAafesoFQqTVmQngcLRYXXLYtGHIFuo2GvQ6NjJlcTsl01mjPr1++NF2hqYu7DDkZqdvpW6KJcQBJMSqiVDaTstaM+/f29Owpos+0efB6vWpkDVCXNgCiDRtFcfrTTz81dpAoxuHkd/D41VpFAxJsqN+g6wWT6ZTyCwU5voAazZ5uq21d3dRVaw7VG3lsoAoTiqD6XdU4VLMbSF1j4n+ade5a1a1AT/SSHLSKNAcScanTwOj5pWjY0fJiRg/vb5vEqHxLzgSCcOVQjDrAOUBLE1nw9hj9aDq1RkCgMtOoqD+1Wj3Tsvl8AZv4hHyNtAcS5/Gjh0on3ZwTKAzawEEDrVBWoIxAnXJTpnWDdnbY1rGGfbdZEceTjKNUWdDDB3vWBgNbTDkCx+qjVhiOGDTDf8C6MYvkp9evdFstu+03oaDiyYQpaDBiUM1w0LNSzONHT7RUKCrg8Zvq4+Tk1FqTOKvkpO7sCwgK8jFyRFcdhPPHWGlVwbDcYT6UeW4tzXD+z//wr+dgSA4AbckcWAyCfpRMNmO5CwdyjVb44oIlb8wyYyEwqP3Xr6wOBNZm4eiLQVCL+pyhKVTEMRhw89uWaKLR5ta24sweGE7MiBCnYunAiVy+YKplFv93X3yhI2uvd6vdQEfrmYpELFfrtZpGIOzs7Jgx4YWob4Fx+dmNzS23Z8vnV5Wc7s2+KZsxKESOHoexV2MzKB6WcNqiuhN4gBvM2dvb3bGkuD9gnFXP8jg2t91ommKeekU+l9W7774wBQfz+IbDnqksJtOR5XtoIongsFWQGSurq9q9t6dUOq/R1GMG9frgQqeXFd1WO6q3huoNZ9aSDWAjMll+xMOM6PdNdjyvxS1kW4g07aurhED9QF0xl4pqfTWv5WJGhTydtVM16mXT6GFQ5ELW79br2mvA4mXzOWsIRaZOt0Cl3tDF1ZXeHBzo5pqcmVkksKNey7uQLUG3YwSsQ71WsTNF+zsQilqR1bJ4rlpNJ6cXur4uq1Fz2ymoB9JIOR4ObO3W15b17J3H+vzzX5gAF3UN77FFHclPLrdgzaGcCfaAuYSHJ0faP3xjdSgMCgqd6EHhn5QEx4tWMIPsqQfMbFuxmv03o2BeYJSZJyEbf8fK0jtnkjgHeBd1SbO1dd2/f99E3q7ipirnb/+bfzYngWYqEAeDXYnFo1a0RBOFIgAF7/rWhoVQKtAk04R/hliSQ9GeDWQAa4Kf08mUhXto8pwZVEA9pBxdNHctm3ZD/wrTaFD70sPEUBXqUyxSsbikRw8fGzX51Vdf6fjk2GoARB5giE3LCYctMs3GI8PaKDd4HZJP5CZ03tIdjOQJ4gASpN3lfTPHzV048na/L2RdmEBToAN5kSnXad2ORg2yLS8XtbzEcBG/iTPpIQIW8n4G5I0DmMKhtWI/ffzIDsLtTUmj8cBqV64W7cYa6zAFaHa0aihHtnb2rOI+GEvXt039+OZMx2c3KpWZKzGwHIrW9d9HJwCYq8NzjcqdcvA2l4IYcJgAxIdDHTAZKR4Oaimf0dpSXpvrCyrk6CDwaTpxC7mjYc+SdRwJXpyaC3tFe0QsmbARZbF40rK0RrttBvXT69e6vKioVYfd41/mRiAsFnNaWUZStGIRC2EAjg9j4hAuL6+YAYAy2Afaai4vS4ZgmIFoELrPGIaBwuGAFot5PX7yUH/4h5+bgyey0ZVN2YXce2V1zUgInh9DII9ChfPNy6+tGG2xnZyYfP2OHSTdYKgP8xXbdToa0CJ2rfeOmtZdKu02kFmDLyTP3M4TfyZAoO5gtsjHn3xie4mKCMTifL5SmKOPQnXAZpOI0rYQTyVsdhyHBFiCoBWalN4ULB/68LZ8q+urK6Mg793bM5hIAg5kRM8F/Y3nIGm9LZdtkzjYMClo/FDwtlpd04N9++1Lq0/FYgmbo4aEH+UxjYcknSy09bbQCGmDN4PuqCmf14wXb4EnhbFjIQn9RCrYZHeGwl0TmHl6Ugx34RCS2tw1n88MA52azQ7s9c1ooZRROlD558kodGNQ5AW0q9AXxFcYICRGjx49MFU61DpsGb/Hz5crt8b8YahAYVjM/MKi4qmsxjOmMTV1flXV4em1SrdNNdp0j9J7M7OZBhweI07eGhPcshkT5nRnYHzvrk5Hs84c5m0y0urigj794D3tba8pnQgpgTYv7NOw31GpdGE6TVTnNpQF+NRqWk5iKm0cQDKlldUNm0pVJUKVrqy/rVSqqtmgpuPqA4ng66v0f7nqfKRBCGJpXqVeVWSqLp0GOdfJwtIdn57r6urahKgk+RwQ8i7Wjt8Ph/1WFP/kk4+t+5ZIcnh4rK++/MrUGRubmza1CgYYZ+vmTB0bwnNyeqyz81NDFDB+b8kFfh54To7PcBkaV4FtOEnYSRhb2EMkaZwJVBZE1bcPDMpGpm1t6qOPP7avnBXW0fl8JT+njoAcBGxP9Rs+H+/EG0ykksaWZPN5Iw5ogCNCQTKUK2VTKBCVPvzwAzcRzTCpiNFXYfMYCE6JLhhfp0frvGOhFOyLcdVqLn799ttvjYakXyqXRVeVtmk5tMYDRakrAWvogsXj4FExKrw9r08Y53nxItD8b/bf6PLyyt6nOzKKQ09REY1Y+M5bySYtYVCWe02nP8tK2GwMF0qZuXiwXtS7GvWayV1Qn9uwxmDgTgxa0PrqinZ2No0ut8V18MwJTaZjGy9m7Qe9vhkfcxDS2bwi8Zza/YkOTy51ekGzYU21BsTE3KITcM/GZJnn5OBiSBS33TqTGRT/NiO/dBXlc2sUHJl6nPzp/s6m/uLXf6wHu1sK+nAACEPRPzbM49P+giwH0+Rg4lD2Dw8s70CgS567urZp49horqMxEkKhXG7o9gatG7T5yD43uSykFPkt78uMIhK2NADUAzSHSgfRcDbIo3B8dEmjtkBdY7XGydAdbaap9ek9e+eZKRhIDw4Pj/Sbf/ytvU8K6zYGOZmw7lyYRRxvuVrRxcW5Dg7e2LrTQ0WUwplxnkFOjD4wQumfTOAl0oFeGIXAQFXSIaaAeb10LrtzKjEozt7axoY+/ORj7d6/byiO8+H8zT//wzkRiUiEAbF5LCJUOZILm50doX0gZ1ALlo18iJkMzAw4OT0yiEjrM4k7NDOqXRJcoAP5irXMMzXojipl0wjTGBTeCYOi3kWIRTJUXChaOGbBXr16ZR+KhSYphDFj55mBQX3DFgamzNTWbnsykZBNoh0AIgSlMK8VCLGxtJW7BTzX4BHMUj+hrcJn0ihr/rNWjrnlATaFJ+QaFMYNhLPJsOGQktYzBUR9qM2NNUvIcUyIe4GkrA0R2ua+33J46HYe2qakMgsqru6pN3L0w6sDHZ9f28gv5ueNJh7T8Vl0smhKou7KhtzGQOo+UOMubT9n6quNUXYLtxxGCvXMH3/84J7++a//WHtbG/LMR5qOexr022o1amY05I02KJIOea/PYB95K6iCfWMCKywdQ2/IpzEwtyu2o8MDZreXDSYDi1DIkK+gtgcSc7ZYa0Sr1CJ3drdNiQ6aIPohana1cUzMksFsDLHdhkCg725oDnpjfd1EzzT+nZ1d6NuX39laElWAkvfu3zdDBWERuRkxZt3gVSYrlY0UstFuPr9FMQKF1ZlSiJ9jbr7kRxnitffEuSSloewDMwlXxRkh2mJUZlCbm3r/k0/08NkzUw9ByDn/z9/+mzmeG1wLm2FTY5pta3hrtjtuS4PXa1CMlgigEkwIRSwKfudXF0qlk/rs00/1/J1n2tnetqhBvmAV9tuy6rQvIw1CQNnvG9ePQpvQSr7DG+dBxfmDDz60ywEwGDb7px9/tL6qpWLRZpZjADw34didvpSzGhXh3wSad1/5M7iYxSAqvG2Nj0XdkV88LFmdYYg0FDIzgfHJUbdQa2JMIAdSKMI9TWdujmEG5cOggkrFI9oh9H/0ocmL6CKmVuL2QkHbB2wjUZDjXPi8OBi+F45ltbT+WMNZQK/2j3VxXVGzPTAighoUHaJMsMLjWm50pxK3sV+M+SJqzzAoIBJDKnGARBpXZhQNu4X6Jw/v60//2a+0u7lmgthRv6NWg6hQM5htnaoTdx0oHZDn4iyp470twiN3YKQAkZVJviAJxMeMfbPmzEbL1tCHarzbM9U4TgkW7G07DXu1s7NlcxSt45Y5HVMa/dzZ8ED4LMyZh9kPTfXocBgx0s1nZRYGng6HE5Up2B+73QpEV87bvXv3LeVgZMDbBlV3XxmR1zRRsgu5Gf/tMQYQg2JOILk+RmVDNKfTn2enl2/KloszC5J+M2MfKUHYkBufFpaX9eT998ygHjx6bEjF+X//97+Zg88RO3LgSRShRyvMMGh3beYejVXAIsSkwCemgMLA2dTSXtemzfzyl3+ghw/uGeTjRWlLhwkDp2Gk5VrNxKoYrcfnM9gGFU4tB8OEuqR6/es//TMtLizabAduvdjf3zdt3YfvvW/Rgg5QxKd8UPAtN3cQQTF2CocsNsZuQzwmU4ONDGRh+AY5Ge/HhYoU6aKKxCImJmUAChHOcrOA3xQZeFegCn+34TOm4XNpWxPIBv02VOTezrZ++fnn2t6mqOu1fASmzJLc2cQiFBASGEJugoiWHHTmhJXM72qisM27qLV6VnMa0lVh3Bwl2TsVxJ1BAdXQ5ZlB2VhTj5tzTBH30l4zks87s7FfiVhI+UxKj+7t6Ve/+FTbG2sKeKXRoKdGDWVLQ20by0brBaUDDl7VDh7MJ0VrShicDxhYzgh5FEb14OEjQzRX11zaAPXdsg7eYCBibRhnZ5e6ub41kodzBRSnTEDhO1/IGQwM+Ck7u4cU6IqQmjyU/IskH7Kk32dfxkaG0Qjo9/NvE5trjq6O+hHnDGiNoW6ub1hENOOZ0ZWANIucmaGXA8vFccoEBfYaI2fuubWD+Oh2prXDHZZpQ1rbPUM4nCNz2t2uQULgaSyd1uq9Xe09eqhnz94xZ+D8x//1380tPCJp7/SsgQqcSuGTP9ND77aFo7ljuqxrTG5h0RUyM/Xngw/es4EkeB0qzpb3aGaFMEJ7vdG06AZcAGr1BkTChuVWNihejs3W+8u//CtLXk+PT0ylcXlxYcqH9999zw75dy9f6vXr1wYTWTQU6HgvhLRQ4wzcsCJys2UbCQ2P57Q6B/1FQ5cSx1h4b4wgI9JB6VMHY/X5DEQlklgKxoR4IpZLldM06I4LhsVCULy7vanPf/GZNtZXrbBJ/YnaHlHo53ly5IuNho5OTnV2eanrm1v1x16FYiuaOhG1OkSmsakl3Pl5bss179WqTtbLZNO3fx5M6Y5LBgH+PkI5GsrvmykSZABNVMVcRg/v7eizjz7Q5ro7NsCGzdQq5sQgcXASDAjFMIhMfEboYQ4cnpvDVa3VDWXgWAtM2n382Fjf/pDhMF11On27cyAUiKrZ7OrgzaFOTs50cVmyKMi6k7gzdhuCAtU41yLRtIlzAu5DZsGm8u+MG3O1hMyw75jIFbOLRuKWy1BCwFgZ20b0Yf4f52Rrc8ucpdHftKUwytlY4aA5WQwK0gKY6RH2izAAACAASURBVDLaLvxHv4kDwZjsDHBxAw8HZTt7OnLnQTJEs+uOsfOFQkoVF7S6uWGjHUh1nH/764/nSP2BdiwcujdCOfQjB5JpmuQnGJ0VPL3+u6EfLuaGKSGRo8UCuASMY+HJY1ACQL3zoXiT5CGERfA6Hppi2M31teVbtEw/f/Fcf/VXf2kS/JOzM4N81AasQJvLGRT5+qtv9IZa0mXJCqo+n2OTdFAyoP0jigIFvvnmG8PBllcxjgyjAgbSEjF2vS8J6pLBBFdjiNfCe1k3p99j32csFRHSZPzDgdrNpi0umj8T0caj2lhb1fNnT7RUzJtertclaS8ZiUAtjtoLOkj6m75/ta+js3Nd31bVG0reYEZTBW3IImv9dlg9oqG3435dm3LzqJ9ZPGPz+Pm3+ZU7T8+ZDWzCKwaVTUa1vJDXg71tffTBu9YdS0crsKeN7rLV0RAHWm+oRH5XKZsj5JIFI0BQ39vdTWO3SW82VxhJUC6npdUVm99AWYWcmHVnRpnPG1T5tqqX3/yg/TeHdn0MJJHlWPO5GRLrSq5UyGe0vrZkMI29AR4TvdBvot0jH0KZwnsiBWHfIBb4Xdg4UEPl9tqUK1Dp7A9kF47QjMQ6F9yapUF8n1uPgvXjXFHXJG8ySRtzKejPgkyxmYwoIygcJ9zfu0NmzM8A6fAwdhijSmfMoRt1/+m9lTmbgiGwgeRTeAKICbwK0cm9II25E14zIMIzlsw+M17LbiKg0Oow9IRpoTTyjawoTMcu1DE0Mx4oh8e3+4FQT5R1sH9gHwQ69b3339Wv/+zXRtOjG6MthJ9zi2qOrq5K+vKLr7T/5kA3htE71l7AIJUPYBl395TL5W3k1j/8wz/aBWm8HwyAz8imMQcBr4wTwftywQAsIawma8DGs9BcTgGkMYMK3w1ZHNIfxqyIgd2EwQFAoczmP9jbsSGN4yEtJHWVK9cWnTDy5ZVVu0itPRjpy2+/1/7Rqa5RuvenmjNkBRHsnWjYpfLvbnwwooQL0dDsAQeQX7m3Y7gGhsjYZf28VIlg+sY9JsgpbOLXqFYWCxahPvrwPRumgybThu23WmZM0/7QRqBdl29UoWCKWn44cA3qTq1uvUdoML2MZ4ubUUEyJDNpY9lgf00+RHide1Up1/T6p32dHJ8b/Uz0I2LwuhxW00qGgsYIPnp4z9piyNes7SaZ0Mrqig1xoWBKoR6GFFKH6EI+BYMMPHRzVfLkmrGViG9dLabb0Wskg8OMvcjP9zfxfRPW3jUJst8WTLjcboYKf+KOKQuh+KGEw6yTyN38dxJax21WnIAKXF0linMgJ2viPCzG5vwDSl0sjsUxqYVkxsQhhPngybFaep3e9i+Z7s0upWJoOq3KE8Pk5CzgbepWC4sF8+Iuxx9XEb3d8pLWN9aNxfv7//z3Fj6fPXuqd14817sfvG8QrlJzmSO8qXt7Qt+KeV9++aXevN43kSVaPspLLDxejfFk7737vkECLgsgcaWFw4UwzJ0YGj0LWcFzhoNhY554Xyw+uQKHCYOaO4w1dhNXDMom5ZAL4dmG3CACLPAbBQ/LtLu1rnDQp2rl2hTbFIDZfNhMLnd7/v6HGs89+offfalX+0fWQczM8dHUp7GxecyHcHV6b43KmEfmY3iZI/f24jXaXH5vUDb632GYP3Y10rjfkiYD+Z2ZESbLi3k9fnhPn332iaEIIjERyLSOg6G8DMQfDIwKp+7E5XMk8rw2yT3ki11thNKfFhmiEdDJZl0ErDYEG3x8dKpKpW5G1esM1Ki3jBB6W7Zg/4lQdnCnjHqe2rDQd549sToijDDrTi8TtaXP/uAzy8cpyyDzggLHYHAu5BnAbih5iCHrj5pOTdFu45/77ghou0dq4EJNDB/xNM8NIWLEyc2tDg6OjLpnPciz2HPyO4rzQE9a44GSdl+VAQU6M9zUh5wRsTLwmChNt6+zmw9bvdDQnt2v47OaDd8DKtntg4GAQTJyCTpNbXKnVY5dwao7yxwSYGILzcHkZgMMyi4UC7pJPdCPReT2v4ePHhoe/bv/9HdmiB99+JGePX9H9x4+MKIAupPWe/IxFonrSJiF/f333+vo6PjnCAVOZkHZ8NXVVb374j0L+yT+QD8gB/CTyMphgnbFoHg+FinLDR8xtwBtnadTHMbEbleEjse4iaj2+bgpAi3ZeGLRGlaQ3iC80/JSUT4Pk5xK1sbCUBLKDECB3Xv39c57H9itF//4xdcWoZgVSDsGV3KxKRiUe22KK3x1b2dxI5Q7nNE1KGZUQHS413a6rexEaepNFHEnw45mo4FFKwgTBq48uL+rTz/5yIqZdiMFa8ptgEywGo5NJcKNHzQSuoNqHPPKHN7xgDyQtpSY1aEi8Zip42vNpuXPNOFBSHz33Q+2P+RSwwHjuOd2dlCDc0Y4O2+v+KRmRU6EwuXJo0e2fhgzBgFZxU2Wv/zVr0xsDP0OpEPcyvxGBNhve95cIXfUDjzpBsvGWbGckPYYZEx3758WDJzuxsaGtWQA825uyvrq65c6PDyxnj7Omj8I1HNHILw1KLoMmCtCzmzX/yD5mt3N75ihmOHsj+31nScbOTMootRbIQvsWK/PDRxu1ye5AlosFoVWCTYTEoEPBh4F21oR38YnwQxFbEwXh5SbJPD6zOxjY9D4UYdYWVm2D//tNy8VDIT02S8+0zvP39H27o58AZ8uri6MsDCW6G7IO97u/Ny9wZB+KA4Ctwci4MWLsulQoEQN6yC9u5uV/I8iHgeUXIrvEx1n44miwbDVmdgQHAefwWYV2Egyv7F8b7Vg5FjAPcI3EBY4wWISERHE0shH06ON+kVjGE+Yg9jY3tHiyrq6g5Fe/vBKF6WyhqOpteJTZ4KqxdjZA96jXexlMA8Vhzu5yGbpvc2jgHm2B/Tw2LVgdxOMJvLYTRpDTa1zwKtMKqGtzXVrQaGJkHVgH/iP9ppGpaJapaLbGu9pZDDXDl+hYM7z9PjInA89ahQvN7a3TONXbzO0Z2Lz6YB43333vZEQTGKFEaNphLXGaVrkoXHTYFTc4CQHnr8zGoE8B4KKNSc60Lrz0Scf2eGn7oNG7ofvv7dpvNSWOGacRw59GLbVZG9xc6pvb0yxWfujkUsojMd3TZ+y9IRCMANVaR354otv9erNgd095pIn7igEyBv2lJ64QoEhLjnrh2MoEEp4iBQus/D7yL+nViKyIUGPNvNz61b1ulGJRXKJCHd4If+GQTGzDHUCcABWCUvlCX7OOe7u6eFQw54hSEUKRe8LuBymxpq70m7jGBQ4BgW9ioL3+fMXevDwvjY2N+QNeK21mS5RxjhhkDYJdDi09g4wueUAvBd8ut2U4d4wx6G0XM+M3y3yQoW6hTtGSLlD401sS+2Dq024QxWNIEls+PeRCsjGLYNECA4bnp18DO/EoXQnsr7F7GHrHRoysw5NYKNusw2evvPcOpuD4Zha3YGOTi9Urbc1nTM00Z3P7daA3KjP+3MbHd8yfC6f6s7Ru5ulZ2wf0YnPCtwjQskgUICZf/S3DXoGAxMxLjnLG12N4gDHASnAmtOfdcXcuioF3L45JppGIYDIS6kjffv110YOoShnFMGzF1yGnVenz5Uv1ASHuji/0suX3+nklAGfLZuzx8/zeYgQrDdRH2UJz41qAYaWNcyls+bzqc0hGqA9nqbMF++9MBKFZj/eB53jTOTlzl6cJbkyUqdwyGdnCeobORAOyMZoTF1egD0jYvH8dkdZv2/pC/k2ifL+wamOjk7v0gMaKJu21yACRmwzUySbxcFkrdExm6YgHLe8j6bWdJJR2FNd2Q2ZbTkbxej8bXKN+B8VNj4vFk3YIfTagfPZYQM3MheP8V7UWoBAHHYSfkIoUIurY4ABYH+3T+XcDMpaOxgWmU7Z89msNgvPffkDIatyU8/iappQJKRmp23KCvAwC21iVEuO3ftVXUHqSGPgz12Fn383wsGuyOTAItx0oyeJqnVjAg3kXqUJc+PcXVEHTDUSAmhLZOU17Z7cqEUIe923jz51CRJ3Wc7Jz9AmjeHZEMg2Re2mGdTjp8+ULRStb6jdQ63dsnuHmJ3nRiZXtmMt63yOnzuH3RvQ3ZHJd1NerRfMpc+t0e7u6pmQn/2KKMpNf4yM5v6kAY2ec/PeeHK7DRDYAiuVShr1TfH56M1r20/qMThCdw1SWl5asnyRsWhMDoJo4g7kjz/9TEurq5ZH1ZstnZ1e2ezDr7/+xkTOdoG4OWEKrNDhXFpGcbVlsNsu72N2hs3F8ypEXcmu8KzYmnOBBDrHJ08f23u0KtyMGzURGJd1cLBvUY9IB1QkAltnA5dh21BMl8ENBsPmgNFmgnLI0cifmX0Ia4yglUL1dOa1uYI//fTaFBjcBAkcNnIDjSYjy8IBm3qFQcFK0lKyWCy4OdnGtjlWBLmkGc7zhytzvCIJNtEJlQT0JxIdknZ+GAOAWQG/MooZzwbjxN9tfoLjCl6Z2kkNCdYDT8DPov4mn7Bb3mBn4jFbTLDx22sZmcTJgUeLtbTi0tiwhEMuFrYk1r0TiGjkep/pHY52x2bZ1ZbkP3RwtrhZgxsaKM7xc/ye23gH20NOxMwAYw/J9wYoDtznJskmTyB3ImLznklo+c8S3bsHG0qdC69LROMg5vO0enPV5cgcASoTrtTZ3ruvRDJjsze6g7E7eGXMFFaY0onVhJh+614S7RqUXf/584DKt5HJ1emRN+E9gRzc4zQedpWKR7WN6BQGFWfV66l8c20G81bl8VYHyWejtgbkIa89fP3KDBRCB6NCx8lhpZyAI/ziN7/VwcGh7SWtHB99+pnJbELRiNqdvo6PzvX99z/pN7/9rdUNga7GrIXeNubRSzT7uSbHcwP13GZIR945VyH1Dd6bcJiWmbUVPX7yyPYKx8d+83kxcEYP0IPGfuMsyG9omyE/MjmTOXe3b4n3ApPs9uHV7DNQa3srUCYtQaAMkYLg9pgZ6+fMym8ZquHsu6oIjEvKpONaX1+ylhJaVLa3t/TgwUOTkTHbAuGu82/+5Z/NYTy4BZ7iHc1e5FBBbnfz+OywAfmoH5GsUhBDSMnQeHKoXh+ZPzWdpEUmpP5ECMSTwCruksLLIBsCv6OBI7E2/dh8bleKYtD8DviZKjzKB6YsYVBWGxq4iSa5DTUhmykwmdqhZ7gh0ZBczyRRdntd37wTEdWUBuSHdyp3DpOr4/PY7XtjbnygYBij58cxaRR5IH9ng/hZnhvIikHxvHabfaPhQgO/1z43cilyprfsKPjcFwwpV1hUKBKza1GgxrtcmGwGdXd5GHPl7koQd3ehmUG505pRXmNI5LIcVOqAGBMHJmSDSBvVW60sFfXrP/4T7Wxxtc3cLn374ne/MYbsZ1LDBxPFzEFXHQCsIgZenh7bntx/9MD0nEQJPjeUNvNBXn77rQ73D3RVurYc9dmL5zakp7C0JMfrV63S0k8/vNJ/+ru/06tXr42gwInZbe9304OsiB6nkdR/N2SS+2+pa0p+7mC6MyhyHTqEofefPn1if6Zoa7MYbQhO3yh+DN1Gxt3BSKRvi0UKwnToRt35esweh6kejcyYyL2JTnaz4Rj5kWPyt+3dPUWjCbtd8/joTL/74mubZ86y8/7s1kSoAWemaDRo3chLi3mtrS3ZlbAPHz2y94mxWr/Uf6XqzWIkvbPsvhu5L5EZGRkZue97ZmVWZVYV2dzJJptkczjdPaPukacXN2bGQMsGZHk0sB4syIJlWaNnGYYhW4AfDL/YsAG9CqOenm42yeZSa+77vu8RmZF7hPE79/uKrWokyC5WZUbE97//e++5557zT/7rP8uRChfFjdpRyru4gA/mjSsIHo0h0DI3An1FMUMvJu43N2JVU/Ih+kfpyEH1D8hfvCuFuj0oKZQA5bZk7QIaC8L9zL944yA8BCQBcnl7rQPLsE6Gw+mUXjClC/C9DN2KijQX4fvowwusTUGW1AwjoolvFYgyMH6JOyoyHVcDi0hjKmVF1PI1NSpjNnd2FMzclAQKX/xcrXTguI72xZkPBjWvieS00UxAUfax45WL5AmAyHFTl2E5Wax/F70Lu1VmGAr0rJjhIrkGAis+gXIPcpYDxRwPZJQxPqN8Q/8B1JXFwPW1ZatNVNt33/9ALAF6BxRsP/30t+o5eB5IKPPcuIwEBwfAEEF7uLsr/uHwyLAOGKIrlLyMEwBgZqewm5lXfwQHs3dwwLp6e62tu8vKymOWOb20mek5++Uvf2lj4+O2u7OnCoHLk4sYhJQSE/iZy4mABUwChBDBuRC5uSvRsiANE/SU/sjHoTIFU9y/0KE4c211PHmxHArUpSi5aRlA7xjg8v8pOUUjY0Z2dibKF9mJZ8j/52yy0tHR3aUlRYQ2d3YO7Isvvrb5edbhT+XKIqkC6ZqY9DIo/ehJe3o6ZGekdZ2YK3yxtRH5p3/5FznQDUTRUQE6OISUiJC6lyD+DYFv81SrsptSW5Ow0uIiHS6tZaCSCvcJVCew62SgSvPI7SfZ5NJi3Z70TdT7MLMh5HLQZK7CLAwttSsC6Vq+P06ERdTE1ZB4LRKJhwsYYP9oC4RMYd1GyrJOP6L8kqAH3z+XU/nGpizZlF6BzHBxfCy1p4bGRl0MMDQo2ZD1ogfiNuf1yfBM8sr0T+d6IAT8NfA61qe4PiSTlqiptYKiEnlSgeChZIQZMllP/Mera838/Lby3R9mGwSXiJfaumVIi7aCr2FIAiyS054VsmbM8Rg9UCrOziDTdm1dbCbH4ppjwbTHsIEbWfMkqFRFBdpsRg+PoKLnJZCvzjPSanjw8IFVo5mR8oOBpggVCNoYOKnMzc/rwmnr7LSOnm7r7uu3isq49AGZ5XzyyW9sfHxCw3fEdgT08NyDlQl6J2Z6BBWHGlskPsMYirFoagBc8ZleX4stwVyysbFBlwG3Pzar9FAiBKs0dnIBPSvvhezkW7b0tFH9LH6PL0pLUasODsT/wxyCzwZqXKw65qON7j4p8M7MLtrMzIJNT81KO4MBviQXWO8vACjKWWNjnT0YHbHhu3esb5AMV6rvJ+LtP/4v/iQHd29tDX7ZfmDc5Rw4R53c/Y6US60KAZaZCwRG76kOXE0zlZYJM3oB3htBQkU5NpTU9YEe5QCDvP7eHquuAQlk9sXCYKkaX7IkpWeaQ0vzH6BEyjbsaJW4Gzia12Q++jXmPaR6MiYBxbIaAcBwL5QGo9Hj4QIJQxHhJmOr9fTwwEoLC62ppUXvk5sM2lWEXoIdnqYmfQ+GgCyjQe0noKQliA47stCALWwn19bJhpSsS4aitCPfsOBIWSsSMoPxICO50hKzJcitPo7wzOQm0vq6vbKSQpSEGAnQq1VLKg2tQIbaq+twGsmyUMJ8JsLmM1mKC8C9gvO1BEomwvSN0gtuIrd97uZGcgdvvPm6nsfu3o4uLnoo+rn93T2tMExNT+v5JBsarL2z0/qHhi1enRQLe2l5xT777DMN0wko5k8VHO4AoqfH4LBT5fDZE1DzC4ALp1ZVjjRYscp5LlDAA9/obtV4BRALRBBHSJSJGI9Q3VDKAm9zBnmP/B1ADs6A6/5VW0N9vczbgNSB8Ml06+sbCipWU5hzXmcvlZkH+u9YRUVc1jUwPL5+9MTW1zYEmLiDfVQ/F2loMtSDB6N2995dGxwesNLyUil/wWqP/Pi7r+Xg7MEuR3Tw9OxCcls0akDQukhFgs1arCJqrS1NwuXB6Jngg75QDqGNRrmI8ReHt6ISqeK41dfW6cCgKgsqh0YdgUmNToYqxCm+0tejQRjHxielrLN3cCjCLlmOmpcPhIDSOgVTaTYo8wvka8rcixuJWhJdAppDGBJkTrKTGuA8yh6QPl8yk5k2pdzurkq+puYmlTQHIEJoBF6eS4UUTQoCHgXccBGOjEkskJUx+8JCBz5XIlmnJpe+EM9WMpQSPT8/mP248m0Apkg2ORiQw5W8vUGVz32ari4sGwRVTTWmz92CbpktKTDoBctLpevNpQOSlU5hOn5pB/uHYupDfuV2ptyDbMpNSpYDIcSMDLug26trrYN/96MPraa2RvYvfOY4VjLcZbTAe5+YnNIaDuVtS3u73b1/35K1NPQ5oWNffvmFSMtQjQhErF35+yBmlICI+PD7ZA/KeMAqLib0G3GRpBKgFdg/3NcWArtoKuXqavUegPbJ5urlIxHfnzKXaxCDJ8tQN6NsxoUFnw/ghR09WBL8YoTCCIDzQcbCJHx9c03vt66u0ZLJeqtJ1EqWAdQSAgHzTs5PXRIUET39S6uOxyTcc2d4yEZeeqDSkc116FGRP3nvpRwZBXQPaWJ8RjHq5UCIQxcIJ5JnKfl6ezo15EK0nRJF9fDRkW1i6XjGLKNYab0KeWHNm3yOsLy4qBKjra1V34cpNyUVOyWQLWnoeaNfff3YZmbnbWN7Vzw8biLKT3HJApa41ivy5H6kcgwGOwEp7YoMLuDYouBnlfL5jsQ1PKjkmlBZIVQIia3U/r4V5uXpwVG6UcYRyMfpE0lVYcFDoHEA/GE4eZRfBAvlGypQ1WwZJxD9Zz8LqQCGw0FAEVN0tpAdNJTl9QSIJUwaEMkrMtK15bE4eMtBv5BvE0uCbA3fGehVqVHOljAEU1ZW8MdiSU+IKpahiJygwLNva8vMhI6lgCRZ4QqInlGr4iIswN3PdRsuM+dSd/3o4z9Qhpqfn9eskezA4UVllQtzdm5eoiqUfcn6ehsaHbHa+kaLGJ/Ntn315ZcKKG5/nhmHGaSNFgCJrdOTtEpImTyAJsPThO9ZWKgtWyBokWQvL1T+7eztqN9yIwbW9TO6DBswYSsudrIto5hwbojlDev56xtqEfjZqL7evXtX8ywuXEpu+ijOGRcQZGDkErSbVlpuVVXVEqykd4KAzZoQ+oqaeyWqtVDKFnYiHpeeRN/AgA2OjEitdmdzSzZGkV/88P0ch/XoOK2gohnDqOxCrm43L+p9ehH6p3e//ZYm7jwQUujmhh80kBTp6bW2i78Gv46yiFS4x0Hc2xNsPjjgKjGo4TCxfvjqa1qvp49jJePJk2c2M79gG1s72p8qLSkPUDbQQhSDsDHJ1/YsDTg9A8EICZXvyyVAbQ5DGXa6gAQZHQfKqkg9R3Ear9XDvDpl4BxxyTN2YgoLVccfnRxbUWmpuF9kl98PKOcYUoGDJBTIZ7iuvtFiVQkNcCP5Rc6ACIQ9pAcRKhRJl48mF50LDzJB/Ez1r6/MWP2+uVSGghtYm6iy+mS1NTXUWktTgzTWuZBgYjOEnFmcV1YFqoYBTf+7t7svqxn8iEFDQxXc+toaa2hgRb1YNy1y1qcnJ6Ikffu970hffWZ2RqgagADrCLWJGn3OVCDsmrHWU1xeZp09PVaLAE55TOzyL7/80iYnJnQIee4+Fyr1tZ8rlGHZFIYN4lr2VBxcJFyJYp4HroNkKsAJvJwZjoOy0WMSfCwSsu/EcJjgIuAos+QNdnsrEsDi0pJ4epR5vAYyZVdXl0ywuei5aAl6nic9GyUkKDWXLoP2b87Pkc4Q55ry2A3ZSlSlsWIy0N9n7d091tDeZXmFhba/u2PLCwsW+Yvvv6sMdZI61XoB/0SvjrmJTKAl4u9+PiAaP/j+H1pLS6Nq7Y2NdVteWtIqBmUZDSBiLTT+/CLgwrTJg+XGY2JPHwQvC2LlK2+8IRFNDsDMzJyNjU9oZ4hhG3Ox0tKoak5uOqX4aIUOJFmPD5k+T6Inra26hcI6WhJfKMeeuDSYlsLEdvaVfihKHCwZNqsscmFH5lCUuph0gRA1t7aoZKO34mEwsKWX0IoHpNHSqFXE4pasrbdoNCYQAqBF2UuOd74J687lzJA8mCiXYSbguEEJiMP8LcyP63NlKbh5yeqYSLcNtRhUg7yBLnVpPkPm5TV98fXXtru/r41qMjY7bSBtfJ7Hh0fKhoBAjfWQkhu0s4Z3srLUxbncKUEMX3n1NXEv0eLgufF5cOF1ocNYXKJnDDeSkpDc2tLWZg3NLVbb0Kwz8+irRzYxPiZXFRBQLexJm9y5iRKM5pLRZ+HcT2Vq0Xx8E4Etg7a2domazs3P2c7utqoBXYg31zo/jAZam5u1TEiwsZyKyyMVCJIH01PT2rDlcqevpmfr7OzSNgLOirDaWWpFq4SA4nINidFiVmAiAAskg1YG54d5KeqwfI643SckKzc0dMdaOjqsoqZOalCoGOMLFvnopeGc1hagkejr0tc2yFBilvsbpm68d2/I/vDjj9QDLS7MSlVmHS+oqyu9WW4ZUjcoHKmVoRp7/9zQONJx8EnF4sxZnlVVV2tIyE1PqTE7O2/Ts7N6cNKNvmUvpeSFhDPlGmACB56tYhAeIGVgZJpPbi7qdkliXbM1m3mB+AHTUhrpgkBuN4rnEzy+ImUo/jy3FRJoQM18mDwUZMj4O9x82yg3Zc6VtYX8lFVYVXWtZMDoAwFI3JUMNIg1en8NlCCu9ZfTCALkE6AgDCiJrtzcyN82e5kJNPSi2rB9OHpPwUCpSL9Q39QgBgcN+sLikn319VPZAsFt44yCbrJ+vry0opkhYASfD9mJCX9ba7OcA+nHWP2AeErZdOfOkKhZS0tLKhmpDqgc7o6OanTAs+TynHg+Jrgaj+O2rm7r6L9jV7c5WaGOPx+3iYkJqVTJdT4g+LK6DmTPbhUDODEfmAXBRiiE1e5ewIxM6HfogRCtBDgQsir+5K3WbDpaW1Sidnd1aC0I0SBX6yqyvZ1d7ctxJr1FgD9YJv3DkdFRmWpzaSIapBIWZC7rknCMCpCNZi2EbEdZSHaibAbc4ufTg0Lu7ursEArZ3NYq9xTOx8HegS0vLlvkzcGuHCmawyYwIuDykfqkZcBqcmVUt1t/X4+9/PCBBA2XlxY0OKTs4HCxzw8iwyFFVw1fHup6DpTmGvUMOPE3utZ6CFrQSCSjTErdGXi09AAAIABJREFUjJLN0tKy5h2Uf+rfsoCFApJdQ0/KnVEFOoNo/FY5jCAwOBwSUOw4UQ6QqXgv0IBoVHnIvNYMpRULZMFyYKIG0m+hnPfoyjAt5kEzwCWgEomkDtfc4qLtHhzYJboCEnUst4oYoiX1Fq2oUjAR8PrEQNbyC15wBmmWyVBaq5cHEWIgEF/hPbivE5mS9Qu7vrBocYHV18Stt6vdXro/KprLTfZalKyaulrpoaPKMze3YBPj0xqm8noo+UA40fFgAROI3+leldbUACG5QaASk35KR873xta65n8AE3zWa6sIT+4IFMJk/NU335RAj3bXZmfs6y9+Z6fHKWtuaLSO7h7rvTtqll8o7XCMISYmQPo21ctCduVikeRA1J0BmelQ6lECUmnIMgdamZRZi5VpQU+3tndd1wQpL7icllNmhejbhYt8B9rlVQzsdMEAVHERPH/6XGs+kgDjmUbypB7MhdHSyqgmptEFks18f4RLCXDOFtkqmUjo7ITCp8y7YNVwAXIxsaLPyIJKrL6x3oqibkyxvbljy4srFnlnqNt7qECL7grZKvZymIlI4xvR/KT19XSr5KD0I/2y88MP4mYg86jJRwnnkIbvUOVGSEuSCEysSlkJeJ0jhCALNxKDWQIqZJHzofAwPJB8IMsb5MBywKENccClyHOeEduaKTxKSdT8oSY1aBK3HrAnxEjklymNTk5PNbhleEyf0NxcL7IujrTU+MzJaJ4pIdDOpsRkx2t+cckOWONnU7es3OLaxK228oq4jLf4WW6fwvYLUDWKtJe66SitYFsTuBpww2MJXAaRGCP7sNpOOBahtFRcYNWxqLU01lmfZLcSVlCUrwEi7pEQU5+Pj2v+s7m+rUuDX/AYWa48PsTd40TyWEC9SEoz92ttbbaWwLoGyTOyw+7BjrZVgcm5UMhuyK+trG8ILKK3QpOR94EH2OeffGJHu3uWTNRYS1uH9QwMW15Ria2srEiwHwoPow9KK5c1xkCAgIKpjcWna2BorgioUMY+E/t3zAr9CybK5jao8bHKMqBxSuW6ZMIG+/p0IVQnqqQhD5GaC4ELDORucX5R74GAosrhbKOf39vbJ/lvEGE5aOD9yxItxg3nyHKf+RY3C5TBM9KcS0IzEUnJ1dbBkGjRGj/VGGOVkvJSvdfF+SVbWliyyFsD7TmgTZECL1y/ji9HxPyLgBro7xfLlkYWzQSCCn4VPDa+qFWpj3HoU1TL6tN13qilOWCUksyYKOXoVZgdFKBYdEkjvaumEkYwNy3lh8uGYV/iWUr1eM7Uw9CwQrrEWpJ6HZ1psTmQrCpH1LBCP5OA5AbnRtrZ3dMeDwHJt5NPblO99nJAjpjLgD7xAAleGBi8fkwGVtY2LHV2LjpReWVMA1zUVGFBkHG5CUOdDcAGXjO1P2gS30+sAUlQsUUa+FjRT0A9yt2KGV6Yl7NiRgMET2mxJcgs9XWyH62IRS2eiFtNfZ2dpNP2+MkTrUswJuD58T7xOyKgELAHfWW2RTkbj8VU6jW3QOysVzanbCopK7LDkwNlyprqhD5bAoe9ptmFBZXkH3z4XWtm1eHs1OZmZu2TX/3KNtfWRCVraGi2gaFRK8PcDh28DQQwl7Swh0aHnNYDF0f8ovgM2PBmOCsBSWMLwIVLschxyWNWO1Ii2u4fHim4yO5Q3fDYGuzvlQk4Nq0lWO4UuSpsRXlU7JiFOSqnHZ0j5JrhdhJEKBXT28vFhTNVWKQKjOwHnM5zZ3WDM6s9uFiwrpS9EYnBCcMN1tndKWAHpJiek+9Hfzk5PuUB9XJHnYMSJ67qCi+JjMINzofBG6dvgQgIlZ3lNhpJbjV6qzK5cfseCjc7t7EcOCR84VkFqJWswxtk6EgpJhF2biZWHoLV8kywECYWdyG1f0xLZtxygsExllZ/R2nKot2tBshyS8AyRbYpkDJhU7DblKd+h/kW2QnY128974NAbigjcBsBIeREMWwEPABGBXTgtdM37ewfSxI5GosLhOCLXSDYHZSQZFEFlW8P6BelNH0ev0UpDPxL8MBsINiyiEviJkEJWpCnFQzWMgiu4gK2URmM+8yprrFO5NTK6iqZHrAuQa/JxSUEk4sG1aqDY/VOzH24YRn+8rNxEoERwWGgqQZtrayqsPT5iV4z1pgABQQoGWpyZlqKse9/+KF1dXdrLsTo41e//Fubn5mRsR5AzIOHr1ltfZPKcAJpfHJKgQWIxOvh2eqQUl1odoivFWCNbx5LRgEpAfyXiktVNhOMzLZgbyO6w0VdVlKooTalHmeCrIsbIq4+tBodbR2qLh4/eqKSD6RPZtMpNqeLRA3j4tflHgQU4Aqvm2wpQvPxsVjv/EJHXWvtqNEiKFNWosw0ONivQTgBRj/G9+B9P33y1FaWViwy0hTLkWZxD6fEodFz0Q3XEeDhcPiBVnGS4OGI6RzJCU5mLdoPjxs0U8v6xmN54McaEcDBoQb0IEvBZdPfuYFqdKm/61uwvnvlxmpoAZY7x+72xjY3NjRngO6krU2p0zjL4sWHhEQZpFf1XA6DYhVDRiItcxCBfXktACkMCJnrwObgoQBF8/1VppSWiuHA62WEcH6VtUhBiZVX8CDZQnbOHgPS0HlRDHG4g+GwNmDJq3fSJJ+ZLYublwooQySEAJLdjFOOYPETUCXFzhujnIVRXROUGIisYC0zMzOrbBJshboOCAuVyKhhuvDCqYR+r8SqMJFGb74mIXWmwcEBGdmdXqZVosYr41YQydfFR/n95NlTzeHe/eADiUhSXtEX//bXv7HJsTHb3ly36niNvf7me9bW3qWyDTbJoydPbXllTZ/xCx0JSLCs8ucVBJvH7sLu4v0XGszCNKFMpyLhNbDwR98LVM/nxWIfXsdkJ0YeXBC8Jm4hZpAD/QPySv78s89Fo8NHVxzQ04zOKdsTfH82CFizp6oAnSMjCt2TEfeRxF4AkYDooUuxF+ZnAweRmMpmht7EA5sGBCKSdlxwmLVHhmrLcrLoqEHBhqgr1e1Pc8uALRQrFMERWLO1WbMgbl5x2ULPJgiyJSUSdOefHCpuJ1i8sqFBmkmG0CiGuowYWnWwh5lz8D3rkkmJtQB/Cwm6uXLeXCD7hAMgELPWRrSqzQwoRNfYu3EDLt4kaCXsbspLMiLrIOFaBaYBfNgEsUzmgrkU8DJkV2psHgIWLvRPwODlFdVWWBI1ywMWL9A+E2gUfDrdtFJRCYTlseQk4ANBEvoYadBBlUGplqC6vtLgtgxQUPs+CIVcuZNkcaH2fNgWRQCG8kLy2JS++RGVfKBgZBPxFAPREC4/5n4EFOUGvRo3LIcDhooG7SCF9XUSJC2rKLfURVo3bUtji0VLyzXUBBz69PPPVEG88+67NjB0xxK1NerLnn79yMafPbXpiQmrrIjZe9/5yHp6+3QJbm7t2OdffGXzi7ilpIRyuh6461LAv9R+k9ZqnOTK5q6rv9bqwPsazo0z+k/YX/IelM8QbRJ6F7IHXl0sI+K9DDG2p7tH5me/+/x3CiieLztrPHu37ix2ilrUL3r5eGe51Fll9yE7tCfmqowN0PAjEyJgShAB0ZNEsA/C2f7OnUF9PwbDzN4W5hcMYczIt++05ijp3A8qZuwmcdBRcg0VTilVmGY7LN6kFB2SGTmoUrPJZfXg+D40dWD5pG6+BwHFEiHBFEXTXIL0KU3gCSiOIjUrS209vT36WaT58wzaAGhLs7GL75FDrhoOoo1XhOJttRwKVZqJWrKvQSf7SEhzQQ/iFhJ5lw1jpMSC24uyKHt1pYFzPXVxYH3ihzdPAZnGoa6gyKoStVZYDMKIOpLZ1Y0HjeSPNbQNaFoCG/hvrFsgNVYkUiV5E/lk0X3g0SEyEslatMCsWLuErGYAAhVYFIHNOJuzCemBc6vyTLiEznEkP03r5qaCQKk1gtEGQNHxicRrKI0ZhoKqcRHSUKvmh11RUCBWCDYsUGYO0ke6QOoSSYsylLaIMtSnn3+ucublV1+xO3eHrLWzQ695bnraxp8+ta+/+EKVy3vvfWB9fYNa7SBDffLp5zY1PaN+lV6Xkl+LnZjqIToZsOwR+4Gjh5QceD9ZJgwoDjhjBuBq/owuHwmUwvjArtOVf+kt65vqdUHU1dapd8REAGAEZJfKiJ/PmaYP0b5bRVQVjc5EIEHAo6Ncp70hS7FmT8KgrBu6c8caGuuki+JrRyl9noN3BtRrkZ3kdbW5rX4t8t/85OMcHwz4Oz9cswzMgNF0xqU9mxXkiQYEK7/cekqPCN+jJ4ECDEPL21sFFHQPmkTmOAQUg1BuCcpJGnhKNDERjk98xSLQuNMhqnKfXKBebbGCgLGPhc1jPK5bijdNNqBn4gGUR0nHxQpSejTM2fCuOoQlIQlmDyaQS/odZSvKOJRAofGn05qPSEE0XqlGE7JrhB4SC1N0NfIKrKi0wiyv2AMKMcpbd1tH9tixvW+yk4vXOCBAQ0sWZA0DAIIvrWTQaOdlraLAZB7NjcuFVV9fr9pd/LsytwhCvARqFysOlK30BaxbQ8kqLSpTKUUAEVBwJplRUbryObKGIWFJpNDIujfX2lZ99dXXrDJeZRs723reLFsW5hVYRXmlDtXTZ8/17AeGBm3w7pANQbHhRl5dsYnnz+2T3/xamebVV1+3vr4BrUAQ5L/55FP9XWZkPGO5X6oCQF0KjTvKci+LoYZtb27o8uQS9SFrkQKM6oYLy+0/Xa5Eno307wHo09zabN969WWte1Dl7O/u2+z0rBYiUbxi9MK4hnNC+Q8uwGIkn4MP3DkbYsR98/y0SewOljKgy5wJDa2uRqynUNUF1RRMeHAE0GZVcycpVQqRv/6rvwhm2RrDqbklGDa3sKs/V0/EYUYmGYYDQSK5KZRR6UNYc8ZE8vZGgYfykDLYCX/GHz5vpqysQqUekC+3Lf9NO1AR1/rzgaeXBxIcxF4HFkNevt4AB44VBOpy+iuVL1EGxRUCB/hMSPO8QZDEo1Ra2YiDL4NsRGWyrEC56zxADHX2aepETAlUUGEgyCAbYU6Un1ANlRRbgVk+htIFdoM1J9/HF5os7/cCSh+ebGecQc7KBaUemnkQXZ1Rju54Vj1TaYFZZVHO6hMxCZNgg8rnR6Z08SNOUUT6hIvLS/JlYs+MAKAC4LOrjFZZcWGxAjQs+VBdokyC79csAcYqoY6IpdBLNjU323e+877mTMvr7ki4s7ktomxVRUxgwuLSst5HS3urDQ4P2UvYySSq7Xh/z6bGx+1vf/kf9RpGRkalK97S0iY09de/+cQePX5i0zOztrt/oKE+g2GGqgyfJQMW/AIxxoqWmx+E1l1R/Dwx+NWFBBKMQUSgnuu9ly+etnW02Xc+eE86fmfpM6F76DzOzy2IsQFYw+vykY1ZnixYsT7NCwKKc0vp54YMGjSDC9DvFRQoO+LsyVlkxMJglwqC80j2IrCpBogJspMcYv76r/48Jxd2dNooQ1DJvHZHPyJZpmmJhGgovEBqRmBCCVJE8vTwQeR4o9wwZCheDCRSSSKzEZtfIPIoPc7y2prtoJ+NuwWsdAaxxaRlDL944CkhbYLn4XtJBCXfykq8dOLW4P+zLAiix6DXIdBwn4pS4dKBB1kmYM2DMii3OOCJN6B8ke3YB+Kw8dCh/CfrkhpAEzDSdqJcoIGNIN7PThPIIQGllVsPKA3AIbyGNylx5QADThjabVIggQaaGOO8n4qSfKsqyVlzfY20wgkoQAPAgPChQ9QF7WIfiWEumQqkksa9CDf26lq34qHBR/MigwHcuUpLekKChxuaG5lnRvaG9/gHH39sybp6W17f0PrFwuy83BhLi3AZQTv8WPOdZH2t9d0ZtNffelM9xcVZ2manp+2Xf/M3gqb7BwY04+nq7lG//Mknn9qjJ0/kFEnGohRnhIHRGs9M7oQBBYwylcPKZ4IIkJsHBBoh2g4oCPxtCSjPTDJtCN5LQ1ODvfPuO5oNUekgfjo5MaWg4rMiA5GhCCiqL0Y0ABKkPPW/N5wZNP68fBenMkD9oKv5cPdYbooANwJ34jFlfGmjFBaoNCUByTCOnvZf/uXPcwIPEHC8xuTK3cW5YQErKBm4WXhBlHhkLkpByhCJrSdqdItIe409FPSdI3lKgTLzPWNrl90idLCvxISAcYBNCuVluDNDCUATyffmtTBo0xo7aRSRFURJgtTPgyabuU8Pxl4uzAnwwWunDCWoOPSonQJ/q5QgSyGjS5kqpwl0JVx/nI1jAooVfP5dARXJt7yCQhFgla0Yv2aDTBd4NuUDSITeTVJRc5VXgoeb9/aaTHstwRTQu6KCiLIWS41V0SJriBdbR2uj3bkzbE0tzVqPYB1EW794t2q+g0n2kpjU9Caq80/PrDCv0Gqqa6y8pExlJxkQPiAHFUoWtz4Zj+YZsIaLkIEpdKowoJbW1sW3nJ+ZsxMMw7lApMkIoyVfi5ZdvT321jtvaUeJsgs98V/9x19KAIVWoLOLzdVhfeaffvq5PX76TNQeRhWMJ3A8IYh5BpSlsGfkmB4BMncVWfpYDgQllnhzUVbZS7TsSFZDhDJUdKXFIEsj8/3yqy9LbgyGS/o4JZY4tCuRX8/O9TOhH1F2AkxEeAggwX4fCrQiUYTBRDLhsqcHI6CQAUDEBhCM7ERmIlMDjIB4S8AHtv/BkS8k/vN/+Ke5kAEsMZSADMutBwMC9I+sJYRMJgI+UOUQO1Xjm4AKo1xM7GxOJSFvikyRFcR8LVtODgp9DP/kVqO05APmdhATGWF2blrpqmmhSAEVSkRRCpAFyXwF0rALiKb64E3II3+XVE6GEom1EKFF1D9hozoIQFDhg8uDlY41JFe8qaIxZSUNufnzsCAILIJKcHzWruXJlLV8wUUAJS5CoPpeOgSuB3F9dS4xlUIGtwRTAeAKKNeVJWJlNtDVaH1d7dbd2yObGOB60Dz4cbBXVtc3FFAIdrLnhDY7LAA5lt9mLVoWtQq0wstKFbRkJwKKkhJkj8PGxQOViHJxa3dXKwrvf/CBaF+Lqyu6zddXVu08fWYlRe4rS596S+l9c230Km+8/Zb19HarTwY+/83f/UowMWVaS2u7PXj4kg7o559/Yc/GxmxuflElHz0rGVIBhZlDwI/jwmXADRQOtY3Pn9d9fHCgHgaFYYIqdM7QWEZLq8VimVPJRGMV1jfQJ8Syo7VdQkMwyXH9AJxCv5EBMZUO/T/lXlaO3lx6ThYIrT6de8h/czkGVk6YS8HYp33hQuLP4KhIdvrG1KBYFz5LlZBzI//df/XDHAeNA6ebgIU5gqU8KiSF7EQzL5+nkxPtCnH4eVEAA9yQIUzOC3FRypyACV4jQSMNNzIGK+HyXrrVsJSm9T/1vM2pn5IksjZ1KfkcPfOb35tZ30ItcMfzW/TpOPO+Ss+NCAjhm7FhQDnXS44K6N3J1YI4wGom40qp5egJxq26ps7KopUvVtdRJyLD+io7P4Mdp6weKgGVd5OTrQwgCisaYpcoqDTplu4Dq+ywIBD6ILjop5it1CYqbPROlw30dVlnV5fV1NZaUQnlZk6l8vbuvsoxshI0GuZMl4ApgToqsybeO8AHawVcOrBYCCYGkVCxADn4PHHBgB+3u496UdLeePMt2cssb6xpxre3taPGMBFPOGvkhpGBW/BQBr/1zts2ODRotQ112n/74rPPbHVpRXw5vKJeevkVXT5ff/1YGwOzwMgHuD1mZYkDKME5Y3amr/0Dfe719UktohI8ACk7Gxs6h6DJooQxu2MmGljW0p9zsE/PT6WOhZl6f1+f3Ru+J2IzfRytBvQr1oEASGg/MGsD2ge91VcoKCrowI1VXanXHd9DwZ9jKSUd6nIIsycsDWQI2JEiqXD+GVozJ438t7/4vlA+3NulKATCIREWdy6gJCMoNjaRVzrxec4Z2Sqlg10TZ+5UGgwzPXW6kioC/PnKUOlMxtIZvKKQ9K30Ra+DI9s7OLCdvQNH/LALZVmvmCWuiF3pkAZSz8GCYGgmHG7fsnGLcpEyA6sQQUARSGQREVUDfXCVljwdRygCn13KvgtBolXxhL7YaSphZSQvLPWCgOLWZsovIUWAjkCC+prVi2vtZ8HJC+laqiykg+3WlgTSzdW5nZ+l1O/k5+WsoTZu9wa7bKC/yzq7e6RpSDBDAQMoWFlblwctnze9Io/9MnOhw85KPbd25vREvRqkWwIK4zWyFQZ18rYqBiBK2/zCgm1s7tjhccpi8WobGb2vG357f0ebASf7hxYtKbP+7l4hgqIgbW7Y/NKCAu+dd79t9x6MWmtnu4axE0+e2trSqvboWMwbGbmv5/v8+biNT04KlOAZ83scZloBLkNKKb43EgVcPIwrmLcxNmGJkCU9IHUOLINoyiwuMaoiqEI8+3Bdvryi3EGTwUH71oOXLFlT65omkAhOM5pHff673+lSomQjOlnpCOdQBC49maSuqXioZlTxIH1NP4egzIWALrYNeM1UPqCn8ArZSwNCB6Gsrqp2Vsw/+cUPchIvqa5WVuIG4A6nMfU0GFEDDFdLJlUlweAXFz50oyMMLKlH3f7EdbChy9TooYPmHZ2khbpRjpWVVyhTcYscHJ3YvkQI0/oZ3BTfOMkFQUFgqMYlK/iMxxf0nMLC2gMNq5bEAjKtFvpCMCnQB1cGpoSD+CtRfoWF3BagLMHNw3YGya/CQux3CizHn+cmo1SEhRFwGx0MddH47CWBggkdu1kcdD6DPCvkz/LBsM5+jShnxs7P0pY+OVKA8VAa6xN2p7/dBgZ6rLd/UDc9tqUEAEzy5dU1ZRXUkuAqUtKQnfg8KMMxGj853LPs7ZWCgN4MBBF2OVw9UEt+cRCQ+Fpb37TDMABG78uU/Ch9LDLz0f6BVZZHbWhgUHoQPG/Irs/Hn4sR8Mabbyqguvr7dKkszc3b6jLZbccKC0oESnBc6GFwNYRMTLaAowexWYpHt7dCh9lCIIgJDpj0fLEWweB+fnZWeupIJGhjuAQKmQeUtDgklQ2YcCOycGt7q4asLz98Wd7M9O1y1khh67klRgk7XNixgkrKDCPwgZLFZzGeud5jS/wHrZJ8///I6HHWQPHYPWP3CpcR/n6sslwZlNfImKOSixCVr3/6X/5JjjcLihfKa3G4qUXJQhBVNcDM5hSNLICR5ljRIJVC1YDUCiRLBgCq5TaC2UvGYHqOB+vu3qGGpOD+NILy8mVIeXamASDlHcHMLIr+jcDhg+Pkk6mkSwAzI6AdhQtqgmEVPO6S7isnrtYU8uoIJIZ7Id+Oko9EJVe8QnrBCqtJ1gqMAHyQlw1QuRBC5iABUbjAxfu1dqHscy0HCwWU+j1nR4hCxRiAoLKsXV+eW/rk0E5Tx3Z2eqL+CinfhvqkdXc128Bgn+DnZLJOPQflNcNRtPAAdbgd6EP4J46RMlrm9mTj9mhfgUvZBAqFcQA3J9abmMlxG3OAJyenbWVlTVkjWVNnb775luY3LOfhNonDBYNlVhNYhwFxxfHi60df61ncGxm1O3fvWt+dO1ZUXib+Gny7+dkluW0ghcwoAmETnjnvAfgdSWYYF3yFdkEAClQnlKb1yRprbWq07o4O9ZwgiMwHWTOnDOSwA8+yxUtA6VIUqz+nC6OziwtpwO7dHdHmNmvtO9jfbG/rkqbUpxSbnZ2RNoY7S8JW8WqCyzR0reT8iRRd4F67VDXEhtoUqST78qFzJN0fDAfNcFUHZDTy13/1ZzmpAck1jps5T+vfLJoRMMDMUo8tLBR8jlwV2YzDiYDF9My07DuhK/ECpTON/FZtUo2f24seq3ZHoowSAb0KykH6ncwlFCEHJMiUPtgtcdJncCMxoVdAya/qG/BC0LTP3v1/8ktyE00X2/egcvF9bhtY9PgtOdJTWFyiSwTInP6JwbNMz9Sz+Wo0ZYLEDpWdAEd4oMwtUHC6tluQyCCgeJ1kDwbQUTIGjIvcrV1mzuz4cN9O08d2kUkb+nrM1Vgd6epus4GBPhsevit4l4fCcJo5Cp+/65dKw1Tv/zh1ImCHB0tAXWXSUkWSD1cF2TVPykYEBgHFoQACJphgkW9t7ujn4GXc3ASlxix1emLrG+vK2E3N7LXFdFjYgXr65Il+FpB+V2+fDQzftWhVXGYBACaTYzO2s7UrCWayAuv3VB+U+lycHE6RlJGHZg8KLUcoUvt7Ku0SlRXW0thoA3290vZYWVzUyCQW6kAGc0kFlEq+sFrIF82tC0Cnu0tm5zAguOApVTe2tpR9+np6RQ6YnJxQObmzs+UipbJpyhNzIjRnAzPgQpdxtQzinOTNF9xUzhOfBTHB5c1lRdnJJQ5QpID6t//qH+do8AkqvgEEVm6P1bVVQZPBiEXHlsxBikOlhp4LWBsJWkecPGqJcrhhRD4BWlRUqhLvJM3Q9dDW1rckN8ZB4QO+YMiKgus1djdl0gDgVmH4S1C5jBlZyiXIxO7mCw0ASI0h69zn6C7bLC4JRHSX75JKbLiKTXDl4blUIBoUjhIEFE7nABC8Fv4pLySBEC6w4kHlCJ4QQko54Gmg6usrWcPILhXV3cIiMdjJUDeX9E1e6uFseH1xJq1sSprOrjYbHOqz3t5u60BdKT9fTG/oLGvrG7phkTSmOgBl4qZFGoBBr7QQWXyzrFA+UDFmJOiGM9WHA8izQjiSZwiqyqyEvgKgp6W51Xd6Kivs6ubKtnc2dVFA42H/iowHHLw4P68AoNRHUm3w7j2rqkna2fWVbWxs29izSe0CQb2BqcA2AX7G7PbzOcu+EzEf/IbR0yt0xBhxfTJRUV6+FIXQaIiWltgBksxX1zI5IKhZ1XdnQTfN0/Km5ApKNbND9Af2NygiZ2FmdlYXEgAa7+/1V1/VjGthYV5s+ZXlJRkOwBPkF5vW9PvhTl97e4c+H/68LjS5LkIsqFH2oqeiR/eYKXbF4UhOYwyCLfLtikKiAAAgAElEQVR//Zt/lgsVgfjQiTL4d8wsfNaE/t6tL6xBIQpWJUD/ONA0bDxcbgEGcS42yPoHLGc8amvFZIBXt7N7YPOBMZdo86w3BBrmBBQvjsEwKRioEqSPcoM39Q1XLuTMuV7DN854tEdhQAUCncGiHzck8DtBxf94yNI5r4pLwYeFQUiSYh1Lvhkir+ube4bzLyUslZfOJdQqC6UfDhqB6AiHn4EraxeEIxnJLW7gJGZkN1MVixoLfr19XXZ3ZMjaO1pVJpOBNLzdRLJsTwgalxJjBPogHjB6CYwvpKIKnzEfci8oGsqpVYKggXWZk8D6l2xZzi8WRhTA7/wcyiNu5MpYVJmJ3gZGNYHIQeR7wSBht02qRYhSxqttYGjYquvq7Npy0nGcHJ+x6YkZm5me1ZwMkzVQXC5SVmhAzcJSjzkh6z4cfMoy7FWhPMVjldbd1ame5FoMELOKslIxY7jIeA/A9yCrnFWqCloKkENeK2s+VDec24mpKW0cw9tkZICiLtY8SHytreC0MS/NQkpcUEWWXMnYqCtxmXd39yjQkGSAo8fMj1uV50NAqWIL/Ifh8hWX0pMhoQAinbXI//2//g+58MASZcwquEHEwSr39QluSolfHB3r9g2bNzYeQW1oxkDo+POQYyUiGcmzcgKqplYk1vMrgu9QAbW7y/r6hdbu0wzNmBndEFCs2iMUWSLaBwM22eUEYobc4JolcbKDXRb6r/DNaJ72Ahzx5URuM0o9yg+vBqGzoBmY0CYnikXMmHgNfFjaLZKOni82Sp1ISSkwjQ76NXcR9KFuKFYp1CjPd37YTIUECwp3msKC51AARUW0VLJgXZ3tNjDYa3dH7mgTlKzLbAZ0j7KJRtgXB29VSlFW83uUVs72cCMFhrmyiUnWaL3mxSS/KqZMCueS56cBppz3aOzhqrlPFD2XMnv2VvtRre0t+j5oUYAWouMAGMVAH8Ckd3DQEnV1ls2nnE/Z4tySTU7MaB+I7Ie+xfXVrdSq6Ft5Jjwj3hs3EoYSZHyGpnD5MinXvWCuo0VPtpplLEEvQ3ZyXqRWfPisIxGp/I4+uC/KkXifMDuOj7WVPYVi7uGBAhk4/Q8//tja29oEVOzt7sg1fn5uzqYmJ1RZMfQlILHHYcQQXui8PobDSKNxkX2j74jAqptI0H9T+PA5kgTEO/z//vd/mQvpFgzL+Mtcy/wA6nJE2Ck3njx+onJEtis5/yYcZA4+y1yUB3xT/g7zD25AJuQImcAwYOuVcmV5BRY79o/OZmAlncEu2ZDUSqNM+Qkrgw+BstNlmHkevBkGur4eL7QHkqOGrM7H4vdcfpgtUG8umY8QJ/777otLQOGOkS/VUoQfWUVxjyYv89zbVgFFsaJlOPdkcgDEpZP5/yH+4dY/buoNlH55fmZn6WOBEfRPbL4jWok+B87xBNTwvTtyeeThuurtkVA+gsBVd06UlZjbQOiVgYOYDM5pY55FmU1GQbOcf8I7o4ThIMLm5qIUCKNM5Ttjot9oiH5ueQV5WoWora+1js42DW+h24D2tbe16rOG4QKwgFEAAZVXXGyp9JmtLq7Z1OS05k8L84taCMQfCjJ0LhtRMPmYJa1Lmi1gyMeU7pR8x5y3bNbhZ31VWCxabhXw5qCaKaBQ6b3SrJH1i47OTvvWK9/SThLPnFJ4ZXXV5hcWbXp6Wpc8AcVKx4cffqAeC+Sa8w3QMjc3Y8+fPpP8HUHPWfVsx55VjfdLeXn672PPx1SC8x4Axyj1OOewiMhMtD1A7gQl5zby7//dv8qxUCVjNODr84zWOHp7e0VbgSkB0jQhRdcV7XxwiPkzHG632UxJmokasrAwX8BCb0+fVVZW2fn5lWYfUPu3tvdUJqBKyzzK1zh8VRnBFSBNHOBhCxBEDBZJuWRMWS5K5yIwJAsYxwQOpdnvr6CLOYGeOH2aeFpe7lGKyiW8AqJjNBDx90EyAa5hrZDCIJvJGdBNzqQvLiZEsOgul3RqaVgabpdDicSSHtkGxkLm1Hsn+G8MeIuL8q0mwZS9TpunfX09NnxvUAKPW1vU9SllINYOZC4Hirq6JoYEAUZtT8lNQIH0Oep5o+cQ+iXhrwSMS5VA0EtQkpX+4O8RlJS1lMBA0ZlMWj8fTyaoRXwBv2OHQ+bo6e7W5cShQpymtatLJV9hebn0G9cWV21masYeP36qTdn0CZJt7IjRwF/qcqAf9qoHXYyYgABWSeDf7e/uit8HwkhGTCaqrKYqpu1w9MRVXmdR4LoSogY40t3TI7cQSlsG3eiQiD61sGCzs7NCGClr0cl49dVvWXd3t5gS9Jz0bktLCzY1OakzS3lKawIDn2ACUJP+RVmZgAZ0Clll4hxqB481EKF/5RrBhMZxoapX5P/5X/55zjWlT1TrCs1L1lh3V3fguRPVB0N9zJ4MNT6lCFFNtHpA+V6LSz6di983cm9EPQqoHrD5yuq6oNa9fVZCTDMfSjGyH9LH3B7sq9D4skIBqsPN6g14QEMS+zxA3QK2BNNv+jVpvwE2kJnEgOcGZg3AQQZuIj4EJJP5J3+OB0yYiOcaQO6+bev7TC7i775M9EpyDQwCSkx4yQBQVvogUMuPiDpy2GUod2oZ1GtRgcUOpazYEtWVnqG6O4VQtXe26e/zcAka+g7mOTIL2z+wlaVll/VS2QYTI+DaEUxcAjdZlR7cqmQWlHmQMfh9t3MCXDapcOUCU3EuRS7A07OUdoy6AUZgvLc2K/Our67oguiAJ4fAP4KgeC0joc0tHq+Sk8jqggfUs2fP5WR4jqYjHliX1+rZKAF5vtJrQN8RBk5lpdj93AzMv1iIREyyuCBfGSpRVSnbGIAJuH5cWPR5lMYw3zu7OgMfsiJRseg5Z2dmpZzF2hGDY86onAq7u6Uc29TQoAyC/dL6xpqNjT2Xn1Xq5EyWtGQ7ymYuXAcpYkKWuUi47Hg+VAy+nU2JV6KLk7PPZeqE2bhF/rf/6R+JUypdgUpYwY1qaJk1iXnOuoOWsW7VQ62srmlYK2e6yys3OBM27xp0J0fHuh3v3Llj8aq4WBb0TOiVM5/YO0A4MCgJzFfM1UudprU20dLWKiUkAopbjZ+lDIWwfdAfeQZy/1nnevH63IYS4RS8gTiU0F6AwemHoBYhXYY4DIeWvyOlnRfLNk5r4lan2df2rKxkWJjBCcP7JXoOed3Cei/MF8UHeJbMSdY44mFSYjGjur705chIViqw9E9VVVFra2uyu8NDWufGlYSyRjBtFmlhtC18mM7nDR8NtwhKcVwtQv0I7yNdJcgNxnAuZ/muUrc/0D2fidzeJYFcrFJWKq5afwDQYYEvZWXlJdbW3iZfJpziOb54TIFeMiLRV8JZ8NStZRz6+jpxNJcWlm1malYr4Egy3+AdfMFyqGenvX02E051WWOcAHqK7SiXNpc3KzT04JR/SFHDdSSQnInAIeWZlan5h1NI7yQdehke3AgEWV1ZtedjY/on5TGXBuWsthTKylRloaOBBBhlMYbon37+qU1OztjWBg4l+RLrwTI1Hq8Ww4S2gF/0rWQ8gg9jjHBPi4pIl9KZey6jBgZpNvJv/tkvcgzPeNHUkT3dXcLimUS72RnKNTmtr6MQStlHL6Qa/yStskRO8YWUOlkFFwHV2dkp2JYDgKLSyuqGPnDmUayny7WwsEjCHAAC2OJAXsQqpaIqJvgaW1BuZ6bfvHi+v/aNfI4b7Az5Yh8/h4m8NngLkRoGYqfZNpV2BBKHldtIcxG+XzDcFRvCkYcgO3lvQkBR6ilT8e9CmeiLPajY4aqo5Hu6kRho2Pbmlko98TZYNNQhyVMwxSqh4FTI/e7OYL/mKNe3vvHsw0I4lVwGOd2wfMbujXWqi4p/5+anj+XPeDb9pikmoHxVwb27CBgCykGdUN/wm78r7uXZqcy562ArNNT54lwkIvUqnBDRoKdZ54JkVnl6nrFCVGxbmnQhbazTuM9JHIV/53PnNZKlWGfYY6B/emZXLz7vfF1uBBSHnY9JnlsI8GDOJ5WhQAKgJi77Hg46fML2znYJ9McTOEJeqj/LnF0oKz169NhWl1e0F8VFH+43cdGROegFkRLv6u7SJvBXX31hT5+O2eTEnJ2mMyrFoUARAwQVGd+Vq26EeKM0i50OsLk21CNcTjeWOYW5AsKdJzAn8j//9/8gx9yIRhb7DygrkA55iOJPBc0+hxOS4Oz8om1s+pYn9i4He1iEUh9HhLgQRECQtcmkykIQEWZbaLVR8m1uo6dHABYLGGhta9fthWIs9VT/0KDFa2rs8ubG9g8OtehGkxkaO2v1As11dp2g/7NiDvEVddLSMotWVmmIS5lKyQf1hZqXYFWZJzAbVeCAdKv+i5ve4XDPUAQUkL27BhIYEFp52PImkkG0y1MjrUYZ6hnlSNN4zVewXIGilMUNMt+DqarCkjVxq69DxZVN0lLBu5J1xhRB1pn8bEfyKIldI46AdY1COatj+AZwcYbTubPcxfgoL9dnT/aSvICQNOyF4MEFo4ccfWiBZopcTeKf5eHgiOFBXGeA164AlnpSRsjrm2+9Kank/eMjyy8utMa2FisqLVGFwkLfZ7/9TCsmHHAylAjQ6YwyKz0ylQjsGCoCemQOORevSlPMxQmoc+w/fdWFnTE+L8pjAmHgTr91dHVYY3Ojem1kAKicOEeoP335xZfS5GOFQyKb19dCeeW0kkjowujs6pCEMhcOaN/Tp8/sb3/1G617cFGSSNpa20Sbg58aPhMhiKs43B/qswyHumR7PicuBHppyr7Iv/6r/zzHgwUe5yYgLZKKRTvK3gYes5Rm1yrZJiam1Q+h20B6TR2mAo019l7KhPlDfRH7ABZCBcbAeBYdiz29toZIO4hgqTU1t4hyw033+OkT7Ug1t7dZZXW19pjQ0KMuZlGN25Q3oBKUA4euuXT/CgWzE0xkIURbCCg4V5RDsCFEf9E6hu/B+FfozRswKpT5PPOAKlHT0z8RFJL+guBK/UwwBQRitNErKxm83orgS7ZGs50pPIeSoNNmbmmhAiqZjOuAgPShviuUSIwQMp97BFPWETRkTep0ABT6H5d1y8mEmxKYgCKwrjRERQkXvQXQy2q9N7hyMmvGafH35nkS8CwsUh9JIEF05X37349aDShc4NN7lk5Z+uRYGertd962xpYmO7041xp5Y3uLxhy8ZnTUP/3tZzY7M++D3TMuIzaoL+xgH9QyJXYH7xVslAuQvwsyRjbgQgqDl4uL1RZKZoRqenu6bGh40O4/GLGWthYJS8JMoK+GGFCQX6x1jUePHkkKGZcP+k3xToswmk44HN7SZB2d7dbT060eE+37qalp+w//4W9sbGxcnxesjpYWJL3Rt4D2BADEqn5afVQIkHH18t/RF2Q7mn2pcME28pc//SDH6joDPabjrPeS8kmLfMhoBXAjcOMj9vjo0VNbIGscndhZOmPXlzAF3J2cyKcpximP70O2ejFhvsLp+9AWF5ZVApSUYhXTZW+8/qZmRV8/eqxt1CyHFY3p6mqpDhHEwMkAFAw4lTHDpTBKqkBGF9ROU+9Y3PILil1pyfCVhd/m+hA0i8pGMpALKUraePJZ0wv6kkO1BIog88BRUMEE8VUr+0WamZSW5IsbRmmKcinagqBJwLTcWvwZvFkrK0uF7iFnzWD3IuMGBhyyUGeQ8hrKjhYvS9HxK/JLIJBc4z2B0gE584L53K/hy0WwUg0PaFyZjsFwuCTHzwktfbh1ubmBfknxyJnxmVCl0LRrqQ/mPiVj5sxSx8e6eUfuj1hre5vK8URd0upbm/Uz3fuLc/HIZmfm5IIJGGFZsrYHFMAEFzD/X50rJukqlyutrrZeB180KgRUr69kts3nCIPilVce2MOHozYyOmI1tQnLXLJf55+BNrPT52JsIAO9vUmZik0PUm0eUFww7R3tdvfesJBMzieMc842YMZnLESi5DQxrqoMQI0zyxfVAZ8b4A1oKUkBwIPnQV/JOSCDZ87QT0mpZ4v8/KOXc3DAGKyJ7o8yTYSG/tpFV1pb1dCiZ4fe2vOxSbkdIq9Fas9e54It2Cv9AEifZDweGDU91HZoItJGODqReEYqRd1eoqn0e+++p5v4K9RqCNTUieWweEwmNXClbwNaPznmpkU00RVkfeMSfhgcQurycmlM4LhOiScHRs2daMbzAkFK5+SJsRwslOUF86QXARVqF+AiGAARbtXJxq2bl/HFLQ9LoSCPvvFMAUUPBT+N6OX7AQyEvqxkqLbWRrt7d0i2KNtb63oIvAzKIyBwBZQ0wQFSWLl3yg7lUmiVqhKP7w26yafBvlFwcLjxAZMojwkomYbrtkaijI1XLyG5efl3t9Q8F1oLXKw5SqBKRM+ImCVsBkpbWN0EFF8tne3W0tlhlfGYPiNUfycnJsU0Z7h7fJTiOtHI5OjwRK0CYxNKP1HHtA3gjIfGhsDY7RJGvpvA0UIQUOiwf/jhe/byyw+03AgzYXtvR0boXMKS5N49FPuD3aeDvX2tt8hrC05lITPHqACXBw/uW2NTg5e3FeXSO+eiYVP5yZMn9ulvPxWfkcsGFhAEBf4uv8I5LQEF6ZazA8TOpUrfl8mgUIu+YcQiP3xrKMfBR7ecDU/QIgEM2azmGa2tbZoXgdJBhmSnhkPOEhwH4SZzqxKH+RUQMrcKMCy3M5PjcBmQLEeJwqIbA0HKPGxGCChKGoQ95pYWbffwyK6yWSurrLT8ohJlFlgVhwfHOnDA0+LnkVdCSpAMsL3si5ZX6t997Yk/E5RKNMWIcBQU6EN1TnrW8gmoYIX990m2zD5kFg2yxwEmmAIxGWeKkIMY+KKg5CvTgDPy/lUWgGXBsqFZaUmhVVUwJG22kZFhQcHzs4j8Y7viGdSzhesKAjMfM9QN7HjoQZkdEWBajBN2H7Fi+IhFJRYPHCAp+TgQfE6UMJQ+XB7M8EBguQhA63z5M6sDxayFkpmZI2UYwQcyyXs6Z+gus/CslUXLxFDoG+yXxkTf3SFlKsrh46NDlVtzs/Ma8hJAeZEizRu59ff3Dm1jY0tEaTFSNIxHjjsq+DtaViZOJMFEdoKdT9Ynm//oRz+0B/dHtGpC1bS4vChgxNWgbmx7e9+2t3dtZ3tbPX0mfSq9RZZktRkQyRM9afDOoFbmb3BrqarSsJfP6+LsXJD7L//2l2ID0epw4TDDov9yLqgDVpSuq2trKnPJUGRyRH7QxeC/Kxn9vdcHcsDl1Pb80yF0doayesMMvCiPIGtC/T/DjBm2hA52gRXlFasUYwWAZp4VAozMeOYcKCnISP+hSOgLZR/9BjV1c3Orvf/+++p9nj0ft/mlJdvc3dV2LwwGzJ/R3GPZkFsP5Cvsf7QaTwYiY6AbXuIyzCB58PB8/MqMyQU5OFSkamZWItwGJR4ikxwKDo3zBWFbuD4Dv0/BpcyEjgWBK39X2OtuBJa9PtfMCdg7S5MsD1hUUp02wwo8U//W5kbr6e6woeEBeBQ2OTEm1EjMhTyfnfG5wpnj4G3t4T5xqLEBpZKGsbx+6ai7Mi6D10RFpTS/qf2VnQLHETImAc5FxnsDfaXfpEGnvFN2ypwri5G1MJajL6C3gOhLmUuGOjk6tLOztJgKMCkwtx6+P2r994atpr42IIamhW7OgfY9fmq7O/vi8kGQ5dJlML24BOUMWtuZ+nEACioXSivIq/Sa9E4wzQGCouUlyuZ//Ec/sN7eHru6udRqBrtWDPyBtUFwD9lgODyWdBol9yl7d9cAQUW+xn+LDRBqXDgk+nwT8KGvv1dgCwPfna1t+/Wvf21jY2Mi1gL+wJqAdsXlQ6bjzPDZUCaCnjKagL8KC4a9PJgmmIFHfvrO3Rz4eW9Ptz5oFstOz0BQcNagJ0KLr1DNsEO0jpTxQGFCYLzFjYn5GgTEvd1tV5vN82XBZG1S5ZhuYNSU0qfiC8JmZwfp/Y8+tqrqhLyhMFpbQ7nzJC2RlPxCzI4rFDiyKs24kbX+CXMAiV8JcMQksILAyQtbGcrCoDwMfWxpvsVAp5eSeyAXByWaBxGXiIJLjInfDya2mBne4sXiDAk560kU5VxlntPMsLFx6lHuJmvnMD0O96w2Gbc3XvuW3b03aJ0drXZzc2FTk+P6zLBhJVgAHQBvOGxHJynbRNf7GHUj9zwG/aOM1fcmMUqpF5GcmIi27ARR8lIaq8Ta2lGmovT2lRP04n1exRYs/z9c8+bQILYCT5PVBrIvQ07e35ZMFrblfQtS9s6337HRhw+so7fbqpI1IDSCr5GAxtLm008/E0iA+Vw4puCCmJqc0a4UGZFSjXuMy4cgBlHjdXKJMReD4Ast6/6De/bGG69J9BPKENlBVjXpUyssKNbeGp8JUDYrKoAHlN1y6wguHpncyYeZADdlatBQ6Etd3Z3W09OpzwEuIjtoACycMTQEGe76kmOwRX7FbI3tcqD5C/VPF6enMu7j82PtJfIvfvGjHBHrnK2cLa8uK6iw/CS7wHYgQm+uYFfrjvdyK4egOhJTuGCX2S5LXZubtra6Yods9yK0WFqqDEetzBOkIQXKhry4sLCgAe633kDbIKFmFiaGbjK8nzSrKtJaOj0RQ0RKH9/IhFmRlktgSVmlhPvxMILJzMGUmIpg4gDBkwile9uKUUEsiTZOVvIAkr1owIwIeycHIVwfQpw9lXgBh4//CM8MFgQO8yGamFdgt8wn0mcqB06OD6y9tdG+973v2sjIkNXUVGnJcHLiuS0tLYpFQsAUloD60TchtXxqG9tbdnSMdiFSAGwqO7HXGRkuck9ZGassFbvh7t17VhHFGO3Qdnb2VAZhb0O2pNQLteYoxbX2jWRXlsXNc237NjU2vXB9Z20C4RMukJWVJVtbW5GPFEPRN958w+4/vG99g4NW01BHlGrEgZrR7PSM/d2vfy2PKXk9lVe4v9b5pfa7VlfWtDuFwKneSz7gjitX8fkR5LgFspP11tuv272AiX9ze2XT01Pqk8h+ADecQ9BcSjIBFJLsPhP6R9nqIC6flxOpuYCopBgiE7wgf+3oUQz2qspZWV5Rf7+0uKRhLrgBKDWcVgJQbI2AO0pFQgCDgp6lTgQ8MRCHLR/59P/9dznqbqj+3A6LS4u2t7ej1EtAQGnnRWtiv3eg0otaHyia7NPd16sBpdQ+hbqk7PAQxZlNNXMEawhBslPDtJ3SjRISRK+xrU3i+3jDcqtOz8yJcX10lJYwCjoL/HfmYDTmMkE+c7tGSrqyyrigckoAAg8gwnWrQ3EXauBAJy9YPgw1JLW7HwSU1jE0YL12AUuyEExiiblc2+VFRjco5R8PicOGgTGzKW52bjQNjS1PwbS7te0D3kjWBgd67Id//D0b5OHlZ213d8ueP38ikqZMli+vtZsF8klWRsAGtR4yNbMWqgKY+9z43Ob88rWVK7PIjVY37g4TUDFlJ54TgcVnFbJL5JgYMEsIKkpwSCKwuEF5W1uQCDNbX1sT0jc8NKyMhrHeyuqy6DoMgPv7e230/qi9/uYbkmc2lkGzWVGT5mbn7Nd/9xut2wNA0Rt3tHeqT+R1ra1u2DzQ+uGRsgYXNYdb6+b5BT4CKS7SwuUffPyh9fR0SKJgd29bzoiwvwE6GB5DvHVFKi/ryMZcDmQgbYDL9AGThhJRg0ItRomrarO8zKpZ8mxhu6FYoAIlKdxJSkeChxIaGT1cO4gRSdcVewUCkguHdX8HBxTUZEvVU0U2Hv9KDoYgFVArsIgkw5ydphWZeKxy6zMF5yFvBTcM0KdkxOrYnakO6k2EUKDNsLnpZFnvoZxjR2DhsgAdCGkseqXiaNSKS8H8SwTFs6oNmsjuFNhasr5RKxaACwQJ5RHDNWlQ5OVbWUWV/33EXbi9CaZgCEpIiaKkxtBZFqRWtU9kHPVNjubJUDng7wmsCPae+D31SKcp/XfXKqf8o4/yrMXtGo/Fg7Ilp+Hi1vqGmmvQvZF7Qwqonu52u7ygDl+1iYlntri4INQIMmlxSbmQTwbR7I6RpSGf0idAleK2Z3ZE6SI/pXzeK73hpXrfjo4uZQWCiWH7wSHr9qy+0As6iZePgZvaKTmloj1R/vH8sPjkYC7Mz6sk7u3p1TxqfX3VtncQ12QlIk9lX/9An73yyivW3tNtpQwzkde+uLTFhUX75De/FQ2JaoMKobmpxeJxN7Cm15mamBa8zaHnF22GtnqNuRvjhQobGb1rP/zRHwnl297ZsIUlnBrHRAGS4mEW3chgGB8EFCgpQcTZ4LLh7PELsSE3IPBNbxhAQnhZHCwv0/kluHzedCqxTAJeIE5RkXo8htBkK2kFljLXxJYop9nZ7vaWYHMuKy64yPKjv8uRVTY31w3JJIZUkDr5PTZBYepyO4J+YIBFKcGKMx+IpL4usKT3FEovhpwVwhqUVNSyDCF5k4ACHLxETVLgBCoyQPE5eGjRSqutrReDYnJ61haWVmxjc9cur7Pyr0XYBeQOhVhWMqRuhMsgG6Glrhyr6zYAIkRFCjUp9LF6ENH7hKsW2u8FyUOMkg+Z2U6A6IXZiQ+ITA09B8FDgof5GkHlwIQwZpUtsYqYDr6EElMpO9jdFZkWb9v7o8P2vT/8rlC+s/ShbW+v28LirO3suPsgUDll0aXoUmzX3qhnvGJ3SRdCoD1IZoRAGo8JlQOFRWdOpRMUrosrMVLYzCVD+JAYQzd34vDSh1IRBkGFmBH19bWiGyGVTFDg5M7NiyQX7835a2hDALm7k0eytsZ5f/DjOjssGsMtJauSjh6KQSkOHpRO9DoNDU02PHRXmWhhblGMCspdyiaZWwdMEDkdVkbtwcNR+8/+9O9bY2Odzc/P2vTMlE1MTmiFhe+n/Tbk27SOghYjDBKEclw2QfoPyuDuRBku0DpFDQd6/rvPWamyMN4jqKXZr1WZQ/lE8X2kt1JNJmvWWCkEpchSfGWfyaAAACAASURBVI/jowPpq3CeAH4i6+Nf5lC9WVqYk5M1E2puVmBTdPcwgwZcYBZCk0yWCvW1T46wnzzUDwHjh26E9BPUe1mw5OfpppACLARNbvJq5JbOVVOjYpqizme9uqFJrPC1jS3b2GLVY9/OLnDtKBPSh14dJRElIwRLrbQjpsLD4ANWiRcKGFLyuUsHYIOKg4CD5wEVaJBnKfNokF0jwAVWxBcSYklm4nDxWWjdXJ5VZUKQVD4F3we0jZIP0X6UoCh/UkeHmjf193bbg9G79tZbr1pDXcLSKbZud21nZ1PgDy9bAqASsETznbkbvkZ8bs435LPjUDvViml+kz14MGq1dXUut4Z+O0behye2vLSqS0+qp2euf8DL9IByDXrKKgROGhpqrb29VZchvTKo3+LCgoAJ3itlMJWKHAQRnQlKMioT3BSbWlusa+iO1dTXKyhoC7784itlKGZS9HKAKQ31bk5QHU/o91i14M8wJKXckvIvABMaDeVldv/BqP30pz+2+oakTUyOadVianoqcHenhCtA8lB/J9zodZVh9x3TfDLQP5eGJIwaIc/BDhjOHuf4RuXJ1tOzj8u0USbDeOGcA3CQrRlss/0L8YGlR5KFByeMnQuhfTDzReM62ZjPcQstzM/Z7tamZdKsJSPOyNZlidRnGGKSUvHqWVhecrvGA1R84F9lVDYg+sdDYkiMngLoiA4fLoYB3w6YFEYD7GNWjAEg0NbG4SIWiytwbrJ4R13bcSpjp5lLu7hmQJtvhcVlTv2PVUnfQJBoNiKFVWYarnjmethiEUhyzMUofRHQgQWdrmDuBIol3TzWM3STebBxM6H1zteLUg9mREmxp3yYBPre/v1o4mlIKQMx/VJGS6fk3v72m6/Z/ZFhQeaVFaV2fobmwqldXpwpQJjvwIZnk5aAWFkCzaK83lXZBhADJI+QSn6Bi7tgpfLuu+9IduzgKCXRGw40fcrY8wkN3mGW4PVEoPmi5DcBxfvgcNQ31ll7e4tgZUy7ueggl3LT83nwTzI0QcXeD8N+DqYoSsmEtXZ0WO+9YWsQZF+hWdzTJ8/s+bPneh2Qoelt4vGE3RkclgcUkDRa7WNjEyJEO9oayNDQVxUV2ujoPfvZz36i7Dkx/txmpqek7U5lBNVIKLPvub4QLCVbEFDhjI4g8lYG4VWGvB5Q4XoOl1To5IH0AuADFRT4AD8HWyDmTiyKEuTouhNYlKVh7ymBVPRTSop1BkAbI5mj7RyryFvr61oqOznYtdOTY0G+spIpClbe89ldOpXRF4oy7O1z4DANY+7EMJcSRHoGiO7XJFyFpyiwYARtQqaJH4xr9s6OwIeF5VX1TtyyIDfQhhDmhxBAyZcBLjaoKiVWXBZVPyXwgcHyTVaHSU4Y2pNy5wQPNp8tATpwlem5BTQiD6gAHs/CKA/03tAuYOmOAww8esrBd8NpAoZgImAJOvaeeKQ8KEpcehIy4YXWEc7s4uzUujrb7I++/7E9vH9PJl24El5dnNrl+akW+ygbYXDLVrWwVLs5CJ7MzS/ZzMyCdPSg7KDZwRiD9faeni67NzJsr7z2ilb41za2lckwAWfbF2qYs1Hc49ZF3/3gifhLHwjcXlMjZKqru0POjTvbO+q5JFWtShb1VD4LWAAn0u5j2CpjhQrsaZLW2dNjdx7et+b2Dq1kANlPjk/axNiEBC8JbC6D4mLEd1qECkM3osxFLw+HQomv6PP3XpfXee/eXfv5z39mjQ11NjUxZjOz00KFWdXIi9BvEVAuvAiJnkDXRi0WQhrcO10rZDi4wYQjglr5EerrysG8R22a19apx+cXmZ05HmeA9RIuSpw9ed++1oR7x5XOAv7FrqNSpOCNnKaOcqBbrDyzXbq/vWkbq8u2MDtjB3suokimgmpBpsIiBrIqi4ayCy3M1xflAOUeqCAyujSU9BquC41ZWEZZQybUwZtmQY1BL+wLVqz39o/s/JK9GWxHopbHKoP08QotUoi3VLEad/k2SVaMTU5223GJL/bv+2INg/Tv2Uk4c/DFCoaCTKeM5fxvLGhI2RwcyjyCikxFsPH+uSg4iKRCHpQzjIGtsWHh1grX3jPipdGHDvT12E9//PftWy8/VL9SUgSknpGkGAt82Im6BkTC4tVJ9QWAPvNzi/bk6ZjNzjniSf9Jqcww8o03XrWBoQGrbXQNv/m5FXlgofqDXPOTx89EKNYQVSifa0nIGAGhEzQoyko0uERqbPBOv0ofSjQklim/OHDSQpQMAZ+FC+ZTAlISy1ivvs56BwbsweuvWUtnp8p2Amp+ZlaCLVNTMwIm4PHxvUpLMWNIyOtWRIHVNbUOKQ2NkZT27EFQ3Ls7bH/25z+3luZGm5mesLnZGWUoLgwoTTm5oASSBoX57hbD3hdmF4X02Ojbuz6IS805OMX5UGBJJxtHVjLYmd6zW4Y6IZaMJjQZpsrRsS5VZphhZudiBdSSARygWkCipcyObO/s5eiB/GFf2MnRvq2vLNvU+JitLi3a/t6O5jANdfVaDeYm4YYB9aMMgM8mJkwOKglyVnWai8ASpgdDJETyu4cH4qXxhigBKf8IDHoF9M3nF5Z9z+oCTXIW0UotH+Wc4jI5CObyvFciRDhIDN8IKCbu8N5Aiyh7nOAaaj7wp8NgCkRVCCi+SwiLQ0MKzAUIJDaPOUSsZxOE4TCU7Mu/wxNzLQeEOXF2hP9YELDhL3UxsaELW31osN9+9pM//U8CChXZ48MDW1tdVgakh5BISG29FRaWaP0Bms7ExJTNzM7ZwuKiHmZbe7sN3R2yV197Rb5IBSUI7x/b1NSc3VxltQZzeX4lxsnC/JL6KN4PzImwCVc2uL1RNmXvh3WG4eE7Sl8TE5Pi/zlX0p0i6dso9+gL6TN5xpS7uE5weTKLeuO996ytu9vyCgsFhGCLg50MyrcIdYb6GFQSrJpja8MZoDzlXCD3RTtB5iPwuNQGBvrtZz/7sbW1NdvqyqItLy2qRSA4yUzM5S4v4Ca6VxPPnDOpC1AqSTm7hLGuVZXAFCAAZjh3oM5e0rK17KMF9tBEXZPpGz5gN1qPgValfjRzqu8FN1ULjyVFumj5LJkNciZIHpGxyfkcmYQtSfZ28DFKHx/ZxuqK+Gbjz59a6ugoEB5kE5R6/8bSosSwSYsBM7g/tKCseGzUvjwo5iO8cNAcV/I8ky4bz0xoC6RQ1hHOWXfHz4lsUyS7zTTM5Fy+FZfhL1usVXV+nym7GNqIlGiz1utmqc4Eq/DiSAQ0Ii+2CSJ3GnRCUjBjCvT2SPt8aGIUS8UJxndWjTma4dxIIXGU4SA3tTe67CCVKPCkzoQRNQwLtCbyczY0OGA/+uEf28MHo+p9MF6GTc1tT/8JlQUOJDenbsgoVJcy9T6oHLEdTVBxMLp7uqyjq1Na3pSJkfyIKgXWaSApNze16p9w6ZaX15ShmKdoGxbkFoFG6Ff4+paVit9Goz0wOKhLEnET1ILJ/L7eH1Cn5CTI38uKz8hZAU4nU/X09dkH3/u+dfX1Q6FRXw0vjv0ogAdKeR42iCX9N0ASwAQzTF4TQQArhAwFAiiU7ehQQMnf++MfWEdHix0fw/rYtGWEV/cRXs2KPXJyfCrElzOm/gXmPmgyGolUXMESIOeNC1ZWTQUF7jZPRUFGlF8z1caVWOpUT4wQ+Hz4xfeD2YHBINa0nFmG4GADgG6O+PK9YJ04CyjyN7/6IseBYd0YVwFEGCnz6KPWV5YUUNsbG/IdwmVCuuesEYgKxGQahR5E/miCkbi90uai7OebHWrkzWHUxqElFb9Q7MH2RnoOWttTc15QVGY3uYidnV8JoMgvwILE7V0YgFJySmlWKxwuMSXhDErJwNvqRUCpT6L5ZA3jG+dAMq5bznjNzqEGkiWgCH6yDweKVF6uvsmHedzaNO/hgpn2nfIpqbx55xaHvYB2BMtxgwO99t6737YhWAU11fpvlE/6c/kFGj2ga8jD5kEz74AFTablwqKOZwBOAwhjmgW/8spKaW/w3ulByGQEEsKVqA1NT83a6uqGVl5oqmFt83y4/K6uWRjFksX3hPDvbWvtUIkECwFuIX9ODiwh1UqEXFd3QgWpoZbSv0AXQmNLi337ux9ZZ0+vFJFQPOICAMHli+yEUQAXIOUdFQXCnXK4yGUFuMAG4b/ze2RE1IibGuvtu9/9jmhavOYjZXRfb4dtf3Jyajs7rK7nBd7QXjm5ClewGBtIjvG6QHoJVnooMpCqGUAKSAA3WZX3UKf4BXmYMo4Wgs+YKoJKDIkGxiiS2S5B7Ceq/T+Cj3JSpAPIyP/H//nvc6AcCGBUJ2JWUUHUFUiTG5HG/d1t24JHtbhoB9s7YvNmUqd2egIFKGUnpykFFTcONzQvgsCkj+ILjhMplhsKSlMooIGuuDSv85npuM09ARXJKxZUDjsCt3Wg83NWqtFAQA0IOBQlo2CTmAzkFCGvjb2FCnUfmC/BfGAewbA2ZwUBnQjGQ6hHQY+HZJRKvatr9RDMRLiNtTcUrGnLQEGZy5V2yXhXF6Bi7gwBpIrGBHoIHZ0tAhAG+/utraVF8l4EJLMn+hqUofisAB7IHjwYgILmtjYX+jw6VEPMEh0Pl6ykkQGcN3Z0LmGWsAc0oxKos71TDIKJ8WmxLwAlQid0shQH7eLyXH0U/S49IWxqiMn8fTdxO1WTDqBDGU+PCOAEj5HLo7mx3h6OjmgcwMC3pLzchh++bE2t7RrcknHw1p2ambGx5+MKMLiYsFdgf4gPqlUuvwAZxWAY4cugMG1gvx/LPOCdt9+w9o4WaXhwoLc3N1VSXV1ltRKytrKu95tI1shIIVYVe+HuoaFxSC8LEN8QPmfkQkDRL/EcCShYEmxa82eA0PlcKMMJFC4jsp4AnUDSgHPDpUJLg5YgYBsVE4aCkf/xX/9brW/g+1OTjFssjidUuTQQiuAv3Vza0f6uLc3N2ebyqu2z8LezZ4caHh7Z8WnKUgTVaVplH4IjuNHV1tbopsGukek+dCH6KdRjaCDJWq7pUCR2OPB6KSheeczK+IpW2k0uT6pJp5kLu7hGPfRWThQhTC7YMySrCiX6ZlFQlCI1ph5QUICwmMH4TEuCErDEVCyn4TOBzk1FA+9brQhluhuDansON0Ixgaa1bjnmEfg/GWpMLOkVWxVSV61NNjw8KFUjUVc0OMxXTwOYw6/29jYNKJGmJiuw+gIhtaO7SxN5aEuq7UsZO3DJFAvJ5DNA1EbeWts7UkXCLaK/d0Cjg/GxKQUUwQHFi+1mSlgUYDkYlMWgkpQrEpbhv8OR5GZnVV6zO0dIZRYei6kdgADa0dZi33rpgQKKviaXn29tvf1WC5uljFnlpUYqZLuZ2XllWEAjNwq/9r2uiytlexms3Wbt6ORU3Dz1eecZ9WzJmmp76aVRlX7RilLNepBPZkuZ8cLB/rEtL64oEFkqJaswS6Okk7Dn+bm2zR0FhIpGyccK/q0QRT5LemL3Js7pucAip2fispEsc22dSkOypkwI89lawE+MuZPvloFmd3V0yP8KM3GVfP/gH/6LHLOQ2rqEJZLVFk/ErDqB7WHMYtEyKy3Kt9z1lZ2fnNj+5ratzi/aOpaLoDSsWZ+lJGAPQkTZR0agWatNJlSn0/zSxGmF4Aq5srSyFR88JcH1NXoIvMEqzVXa2rulCwFrIJ25VEDRY8nFHepcjiBwNFhweI4JX7B6EWiaO7IXwOLS83NtCPoa9MZ9MTBw0qAZvsXtO+PMDw2hHQUUQobA/RUlnT90AoqbC8STg1Udo0xmxhHR6gqOfATSSw/vW0dHm0UryQDXMmdmsxV6DgEL+ZS5G2q6omjlI/Jfbd09nWKcaP0FVIohMpugxhb1lWyB8Mnl80MNCYe9qsoquz9yX2sgE+NTQtfIUDAfeA++cXqk103QRrWvlq/f5+fT7KMRwiaseicGwLqto9bW2mwNdUlLxCutqaHeurvatcayvbUhu5+6tnaL19RqvsjP4ueyQMrO3MbWttYtNGLRhgDsGt9pg8gLGRhuHr8vsik95dmZllQHBnqts7NVbAkqAfooyuCbm5wdHjDAXtEwHP4ka/QoIaGldw6QEmRkgoezyE3LZXF+ea7LCB1HAqq0uJRGQ+MCXiMtCVUIe1IwUUAzXXLbLxiWWeF0cjZoB6DlvfPmW+L6LSwvqzyP/Ogn/0g9FIEUJ5CS1VaTrLZkbcIS8ZgW48oZzILPs1aAfeTyiq0sLmldY//oUJrSiK9zw+AnS+kDNMuLdq2zCkGMksvKZFT6IZtL00rgFBfhz4RSbaM1NLZZUXGZpU7P7SR9pq8LrbMHkELOjdU8oFgO9FV1bpGQ7eC/D3v8Ri6CUICY97LoV1FeYqXMxnww5YuS3KKBZoUoLIEKkaSLaXDpGZF81poGdCBfNuTANSSrLRbzOQQBRckMkwFQhjkPfDHe8+rysmSukKPiddJfwr0DGePgE5D0Wd29XcruoEjKTPgjYbSG8wYcwe1dHVS4kEz0z8/OhcC+8sqroh/RU7nk1ZEvPOaxon8l82X6tP6BfgUuJSoCKkD0eB/hksh7ZchLtmVplB6hva1Fq/tckARWc2OdlZQUKpMARFTEE1ZWWeVKqvS6l4ACmN3l2cbWjhZHUcpirwsNPbIHf05kZjQIb3PqpQBQIDxTYvE58hm2tzdbV2ersjcmAjAXKPNU8jG8Tp+p3+Qybmxq0gIh79EzpQ+3pU/PlSoC7YXEXRjfQPyGAYTxBT5f9HgsZfKZkn2gY1H2QXx2ehMAGoz2tLI8l97w0JB9+MGHCsDn4+M2t7BgkY9/8Oc5Bnuoh1ZWVepFIfGUJLAScUskqsR8kIcryAe+ULt7trK0aGvLy7bFw2M79JzBGnJVpFdQu5RKJmSgmMpXap04aydpnLVJj+zFXNk1mmZlFZZMwvqtsMtLbmIC71JCiuesbwciJgokAgoQQ+Mj1qm5hV2oXftM7kTs6+t80YPkm5WVFgS3LItjZXqdUmc9xlj73O1zbpz98ELWOWCsOyKJ+8OtFhOh8tPUAh8nYpUSE4ElQrPPCwMFkiR1olq3F+UGJQV9Gg+MwCwrdbWfFOL6l1fS+IN90N3TbTW1NRq2UnIQkLw3AIbdHdeHQ+UHEUxqfw4wBNS33n7bSqNRm5wB5VvW0hyT+xKG4IEuAjLXeOWib8drICgff/1Ym6pIGfO+mxub1T9SBsmhEiXXmmr1hVCVWpob1GtzOWmNPscwvkgEZTKOXCf1IRXKnfL52IQCCoQOBoJkobMQitkMd/YCB50LgHPBBUHpRqZvaqq37u529eRUP1QJlKdsPOxt7+r9Ub4xLIaGxY7T0PCQ3i/LgqCk9F0sbtJSUGLSerge/o0kw/v7erWvB4RPqTw3O6vAhsPH8iEJQc8qRxXDZvae+t2+vj4bHXXWPfoYTx4/1t+NfPAHP8nJYlNBVabmlwCQ03Wy2mrrakQrSsSrdGMRJCBaO1ubtrG8Ysszs7a9sa6SgnqT0urikgEpMCmUIjx3Yvr7UDtuFQRuHUo/RG8UKSixaLTabm4AL9h1QryEnunGruHbSbHV6fqaz/LAVP7h5YTCDs3urVBI0bODYEIvoggNAfUCZVZfW22tLQ1C4LDk5CaDuoPUNL0GBwoUk5/hruDB6wTFY76EhU1gP8oqAw1sbXXCkvqs3Nzs4sIn9kD5zNt4MNz8OjBpNwCQZgSoFKgl9BbmMJBeq6uk2cC6N2UeNzMPj8PP30cGe3NjU+7rEoTJZOSMwrbtex+8L91wLDyBrIGZKZHoBd07OSvF1fc/+lDwOwI4SGP97rPPbXxsTFoQfKbtre1WSoWQ8tX3aLnDxPTUSKBxyBub0O+rU7+RSiFnkCeBUVguHF4Q2OtsRKKms7ML8qWirOQCoMx0YrOX3C9IqUfHgqgh9HIx0o9iq9PV1WY1NXGxE0Af2fGCMbEbBBSDWIAVdrW6urvt4UsvKfvA5AcggYQNWAJbI0QCCSjKRQJqZPSeACL6Y9w2nj17JrVYhF7C9SU3v4AMe2YHh3uqvO6PjNro/fs28vC+zsSjr76y+dkZi7z/0Y9lZ6N1dRAdGlbEVeIenYgfojdRV1ujISYfruSvLs5tF2OwiXGbn54WFxAJLdjMNzeX7hInf1mM1EqU9einGpoahchw+FieOzzJWOr00jLnN3Z6BpaPKMmtVje0kEhAYfbsw23XinAJIw+oLJkDsZgbtweFz8UsCEqUjM+KLVFVYY11Cauvpa+rtsqKMvUB8moNXTcQdRHvDesb9PEgUMKjc1Xbk/SJ4HUdhvw8f+DJpHV1/P9kvXmM7HmW3XUjM9aMJfd93/Nt+daqV1tXT/VatNvyjHtG02NLGJv1D6MBJAuwmREYyRJgWciyBgmBGAHCIP/BIAwYjTQ0vVRX1at6+5r7vm+xZiwZGehzbsSrlqhW6nXVey8z4hff+733nnvuOZOSXuMh8xxBCoHfj09xGHEFU6kViXHvRFXWTICJKTVKuYKGxfxGDDm3bhRaW1RWwt3jtiY7crtnzjJa8eZgSh7s3O1+0Pr+0Y9/bH2D/Zr3rays2PPnz0UnogcQqtYcVPb73g++b2OTk2Kpw8J48OUDkU8xZAPx6u/pV/Yga+g1RSGjwm8sSA6tt6/LxsfxtZ0T2MS8jA+Hch0ZAspzOJjpTF4smC18o45c9RZoWbMfyL5iwTPLC6syoIcCdIBtoYu5CZ28lMo+MiMoKWU1Ixvgc5jtlID8fRBG6aIM9NvM3Kx1Y/4dCone9uWDrzQoZx2fZ44+I1mU4CVQ2L0aGmbFpF2fG4ItC298u5hLGjY6IAU/m4DO5dJivRBQN+bn7cq1q/LXevDggWIg8P1Pf1pzQzFfEwCD9qhPKFP19vcKxoRX1dPdYW0drSp1QK2YVW2uLCmgXjx7Jv8dJstoEDCPQiOALyBmAgrdciSdOqExRcJWLF/a4XHOjo9zdnKas2yuqP8mpwwxI8SPthqLfHXbFWk/qCzzDEUGA8mDJW8XF4ZGBMIrGJFFQ02WjEWsvTVhfd1ICqNbjZBLTKgVjTlB6/0YjAnXJqePkltiyQfIUiM6901QF8hkNhOwVGvKhgaAxBnaNoQjPQAxX6DRd7jaBUM5eA2BGb6N5nn5/FteIH0nLG75OgmhclNlbk9uWUoe2ADcntz06lcqFa3Y/Ogv/1h9BF6yBNSz58/l7g4UzSXBbht/7qOPv2Uj42MM4mzv4ECr37hm7O8fSHg/EvKFPJpzzgTETy5J3EPCYfahyBpj0nsge1ImcRFPTs1YPJ6Sez1ZH9YLGiQsSWZzAD5lt+DBlaS+XsFnSB8l84NS2bXs2UXimVQrmuf19XU582ZmUrOzkJwzT+3N60WVvfSXXDq8Fjln9nbb4NCQlIv5fp999mu5cmSVSV1pic8AOTYuBNS++uQ11acWALMBmB58UeLRRzUEOQnyUrkgsO3e3bs2N3dF0uGsxH/19QNbXVmxwPd/+Hs1Gje3bmQNwim8IEw0qPRUuOPRmPb1dQtab2tPasinWVUuZ/s7W/bm1St7jfs3m5XbW1oP5tTzRjl49BMIxGPapRu4uVnBc3rKbVayXN73gS4v3WqlrsqvgIJzF1BA8fvOIOdTUKNIaVYHH5ovLywILGqXFglQ7tUs1FyzGDODWETNdDjC/IDBHBw89racnsKh4ICeIUTDB1pxY2iEOp2uEhLRF6CgQTMRq6Ch8VB3KJf5MXB7KOglJcABy25M5n0ry9VfcwWJ5OOPJA2EYLMImP0DfaoQJEpf30HiEgG2F0ujDr5AnBcrPpezkZER+8GnP7TO7m5b29iw1TV3okDeCwYAzIaOzk4bHx+3m7dvWd/ggDWFQ5IYfv3ydR0yPlcZyYJio+wCeGHWwjgCdjz6goNDvcpQuC4yn6I8Yl/tzr17lkq1q7nHZQXgRNogdX154HkuBQaoPF/XaHcfrgYxlooA5SJGMJJgaA5YIhGT7gMcxpnpaWtLpZShEIPZWMdmJq/LTTw8ZobNAV0sd+/e1fd99PixvX698Nbk4htJbpYrURVmphgTosdnw/MUS2VtTb0UM0FKP36fz5WKiCB87/570pVMtqZ0eT56+LWGz4Ef/PAnNYaq3BQSvaANqbtRaKDY2irkjwzFbdHT16maFgQQoIJZFasK25sbtvDqtT386ivbXFu1AivqwJaxmL5Q/JQDdygsWxQCplQxy2YBIEBQ4PARy3W2sIZKrkKkVfMmZ45zW7qIyqV6EQJKyqvVigWtapGmmoX51TygIkFTpmLvn7KW4IR7x8ScHgVBWXoBIFd0M5jUS2z+AuF+rCC7dfPx+w0CrsAMan5QqTwznHy9+WXXCAWmqHMVLy81m6AB5hnL10l8taIQKjTkLlmKo1esVnTxQFilzOCZMUOB1cziGiCBYHBER+qwvShgmbR0O779nU+srb3dVtbXJGbCQYdGBVoHUsXtDh8Q9wr8j6EgE1BLS8s6oOiEoDvH8h9ZghRJ2URA4TJSqRR1uIdGWEbsl0oWj5O5IijbO+++qz5qa2f3rVE5JV68BeEclG9D6lu2t7bUA2q9hBKw5rJw7mpfltdTNofCFR63IMBB9VHf/vZHQtWGIAFnc/bgwUNfYky7Iwa9KpUW6sP0U9euX9fnRwmMXgQMDt4fAAr/HQEWF/t04ixZrmGVRJCi4iQYXSYUfl64kGG3IzEGIIF2H+U/qDXJBF2VwL/06V+tyVysyWnxVb5wrhDptFmHgw8aIXVmVX39XWoWGb61QWmPR8RAKJ+f2+72tr148lR7VfQ09Abc0qR4GA4lmnvcCnkToZBVq0yiSaPMe3yvlmGnSk+Ve/yPKHMrmRrHQCvMTikC/StXfSWhqVqxUKBqLSGzSKBqzdWytYSarC3ZYq3JFksl4ypTfeqtzTQ3oQ65c4LseZpZd3ahTQAAIABJREFUr0B11BWGQIY6OrpU/pKheCb0Ua7TTfPNzzYNWdfX10UA/sZUm9ftfSnwOPw1BGoAQPT3K65F0QFsW6cR0UPNXbki2SysZTjVeL2i84DuHDc39SkfPBwyMjU66vSm73/wviXb2mTYvLNXt1+RpBZmBUDLraIv3bxz21o7Ouwsm5bW/OramhVyBc2R4FMuYZp2fKqSmgzVQg+F9sRFyeKJqARUuFB5nlCSKO9Bw65evaazsrG1oyyH0Ax7a8NDo9bXj1VMj8pnVIsATVjHoLdiDgnYJI4ovRR7aDlYHlnNNKkoBgZ6bP76Vbt29YrQNf7ckyfP1OewaiGjiDAeyTXv/WQ96tLcvG8YI1ChEMShJyaA3SfM19oJZpkL1BkcVCCIztBTgRISVJTh+mqpX04jowoy9P8ZJiNQxOsO/PhHv8PpUnZibeJSARUQUgNlhNKPb0Q50tHVZr29OBQwsO0W6tPeBqcpapFgyPKZrLLTEYM8CIUnp6pzEW4kmIDBs6zEi3sPKIB4BuhNHQqXxJeLOKqtIZy0cesB5RrjBJTPnqizy9KBqJd6ATKUf0UDVUtGcXFI6gt3PJbBeD++K+OlYrVWqtvSJBRQkpWWry9zKwT0u+QW0fCKdWuWqpN8UaS9NL3HxaVF92RNQ/dHIIRluYgyGwHlz5g+NagDwEWDKGYCrtv5uYzAKBOBfgmoa9eu1tcqgMFXRb2BV9aw8pHsL8/o4kJ68vO3b0lGbfdgXxw/bktAC4IJQieIJGvcV65fk+nZWS6r25sMBZSMZoXkttcxIc+IT0wmxFmEj4OASiRbbGgYheHUW7tOiNGsiF+7dl1KQavr6142np9LVIaAwpB7Co2KcERBzHqJYO31LZFctSCJ4tNvqBex2AlKHG0JSxN+YmxYz+XGtRsqzVizBz10ix9kwKmwAspyQvHQ7kulFID8XJjvgBN4WMG5o68nIBqKuVrvoFJrkGnV06GzcqKeWtvK2nuLSmqcQJUmO0NkTMmziBeVLfDbP/4r0B+Vel0U0mcL4mRT9yuomoX+sUTYqaDq0so76F9Xd5sOa0o9lS/Y7W3vqJdinRp2AA8XrW5CI4eABllLghkcCc+M/o+DI47m1cGH+pBWKywYoTV8m0D4LpAoZp+/KkZHkAxWylu0+dLa4hFrw48JGxm2iFuTdReGfi/voPAUcnacYa0EKbAmoU008WQw6PxkLbQDvTxwERhnMQOJRzUUJuPsHx5q9gNDgcCQVG93r4aX9IpyolAW+EZMhUMP0+Hk8EjkT0yjGTgyupCt0PSU/j8sZxjYCOcgQKmDA+9NARmwRCwmmszE9KSFYzFJtGEIzdxLKFVnlw486lPAw/RP1P28Ll43A0lY62QIgANH5HBLlKCAjysory8rmgeNjg3LcYTROs+fMQHO8e+994Ge6yIUtV3XyqBHSsbx7R2z23feEfEX8IFAfvkS6eYlW13ZtFNJN7t6kVOQYFXkNNpItbFN22YD/T1yhrl65aroQgQU2Y7Sm79HFaFnY6YLYnd/Txno5s1b+iz43LC0ffjwiX5lQOzsczeAo2xVma1FVUwe3PJIownJWNfl10JoL7rQaeMCcP4j6PaFBX76O7+tgGJVQivlF0yFpZeqafelehnfoydC8UNiPoUxW/9ArzIWA2D2RJKxFgvjmnF4ZM+fPtVDw/QXgRec1vk+BBMkQko/CWeqd/PlMoWUr5a+Ha6iUc2HF5RkjwdRI6gIpDAlWzRkqUTMrFqy7MmBhaxi3e1J6+5ota52KFRxEV0xgOvFVDvhEPd5uWin2TNJ/IIcUvrAuG5IGCPkiUMIAvKURBxC6n45Y8gR0HRZcCDpWzbrvQsl2dj4hJwzyEQyHjs81j7QlSsY0eFvVNb+0QraGsimnZ3aOVJldfkqmODMArnEKGnR+4DChGwxPReyBTyb1kRSB3p8ctKiLTFlSJA+OIPc1gQU8xYkCbiNU8wZuzqtq6dHUs+PnjzRFjaoF4EEZQh0U6W3tnepEpjJlUUho3+CDeKquGwc5KRP/vHH39aNr03cfRfZ9IspbMPDo3bvnfvWPziksp6M/vrNG5kLsJmM5BlZ243uXNUKHY9oNChUEXIBbBSUXq/MzimToJ9HQHGJoYDFcDYq87uIgoD3BEA0PTMrVV0uRmZ5n//6C/VT/Ex+DsRWPieIycDjBCW0IobbDQ0KN1qozz2rbrBOMIEKN1SkqOK01fCv/bXfqyHcztyHYGIGxJmpkq1gJWipz1eKnSEQlLAFsxcCCiENeiokfqFxJFtaNPk/2N8Xnv/ll19qIg87nKxALyVNdF2BoIn1/ajfQO8aAcWB4UWz28Rt3PBpYoGvXCpYooUPq0fzJQKnUirY5tqSVct5BdPgQI9Njo6IIiR5Ye0wgfahbYFsF4TTgAIFig6ABPoFauhPz5RhrsxdUVBxgwGZs/NDL8DMRQ7zeDFBet3YkG4cbHJKjMmpaf0ceIss+6Hpzlvu6xuwsdFxm52dU/m2vLhkq6urtr65oSzVWNemyYafNj9/QxD/zvam2PzMAuEbbm1uiIOGUQDBhxFZqq1NkD1MioXFBTX49EGwJXi/HPg4stsjwwInAHSfPH8uWHl3Z09OGdkMJRTbqPhSsYhHP+0iMax0wJKIROk52CNCgyInYuq3PvqW4GUWAek7ADREeI61aJv4+o15HWqG+VxAZDKGyetr2xr6umqRm+rR56K7AUl7enpUrAkAKoAVAgoxf4KIz4leCgaJ/MnwOWtvV1CyLsSlRbk+PDJqd+7cVdn98OEje46xwZtFIZKcSUpzMjizKEYg2sKNRHQZ+Oq8Xyyw9akYeN9kVIKPz4mZLXLYWrT9N//670D3tEtcwS9BlWA0u54D0+6aQGgyWH2oit9RS4sCiJUPpua9fd0aAss6sq1NTTNICQ31L37xSxFCubF8DgGa53tQki4OIRPM6jP0IZfy0skTv/VSw0ZQEtekvDA2XpvITMGA9fd12o0bMzY60m/tqaTWzleX31i5lHdz6P5eKeLSO8Ea8M1T1i9gILSIeNoADniA3PqwBmiYCQ5uqpmZOREl2zs7BVRQzlCDcxGAXlGWcdNRxpBxKM8oIa5fn9eBIlPAW1S93/DFGhyyWzdva6mQ5pcB7Oo6FkHc1O7uDtTOfOT999/T3AMNbRobpN3opVZX6upETU2aoVy9jrNfu/oHJLAAG2DQV8sVsT/48GHIo1/B7OTW3TsacmLQsLCIyP8b2cLkc+6rRUbmhnd9cA8oDkwMX6tmp5fxPIHzQbu+9eFHGkVwOdB7IMjJIYUSNDgwZKOjY/rZEJ0pdwliFGYR+4fP6MuqFR0yD6isSszZ6XEFMegsZ+zalauqGAgalijdQmdXP1P0ra4uXXxkSS46+t2e3j67c+eeljdhTuALJU/grR0FnQQx8V/m9fb0+FYuFrItaOU3jNewbc1KdBMSr+xbo4BWHdbf2ysSMVVQ4G/97g9qzuBmJhC2cCxhF7VmMb1B3zTVqUGBpxT0oOJm5uZhtjQ03Ge9/T0KMN4wG5TAywWcElZW7Ne/+pUHFA4SyGJJ8thd1qWXhqJkAAgcCJWtWpgOdZ0H5LGYTcGxg7CKL1CpYK2JmI2NDtq1a9P27js3RSfi9qSR3d5eV0nIbcbNkWxL6fthHIaZNOxigpUSgwOOOx1pm9uVQR5rCSB2W5tbSus8YA6FFHsua3VF14wQPsQ5Kd+4wcgMiKlwkfT19dsHH36kD/DVq1e2tr5u+wdHYjtgQgaqhHtjX2+fDQ0NKTuyLQu/kUMFukT5SOM8f3PeJifGpO9HpmKATc+1trZiyLgFLgO6lccmJlQ5wLCGgAphmQx2wVAZxBaH+nDIoi0t1tvfZ9Nzs+L+IQ0HqfOLLx7Y6tqmnRdYr0AIk57EYWUXd6HURROEdZayzK4BXzDNHh4cso8+/MDaWlMiADd4gAQaPcwwUnQNcf+ztER+WO3f3dkXAAJPEZY6mZd/yMRwQWPRoA0O8uzbLNkal6TdrfmbQhV5liB8VAugkhvS6ChJe4PPDZYEg3WYMGRb+ZyFo3XV4i179OixPku0D7nDZYmEBl8nJSZ0si4BDw1rUC4VVmD2D3ZEs9N8LxSWGBGG2KzjtHLW/vBv/BWOtso6hPcTrR0SRjnNQAkqig5EtroUWEGmck4dS4GIElLj9vRR9vUqYzHjaA41C5blYD599ETABGWgI2ikOhdy1ZiTrXvYeiB32qptmJzVPEOV0Q+vaGMY5nio6dIG+3CZv2bz81eUoWhaQZvoQUBcaCA5ZLFEi9A4DkA+nbZqqaJJO9+XjElNDeUeqBbEBoKvfJXYqckjP4V3akiLfZR8lAegVMcYwMkQIWTtbZ06eMyR6HH4M6yWf+9739cth5kysx2BEKi6npwJTaNkIPBu3rypUsP3l3xFhMzCZUSgD48M2fTkhF27MmNdHZQzFUldI5FMr1opVtSQ4+PV2t5uzeHg23UUDrzGFyqz0TgMqSxkKa93YEDlX62pScPgn/2/vxDzvFBgrNBk0YgLUHLpEVBIIjNYp2YBCGItXHLH1qydoO998omcKwmo42PI0kVlC0othHv4XtCSEEtl/QRHQGyNuNz4LKAc8Tn49jfiqOwmNVlnR0pG36nWuA4tlB/IqhsbXHiXMmxjzqfMmGf43FJnm+9ozsZcihlga50RT9bls8CTFydOSTtXfHfKlWsZEXWrX2Nx0YEK5nBUDZyvtGZ/kmvGMCORkKLV0NCAW4L+l3/8t0WORUccmS7o+FUL2nE6Z7v7J7a+gRtGQZmqgQTKd8lQOqKhg1bUqboc2kcilbBipWTbu9uCkaGmYG4dwISMIGoEkxs41QVf+cDYlEUfwrl4cl/HnBn2MhQbLETCzdbX1W4zU6N2795Nm5ocsc5OiIsYY5/AoxCCxUGJMV+QhpqrEZ1jhla5kE4Er4Xvy9o7h505zyE3moCBc1GrRoZI4RFlDcoC+kw58rF5jOjM8YnYFPGYa6rTbDQGhDMzM/bpDz9V6ff8+QuVVLDEMR2jNxO7HbZzR6d6NLLgb4owMlCEme7qpiGVrsxhhgb6BdsC0a4sLWr2gSUr8x+QNICGlkRcYICWOMtl7X0xVyNgKfkG2R7u7LQIrvGgW10dtrt/YH/xFz+zN2+WLJcjqCEjB7Vm0Qgo8SXhVWIwUDq3bD4tQnEwELJrc1elAQGjBvoN2ZWMy60/OuqetZS/ZHX2uUBG0RLhdVOuMq6AW8esbW19zdKZM3d/hNUSDyuwAk2XUlq6NX9LvSfPlVJNmu7JlFYvmBHyD8CMGPcHh5Yr4JYJmDJinR0uuwzN6vMvvhBx9+gYnUTKWQjiPmKAozkxPqFyriF5LVS1GRJwTBfU0eHhW4M96FnaqEglLPA//eM/qjHoQs44HGuxliTyvkHLFMq2u898Zd32D8+sWKpZhXkRgYWfX61uphZCWy4l/hSOdsFIUG9ia2dLaI7vsJQFQzbhhuHqXTrULv0pkNxqBFTAMxQbtpR4b8muUtypaplvYnTQrsxN2u1b162vr1PLg+ypsDHZHA5bz0CfJdraLMhAEhoEf4LZBJai9FAaOKOOWxYNhmk7HERWulmSlA9Sd5fdvnlTLHu53UOZOTsTIMEWKj0KwVgsVqy5CT13X0NosMuxlvn00x/oA2HBbmFpSTJdbgDgAcpNwmLc+Oi4/hxltGDYvFv2+EKja3TA2J8aH1WdDmOF/7ayvCiqC6xrSo+JqUkbGBpShUBAcQvDiXPJ4KJKQG5bGNn8GcryFGKXg4N2ks7YZ599LooOjoBA/Gpn5V7iDTkIFmUPhGegcioBXm+oOWw3b9y0P/jp76vXXN9YF9OdDEuWp8FHLYuSj0spA63rEnMy1waEGUJpC4AC+x1rzkw2rfIRH+JwCASYz5jvFbfx0THp0IMSEog3b96WEZwPZwn2ojITFzmXEsuvLLAO9A+K9cI6DefyywcP7BX6G5t74vnRerjrZsLHEOPjylb0c1pOZK4WDVt/f69r8OH0ARH61MVbuITF1viz//o/rYFUwYpA40GoGwPOQNDSuXPb2j6wnb0T2zvIWK5ABsHe07MVD8iaa4IrKVs4UIiwcFOwcEiKbGijKZCk0V/PTHWY3Me3ZKT6qjoBdVGxS0q8i4oFLi8sFg6K8TDQ12VTk8M2NTUqJdZkMuar9/y5pqBFGdR1denXQJ0j1tCDAI3S9Pv4RL0Hgv6gegcHewIjWMDzBbecShcOyfjYqNI+N5jrca+rpEG0XiVaAcKnC9dzU6Dbhs4eTOzvfvcT9ZNsNS+trtjjJ09tfXNLNCWeMwNjbu6erh4dKHoBJvrpU9e1gAomi4OLinPa4lHRfeavX7FIKKgeCimy7a0N6RvMzM3Z5PS0TUyMq9d7s7CgPkLlFPJoR0fKCNPT07r8yFLdvb3WMzioMQaNOoTThcVlOzg4tkrZLXR8LuOCNg3jBHQHmeFxgDmEN2/dtJ/+tT+w8YlJ/RwCHfUjuIQXpQuhjAQPg2vcB6HrcLDZGeOSADnGTI2sAkueKoGxDJqHjMHQ7EDcRrp7gYBKTcpyKiRkyRhR8L4IWuQYyM5QkpBo4ALkGbyFx7u7tO7/7Okze/kK6H5dir1UGHLb6Ouz/r4+/Uq5zzmmYmChEtABWQc0KkFbCbbtnU2VmszxuNgC/+yf/NE3AYXICaxzBE9CETsvX9rxKSvXadveO7V0tmwXtbBVL11s0DkMsAbQKUAe2eQQR0RrFx/md8P94hv79brEV13StD7nQGnJLivWBFeP4S0C9SzrodDTnrLhgV6BD6Njg4LDe3ra9UEDKgDFApJE4wmLsHEaDvuSGzesBZSNyJRkpJ2tbTuk9DpB0BJ0iR2dvMorVlJ43QhvUIrRBPPwyBa6zRDjPDjUPg7gQy4LJ69i50UXkIQjCKNkbm7aPvnkY1F9WERhJvIF9H64Z+hlB0MisoLyMfjkEiOg4LodHx7bRbnqKBv8P7Iz/BWVPN1268Z1mV4jUr+7u2UrKwvKIJNTkzYzO2fXr7NgZ2Kb0xvRJ5K9qRo4xDCksa7p7OqU0R3m4CBhQO2LSyv2+PEzF44plFTSkkn5DCnBGBRDMeN5gTTyebNOf/vubfu9n/6+2BCwYkDd8Ira2ti006MTC9QCeo5QqyCQwets7+yQkwdzLUophtEQeh8/fqLLigMNLUgFTN1RktKd3TE+JykbY9QQi9no6Ljdv39faxtkdwKGHoesR79LlaEdK0CHrk6dT9C+xcUVe/US+6ZT3fYAU0D8BD//n76JMYjc3ymZIyEb6Ou1sZFhm56aslC42bYx2aA/Z/2HpPEn/8nfroEyNdjUkszig8RT5wJ1narKv9NM0c6yJUvn4echhMicinkV2uOO2EmkncacoZcc1F05R9P2RoknhK9hLeO/+g5VUYIwAcCJi7JdlM4tFY/Z6OCgTWKMNT1poyODoqHEk1EdMMoz+f2CuMkKJmg1XD9gEpSp+dGRQPS+aucMbQ+PBGMzI+OBI0rJany16uLxvGaoOgxCEZdhx4nXzQcjDQOMuOSwcVG/AbN2wkJkxle7eV8EFfLG3/nkY7t246qyAOXWrz7/3F4zUDw+VXMOZI2jCP1X44vlub3dA7HK41j0UC1IZQlblqB1d7XZ+Niw+xgnYpZOn9iLl0+VVTlMmIDfvXtPcPcrdtSWlwXZ05gLuBgetvn5eYEEkHcJZJ4V/EP6QzZcHyDlvLKuYTQNOx8bPYvMBmBM1MVU6OPILPA7sQn97Z/8REPUxsB6eXFZAjLbG5viR4qN0NaqJUjgfbYYsJJhlgkcT1/D6sSXXz5QcFPCUdK5sGbUOhjQw71j4bKEaAseYidCamGW3L//vkpOzQXTGRFimQGi4wh4QIaiEuCiYmxDqYZAzps3K3Z0REChCeJUs4b7O/M00F7oR6CFBFRvV6fNTE3YvTt3tKN1loHv51volIWBf/Dv/ss12aVwC+FuLiOuumkZw11rlrZ45RIovWIHp1n9WkXBk+oM9gJT7ro4P7+K9UA1qJvtNwKK36vL474NKgIShKzCjAiTgopFggEF00Bvj81MTdnU+LgUd9A1gKCJylA+f6ZSht0bDmhDDJ8hJAcEQi5BTuaUJWa1JiCBnoa5j3Soa4AKeP3w/XIKht7uHjWl3FIcIIKPZhkzOMrH/t5+qQzpZx+d2d7usR0fUxawqkCWahY954P379vNW/M2PTujbd8vHnwlqx7cRSCOip3CMiPoatg/aLIUDn0cQDkiAqBIvZZDhaJS/O18Dc06oOzXb14IpKBcwWD85q1b+gwZnPJemfdwWOidWDdghYMRB0Ntan+8jn0lHKj50J6/fCP0CwoS+nfoPWh2x4BTs3XoWe7Ni8nYxOSovXv/Hfv0R3/JxienpMrExYX5GtSz9ZU1EXjRb2APbnB4SApbZIqGfglFPysT9JnA91x6bkHrYqPsr8HGYYVocmxUmwPHR/u2t7erJUne79zsnA0MDmnoCztFbokHh/qcQF4pTXmmVDKcb6GpR6e2sura+jBUCGIUjFxnj6XOM7FYgOgbjpGoWs1NT9nH3/rIBgcGVJ6CeAodTmcs8Hf/9Z/UCIiGRBa8PW9EQceDFghF5cEUS7ZZ8cJs9+hUcDpIY7mCoHzdspLAqHurOyevQYt3xZ6G1sM31puuOx2QFgQrDJSIJbmq93V32q35a3ZldlbNYTdGy+wiKThNU3RcFnf39217b18H1O1r3OeJWh8aC80jvR1zi1SyVYAA6BANO7cWvUlLuMlq1bLQPEif86wIDA5pqMct9vzZU5V6PFyGlejfcTjod2huN9Z2bG+PgS6ud9U6RWZApmTXrl2TxgEv+tnL1/YS3W+QpZNTlcs058ULWP1h+ePSs4B2MQCX271odBcWDrIgGLWWaMiikWYdrFvz1y2eiEl9iOyqJh90amJSpZgY3SsrtrSyrPLlo29Rgo7p+2qBNB4XX5J+AyIpLGysdMigB3j07h/pQJI5yF5ki0b53uhhuKHv3Llp771/3z76rW/b4PCIrFvxqHr5/IUtLSzaxtq6RFEh59JTstwIswP6E965UNkYBTCng+n+6NETDXxZi+GCkotkE0uEARFkP/n4Q12ulMGcASSkYflTWQHyjAyPKmj4fMh0bxaXVCE0B+qbE0mks1lqRO8vr/cJBUviqaDK0nuEbuVqUay2AOXzWrhRQ81NNj05ad9HgnqU91vS2WAMQOAF/rO/87dq1JSUM6AyRCaHXgwCXNhbErLdTHV0WbkWUECdZQtWLFetVL60Somhny9aSFywYQvTsM6kLyM4RSPyw675Ul1MBUtNslLtEkYvZMqIjY8N2Tt3btvU1KR1d2IzEnZ5L1Y/Liq6EXBa3Nndtc1dBnhnUhgFakd7jx0atAHRlGO3iBkSk3CIlE+fPVddzUNnQS4U4PWA5BSVme7eua2AYrWCzPTVgy+lT0AdzfxjanLKOjtAF01MZxp4sop7IZ1bNBYSaXh6esamZ6b1K7Mw1hoWl9fsxasF+WLBvJdwZ7UmqWmZygVB+hri/lwyFQ2zeU+xWFiZipqBvbSb89eUsWnYaY4JQoKEsodsDSABara4vKSD9v0f/MD6+/pVBoG6wnaRs58IxmWZ3TEfwz3x5DRjO3V1JfohGnxelwvhsA7vDiVsHLz33jt2//137d3337e+gUErXVRFPn3y6ImLv6ysaQDc2d4hSxikpAkoNrgBcNix4jJnw3dlZV02OMyY8Mpy+07mYHA4SxKI+fZH79nVuWmtD/G8yYJQkACKyKJkaZxICA6kweglYbGgOAs/j5LO9cuRfq74GAOR1gsod6hb0f9XlJH4/8QEZ492gEuaLy75T3/4A5ucnNC5p9yDWUNpGPjnf/pf1IhUyiD/4kZCuyxokVjCUpKJardostVKl2YHZ2k7zeQtW6CB54fAPMBVvR5MhE/9/9M7SaGVWW5d6ouFOgUWHw7sXL4kRHkh5vrc7IRNjA/b8ADmBHHJTDVkvBBJ5CETUAgfHhwd2uHJqVgK+FTBSEcrrxdxj/ExGx4cEG2HA01JBmz96s2CyphO0LVwyCrFjOtPRKOao8zOzqjsg4t2dHBoT588tqUl6C3bOqhjI6MayDJ3ICiZx9FvMKlnZSKbTWvAxwIadBv8rEAgmb3s7B7a68VlW11HuWhf+u01hD7D2HOiiwDruV2se4mwsLnKop1cB132uTlQlaEdvk4gTqgRcZFwuej1jbGnk1SQABvD6ePfP/74Y8HADEC5UQkmSQq3oafu3sCUnLl80Y5OMNZjDeRQ2ZR9L94jwI7W01HXDQRscLDf7t27bffevWv37t+33oFBq1Rdq+Lrr762F8+e2+KbRYnRwCYgkLRu3gddrU8k6/Z2MjO+w7A/NqV8y6+oJHGgQTCZM1arJflrjQz12eT4iIzskA/nLBFMMFJAaSFAU7rRO4Hwrayu6dnQB/Pfcf8gqIDy6Q+B1enFQV5BR2Hcg9o1FJqcDeKDX1BGGD9jo6P26Q+/b3Ozs1KmouwjQ/E6As9+9k9rvJDtrV2xd7FsREKXWRMB1cowLNlmzQhw4JLHdmoOM7RzrazXLp2V7IbI7r3jmcqd1iG1ApVrj4lA4tZFPJCdKBQ5QV/qbuasVzNj4gaOIrApAUqo/MxluEHdhtRr1gOlcu0n4S4YMImv9Pd22fBgv02MjViv7B4TStccDlgRi9CgymXr6u7T7CBwWbIohF8pkHZoeAgogQYD/kCvX72U+AaQLu8NFgRTdFAoaC7M7VhJIODQKSSrgVpBt0FrEDVcFHcAHnAaWd/ckdPIa2Dlk7QUn7DpYS5EQHV0dqvkxkYFqBYiJpkK5VsCChAlEWeQ2Kb3icsJi5MMU/mHDAUnjeDiORFAlDjXr9/Qf4NAsHENAAAgAElEQVSwTLYFhAJ0gR7ECgOHi1u6WLwQm2ODOc7RiYbQ6ESQpahioBVJ+x0OoUwhrtrN2zft9jv3rLuv30qVqnqwLz7/wp5jDbq0ogCEZkUFgCYgczDoXG5H2qvXRR+KJvurlwtudrAP2+Jc7w2EkfWzSKjJYpFm6+lql/fW0OCA9XZ3C6GF5U7pB7xPduLSBC3kMqAfhNvXyOIMePGrimDUXsi5opXMJyBt13TepAeCJmSRqqgRUO7IATH8Wx99KKltymmyFP0TQ//A3ov/SxkKRvTK8rqkfHe2D4TuNQWjlmzrsHAsaRYMK0NlSYPI6jIghbgqaLqRnbz1kiF0vfTjDWrtglKvHkgEFdHeVKtZtLnZejrbZeg8MNBt7W1xHZxigTUCt3mkQcUlXsGVz+ugHOPjlIVPVtDADcljamvKAYKKWY3cCCuUMwU1p4hErqyt6TJgV0ZkSK2euBAHbGVtt6Y4aFBaKhqgri4jzbWsQzQ7MyORSq1WtLVZNJUSIlosFMS0AMRgBYSHy2yvp6ffenr7rbsHeDhsJ6dZBdQXXz6QWdqF4X/l8z+CLhKOCfxo2Ki6YZxvKuOVjEptJNKschWHxOvXrlgqEVeQkHVgXYCo0VNwILl4yABcEvw7bHB+ZZjMn0UfgWCml6L/4bUg4E/5RXZCtFLlHnLGZT4H7GLhZZZFhkWwZfbanN24fdvau7qVdemFfvnLX0qvghEFAZVoiauPYoUEDUMuI3TvZ2emVIIxToCc+/rVohYPCSjpRaC8FOMCQek1KCS4OcA2dVBKXHweVDKAJK736CMNnh8XE0uiZCtIzbA3+KIkhBIFMoqaMWUfZSrLgjLzk/FAVX8vxzqLzPXcEREyMOfjyuyMtgFALt0nOOhA19IX/0uNXRia6u3tfVtcXLPdPRzIK1aRT1OLWZAfErTypVkB+4+6vrjQvMZXPZbqIsnfGEXXp+xiisuCs5Gd3PomEY1YX1eHyjxg4ZhQN26CrJRoGzUtQeUa3C6hRVCBciViYfUS42Njmg8ArSfj6GEzR2Hnqq4Yms3azj6zjhVLM6SLuqXL5MS4m8kxu8JTNouRckwNPL3b6cmRgoT1fhAnhr001xgdM0AOJTCGc3ibxThHhraFslEiobPQ2ztg4+NTlky1i4wJsvSLX/7Kllc2LE/ZjMSVeHNNAib8C0Krjx1owLEuRZE3mcCTiH0dbFjb1KjzAZPxCQwuCegz0i2X9sWxmynXTDc2yJjKtYFBMQyQiWPcwKEicyOawiiCLEOm4tamFNICoBwj3RuLCxF4mSw1PjVh127dsmR7u52ms9o3YssApC9zmhE7BRqXo2yskbdof4k9LhYp2dVia5dMsrqyZjs7+zqPshXS8DikBdFQMGAVmTMU7fKiLCh9dmZalx/9I70WBFbOCKgtF5rIy81BgRSwJ1hM5NnOzl4R3A7diMuWVRJmmgBI7IJxsWizuuhKwlxyHlB5KUGJ60eFIgeOFv18UNPA//bf/rFQPpjghfOKNPKy+bJlcxXB47nzspX4foGgMefjFmN2IbhNM7fGyrgDE9oPdBVKvUFfxXACnxtil/Thcljj0Zi1xlskREnDzWFBUx1EC/1xBDWBU6HCSC2oxOtyYwKQqdZUwq7OTGhORalDCVc6x/mcutc/cIiOwKRkDHaOXrx6Ja4XIAXiJqyac3tz+Bj2bm9uqWSDcUCJwupHw+FbFp6tSansYikDvSnAQBuKk9wZ0L++kOnz3taOHeyRrU7k3jcze1UbqyB6QOef/epze7OwYsdneStdML9C4TXgFqdSsMXUwIX9CSyacp4RO0LsB9GU01OEg+YqTshdJdyzCHCDQSaHCjiX0hWouyEzDfeNPoByr62rUxvZfqujlXGp542mHnAymYPDyG1NL0T5A1UNxBMZLriDAyPDdv3WTYu3ttnB8Ynmbb/+7HPJk+UzOdHMUMnS6xIaDCm6yWk+3T2qDtwzqihwh/KJfpmgFTG3vlhKEAHS0PNSBlLiQxNjZsh6PBsGKAKDysG8gH3OJaPN665uDeQffPW11uBFF4r7GeDQksHYj4JihrEBQchrgqHufD73XiagkAUgGAkkgWuat7rIS+Af/ft/vcYHCbOgFghZIBizcrXJMohO5kp2lnXnC3oqBrncWBozaSfdne5cErnuHFh3DHRdBu+TfObkiq70RWydohzDoA5lV8o2nNG5gdDOJuOgqgRFHhTn7MSbaF48aB67OAyQO9qTdmV6wkYkD8zDbBLsLHOtEMquKTW//L2t7S3b2NzQ3hFsDihFNMewIYDI6c2Yn6ytrOjv00uhMc6OF4q57hfFnAJVI4CEkDVBig1HpfHtvERfVmSOhEnd9saWrDEpmSYmZ6yvf1BGCBzWL79gLrVkW7uQOivKmFwa0q9jZ+zCbXPcJQPdjbKeD5cNmQkaUrwlbJVSTmsdHAwUet96WdF/5tA8ZMX+RCUhnxVBR6k3Njqm95+UeVuzjNko5dioFgUqk7Wzs6xubXT1Ggec1yWtiUhUsyx2yvqHh+zW3XsWb2uzfZY0F5ZU0q4tr0mYE+4mnzkXqXyqMF0wE1m3o61DoAmDeQ6tfr/kZtvy/7pAoP9cu0iU1SyXItDAhQzXjxkV1qE35m+ImY94DMx4hr7w+ujjQXmHhkdUurH3haaFhD2rl7pUQPwYqcDVhMB8xipJXamK+SCXnYgLzODOCzovrN1wYTfKy4Y6UuDf++knoNiaKwWCEQvH2+wiELLs+YUVSpfKTgo26U74HhH/5xtav0sry127ThHh1298bT2IKKdA/FoiERsdGbZ337mnZUT4dPDRFhZeyuhtYnREvRDlW6VYtOdP2chkqEpD3qwDza0N7YM6uiXSpDkNWYgBaUuciXy7kBweBmkfJjqr+KBwzA3QWBsZHVVNTwmqFftgUCUR3q+QHpUdIi6jBcPblZFQ1G3VBjA0GnxljZK4yQ3EJC8cCio7EFRkO+YqlFDoGvT2DmoNnJ2oR4+f2ouXi7a4siFjBIntN2EtWrd+OS+6SwVr2aGgZmygXQQV6+BQYBgx1KpFZS3t47S2voW2ef70oPlsVtmZMYMG0/39WlmnZAEcoA/kIpDaUB6O3rnmM4A9ctHQXOzCZeZU9tQd/yAasxsXjdrw+LjdZx+qq9v2GZ4vr9jXXz+ytZU1abcjzxYJEvwlabtz0CkzyRy90t5ISSWXG55fXQah4eKe99IfF0aM4zJZnSd3XqefDEorEpItKxRIhzNwpkpClYlvBYLKmeD50gPiTv/m9RttCjcH6vJuFYb7BTs+PRMfEZtasjLBpK9IWBcJrQstAjNGUFNK5YbJgeCDf+W7d6QpAc/bQjELtaSs2hS2XPnSStXAW29br+9cKEUBVQ+ghla529W7W4U2b8Ua94bAbThNuyODfb0SaH8XYcRkQujYwsJre/TwgTZux4aHbGZiwq7OzervSu9sb0/9EI04PDaknHjwl5dlK5+jy4ZQZMiSrWhGDFt374BgcURVuGGZU7x+81qABi4j7gM8rNe0vbWpD4vAIcuCYsHbgoxJqUXDy4cXFFsBb9lWoWMEVwgR+SAZyo2epdWNWwOWMJc1zT+YxwD4wH0EwZuentNO2avXiyr53iyv2clZts6Mb9bjlU0qGt818xJO+uTuJBgIVJWloB+1t8Yt3oJPUZsafEon3gOvGx4gz4z3w4iBTM9BnZmeUXlMOYvwKI6I/AVuWg4GAUR2gmFPUBFcZCVEa9h0lkFApeozS4ah9GNjY/bBxx8LlNg9PLKllVV7/OSZBrSUfCx21i4u1VNSwlMN0LOCrPZ0Mx5JWVPQVXJZYISxwwXHJcWlQIaSgXY6Iz4m349tasAo1jvQhGdznGcwMjokOJ5LkO/VAMgo4VzVKKzSDxYJyPbp0Znlsi4TzcXBLIpBL6iwlh410HWDOC5ZPgeyE9xBqhzYN2R/VuMVUH/wwY0azOymcNRqwahd4HEbCFrxMmAVa5ZhNFuAgsFdrr/ObnALmYt670BZJeEKsRUaYpT0UAipBIVE4eR3e35edCLQJaB2UKiFxTf24MvP5drX191lk2NjIoHGYy22v7NjpxKfzGiomUhEdajyIrVm7byQFsu7b2DI+gZHrG9ozFo7erSlSWaAcMmKBjtPPODZ2WnNb9hdYYv31YtnYkQ0NBfU4F9eioHOA2RdAkNvNkjpA1lBJ5jIcsFozCqBkDIUAAs9AuwMSYyhUXFyassLi2q0Nzd3LBqL2/z8bf26sbktCH1lc9f2D0+0bIfnMIdWKklZXwknCOQkGAlpSs97J8Apift6O21sxIVyaOxpkPng0dJjbYKaf39311ZXV+zlixd6P7dv3VL/5O6FCYsm4nXxGdgiiMkcOqFWMtIOClEqEUT0Td14QcXiulQpD48yWevs67P3v/UtS7Z32Oburi2urNrLF68006xVLiXxjMQcpaf2vJA3i4QlXdbe2q2SD50KVHwp57mQ+DzoX6UpflHRxXDMYiJSAhmWO+m5W6y7p118QmQYoHzNzk5JfZcNX1RhEZhRppZ4Kb0X6k4lzbnopZYWVm1rY0eDZfpHgpxyntaG/hFWDReL90o1DZoBwL797W9Lvo0sRwVwfHzocuZ/+Je/U3egbbZiNWD5C1MwEVQXTUGzZj8cYiIF6KQIevdeInBc7NGZD2oe68qucsDgBTTzxhMamrJ5evvmLZV8/DfS8lnm1La3N+3Nq9ei5GMS3dfdbTOTk9aGkGChYIVs2jLpE7nUo3JEg57LoVaEBnZRpmYjoxPWPzhiHb2DFo7GtavEcPI50tA7O5pVsJYxf+OqJKV5MJh44ZrAmgH1MP0StzeIFJA8Ac/wEIoSqKOkpWMR3X4ggcFI1C6bI2KPO30fBd6QJJQRtxGqtr1jK8urMpcmM83NXpVwCDyynf0jW9vet92DY5Ua2PsArTeylDv++Vo4P5dyj70wbDrpFYaH+uzGjSmx8OVSj9gjPSpeuH19qiJ4j4uLC/b40SMdwnfeeUdLfwQd7OtIIiHCGJAxgcSAEkqVgAH0FtAerCCnhV9UwsbHxnUzE5y5QsG2Dg4s0dZud++/K7b/0vqGLS2vavsX2g4lFWz/LMPh0zNdVCKR0kNFYtbW6pY/yVbYC87cANwiEzJcBxVU8BbOxcTfWt+09Ela/Q/qS8wu+1E07umyoeEBm5oaF3LJ96OKgU0BiEUW4b2w3k7/BxPiYP/Y3rxcsuWlNRGDAUUYp0hLMczAtqiAcrtU0EX32IVy9OGHH4rvSQnL/hWXBcuggT/943+nhkv3/vGZHWUKdlYoW+HCdPNeBIJ2iSClSJxuc0ZQSQNJlptVITGNwZfYEJR7KvMYxIV0a8pxfHxcGtzsuTQkm1jqKpYbqxNFCT7SeDK7QhYsHolYC3rSOB+eHlkxBwR7btVKUW7qxHm4JaIt3a7uXkumOizakrDz0oX4dSur6/by1au64Em3dm+mpyakK8eiHCTMX3/2QIo/3IQNlnlHW6sbCWCfcs6adlV9G30UlCbACV675kbxlHoptw+VGc7bhpoPCIh/e2tH6x9knYYLOrX84dGZrWzs2B5qQyBpyFHLW4m5VERlCBN7njHPEgqSZACaseiJ2MhIv925d91mZyeUdaki8IqlFLoyN6tylexLuffVVw/U22HBwhyNviAab7FIKmVF1hT29kUE3drYtuNDDB8wRmuy1mSr4HxueEpKSkYWL/mH8cPG/o70AK9euy5Hw5evF21pBU2OXctmC+pbaNIp05CFZo4DWMLQmsu2o7tdG9/IJ7D6wudAIB8eH6msbDiiUK4xaN1a35ZrI1lPxmxDLhEOwifXzO5OcTJBYjmL0NLO0m4IyEgBjQtY98D2UK02NyE0bNZlClxCjvYF5oyoWdosyGjcoLlYk2kB8fr1a0Ipj1DJFdOc55OwwP/+j/9+DZfAje092ztK23GuaHmkkZsiVgWLRw2JGYQWApmN1Gv5OgABv451crVYylweTJRAzEMgp/b198uTiF/RekDaWVApgh+XrBYH1MPwd2Uihpyu7GiaLIXe2UXJMidHlk+fWjGX1r9DlAW2Tba78TJlFPMDn2ecyucVTtjWzo5KwmvXr2j1gZusORjQ6sPa2oY9fPjMDg+O9UECUiC6wbYojS1AJjccPQkZCXiaMoQMRgC5w2CLBYCDuWxwLqH2r16KjsLB4APhpgZVgp/GWjmoH0gW/rKgfIenactim5M/t9x5SQx/LgaGqrBBOIho2eAnDGpKQJHJBwe67eqNKbt6ddrm5mb0szc21hTwN66j/5eSaQOcvsePHwldw4ED+g0ZrQXAI5Wyc7h0u/u2sbYpqtDu9p5eK4RSeIusrHBbk6FGRkeEJlL+nEMMzWctEo/ZyOi4nv2zF69tbX1LO0aY5jH4l4Ed4xaeB7Y+nBkuiWjQ2jqTcs5E8IeLFu4lrcO2uHGu7cGqvYT8M3nb2d71gM8BXweVnRBe5XNDcBW7JS8VKZ0rdloPJuZTaJ5zoWD/w+o9lcXpSUYSb0uLyxruko34e6CucP+QYaPno1SV2pHV9OzgDFIREFCyFipCFkhY4H/+z//DGrDo9v6RHZxk7BSvJtScmiJ22RRShlJAAYPXA8oRPGhELgDSsONsDHopB2KNA9rd7dyt/gGhSgQYQ1FKLAIKLQnWJnwWQSNd/34yJavJZJrdKDJU7uxYQUXZQ8nDTAjREW7bywokRQaX+xrgweGCv8W1zeDv9u2bWl/GdCCTPROEDqLHTUo5Q8BQYtD4cxnIsLktpVKV32OITJlI/0LgMdQjoJjLieaSz+n1c3uTYaG8MNtiZoMpGjc+BFSG6HyxP5XPs19WtLMMFjBpGZTtHhzZOahYLKExBRu+DGZRL6rBZMBMWj0penBJ6+lN2czspL1//13xC7HOBFLWRnO8RdxC2AHsRnEgeM7A5vAM27u7rQnhTOD686JtrG7YV188sIXXi1pXAZ1D3ISD1TDrlslCNKySTLoUiFB2dEgfgwuBDIUnFNkJuhiHk5JPX0WvQniG+PXi5dwSj1pYIvw4OHbZ3Nys3EcAkzAtIKjodyhDDw+O7GDXXSC5eLnoqDZwWOzr6ZHTJpdJY2UIJS1YMg64ZNS3cZmA8Mo5Q17OFfEICSiY9WRiLS5GogJOYM7Qx7IWBCueS4kLmozIf0dx6ezEM6BKvv/mP/7DWv68aIfHZ3acztsZAQUBvBFQErr0gHK4XI5nDj5I6fMbsmsDTpcNSgxdtlZ9eAxX2VDt6IIM2a46lZTKcI71d94ohxSiIYdR5Iu6Rh9DPGYPhXzaCpkzy2VODWdCNNvIatTh1NM0qpBZGxJg9E0cAnoJnPuuX78qmScGw/sHe7a+vubabWkX4OegsQICAIJmAh8WN97oaH3RkDJArxNZ55RImATraRpReReWJ2sRvMzA6EFAPEGVgHIAGuiJWCIETdIIgnHFJQTNgmhRG9s7trqxZelsQYRZTeslP13Vjc7tzmCR10ZApRJRSyTDNjY2KL8ibml6vXgs6oyRRFxNPrczIwPoORwIaD9Xr161nv4Ba8KNHWJssWyba+v25edf2sLrBdvfPdDsCYY9nyfP0rV9TZ8Xt3RnT7f1DY8o09FHw6xYXlvXnI0dNf4+lwFfZFm2feEmEuj00bDyqVY4iIxaWD9h0M6uFLIGzKR4jvu7+w7sYIe6s+tZIZ3RRS5xyzbg9y5Z3Yg+JkJtXYWYLfJSUZ8PCB5BAscSDXmfXcKUyIrHStBSiktSWSaE9HEMd0P6ezL0rls0aYgcCFia6gJkuOAXauAf/Z1/tUaU8iFyW6bznqGqgZB0JSSC6VvIDgvWZaVcjhazM74c8WsElBQ1wf5bW5XG9dXd6R5RBJRuOTZsad4R7Ag50hOJ+LRZZgFA85SYBDIACJQXPpycFhIVjDA88iBIOTvlBtvfs52tLTkpchuzyj5/44boLQNDg/p5oDEgWQeH+66Dh35DCGoLaqS4TyxKZ4IBHhmJuhjhQ3Ta6AUhRsoikkY+n1fTCilTG6zBoC4P5h4VnkcdboX50DAdIzhAILnRWWazQFCwORzDxZU1e7O0Ykc03Rb0uVoiqUMdQ+swl5NiLPA/8zyYJW2tUevpxqpzQOijxDCRTO7vEwjDzhTPkq1eDhXvned/fX7e+oeGNSYpU1oendjm+oa9evHSdiTCn5cYipwWRd8C7XODN4KJEl4KSn0D+vtoD8LmRyKMfpDBLOggA2PNjyAxI4twUXbKGb21WA4jKsUIKs4H5GMylXtyeSAzcGdutLSwJICHPSd559Y/O8YZCvD2dmlDcpGoStKl3qZA2tGGLzonQPYRSakxm0J/kAsOZjrrF3xfRgaANFzUkmWOsO3rPlGs5dM2MHZB6DKXyeg5cZmSEAL/wz/8uzWQOm6U03TetvaP7CRT0DIhw15hdXV9BsnHK6CYYoPwsTfivC6QIP47b4QSgaaPQ6rNTIkHdujBsdogYXeoO8DLdStSeF4+w6lv+Mq3B/pNQF8CGmswgllEZOWjZhUsO0+zdnZ4bId7e3bASsfujvQGWJ2mUb9zC1RxRNJi0PQZEkNLwdNHAi8w1Zvd0Z0AgQSLMD8/Qx9KNCpGB+8BZrN4Y8hN06xmKKd2le6hO/HaOaxAs0hNN+yAyEaUhcyXKP+4TBBo4cNE35DdqAMUmNa37NmrN7a1e6D+g300wBbKS2SuGdIyoCaLIg8Wj4WsLcUNnVA1wEHSMDoes7Yk273tMnVQoFlNQc8qAwfj6rVr1jswZMFoUpoYzPpYpKSHgtAK1Mwwnn+4sTmI0ioPh9XniOrT22fNkbgdn2W0cs/cDSgdtge8QBp8LjayKnMkgCShv4GaXj8BoA1inAnDQWVODirWngQGPTLocWMDGG7g4sKSSligbM6jKyrhABPXKETjg5i7MHKpE1Da4N3ckAQ0azR8Tz4DdtBYl6Es57OXTogG2tn6pi8CMyx/JqyjvU3ZlGfb3dOl0QOZUM+qWFTAUQoHln79zx1uqAVse+/Avnr0zJbXtrTzlEd8hNksYr4Sj68HFN2UnNErLspCbfxWHD6keQUZx316uz0zoScAy7idWxMZZNjVUHiQ9iVFu7ufGyi66wMBh5ctPRbABXMK5jAM67SODayczlv68Nh2t7cUTMf7+1JK6upotaGBPpuaGNfP1IZm3ucKfOHOwPyAoKBspazhV2Wa5mYZUQOjk50AIdwyhd4lqX+X2UChYMdHB677jXSAam0X0eRncSNAewGeJvPK8UNqp244AHpGBtAuVLLNTs4y9vDJC1tYXtOCH9D7wMCQRES5kGjQ0V5nOEqFADiRioe1Gs/vM3SmHIXzR2mFOffM7LRIqPSBXB4w4TlMrMS3d3ZbrSmq4D2qu/a9fPlKen+4qEgaWWCT04CY0cDIYLDJbhMcxr2jM9vePbD1zU0JwUAhAoxBJtlv/DOVfG85nao6AiL6tiZTmvORrSi3OR/4AI9Pjgvap3KBOgUCCWBAOb+6vKLPjewH02J0bFyqvmQOUFa8nQE9dBlorT0o0GBtE5seVt2Re+TsIlcAmbi9TvtqsLtxmHQrGwVeBPJ1t5ZdOcP00jxLSMG8L4gHaDpyATM/C+Q2HgpLoEWCtPnlV49UdtAcUwYi1EKwAX/6aryXY6T0UqUsqgoIEEFFke3lHvV9SjcrP1gC7KmkIlx0d2g7zGwQZI/CUGCt3Q8a/RoUHh4ETT+wu3PnGlN0N9jWQiOa5+dlK5xl7IgAOTyws6MDkSd7Olqtp6tDFH8gZ8okSjyaXGxcWIJzxnqdeiR2NrX2qTIQ9pPDUg9t0zvGHYNLQ+vYTbyWoHvfSuD/Qkt6cuMoFNQwS+LZapZiWxg1pmhEPYjvdCFzXVHfwO3IRu3o2IRVLmr28s2yvVpYstcLS3ZeqlivVj96VTbzAbLPxA1NMNNLJmJBXR7oG2CKh/QWZdXR4a4ugLHxURtg5byjQ88RhVtKVlGvWjusWgtJ3JJDi54eBtYIk2SQri5TWhPw7qVEPwpCBm+QzxEQ4tXCihYmd9iKrVTccaRY1vdg4Y4BMTQsgshNKX02yWeC4EpHm8/PqHTocVFvmp2bsavXruhnMrcCLKAn3tvdE+uDi4XnxioIApb8yuvk80OmuqCZkb92vgd9ESU1r4dyVNUCr6nZwTAQPcp+nbdYTBeIDMehy7HbNjxk77xzTxcTWonMt2gFmD09ffxI2wVUKHp/x0tf1DS4Oz/XrbKytm5rG1va1aGWh3nL0hUBJd1k76R0ONR7oU8HE7nCwQyoiVNAwfDt7NTDxzWbwAC9QVmWxpEUz21GQNGsAxBwe0PjEcs3EtYCGLc3un/RWFjmWxxMGQzAlCKtw+aoXFipkLN89szSJ0dWZRU93GwtkZD8k2C5Eyjw1TQlPz7RsiE3AApA9BqUdnx4z54/U4a6d+eujAaozyl/Dg9QlkVfgNkIw1XABhjILpfm6+QMQF0Ykz8rYQ8IpCGoUs0qAbkslInrFikcDPop1jt4FocnaI2v2ZdfP5K+A+sfbe0depbAtwhIcrBohOklE1GUZXvs6tycejxu/mz2zDbXV0UoJcNzKQwMsqrRJy08sguOIlC1aoGwZSj1Nza1jLi0uCjhT4KWXTI+R/4eN7QoSz09GsTyuYBKPnr6QvJj6JXL7SLGfKcoIX76EqTRZERWv4o5PdCieN4tkbB2nOiHeZZcugND/dLjQPhlaHhQWZ/eh/eNOizBSSaCSeHAVliB7LSpM2kuAmHz88hcgC8EDije6zeL9vL1a3H13PsK7qDTnKggKIXp+/ksKf8AM5Aum5gYsx/+8AdaKHRbWR8RHcHyef1KxAAyuC76X/+f/2ONm5aoZxpM/Xh4fKKSA5VPsfAo97QfwoowTG/Y5wEtGXJL0f5wa7YAACAASURBVAO4yAs9j5d8lEaQCBEipBzBqBqbRuYEBMjbOU4kJooHhgKsC/Cz4OXxsBoBBRGVv0tmi7LaEQFmbbIoW6esj9N32aUGvuf5tF2KkYxjB9670HjSouCwxiCAgEHd/r7q7hs3btjw0KBL9O7t2Wef/Uo33Y3rN2ygr0+zDrIvenyQZpnkq5SA0o8ladFRITAwvrdLchX0HIHNBejUnRkhznIh8CG+LTACATXHY2OT1t7RJUns7d19+/WXX6lioH/l4oEqRECxmavXksmKdd3ZlrSxkSG5soPyUQoeHe7b0iKbucd1nfdW3bLMkNjz6me43t2lMjMYjousi14hTHukvAgoUEEOeU93j4byV69dVSACHHEpcAboSRYWPUMxN2IswEIf0DNzN9A4SANkOlF3xBoNqNFnphWj7G+W/pNKPj5nGv6ZuRl77/13pYbLEiOQPnZBDKmZVdLzIj/gIjO5uqClO58AElC6UymNjY3b++9jYtAm90JsbH7+y19poK8+R1vlrvjljvceUFx+PGuGtfR+4+Oj9uO/9CO7ceOaqiwuAH6f87L45rVkmV1CLmyBv/+Hf6PGiwRn5x811BcXWnuG1t/e0amhKRAum65kMX4PmJQ9nmIFTlfZ4cYKs6Mm1aaJloRuVeptypV4Mq4vUiWMcRa76JFY/2ZnCPUaZh/w2dwhkCbPza7ZuZG1faLFIsjz0ldFQ9qnaovFxRpg/gA1h6lZULMkE8Mij2rq3q6tLi8J/WN7lA+IbMXreufuHRuBbhSN6lb+4vPPdBOyxQuXkBufDA6AQdlCHc2chwMCenWGMH6x4P7AkgHwXomGnFKYhpjD4jJtIYvEHMnUakL9i8H04OCIDQyNSDmIQ/joyVMxPdB34Oanx6MsZl8IBVzeA4uU48ODmjldmZsTfMxrgln++tULsRHoY8lc/ThO9vdbT1/PWxtMmPnJ1k67vAwI6KDke/oUcwdMzFgLiQmFY2Y1Nj6mcQf9EcwA+lBp9yFpfXKmEpoqJxZFOiArT1vOCmbksjEiqHABYZcKsEDgQUTmDwjNIO0MqkfDPzE5bvO3b8pnmDPEs2ugbxxySYxVL5WVsEAFZDo5OlLWJgD485yXyckp++CDD2xoaFiuhxBi/8X//ef28vUbL+lkBuEzNdoZSk9RytCXYFWjVJSjCwjqd7/zid26Na8VEQjL/B69JroZB/t7ah0A2wL/1k++WyOAiDgaMNAV0jk/jA8ai/pYPCk1GwicwKJyuatcWLF8afnypWVzvkYsw+BaQHrXlH1M2WEAcxsmMbhO8RXXi1ZfJMOyoIaxDx8+1kCWD0DLdfDj6LHqG568WG4wMlQkTgkIDajFUi1xrVeDvsTjUUu0RCwWQXKsSb3EeSZjRwewAFbkVuH0JpRH85Inu3P7lqBwSgsg5VcvnqsRJoO67SXzFB5sTjcX5SGIIKgOW8H0bfog2RBm94v7tlrT5UKG4pBxWUmMXuwKf99kWK5JykLKFko7guna9RsWikSlqwCTgxKcTMD3AsrGpYL+iQ8cN46rs9M2NTGmLEv2Qw0X2H99bUWlqqOrbQoiEFfWvqFqgcRGUNttSek103cwckAKmVKGypSsKKfK/gE5P9JnkHlZxmOVHkXaUCiqgIHPRtnfEm1RpcNgHeIoz4EAgCqkTF77xuUCeJ+SFSyZASzPhAxA0NP7gfZpgB4OqwJS1kDLpE7YpayGCUO7wBoQFQTPCfQNgAPB/7t370oAtKe7V6+bgHry9KnY5Hw2gEJaG2HmJHk1X2d3e1Lmn1mpO91/9x3pLMJIYYAuFxQuoZU1oZCUmZLg+w/+5l+tAW0ihUsqnpqa0MyIaTP2KNTaIHHH6YxmKdxI9FX8msmX7ShdtIOjU9vd3lUzTokSbAqp0YMbR+3OrcPNDlcL6V5QPkpAMROsSQjOgwdf2ebmtnQqtP3B7/Bmg4AX9FQR76XqJSPlICmaoKKeJvvR1EJmBT6mVGN5kdIPRaTs2YllET45S1vm7MzOTo6FLl2ZnRYsDirHsPDs7MS3fVsi+lXLeSfHeni4TgBKEFTs38jILZPW7/EBse3JoWeIy00MEkqG0jp7M4iegy3AwcxNeN5S2ik5uMPA8c69d6RBwSFFGen5C/eXagwzOVQNOBsWx60b12x4oF99KR8yhwxmPPrjlCHa+G2GkUKPQunHekuPBCGh3hRASmGT816PT2x9bU2ZEAha/rMJrGTQgKhnigwKTxuy6aFHQoif96reqG6QTWDBIACiJrtDsyKj8tr5ouzzLJWS7xUXFMHKgYR9TX/N5dlYleeZOfnaHS1dsS6gwEWSDbCBsgs0D6qYnBY5uwMDNjk5LRHM6zduSEH35z//pbyh2ELgotLaeoDLjnFDXMgumVIgWYmqqyRBHNdZvKLSGnACYILKrnTOqk1eZadEWv743/j9mgaU+xBEQxLdYNbCIh1ihLi/4bO7d0ipV9BkH4d45KLSuaJtHWRsa+dQQ0H2TGqXzI2CziQmoOozBcoRFIgIJn0l3WQYOin+UZ9//oX2Z+rcWp99ydvXm3keNr0TGSscpWQEoCBTuT4B36+to00zEn6WeHeRiMXYrYHdgbxzsWjlXN7y7PycntRdELs1tabco6wDhWLICJOZDASqRMYC9dLWaMPuZnhIkDpZh/QP0MEKNeqrCDsCznAAKIVBgMhSoED8eW5hdrLE/WpqVkBBVeK9ILiPTBlCImSDl69eS/Rka3NbB4bTRFnNjdrV0aH1f5Ay+gkyKbC/s6IdVdOAXMZ2BHKLLklAEFRceYawZPAJhgQMVJxL8zNMlx8lEAeOaoFqBXAF5gb9J4KhDFiRTvCV+KjQUVA1QAOyCP02nEaHsb/xpKU01nMA8ODzAuSIRh0FLZ1bmVV3rbk3y5uLLAIK2DDrc0ABP6+SeJswHCjnGYFw6dHfSpOxu0tjB9xQ7r/3ni5nLEGfPH1mLxgP7O55n4tUc4jP3Pt++kQ+UzIUoBNzPF8NmbYbN67b4NCAdBJZumwy0F7fDyOGAn/vb/5uveQrKLLRdIDzNj4xJu1pIN/SRUUBBZkTKBeqCnaYmULFVrdPbH1zzzah1cuEioDyDAU9B5QP6Si4d8pMLREHJ+BdRZxqREOsgFrfsuoFGD79CDA9aF7dUgXYVSvmdU/cYJPWJyLxhIikfE8c/NDMJiVLRLElJt5bLBgUaz3GB0S9XK1aBS3yS9YlLu309EiiKvQm0rogg4iRXlZA0YtQ/jHjwKWDOp1sQNaFbEqdL6GTs7QtL60q00VCESdnnp4KYSRzsNpCScGQmFKYQSZi9xx2Ll4HNM7VcKvur5kCidUCyL7chBw8+b/W10UobSnPyIZkLpA5bTfTRNZVnwgGGNZkeV4jPw+aj9SRIhHLF/K2ub3li5axFpX+DRia7IvGH1UKflJoM1Duk6XYJ0KLnQuE10VlwCUjHQ4oP0WHsQkGqglnnbQrQ8s+hu+JhnsIKxoyddEyuawVigXB+5SwbF5zoXKZ8GwkEFMPTuB5GW2zeEjJh45h2UcbrNyLmN3bZ7NzcwooLl7W39+A9r3ygAKh5tIgQKVt3tGhz5+KgouJbM+wHA1CYuLKlVkbGEQUJiaic/EcTUmkCkA3Cxb4kz/6t7Fc123KBJsBaie6Z1OT1ooRNFBwEW2JnOWg3yO9fOkrBuhNrGwe2eb2ge2JEJmTMyE9ASvd/oaY9LcryiFCskgGWsftTD/BP3s7u/bw64e2vbljFyXWQogjti3hTumOdYaGqu26a0dzQJ5WzcwQYAZH4bUlnI3BkLOz05kD0JogtOL4wMQbkRVlRobTZauU83Z4uCe4GNg1gr51FJPnqLQudra3xLyA3c4OGKUUIiygYPRxM3OzQs8QG2EOtbezr81U/oWygeEmsxgyB1mES6WdGVlvjy+zhWCuO7QOxAwCBZoKnC95r3RWcxh0ASnNObiwShgu87lBkeKD5x9KShjnbrLsUtf8TIbLYxPjKqNX17HOLIupQV9Fb8pBBqWjhGFpjspB6+DHx9p25vUzOqFkZH7F4aH/ONw/stXlNZFD+buUnfRsVAiUcQ12Br/H2IT3CyuCC0OCPrIHc5MJDVPzec37KL9L5aKG/2RUMiAABAFKCeklGqYNVXk7uZcWGRFmBiU3jIyaxVviqlgYFt+5e9c6Orp0RkFKKVkbvsfOrWSIW1eNAphAG6SMzPKpNsUHh/qE9tFDgZgSIzzPk6O0uJrgBSofH/2LP61Br3dUAxcKXPPC8mGl6to7OLAcC2HNIaux22JByxcvJNe7d3BqmzuUOqiLAkqwDIdBMvoLSd1WDa9bMhSiGhI6iSHqiF1ns6xoqIEXXr3RCkGpULRqmZ0q5w+6hoWXLFx7fLDw/3QFsuPfcHHXAJL5V6voJli1cCMKvIjH9AFTC7PlCktdm7Vc4tiFAqsf7Dsv66Ly1kImfXps6ysrlkZAEUSoOWCxcFg7WywOli5KFm9PWN9gn81MTltfT59g48tKVUHHrQpFhnJPa93hoAzpIpqp1dVanYlcF8IkoDal602po5JYhyljW1usf/Dhoa0BbByViCgliWckvyVB9dCi4FBySPhzXDQEDwdudW1V6KP8Y1viYlXzmZFNOeiUm7A9cFxsfNEfwogHvucwMZciyzITWltetT22qs9OFNQ8Y5p4/hxtA31VQy+fLO6CJ03KMpSCXloh1YXLYt6OTyjdfL+I5yYTiDrdTT7BQUrmVulicJBBhiknOWuiKR0fCqWFkc4lTEBx4c3OzirrM0QHQPnySyS21yydpdx1aJ+yj41tniWvh0sFxjt9KATk6ekJu3Z1TtzQ0bERff+N9S1laEpdkk9g+bN/5pagzJnqips0sNitsJG5sb1lWQQAI7CfQ1auBoTqAUQcHKbt4IghZk60E0oB/qHc4wMjM+nGYv+JvikWkaiGawEgpFGTrjQ1sLyEDo8VUBcl2LlkEJrQhsE1jTUBhfEnZZ+W8et2Ol4WkhkpLeDIJVJuOBxlxSAZt1Q73qkMmnvl+sBGJ+UdVwTSVJQ9lDyirqAkWi7a8cG+rS4t2tHerhWBddmFQf/t4kLaBqiOlgNlZfKpiUkbHkSroVf7Q6CCou6IQuX9H1cy/cHF5YV8tc5Z3TjEupMFxpjmOOz7yHu2PjrgPXDjIhVA+cGQmruE/ka639VLvQ/KT8YAYrtLZ+9UB1KzO5WJYTFFVlZXBEFzUN0AoNnijDi6uq2zE5pYlyDlV68XBH1z6HZ297VeQglO70XVAfqHmCjqTro8svw+6xQpwfT0GRqYo6GONRJseWkyMq/DkbBS9xGrz/FqzDgpqbHodNqTmCT1YAJBdYmFqiofkDteOxmdc0KAEQgI8rC7hB0tQQvCzPoQGR/4f3JyUhf/119/LXM5XDrP0o0dPM4u5SoXlZOBAYegdM3NTdnU1JiWVAGk2GCgl1tdXq0/TyfyBn72T/9hjQ+TW11WHs2Yf1XUEJ+cndo++D7ERmuSRt/hMVptDHMvLH9etVweN3VXZwXdcXko2NQ+3ecQy94xBpTuwhrafG0BboUU6kqrHFB0B7j1WEbTMpB0NCkJ+BDwnqq+HSpT7sGYdQ9sBzAaqhc0sZRQ3L7Rlrgge9gaKOJw4KBDKaiScYsEgUx5NFS+NM4QWNGgK9rJ4b6tLS3aNsTKvV2hhfFIyIL8LCF4RcsU6EmYT7WptGJ/CI4ZNxYiKJR2jAgoHykpCQw8ZJldnZ6kbXeLNQk3nuY9sgLBfhboXyPTw2vUISsX/TUSkKJMmUpRkClY2qxmMychs9GzcftzyikFJeiYTtvS8lLdKcLHHFQBZKU7t+6qz4IJzwjkxcuX0oHHhxajbjEekBBrdtY1ykust3Sx30YlEKlXAqCDCaoR2DCguK5eRPahTATx46BKA1AwOjoN/vo4yN7PMMzmnFBZJDWOIOtoSwA0OuJOjCQC9ELILgygKSv5fowxKGH5e2RSIHS4pQQVhnP8PfbDkDt79Yb3Rx/or80dOFxgyL1z22xyYkwa7sPDWI9CFfNBOecT2xwAKcANmQ7+2X/1H9WYN+DcBlEQhjNvfnNrSwTSw5MTMSaK1cu6EGbRCqWqXVQDdl6qWSYH4bOsMkKKR4ZTRD2gmHsooJLWEvWAouzzzdeIbGk2N9eEuNFQs1L/G9KpUtvhDUqzQoHFDhGzG4bKuH9U5WAB6qgFfSGQ9A4eYKBTkSioYkI+wIwDGmL1rFxrVTrmsmRaJkNxh+CS20PFMmcntru5blsba7a+uiroHRg+QskViWq9hPdAfDlq6ebVrMZDs8JEGjIpnDrYC7DhKY+EJgZMZM21FXqUrCoELgwNyOXHRGlM3+Gyyr53hksJO2heKnGFNGSoZ2fndGtqrQA4H2lllhIbrihNAQWZTNg21nWD008wtuDm/uijj8Us4DLigEDRefnytdAw5jfS+L6kT+N5ATC0iJkxNDCgpUoFkbaZKaXrjhlIJFQBSljMK70d7DJHI4vQazbKOjlQ1jOp+sQ6f9C3g9mwRqP8UJw+TjLnlcubjE6bor9T/+IcslxKRhTjRt83qovj6tUrQhcRpMHi9YsHjzRAp5zm3IMcuvFekxDIK1dnbX7+mt29d1uLjMyl4PexHEmrdHRwLFcXRkb8jMD/+id/r0ZdCVerta1Dt6RTShZtbXPDdjD+le511ZrDMUu1duvXUqVmp+lz295N2ynqp9TB2gEyvQGYBir5QNxaEz50jUctGQde9a98Lm2ry2+sVMxbJ/T4JJJdUen3sbzIgyJTEkTRKMIZ7FBFNN+Aa7h/cGxHpzk57UmPSUt7lIiuz+Tqn+4QGI6GRehkhgB6SXnEzZVqTehmI6hAd1jcY3zAtnAFgY/0ie3ubNnywhs73N+VGz2vLxlPCOzA/xd6DNvI9HSHJ8fqJ9NZ3NkjmvswC1hfW5aC09nxsYADhO4pkRcXV21jE94bwvwFlTkcDKBtLjgCSpvMlIoVvhiQspeExjcBhdsI7oVTYjOAHoIkUtZoyxbgJ+BZAoAExjZfm5vr6hF4rlhqvvvufRseHlXwAkIgWU0wPXr0SHtOACUwVygLUT5CObWjrb2uVOuSX8qcqAPLFrYoUVJABKg66u/a6K961SM9/Oor2XKKAX55qd9v9N0EE9nKmQu+SMqlyM+gJAQ19GfCnlleh5nXTOnHn/dlQECFigQsBQbF8c/tt9mZWclQ01Mi7/azn//Knj0H8dsVSs1Mjk0GDO4wYvjOJ9+2O+/cscnZSbUp2ZMjnQuqEukvIvmGt9aZ24IG/vy//wc1ShVuKW4etKnxBFpcXhaD+CyXk5Y5FKF4qt26egbs0kK2tw/f78Q2d07tJJ3XbeAa2F6Hcsgo9VhRRogRC0sPJs9QgBKlQsa215bsolywzs52rTDzohG0xPnbp+MllW9t2OokUhYKw/0r2No6ZM5NW1rdtuOjtMrNt5lMAUUZ1ywwhdufhhjYlFUSavCGaH1bZ5sIu7A3KAGpl5E8I8CYM6IpfnZ6ZJvra3Z0sGd5GOrsUAGz0ru0xCTYifUn3d3W7o7t7O3KDI6bjjUQNoCXFxfsAL5bNqs9oNs35zWS4GJYXUPo0weN3NiUi5QnkDv5bAhwSjwOLCUfQUVm5IOHj8gQk4PKgWHuR0D5/Cho8VRC/SX8QkqmtbVVoVw4hXCQu7rQsxuxickpfQ9+NlAyw3aoOs+ePRNoRBomi0DURWhG+1ygdTVYIRXNf3w71/lvACBkVbIJFxXgFOKaXNxkg5/97Gf63sowxWJddaq+KInVDEPcum6+Woh21ixg9HNpQ9Z2o3W3CsrrzHL5aqbE3Izes3wh03Aue/5uV2e391ETkzYzMyMe4F/8P7+0rxn0Li0L1XSJZgzSu23+xjX7znd+y+Zv3rD+Ecq9gJ0e+hmoXOBHhoou2hUXlkV/8KJqged//t/VgAtTqTY9SFCmzW0OxZ6WDmO4VHR0yfsn2cYiWEJmAp8/eGSLy1t2eFa0nCxCHdDmZqCeRtSSoEFHDwWj1iRgASgfTXBUuuSBy7Jlj/esXMhItpkmG9ACOSmG79xU3NAwCHr7hyyRapc5GUwNJvEYG3z+xWNbXsYTNqMBKTtEkpZmnqU9rqD6Qgi3UvqJMgvzLyg4Haw8tKd8jpVKiplNdqUcROY3GsasmVsoa7nMmWXOjsWyYAmxWipaMhgS/YkZ2EWtKrUeTM3Y4mXQSgmZSZ/a2vKSKFDsGZGdPvmt35LQR+WyJiXTR48f2xrDcWZYkaj6ob4+V4gi2NkFg1dIoNNLsYdFcHHQyFJcIL5N2qsDwUHn+UE3YqbCYSOIIL9yG1N2otg6PT1rXd09Cr6G3gRLj6esnu8fKPgoDSlBJYhal+KWVobsb4oa3jaYEIhSSoilPlymX+Zi5X0gJ3D1yqxWaX7xi5/LoJoNXG53shh7R7AaeM0cJr4vpRs9l6/z0DI4y4TvRxZHz4LKSKpNu3ti2yAzADhFQJL1CShiU3Q4iY1O27vvvKMW4pe//tIefPXQnj59JgoT/RuLqXfv3FJA8XrHxkfUfyPXsL+3bdnMmSoEJ/r6s6e81k7cztd/pn0osgta1igFYWLGzghu6qiBdvX2WnffoDWHWyybK9nC0ob94hef28LKluWKGAi4DLNEGWFJRCMShyfbYL+STESsNdkiLW7JJ0dhG8csUC1Z4WRf8mC8QKZMoOPILIcjQWUTbpSBoSGpwcbiKTlVUOfCylhaXLPPPn9oi0ur+ncN6QS1c2tSggCtswHsAQUKyP/nV/h00J+SBE5rUj0Q7ADABRpR+gKXXUa3AsVUExpYyKU1rGQqfp5JWxDbynpmdu2CU+1ZaVVEM6KS2O4EE2wLggxBEbhhzHQiLXE5KuK0RykGKMFcamh4SFN7Mga3azhMMLH2jt0Ngv5pcdZA3EC7QPUAH1ivcBH7mku49fboJuf3t7e35KMEMMIFSAa8ceOm2O70KBxashQlO8+SSwp6EX0dWY4SytfDCSDnKZL5QAVhWfDeUMBSNoWjGGrWOeByopfG6eT27XkBQE+ePBFv8NWL1xqwktG4HJA4Ri6aso1DChjhqkJFHXYCygfjQ+pRGTZTfQBMAKZgRM3OG0wNSlr6U2BxqheeI+0N28YfvP+BzsRXXz+xrx8+tq8fPnrr7QU8/oPvf8/uQIYd6rfOTgA7qF0lOz450HAfZgkBBULquiG0JTELnL788xoplxeDSTEGW2zoxmAgxOMWg0qCqmxTUE4RK2s79mZhzV68WLDdg1MrX4btsuZOHDAZ3DGCD/7/H1CpJH0UWSooj59i9syOt9atlEeRBva5T/0JJuBeeIB6wEPDFk0kpb9wjiP9KZag+yKQvn6zKgY2h5nGGbFIIFm8f90YwcsC1iK4eQkoJtuiNVEyhJo1IqDsgzlARhTtSsNhDy6yKdaVbMKyg8TtS7AUshnLs5V6dCSBmLOTEy0cMggGfr+ou4AAJHBFsu1Jcw68S7MNe5ttXgbnlFhkNg4BHxBZA6ib7wOA4QKbLo7Pl1RTu7n1R/TBkkkoMQkISjPKLX7tQfCyKaCDCRABKNHwkkJK6/qNeSFglIMEGbc/fRRZgf7k+OhYpZEEZqAp5RmeoiR0rkNOz8Gsjf4MMi6UK6Buggr0jgzVmkyopJ+bnbIPP3xffTVBzcrOk8dPbWlxybZ3thVE9DgEC2U51Q5OGgQ735+eWntTSUfsqDIK5ZLeJ/+eTLSqOmF7AeYL2W91fUOseL4Xny1GeWSoO3dvS1SUc/z02UsFuKhDZnbt6hX73Z/8tt2/f09jFkrufJ6ghiGDkRuLqscq+Rp2szwzZai9x/9HjWwEskNzT3kUiQE1t1lzOCI0rcBDK5Rsd//UFlc2bXVt2zY2du0sfW5Vc+8on7MGNMQDbqS2j8fZgAwqiFqTaDPErDXVYsGmmsRWsscHdrS1YbVKSQNJbgFKPSDX/6+pc3lu/M6q+JVltS3Lesvv9vvdjySd7mQySWYGKCiKBaymGGYLTLFjA1RRbOZfgAWrYcGKBbNhxWaqpihqFpBUkk4/3G4/25JlyXpbkmVJlizqc74/ZVi4OumHLf30vd9777nnngPjYeH+fdva3rZYMmm3A5/WGqrlmlbAM+cXMjquVGAhtERC5QNnxYQJOsHD3ARNcRDC/p0sAf7f7/N7A+sO6A8hYwL18podzB6NE0xx0aYIKnpBDjKXAT0e77MHvZ/yrwBTJGely0urlYrWrFUVVMhmEUQAHDTYHAZZ7QDLjrBLSSamhO2qf3LIXFcZgtLNrW/XNHsCzeODJaixs0E1CMFKBPLpN2BSEBCgX2QoQAF6T+hNfDggfJQ0bNKSTRg0M3tinkPJXygONcd5bg7EEFuebCQr1p4Cq1gsO7vMhuub+cDIXGQRsgDlJ3N3LmnoUCBilPjxREQ2nj/4/FNbXFwQDQsFo+dfP3cSXoVLoWaUcoK6YXF40tJcDnx/XjcZkf6JP+eFVuo1Pa+V5VWbm1uwVHJafTdWOvv7ByIXwz2kvyEQeW4bm+tSV6IS4CyjM//8+XOJhLLm8fjRA/vpT/9U/sHT0wkJ36CURd/KilC7jTjPpbuAIjEFqpPBC5jv21/968DVwl3d3qHJqDZHYSLjo3ueyzshRjJDvWWFcsOKJUoB7DghMTplpCH1hVV1FHo4fG7uRM8UkPYBAYXA/V2fDdicXZUK1qqWxLejYeXWhsXLrwuLTkuBJhhHuSq+uoWSDgTLYvR41Mr49xBAlFncqJQjuuGx4wyGFEjtTk92nLe3aAzAH/T6LNYnGGR5Iv9Ys3DLkDVCYbeuH8fhUFoYUS9TAbCE1K+MBfxiUPSgvOBywUDx7NTymYyVcjkHYPTpL53Ztg4ppa3PJ7aEFg19GKGxw5SXnBUNLpkSuxl6V8KOqwAAGpVJREFUUPab+j3IriS5nvonGPXcogQTHyTZBDiZW5gSecgr44D7FcguQAhYWOtuxcEpTXF4eQ30fFCbyCzS0vN01R2UjTTXmMpRoHSUcEUz843YZDQq9I9nSrnPs6fcosEnAHjfjCOisUnNcz7+6EP1Ulye8O9ePH9hxUunCw7cDXWIX3kvkAMIPoKHDCDLIeaijYb+Diszjda1eiXI2DicrK9tWiyW0ACZ3vTrb57bwdGx5XIFXWobG8vaqAAcGR8PWancEPkYZV3cUnhmD3Z37c9+8mN7+uwDIdS0I/n8hXPLxELotq0dLJ4RbBPKSCoDPk/fF//5i4EGp7csfyGKMimeHvOdUrVm7/BarVxJsAUDtga+UY2OXdWhbCDiwjq3YzZrp2QMpnlA2nDBcfopp87jAmrcYpEJ6/fYgM1JtNI6NxYNh3TDwKpQcxwJa28HKhEwfr3Z1Nqyms50RswKWBxM4NkMBhnjz11jCJ8saUsYRkfgIuJ/2pTO+VWdwzmURHOvm8znlgMpDUEF/eIIwg8EFZQORjyqEkRCM0IuI4LcKWUwyWY4DDROuZc/z1ghe27Fi6xVS6wUVK2pnoobvKfGGtQKTh+Ziqab7MAlMRwRcJAY1LJCwYeJhQpZbnDHQcetPmkfvP+e+hKCiUNIBnJghse1Y1ApB0fP4MxH48xyYEOik/RVUJgoK4GjAQDInt9lUM9EjIwjwZ1Ywmq1uj1//lKIGCU3asJJBCbjkJ+jatDptRgCk30oLQEpKONDk8gmz0tbno0G/HU5kFCXIP2KH9i6tjPtfzl/XTKU1k3YpwuHVUo64UonXslrvlHGh4HvaXMsoaI0rVV8Fh9fvHwlR0VQYVInTpnLy2T2+/I+rtfb2jv75puvdVmTWNbW1uxP/viP7PGjXY17AMxY06GHGg34tLUNfE+JDdBBQEEC137fy//6twGHtn0D9Om+mq22Va4aVq03PVJs1266A3H45Gp4jXaC61McVO2odc4l4p4CSsE05hdKhpAIwRSZBKyAmMoAs8FKrU2M+gQj06AjQk8a5mDzPbkFmRVIM419k0pZKxJKtYi9jAcFX2M9k8sjSjJmm9tbtrG5ZeubG+J8sbDIJByx/rOzrFUq8MRAaKAusd/rhDypvbUcCCHXk58mhYtpwQiAgIpT+iFySYANS8K4Aov37LvrW6d1bTe4LF5V7fLi3E6ODqSlByiBMAmDXuTIABsIAhpzdnPQFSfDgoXL2e87tK5vfkrGAIZvPM+Azc9jEvBAvWomk1b/y409dOSjp+By0SjBc43Q2votGYASjvmQ01XksKjvZXvWE4jU/CfkKENkBQb1c7ML6k2B91FG+vbbF9a4vpaUGCIyABzBMeTV7lQSsiw67Hv4GcgucxGwXYyvLgNTnmO75eTKaBfIam/234jJTgtCr8rPZnOY4OJCQ0WLEo9g5D3jGElpGwnH5O"/>
          <p:cNvSpPr/>
          <p:nvPr/>
        </p:nvSpPr>
        <p:spPr>
          <a:xfrm>
            <a:off x="18222912" y="7673976"/>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81" name="Google Shape;81;p1" descr="data:image/png;base64,iVBORw0KGgoAAAANSUhEUgAAANQAAACpCAYAAABTYhMHAAAAAXNSR0IArs4c6QAAIABJREFUeF5EvdePpHmWHXY+G977jPSVWVlVWbbNtJnpnumZnuVyueLsEpLApfQP8EHSCx+kVwECBOiFb4IgPQiQAOlByxUlaGnE5XI5M7tj2lSXz0ofmZHhvfkiPiucGzWrAhLV3aiu/OL3/e69555z7k3l7lo4yGWzuL1/CxsbayjkM3CcOa5qp3CdBfKFDIrFPMqVAiLREBx3ibk1w2gyQjQWxc7OPiqVNWQyaYTDOjzPwtwaoj9owVpaUFQTSyfAZLbEaDLBaDzAaNLBcNaEbmqolLcQjcbgeBZisTAqlQrCoSjmMwdnJ9f4619+jeOjawwHNjLpAt5//wnu37+H/du7CEeBdv8crXYdzUYXF+cNHB1dIRqJ4dNPP8Ttgz1k8wWEI3EEgYqQGUYqlUQ0GoIZUqDqFgIMYDtjWNYUs9kEo9EEs6mFxdyD5+jQlDj63TmOjy4Qj6bxw8++wN7ePmKxGFzbQbfZxqA/wGQ6BVQVqVQag9EI3z37Dq9fv8bx8SlGwwEMTcH6WgXvPXofezu3UMoV0O2O8Ve/fIpXb87RafWwXPqIRBKIJxJIpePY3V/Dh5/cxd6dEnJFE5rhyfdp3LTx9ugSzes+Zj0PphpGoZhHIpmCZkQwmdq4uuqgft1B/aaDTqeH0WiApb2ApgaIhENIpRIo5kvYWNuGYy9x9PY5olEVn3z/CQ4Pd7GxkYNhBBh027BmUwRegGQ8ja3qDlKJLJRAheN4sBYLQAWisQigBpgvLEymMwxGE1xe1vHd89foD4aIxWPQDRVesISq+QiFFOhGFJqSxXjM573EcNSH5zsIR0LI5wtwXQ/X9Ya8wy9+/CWq1U3MZwu8fXuGv/jLX+DyvAYDwP6tdfz073yC957cxsZGFuVSBplMCuPBDM+/PcLLF8d48/oYi8US5UoJmVwSsbiBcNiEoYehgPdWQTgcQy5bQCKRQiQUwU29jn//879Cu9NCJpNBNBqFpmkIggDLpQMlCBDSDdiWhV6nhVQ8CuXv/Wg3yKRS2N7eQqVcRDaTgmMvcHN9Ad93UCoVUcjnkMmmYZgaFksL1mKGmTWDGWIAVJEvFJBJrwLK95dY2hOMp7wgC/jQYC19jCcWhqMx+sMuhpMOJvM2NFNBPldGOBKWg45Gw/L9TCMsAXVV6+DZ0yM0bobwHBOZdB57+7ewubkuAc4L1h/doNfvoN8botXqo17vIRqO4cGDe3J4qqFDURT4vo9EPIFqtYpMNoVQSIOq2fAwhG2PMZtNMZ1MMB5PMRpOMBpM4CwBU09hNvFwc91BNl3EDz/7MW7d2kckEoXrOBj1OxgOBhiNJ3A8H6FwBIPBGK9ev8HJyRkuL68wHo2gqwGy6TR2t3exUV3HWrGEQX+GX/zNMxy9vcSgP4Lt8KLFEIlGJbmsbxbw4MkOtm7lkS2YMEIBFssF+r0Rrq866LensEY+VE+X5MbvrRlhOC4wHi8wGs8xHMzQ74/Q63VhzedQFB/RSEguXCqZQiKawWw6xenZG8RiOj7+9BEePzrA7YMNRCM6+p0WJqMRlgsbkXAUa8V1CSwl0OB7Ppa2DUVTJKACxcdkNpWE0u70cXF5jZev3mKxsLG2XkU8EYUf2FBUD7oRwPcVWJaB6cTGkAEvCRiIRCPI5bJYLG2cnZ3DCIXx8NETFAolOI6P6+smvvn2OdrNLkKqho1qAe9/cAf7t6uolJPIZuNIxOKYji2cvKnh9LiGs7MabNtBTu5yAolkGNFYGKYZQeArmM+XADREI3Fk0jlUSmWMRiP89re/RqvVRChs/m0wea4Hx3FhaBqSsSgU38NkNESSAfVP/7v/OIhFoyjmV0HBf3aWNtqtJnQ+7PoGsuksDMOA4zmYTCdSeTzPhaJqMEMhxON8iJREPBQHfrCE61pwXBsL28N0ZmM4nKHb66PVbWA4bsNy+oDmykUweLlVZme+6DQ0zcRs6mDQs9BqjBH4YZQKG0ilsohEw9A0Ba63xNJZYGbNYS3mWCz4/Vz4niIvPpcrwPUcXNdrGI268FwLlUoJH3z4ITY3txAOh6FqHhx/CsuaYDIaYzKeYjKZo91q4/L8HNbMRiJagK7F4NgKNqu7+OFnP5GqzIsb+DaWiz4m4wG6/SHGEz6Hh25vjFqtgZtGB91OH/PZHPA8wPcB+Mgkk9je2JSL9Otfv8TFRQOWZcHzA+jG6sXxYqUyUazv5FGsJJDJGYhENUBV4LnAwgpgWwG8eYDF3JXM7XgeVE1HJBZHNpdDLJaApoUxnVi4uWpiPBrD9z3EoiGUyhkoUNBtj9BqtHF9c4VkKoyPvncfH3/8CJ98+j5ymQQ6rQa6HSasPh8d6WRWEpauGVCgwvcYHJpcTtd30R8N0Gi1cX55hdPzGk5PL+U5Pv3+p1jfqMKHiwAOgCWGwzEuLzuYWzZisajcPSbVeCKOVCaN0WiI7549Q6/fRzgSRSgUlSRu2x76/TFc20csFEUiGkIyabz7MhEJG9BUDcu5g15nim57jG5nKBUvFo8imUogl0simY4jGo9hubTRbHYwGoyxsGyUSxV89L2PEY1EcHz8Bo3mDabTiSRdvkvbtiVBJ2MRrFcK8jsCHwkG1z//P/9xEDJDSMYTApUIi3zXx2Q0hamHUC6uIRFPQlU0yUbD8QiL5RIIAgQAAkVBOGQilUzCNDUJJmYhwIXjOlgs+eXDXgYYjidotusYzbrwgincYA43sBEoHlQ1kEDRdVXu3XIRwHV0BG4EqWQJO9sHUopZ9caTIdrtBgbDISZzG67nQ9chL5aBb5phmEYE9nKJbq8lATWf95DNJvHw4SPsbN9CPl+EpqsYz3oYDLrotLoYj6awl75cnqvLc9gLB5l0CbFICroaws72Pn742ZfY3r4tF9XzF1gsOhhP+ugPRphMF1i+SyCD4QzjsQVrvpTs7jkuZtMJet0udEVFpVTCYmbjxfNTtJpduYyuyzNzYbuOZFPVAOKpMOJJA/GkjlBEh6brUDUDKsKAqyNYKphPbQwGI1iLJRiJvDBr6xWBTYl4Bo7to93oYjqeSiIUaL2Wg+vYOD+podftw3ZsVCp5fO+jB3jvyT08fHgH4ZCO2sWFQB8Glef6SKcySMRTiEViUBUVznKJAL6c/cJZoDfoo95o4uzyCjfNDgaDCcrlCn74ox9ifX0N88UMtjMXJNPtdnB0dA5rYaNQyCOfzyGbSSOZSkpQDcdDvHz1EvXra4G6TDhmKALDCEFVDYTNCFKRJEKmAUVxBEYm4iGETB1KwHNZotMaSdLodkewbVcSaSwRRTpNaB1FOBbCwl5KUmHyGw4mKBVK+Pyzz1Ao5NDtttDttNHptAU2s8oziZimiWw6gY21PDKpOAxNRThkQPnTP/tHga6vHi5khGHqYWiKISVd18IImzHpaZgZeKCTyVQCyvN8KIoK3TQQDoUQi0agKIQkYzkwz7fhysXwYRgRpNNFOZB2t4n5YgRFt2Etx+gMm5hZYwTwsLBmGAz7gnVV6IiGs8hlN1EqbmOjuoNIJIbZbIZ2p4mLy1PUb5pod3nQzOZxCWjHYTArElCZVAbVakWqX7t9hcViIgexVqni/v3HUl1rtVNcXJ7h/Owc49EMhhaVzzmfTmDoOvK5PCLhiMCbzY0dfP7Zl9jdPoChR7BcztEZXGI47mE2twBFQSQehxEKIYAmEAICjQIJkPFwjOZNE9bUgqkbmE/naF43MJlMVv2HNUO338NwOMJ0asFaLuGwHDHZmApUTZUExn4w8HUETDi2BmfhYW5ZAkP8APIZk8mY9GKJWAqaqsNe2AJRA1aoWBilYgGB76B+fcUWCJubGzg8PMDHH7+PjY2K9FrtdhPPvnsqQTUcjWDoBirlKkrFMgr5glS4Qa8nz0+0QLjXHw7Q6fbRaHcFwsaSKaxvbOLB/fuCLhrNOiaTAXw4GA76uLzge1kgkUogn8+uehyinUhY4G2r3US328Vg0Mfcmsvn03UT0WgciWgKmURaikE8HkEmnUQhn0UiFoOmGuh1h3j98hjHb89xcX6N6Wwh/XooHJL2RTNUqBrgei7mc0vQyXBgIZlI4sHhPgr5NHyf1X+KXq8Daz6TvikaCSObzSCbSSKXiiAS4nv25Uv5X//3nwWsPrqqQ4UBVdERiySQy5YRCcXhe6uKEfirRmzKgFowoDyEQhFksjkkk0n5Juy5RuMeFssp/MCRgFouXGhqCLFYBrbjotluwvHmSKYMOMEc7UETkxnL8RKz+VQOjt+HgZ3NVLC9eQ9rlR3k82V5tuFwKB+u2b5Bs9VGozWQKhiOEG4yoC25/IQk5WIZh4eHEvD160v0+x2BhoV8Ee+99yFCoTBOT49x9PYIr1+9kT4mZMTl/1UJzTIJbG9vIBGPwV4ukElncefgAdbKG4iGk5jPZ6jdnKE76MjLj8SiqG6uIVcsICEVm2cC2EsHsxkb1wGuLuvod0ZYWi6W8zmsyQiK4iGRisDxbXQ6LfT6Q4xGc6l4hEML24HtufARQFF1uC4ruIvA0xBSwzA0UyoE38l8vlhBEjkDHeFQDIZuStCogik8+TyVUhGJeBiAjVw2idv7+7h75zbu3buDeDyKXrcjsPf582eoXdYwHA1hGOaqZ87npf9ybBeNmyZGo7GgkemcCXGI/nCE/pBJQhdCoVSuYH29Ss4GzWYd0/lYEAkvaLfdEdRhhk2k0gmUKkVks2mBgH7gYzweYTTmeQyluoYiEYTDUYH1ETOCiB5CKpFCsfj/tywmK5iio9Pu4eWLNzh6c4KT00uMxzPpfUPhMMzQ6r7YLhGOIxDO9wDXVRGPxVCtZJFOxWAaOuylJT3o0ppDU4B4PIZiIY9sJoFk1ETIUBD4PgLfhfLf/4+/L9gt8ADPJczykc+V8ODwCfK5IuylKwfWbDQx6PcxnTKgFvLystk8Dg4OheVjVmDP1O01YS2m0DTIIZMxGw6m6HXHaDTauLq+hqI62N7NI5YysPAsLJy5ZHvpyxRVeijDiKKQq2Jv7z5KhapcDAZau92WnolwjcHTGfQFY/d6fczmM6mcPBxmi1QiifXqJjRFR6vRwXQ6k6yay/G5D+SCXF3d4O3bUzx79gKtZkcYH01VYegBtjYq+Pjj91As5TCfTQRC8tBZzbOpvDSyb08u0Gy3MbOmyOTSOHx4D7t7OyivlaAbBga8XP0heu0BbuptXJxfodUYYDJy4C4dGHCQy8awe7uKeDKMOfu56RzDIdlSD66nYmYxUY3h+uwzY5L5e72RfJZClixsDpVKEUHgo37TkGa91xlhMXek0vNMGVCaEshFTicT2Fxfw8HtbTx5vIed7apk3HQqjWQiIZCm1+2h3Wzh5qaBZrMp5+4HAdLZVT+9sBYCM29umKQc6YVdzxPoS4ZvNCW086AR/UQiSCYTAudtewEoJF/YgwWwFwu4LskhD6GwgVSapEIa+UIOqqpgOGL1n0qSSKVS2NvfRyaThe8HcKwlrPEEsXBE+mK2LoP+UJIXyYvRcIybehNX1w3Urm4wmcxANBaPsxrmoeo6huMxlvZSelb2cAVJFglEwwZMQ4OmKFhYc0ni8+kYnusgZOjCFqeTcaQTUURDJjRVWfW+/8v/9icBWYulZcOaL+Sb5vMlfO+DT1Apr62gyruAYolmVmZGId7PZvKSsZm1GLXLhYXrmxrGk4FkQgYdG0g2hOdnV0L3DgYDmGEFG1tppHMRaBFVMvN0OhI6kg0s6UtdiyKdKqBa3UE2UxT2ZTabo3Z5KYHDJthgltEUOZTzsxra7e7qMO0lgsBDNBxBPluE56po1rvSnBOCpdNpbLHyJOJS3a6v6vjmm2/Q6w2QSKwwOQIH1UoBH3z4CBvVilyGOeFmswXHdhCPJTCdLnB8XEOrzaq8QCaXkYBaq1YQioak5+x0exJQk+EMnXZfArjTHklAmZqBSj6Fzc0C9u9UkcwQ5pBBtTAZE+5pMMw4bDcQyYH9FZMAWbN2ty8XrlIqoFIuCDu6XCwlOdQu6mje9DEZWfBdRcgEQhVdBUxDQaVSwMP7d/DBk3v45KNDbG5WBM4xQAl3Z9MZeuwnhmNBJIPBUHoIfv9YIiHQk7CfbObNTQ+TqQVVY4/tYDhmS0CYqsF2SUitmnj2WWwJ+MyGoQvTaBqGXFg+oOs7UDRIoMWTMeRyGaHZGUyUaviL8JuJMJlKYT6fYzYaYdLrIxIKY3tnV86mLb3wRM6IxYAwmM/XpbQxmcFe2kJ/E/brpinBby0Xcl8JG3k2yTj7Q0Dns2qa9Inj0VBaEt9zoSoBTFNHSNcR1jXhEEhgkFlUfvXb/zrgi+BDsBlvtTtyWdi8EyvzF+Ees77nutLI2vYSC8tCyIygkF9DKpkRzDuZjHF2eixwbNUXAbEIoZGD2kVDsloiGUM0piMU8hBOqIhmQkJM9Hs9yXDxeFKqEWGipoaha8xuWQluMmEvXrKSNKRMpzM57B8cQtVCErAMqouLS6GpmTGiYTafeSwtD5fnN9Kc8ll4oFtba9jYrGBjaw3T2Qhf/fZXAjsPD+9L9plOhjB0DaVCERsbG9i7tYeQaaLTbGIyHkk1Hg5GqF02MBpN5bPGE0lUqlW5eCenZ9Lj8dJRrwmHI5Kc+r0BJuMZFpYrsOHD9x5i71YV2UIYqu4ISULoZC1c0WkyuRJCpOh9D0tnpQGScRqOJnKJi7m8JBv4GtqtAV69eIva5Q2G/YmQFWwpA1eKAkzS2xEVd+/u4g9+/wu89+gA5WISsUiIHBNc24M1Wwg5wwZ9OplLgPHcR+MRPN9HOBZFIplAOpOB4wao3/RwVW+hdnWNbm+A+WIput/a+iYUVcVNo4lOtyOQkciG4aPrmjBxvIghIwRdiBbWK6KLVWCZIV10SiYyTWOvw2ePiB7Ev2Q4HMCaTOFaC8SjMaxvbEgydh0mcUfQDAk2SjpkCIm+xpMJms2W9NjlcllkhvnCwcImTJ5BVTxEIgZCIV2qU8QMSfXTFFXQCZOSaaiSrJe2BWs6wXQ4EkKCbUSpVILy7Xf/bUBxjuKklPl2G4ZpYmdnF5l0BqqiSJMbi8agabo0tsvFAvPpVOBEMpFDPJ5CNBaDZc1Qq12g0aqj22/DdhxEwgn4riq6CDF9Pk+9ShExVQt7SOQpCBIrTySbaKopzTx7N/bjjh0gEomjXF4DK+nl5SU63bZUSlLjDx99hGg0jZvrBs4vajh+eyJNvWmYcqAkVHh5CYMG/TGm06U8R46VYauCO4e7UDUXJ8evpEG9d3gXsUgUnXZbXk4ynsH21i6ePPkAmVQawz6ZoJ5AkT6hZqcvlYGNMnuyaCyOTq+Pb779FldXdWGw2KPG4nHRw1jl+Ocd10M+l8WDe3exuVlGJheGHvJg2WMJKFLwnq8iEksKycEG2gscWMu5BCwDgEQR+wf2vlOKoxdNfPf0Fa4uG5hNFlhYnmhp8BRoUJGIRVAupfDe4zv4g7/7Ixzsb1LShGvbUtkZTNZsiX53hPoVE6At8IiQ0VpYsClLIJAKsbW9CTMSw2Bs4fT8Gl999S0u+XmXDpKpDPb2b8tnZrvQ7rZRr9el/2V1BwIYhiYVytQJ703pVdgHCssLJo9V1WA1W/13Mrg6TNMQ4om91YJEkOMiFo4iXywiJdINKWxgbi3k/RdLZUEd7Ista4F2uyPoin0/JQrXD+AFnrCE2jvBmSwhGTtD06EGinzxl66q8pwBXCyXM9Geeq0WTF3H1ta2tD7Kn//r/yxggLDpI1tDrl1RFWk6TTMk9Dh/TyXSwhYtrKVw8dRt2JvkMmVkswVkslmouorpbCxCa/3mSnob9hmsNNlUSRgWTQ/gBwsslkOopoNYOgQzYkBVdSwXDobDKSbj+UpXsX1htHTNlN6BJAgPn9CQ5EIsmsDmxj4ioZgcMDMhlXXLsqXKKYomJZ4HSFjBHo1By8AUoTcZEfE0ngzB921oOhAhuzS3cFNvQPF1VCrb2Nu9iwf330M+W1jR9qOBsE/jUR/2Yib9WihEKleV79Xr93B2cSZZndmXgcRnJgRmQiKrtKr6gfSubMa3d8rIl5IIRw3R1q6ummg0u+j0BgJJDBNyThR9U+kMCsUykgm+IxO+C8ynDi7P6/jqN99JQFnzVTB5DoNJQ9gwUF0r4fGjO3j88ACPHh2gkE1JHzIajNBsUMCdwnMCodhfvjiS87+1ewvJVFqSI1k8frZQJITdW7vIFUvQwzFcXjfwb//y5zg6PsNsvpR3tbG5KXR5vpAXOHx6diK92Jg9y4KQXOJKyDG5qKaJdDqFylpZ+uN+v4vpbCImAzb5hFir4CIc94XmZyJwly4MVUM8ERO5IJ1Ny/1lm7Jcsifn+bMvXkFa0oTyHlxHKq4PBZFYCLl8AtlcHNlMDPE4E7EJ21qi3ezAmlly99mH8h4pqi8cgWtbmAx7QvLcObiLbCYL5X/4n/4o4EXjRWHJZeZYXYDfXUBbeH8KeqTS6SCYTWaYTy1hBlPJnJATVLGj8ahQvCyHwsyM6TyYCf1OgoEZw3ZmYk0aT9vw1QXi6TDC0RB0IyQ9Tu2yjk6LeJe9kCfZnWwZadJcjvBrUy4vXwxF3KiZRJi6U0iTLNoiXWv7iEaTwrDxz1ETozJuhlT4AXs7BhZhmIFcni8iKraqFZGygnKsePANrK3tYnvrAAf7h8hlChKIpO673TamkxE824IS8Nx0abiHwx66vTbanQaWjiV/L6EjA4pZNhzm9+FzkOWyxMXAXqFazSOTTyISC0tCuL5mVqfgSsJjBtOkRKFBNShgplGpbEj1IJvHwGRQsUcjo9VusGoqcG3Adyh0h1HIprGzvY6H9w+EhCjkU0Khd5oddFs9YSBJIMnf0+rhzatjcRDc3j9AOpMVUZRaUKvbEnh/cOcA+VIJWjiCy+sm/urnf423x+eYTBZCKtGRUK6Usbm5KYL9eDLGeDKSi07phXCSPfuSRI/vi0TB3pbiLyvXYNiTJEkkQojFRCfnRjbtXTSSWfPZV+qq9NS0yW1sb0hA1a/rch6joQXXgbQnZDtpVmBSI2xeEg8rCmLxCIqlDErlNMqlJHK5lMB+aodMLkw0vC88a2ZAkifpdFz6UWc5k547n81L3Cj/5X/1XvC7F53OJlGplIWjp3g6nRIiTeVSp5M5uEt/xZaN5oBPnVyTZpYlNV8oiSDH7EXhLJVNCwTy/d/BN1XKvbUg/m+j2T6H48+RzEZhSBn30W71cHR0guZNF7Mps/lK7JWDXt/G7s4t3D64I3CufnMjL37YnSBisindFPap2STU9BGPp+Xg6R1UNA/ZHC09GnzFgW7oiMXiSPA5UyHRr97J1AJvyAby73EcMmJFlIrr2Fy/hWQiLVoaPwd1C+pI8/EUtrUQypQCcu36DO3ONUbjDlx/IXasWCyERCImwiXpYzpLWKWYJdlwU7Ojw8TzKep6WCyogwWYzz1Ylifai2HqosPcNBvCqtHzh0AV/YmNfjIZF6GV0I09o7NUwV7eczzkshncu3MLm+tlESPZHzC73zQawm7y4hlqCIGnwLZsTEYrUoK1rVgoSQ9CiMrLT8Iknc3g/sNDxJJJtPtDXNTqePHyLa6uWwLtXY8CrCn+vXQ6KVogLWNk6ZylI+0F4XCn05W+hr0VKXJWqUQiIclJkt67Xp39EwkkljXagUhy8F7waxVMJtKZKLZ3N/DkvYfSz377zVMcv70U25prq8gkc9BVQ9AHxVmSGhTQ+WcJKSMRE9lsBNUq7WkF6ZuJyuCrmE8XcjeJzlhwslm2C1XRoVgw2W9fXdbQbDag/Kd/shHopo5oNILyWhEHd/ck+kh9U4Aj/+6JMTJL4gv9zhCziQXXZlYkd79intiQEzOzShVKBWzd2hFYEosmARiwZo5gWGLPwbCJeuMUtjdBOh+DZmiw5hQZm3j+7BWur5qYTliWA8nuNMw+ePBYyurO7i2xvJB8uDi9wOXJhdhMyP7Q6UFWjQyPpv9OZ1iIxSgSUyWgQjFdFPJ0JiUBRbaJCJmECTO9bobEQ0Yano1sLJYS+aC6toV4LAXX9SVbEU44CweO5cKzaXkiXO2idnUqxmDbnpAUFhMuX1YyGRE6uESTcZgMIOljF2aY6pCN+Zz+x4k4C1xHQ8jIQdcScnbM+GY4JMntonYpJIiqhDCf28JsktbVDUUaeToB2DeGzbj0uK7jIpdJ497BHoqFrDB9rr3EZDwRIuHZy9cYDKdIxtJQA03Qh0XHx3wp5xyLxqU/ZFCzOriBj0KpiAePHgqT9+zVa6lMl5cNtFoDDEd0i5AFATSd6MIQ1vPRQ7LBZakQZBHr9Qa63R5Gk6EYagWWB0ygmvx/+jsTKokwBhgDTej8fk80H1aQWDyMUFhBJKoiGtexsVnG4/fuS3B+89VTnB5fo9O2oAYRlAvr8B3gunYlXAH7fX4mthG0I6VSUWTSYWSyOvKFJIrFIuKxpMD+6XiBxk0LsynlGg1rlRIePT7E+noF0aiByXiI47dHaDYaUH7yeZpBSmYV5Uoej9+/g+3tNSTTUdj2HNf1K4nMOC0edOb6+rvGdSiUqssG27FXPjKyN7EICuUSdvf3sbG5hWKpilg0DQTGqm8IbEymPTRbF/AwRaYQgh7SsFz4EkjffvNMtJrhYC6aGPu3nZ1b+OwHP8Tt23eQTKZEWKbCfnZ8guNXL2AvlqiUN8XoSAZtNBmLG57wkxYTqC7G0y5CERXVjTJyhRSiCbqN6QyJwLMDgaYMIJOuiCAQWMeeiIxWsViSppMBZS9ZNSjULuQCJmJJqZDUrsh8EvtTU1tlUF4QH6rKHs6BFzB7WyJ8T6dDMfdm87wUFGUdMea2mj2ielTKB4jHqC2xbwgJM0nMT/KGUoSmRdDvTXD05kwMpLXaOZb2HOlMEuVyAVubG6IpkaUL0yaTyiAeiUDXVOlBXGeJyWzw7AOAAAAgAElEQVSO9nAqFT0c4jl4GPVHmI/nkizgrVwJ1G6YNMkq+ooi7/fBg/sYzyz863/zl3j63Wtx+3c6YwyG/HyrgCIEosBDuLYy4yYkiZEU8hx/VfGWU2Ev2dcQgvKO8BerrqquAouOlkiEbhVP+nxKNPv7+wLTzLAHqBaWzhixhIa19aLAekoHw74F34khGS1ho3IL48Ecv/6bX+P87ExsYLxbldK6SCgHB9vI5qLwMYPrLaTXnk4oPI8w6I7FkrTStxxsbW3gix9/hv39XUmWukbzNRMCoPy931sPeEE5tpDKJPD4yR3cubeLnd2q9BydTlMyCuEAexZi8sXcll7KtV2EROSbo9VuCdanLsQKdXDvLrZ2dlEqV5FJFxGLrkgOhQq5ReKiDjcYI5YOxM5PJq7V6uLt0SkahJWsgm4grN/W1i5+8Onn2NraEfKCQXNVq+Py7Aznb98I5Crkq6IxtTtd9Ppd9Ic94Yqz+TSgeOgPm4jGDOzd3kW+lIYeYgoB7EWA2Xgpl5OXN5XOC5tJrYuNMEVdNsqbW5ty6WjynU3pz/PE60gmNJ1MCUFAyMW+iFmVFzcQt8gcjjOD7Y4xs+hKb2M86WE6G8AI+ShUmGlJtEAYMUIh1zGQz+8jlSwjEo5LFuXZsQcwdPZgdHKY6HYnePP6XEYT3rx+hfGYYxIRgSNPHt+XwGL/EXiuQD8GEi8q4Sn7Pct2MLN9qDq9nCkovoLpaIrFxBLoRzmYn1m8kaYJVTfARpPGWwqszVYPf/pnf46vvnqGdnuIfn+C4Zgo5F1AMTAUJhYK5RyfMaRfZiug6yFhJZbecuVUYC/osU9ZBRWDke+BYi3hI/tm9vWz+Vwg897eHgrFtASUoi3gBRNEorx7FJAhfY/v6ogYeUSNLCJGBv32GN89fS7mZ8oqhP35Qln6tr39TcQTJqazPiZTFgv6Lgdo3nREgqAzZTZdSELjqMwnn3yE3V2OHoXEpUP9jIlD+Sf/xRcBhTu6gtk/cM7o3uE+Hj25g3IlC0WhMDZBo94Wpf+m3hJ9g142Cm23tjlPY+PFi+e4ql9iOh8ik0vh0ZPH2NjeQiKZRjZTQLG4jkQiLY257SwwmrSxcPpQVNpWpuIOoAgoQiBfSKDKjAoJhlymhHt3HiKXK4tQOR5OBR62bpro0BWvaFhfW4dlLfHi+XM0qFO5FBM96KYKqGT1FkhnEtjd30Y6m4APVko6QFpoN/votOndS2Br6zZMMyrQgtlnb38HW9tVlCtFeenUeNh4m3pULjkPMpvNYWtjR4JKrP22DXtBpnKA4ZCJpg/HH2Pp0Fg8FA/jwp7CCKvIltJi0GRv1h/0cXZ+im6XzoAE4rE8NjfWEY/F4Sw9xMJJVMsbiEcSEiDj4QI39RFu6l3U6zdCprC/YM/y2Q8+wdb2GjSNPj8yoA1hYMWbZtGJMRBBfDSzRDfaXN9BKpZG4ARSneg3DOkhFAtluXg0LlFXIhVKaE995/KyiT/9Z/8Kv/3qJVpdwr0ppnNbILEqQrKCiKEiEjIQE2uYIrS6Q3ZT1QQVCdMmtp9AoBy1npXrmlXqd2ZnU/x3JM347PQzsmLzIocjRBFMQGGsrSWwuZVDJhUR61hICyMWymA2dHF2fINBl3NdmvRGW5tbiKdTWJK1M1aw3PdsTCYkdObyLGQjGZj2whUHDf2VN422JL9CYWWRSiSj4hWlAE3KX/kn//mXAZX805MLceOWykUc3j/AD7/4CLu31mVuhe6G4+NznLw9F6MhIzWZzMhDPX54XzxiL168QO3qAqNpV2zx9x9yHqkCg+JYPIVstoQ4B7ciEShaANenrjGE47Qwo+N7NJTsQ42F2YuOZppqPU9FLJJGqbCOWJgXVpWMwQrV7w6wnC2QiCWwu7MjB/Ddd0/RaNwIfPAD6iauBBUb10w2ifJaQVzbtPjQN9hoNIVNq1/1gCCE6totGEZYPjM9bfcOb2N7Z0Pmr9hnvX59jH5vLM9I9pMiIA93f+82yqU1ufy8FPPZGMN+G83WJcZTEhRTON5EKtXCnohB2IhoyJVzCMfpWwM6/S7eHh+h2RrCsqi+p2UoMcKBy8kSqXgWB3uHyKZy0rc5C1Z7Ojg8Yc04ftDrDQVaPX78ABubJcnaC3uMRqsmzns6uPuDAbo9EgIzWLaLaJSu6S0kY0n4jg+4AYu6CPZEBekUE+vKDegrqgQ/e8mjtxf4F3/+c3z3/BjdwVgcCQsOY1Ej03REQwaSERNRk+SVIjrWaGJhZjOoAO93seOv+jNS6EJN/y6gaL7W9b/VoDh3RfKIhmE6Nei8IFObz8WwuZnFzk4ee3slYerirBq6Cc03MezOcPL2GouZh2yqgGK+jLXKGtSQic50iPFsIi4IzmORCKFLgswoYTyhKWFvLJYUaExXDBO36I4mA5ozgK4kKyZx5Q9/sh+QLOjR3u448oAMqD/+B3+A3f0NzOZjtFotnByf4/TkEmenl4Ilaa/fXK/i0cM7iEcjokCTGbS9BeLJCDa2qsL6BVDgBwo8nwJxCIkU51BiiKdC0HSOPzQwHlNNb6Hb66HXH8mF3lhfGWLZf4VDCegKFesQ1MDAoDeW5xn1xzBUQ5ioO3fuCONIIyeNnWw6CSWouscSERRKWXku3VSEGOHlIn1LFq3V6uH46AyD/hSGFhHti/g+nUrK1O/O7tZq9MCy8Oy7F2IfYrZiT0FndKVcxvb2tgwPim5DS5M1R79P6puTqB24wUIqMYcvp7Me+qMG9FCA8mYF8XRSeg0Kwi/fHIsxNh7PrRwjCvuNANbUQSZVwOGdRyjmKjKewCoZi2URCsWhK5whm4tZlRIImcVUOoZ8MQFV98QO1mhe4+3JCeoNVrMhXM6OxdKIhDlREIbPvmE4hKGoKFKiWN/A3t5tFAploZ0puHO+rd3p4fj4DM+ev8Fvfv0MZ+d1jKdLqT4USsnCphIJZJJx5JJx8RByGpoJc7a0MV+6WLj0KTJyVhrdKqBW/76y5wQCOWlzImxktFFyoNePEUfnBVnSlfM7hvV1DskWsH+7sjK2JqMsfxh2xrAtH7oaRciMS3VnNSQp0x+N0BkM0WO1HvQkMDiEStGXc3mszOwdOYdXqW4gHI2LvYr3mdCbz+FyiNbnHJoiDKTy/p18QNfwbMY5JjrINTx8fBf/8E/+AXZvbaJLkbZex8nxBc7OLnFxXpOGrVjKY2uzgtv7m0jEI5hOqex7MEkTJyICqyj0kl4ma0abika2JhVDIk1xktOltHxwXokGzDqarZZcbhpjOXtUKlaRiGeF0JiNF/BseqsiwrqIkj93kIgmsbm+iQcPH4oYPRSn9hCT6Uj0MMIE0vilKi0oBqzlBP0BP1NNYKamRTEaznB+diGSAOGk79KiHwVXA5CZopM5ywnSxRJn55cyjWotbekraPEnZU3mrlQs4mB/H+VSSfA0LVocgSC0dH26I3gW/P4NXNWP4QQzZEsZJNMUdBMYTeZitqVLIhpLCMwgOypuB4rMxQ289+h7KBfWVoSNERZbVjSSBB3WDKjrq2v0e12pwBSDs/m4iMWEv51eB2/evsV1vS76F3vGZLL4bgbOgU8a2VkilYhje3MLO9u72N29JbCPvRwJmVZ7IALub37zNV6+PMLFWR3dLpk6B0vHl1EaOil2tjbFuBsxOTpiod1mdRxjTunEdrFwfhdQKxJipS0Jk7ESfIOAZnDRlBhc1JsooFbXKjLISsaTEwBkmcMhUtk0yGZx994GtreKKObTBKkYdEcIPFV8ofwMTFDsj66vr3FzQ7a5LV5LOt/lfRaLwiiyMpK5ZjIplMoolMtIpNLQzbCgLhJF7Pfmk4k8J2n9VrMF5V41FdAVPJ8tRevIFRNiCP0P/6O/j62dDXEfsFH+XUCxAlDYevDwHnZ2aOVnL0Hae3XB8sWsXGDNoP1jhma7haXjSMmkIKhzl4NBZoZq+RS+P8Rk3EKjUUO7ww83luG9cnlLqHrSw7PJEq3rNhYzkiAJsdrQksQRDwrOrAzvf/CBDIbRvUxCYTwdSXWlMKiH+LkyMrBHKYBDjmfnxxhP5wiH0tKrsRnvtDq4vryGGqjY2dpGLkPqWhfMzL6AGdX1FRihCJLptGTLTCaKxWKE07Mj2Mu5rAvY2trC4d370ltxdIPeMhkadBdYOjPcNC7x4uXX6PSuoBgO4kmOLWwigI6bZhvdHl0rM8xmNCwHYhTOpIq4vXcPP/jkc4Esw/5qLJ1uEArYfL7RcIRG/VqG4jj0SEbRCHPfQwiJdEqYWHo1CVuaTcoLZACT0oOyf+BOhM31CrY217G9uYH16roYnzkSzlEeBs7Tp6/w1dff4Ve//hq1iyshL+ibW9iuBBQT51p1Hd//+CMU8zmx59BYW+dz9QeYLhbyZ21CvnciLWOI/RIrPplVhtbfkhPvgi1wXXHJ725viWWLdh/auJo3dRHYFXioVNJ48mQHBwfr2NigkyQpvTj1NBJWJLlYvaczrjmg+7+J07cX4syhSE4XO61KFLFrV1fi9bv/8BGK5YrsC6GnMpnJrGbeZDTHx2I6h6EZyOVyksyUHxzeCoiJScVGoiaKlQwePb6Ln/7+F2Khr9WupDK9PTrH9fUNBoOeMF8/+PxjbG2VoapLcRjoelgeKpfPSpVa2HP0BtRlamKdYf9EwdgDGZm5TOyqKv1WLuzlBL1+W9zkvNy6HkE8RmeGKcHUbvZwcVLDuM95lChCRgyxCKtCTGxHuzu7+P73v4/trS1xBxMKTK2JjFTM51PxhrHxdwOOQfTR6tygdnUuE8QBQjC0kAwRjnpDHL18BVM18MGTD1DIFkVz45xUo8Wsb0Mzw0ikMyhV1gRG5nIRTGddvHr9FNNJH5lMEjs723j86H1UyutQFRO+r4owKmKuv0SzfYUXL79B/eZcCAuON6xt7MIwoxgMJ2i2OqjV6sKcjccONDWKfLaM/Vt38L0PPkYmlUOnzR0RK1FXjK0um+gFZtOxVOBW+xrDcRfWcgozbKBQyQtbRmsQ2bhGswfP1ZFPV8TxMh33ZWRhe6uK9bUyyqUC1tbWsLmxJY59ejLr9Rb+6q/+Gk+/e4XLy2sMe0Px0lGsnS+X4ornDpGtzW386PPPRCs6Pz9FrVYTK1dvMBDIR7jnBYr4AqUSUfF6F0wKaf13ZIXAPkbbO0dEKhaTsZOtahWb6xvSu99cXWE06Ms7J+19924Vu7c4f0VLXEY0ObGgiXbIodaF+CHZEtxc3eDV0yP0OkNhMinJFIolQVTHJ6cIhaN474MPJciWHNuIRJArFcVbSRMwEQsJnHQyLYt7+t0+lH/8D/8oIE5liWMmIxTb3FnDg8eHghGppL94eYQ3r09k/oXMyu2DXXz5e5/LGPWg1xD1uFrdEosKXQi2s5Qp1maHcyicaB0JM+N4/DAD+AoXvDiIx3UZbgubupARDJBiviovz3UVjAZT1GstXJxe4fjoFO3GAMu5Cl0Ni1GVF4GXamtzEz/96U9weO+uvEQ+D82Vjme/cx8sZfSaATaZj0RM5Iadbr8v/QB7u93NbSznFr776mtEjTB+/PmXKBeq6HfHoo8dvT1HvdkW7UU1TOSKRZQqWVSrKZghV9wfpgmsrxdRXV+TOaxUMg9VYU9mSKIQRKMHGE8HuK5zW9MNBv2uNPz5QgW6GcF0vkT9pi3kx/n5DVotViJfEkchV8bONl3vEXl5pJGFaUokJCg5k8aqOZsPcXzyAhdiVO7AV1yUq0l5vzzXyXSJdmeEZCKP9x5+grARwdnJW4yGXehaIANzNIdymczjR+9hY2NbfJPXVw38m7/4dyJr0L9J4mLYamM04D6N1eS0GY5ifX0Djx8/FgLhm6ffik7Wk81QcwkmISTe9UqiVVE0lrokPLvAPvpRGUzUoRQGlOPKqEQmEcfBrVv4/NNPsV4uy5AmJ49JlVMWSWfYU3GnRkr6fMJiRdOF9JFpZ5X7SBhYM9Qvr/H0N89x8uZM4B+TEm103JXChUKxeBJ37twT462i64gl42K3YlAeHR/L6gDas2ie/uKLL6R3VP7nf/rfBKsZFUIHV3qMeCqC3b1tUbB/+5uv8fzZSg1nP0TbxeGD2/jp3/kcpXIWnda1QL3dW7eRTmdlBIMXtz9cTdUyoEbTMZh5aMVZBdQUZmiJRIIeqAwiYWZx7ivI49bOIWLRjOhQFDnPT65QO6+jXmtiJEKdibARk2E4FvPpZCx7CB4/eoDb+3uoVtck6OcLztHYK2+hjGePBQaOZ2MJLjoVuP+gdl0XjePB3XtQ/QBvXz5H1Ijis48/RzG3hmF/iqtaEy9fH6N2fYP+eALNNFFcq6BYyqJQ5ARpIIQDV1OtrxfEU0aWkk0wQPczHfSGDLRpJp3bq90a3KlA6MYKRtaUY/PcVHRdb+PN0aksb2k2h5jPbMH+0XAc6XRO4As9cdR3+L24ISibyaBcLokGxQU5R8fPcHl9gVanB1X3UdlIiQmUuz36gznqN10UslV8+aM/EHbv5csXskdjOGhjMZ9CCTyp/F9++XvSS1Egppj+i1/8NUbjGba3d2CqOjoc4R+MRPBkraF5lYmVQbWgnPLmtTgyBsMxZhzDJ0El1YlxpEj/QSFdBkPlvzKS+BuFXVVGI/hnOKZsKEDMNLC/vY3Pv/8pDg8OUM7nEI+FxXXiuiS5aO72RY8jvS/jQNGYOGA07p5gBZS/38NV7Rq/+ve/wXdfP8ObN8fSgzKgYnH2UAayubzsH+H0NSsUK1MmlxVGmtMEHE0JAg0Hd+7ij/7oZ1jfWIdy/vznAfGqeLvq1/j2u69huxZu3d6RkkZb/ps3J7K6iWMedOLu397C5z/6CGvVAqz5WNiXMsfCY/SoeVJSJzNqH03U6jW52LlCHqGoDjeYwsMEPkbQNY536Ag8DhgOEI9lsLf7BLFoDuORJSbZq8smhr0ZvKWCsBFHLlWRvXAc02f28jnt+W5Gi2r8wcG+BFSr05BRa+Y+UueEW7PFVLbyzBfcTUB9jT1eVyz/d28fIBEJY9hpS4Xa29pDigtOlj66nQFOzi7F+c1R9EQ2g939W8jmU1BAwmUqoq2uu8hkI7KzgYwjYMJ16Y7mzA9JGBOqqcrI/9X1mcxG0ayuBJxqjYmV6Kq+ovFvGl3Z2zcaLmAvOJxHx7QuznsuUGLPKlOmcW6KWlll1qsV7OysQ9N91BtnMlsVaK64XqqbqwlibmS6rLXw6tWl9GV/+Hv/gRg7T45ZEU9xdXmB8WAgssODw/v4R3/yn4ivjVavk+MTvHr9WgRo7iUMHA+TzgAKrWncCaiRhJrLHeD2JdvzMZ5bGIwnaPcGElCKakilWAVRsJoS91ZGbP438VSS6KPR9F2Vku0cfoCQpiIeMlDMZrC9sYHHDw7x48++LwOWo1EfzeYNzi9OxFRLf2g6nUFlfWPlM02nJSDcgAtWDCTTKdSvb/D//qu/wFe/+QanJ+fSk3L7F50xhHnVtXWZBOYDXdZqwlJyxRllh+cvnuOm1cbSC3D74AB//Mc/w5P3HkGxByeBuJ67Pbx6+Qr/9t/9hcAhmk1Jo7988VoWFvYHE7GHxBMh7O9v4fMffoSNrZKMPfDhmWE5669omiwrtOwZ+oOujHFwGjNfLCAS54TtQgLKdvsIMIepsX+bYTjowDSiqK7R/JrGaDhHuznEda2F2ciGoUaRS5dxa+sAuXRR7PhcvugsLRmn4NozrqB6cP+eCLgMaJZ1z6Px1JeRANuzV5qDvWI0mTXPL+uSfSvFEhLRCFTPRSaexFZ1E5kk58E0zGeWjLlPOX+jK0jlMtikSh6LwppPhOigA4JjKfEEZ2l0abJprp1M6UpQoaoh8b75CsXJKXqDFqaTBbwlxy900XgojHJUm/sF6cjg+rWlRTNuIKP3JB/+9stbMWCEmRwvZ3XimrTqWhGRGDcQjaEZDhIpE/F0BIl0XCrCcDTD5WULz56fCmP60ZOPRMfj1DK1N06n0mXNb3Tn4AA/+/s/k+Wd1PcuLy6EGiaLyg1AU067DmYI6yGsUXM0NFm8wtUHhH6+oonm1BuOcdVsYzJfQDNCAnEJVwmxVlO17C8pvlM7XNmUxbX07ncWFD0AoqaOdCy8ouPTady/ewe//5MfolTIon5zLcsyLy7OhQGkrSxfKGJrdw+V6rrsPjHCXNTqyLwfR2Aua1f45//X/yMo7LpWl0FC9uGszJQ/ON9E5phkz/PnL4SgY2vEhTWnZ6fojUYINAPbe7v4yU9+hA8/eg/K4Pq7gJmSo9NPv32KX/7yl+j3e7Isg5WLDB8H8+gGD4VM5Aj5Dm/jJz/9PrZvVeErZJo42mxKQHEmxQjp0nxTl+KwIdVtbkfSzEC2HdHDZ7sDKKqFcIjVfDWP5bkKwpGsbGwd9WdoNfqyDZbCnG/ryGfXcP/OExmJZzaZDMfoNFuYTcYySZzPpXHv8ABb2+uyAdcw6cbmNK0rI+kMKmJ1vjyybpe1On71a84P3cBzljDo3YtEsLVWxaMHD1CtlCWbscpxqpN7D1RDRSgWQjyVkLdO0oKMUa/fhOvNEY9xdmtll+EYxk2jj8FwjsXSk2Ur3IPB1p1mV4Vs5YIO6NWoOBdsdjsjmQmbzpbiEiG1zbkkriPjxZOdG6oul4KuE+6IoLeN06Ks0Cv9KSJ0OUdTMvmY7D/sj3qSIHURrWd4e8zlmlMYCMnCGArC2UwOH3/0PWxUq6IBUTbgxSLZ8c03X2M0HMpoOi1O3333La5r11iMLMTMiPw/HMwbDvvif7x7+ACaGcFp7Ronl1c4PrvAgDsduECFxle+B8eV3Yd07zNZk/VjtZJlNFKdBLFLYPH3RCSEYjaBUj6DUj6P7Y013N3fliWi9OdRrCb0JMGQy+ZQXquK/Y0sHSsUR95JDjGxcNfF66Nj/B//7M/w9dffClqghey9J4/x8P593LtzV7yQDCZW52+/fSrzXHSL8D7TKc+/KZnPY22jiv3bO7h7dx9K/eSXASENSYfXr47w/PkruSAc2GIZZvO72i1AzUZDPstLu48vfvwpbt3ehBFWZJqU1CQ3ynBRCV3PFHgpJrbaDYxFh6F51gf1QdUglp4ACge3OFI/kynbBTf5IATHVmFNPbSbA5weX6F1Q8MmFwvmcbB3D8lERqrGeDBCr90SnYNNdD7H/Qxr2NndEOMig4pDg+LC5syVqUsQ8GKROj09reGXv/wGR29O0Wm1ZGlKPBITO9UnH32I/Vvbsp4sEmX/E2DpWhhOelLpZIqW2oCnCzSm05zevXgislpGwq2yo6mwae3OEJ0enQQzqY7MntQ26GRXvJBogNzQQ+8Yl9mwf+R+P+JzNtVMZlxRQHqafkEGE6cDGOwUFLnCjf46bndiRSYMXFvPoVBMIpUOA5qH0XQoFzYUjsk2pYvLuvSoZE65YZVmX2pOf/yzn+He3bsyrUqnABk4Ok++/vpr0WpouiVzyn+nc9uZOkhGqVutC7nEHYepdBqP3/8QRjiGtxc1HJ1d4ujkXCoVL/KK0eP+CldGI+jQkdmmdwHFCKIXUvY00tP37osIolxIYZPjILs7yGdTMFVPGEpeeo6BEObRubK2VpVtS/ki5/TYyyrQZaKaOzEM2cD16s1b/N9//i8kWOjvI6nDRMqAenD/UNwSV1dcrXCOo6O3stGJQUlnPOfs9FAIpfU1lNZKKJVyqFaLUE5e/stgMuaEak8qwt9uOuUYMjn78QQ39Ru8fn2EyXgs4tqtW5v46OP3sH+wg1yRzgcuyYwLBIomoggUWjEGAvnYy3C4jBXBDGtI52KIJjgox/mfGSyLe7e5tagnfQEU7veLQldi6HdnOHp9htpFF+2GDXgmCrkMwiaba45NOPCdBQwN4taglZ7j9aViVgKKX7f2tlEo0E1A7B7IhaYbnYTA5UUdr1+d4+y0huurG4yHNAHr2KSO8v0P8fABq10FmXxCXA2ku3/721+i3W3Ji0mnC2KJ4kor9okcMyDLyEHHCxGAubGHNPkQp2fXGHDsQlPlwlU3tmSEn73gYr4QyEV/Ivsn6iLUT+gY4blSF+E2H1qf2KgzkHjWFI9NMWVGZAUBvYaEXEHgSiBFYroYcDlAWSwXhQlkoHJEhIOLhNX0RrKPYWbf2d7GT7/8UlaKkajhLolWo4nj42N8+803squjkM0JgdBoNDAZTeDb3ISbwv7uNsKmJgtIOeJQ3dyBHo6iN57hutWTKtUfrvaMMFD5Gfi8nMzmqgHaBGV5qkeHviqOHVY8jpybuoaQTmd/RBDSwf4ePv30I/EHnhy9QP3qUkYyyNZyKoA6IG1x6Uxa9CMmspsm1ylHcefuoTgfiAi42fZvfvVbPH36TPbQ091SKpIY28aDB4eStPg5ORLEvpHJmJWOwUmTLJcEVTYqsuGqUs4jGjWhXBz/y4BO70FvgX6Xa2uHUv54yTmGQJMjt52+ef1WrPP0ia1XyzI3tb2zjlI1J2PH3DnBfWf0zXHpymw+kAo1GK2WjhC7ylabKAUyBUbYhxdYmM8HGPQ7kgW5adUPuJwlLjvFxyMb56fXqF8N0WnaWM5J6RKMrNYRU4cI63Q16EgIEUBB0JI1u3fv7uH+/Tt49Og+SuW8uK45J+PRsWzN5AU0udas1kD9qiUXudflNLInq6cfPLiDO3d2sLNXxdo6d4sn0Bs08Ztf/0J2XUeiCZn14iJJQl0ON3J2KJPJyWTry5evRU+iyZtbZK/qHZk7Eq8iN/WmsiiVy9jd3hRbDZtiulAuL28ERtLlzXkcZlz2TexxecFJRKxGG8iocSsSN+VyJwN37CnvRv45BbsEVEI8T0Y6NrY25P2MhlP0xfM3xtxyBHaufHq+bE569PAhtrY2xXbFkRJmbibUq1pNFnVyZIXzZrQukRVzli7SiQT2djZl4SNFZRJAsWQaCnfUuwG6o5iQtrIAACAASURBVJn0UNP5Qs6JAcX9djQSy1JThXNXEZnUJaPHCQZuIKIDhwk8HosgFqa/k3NLcdltf//BITzHwle/+oWIu7QIiUl5c0vm5zjMSUhMkZ/97+nZmSTBjz/+gZAUw+EE9ZsWjt9e4NXrIzx/8Uyena54Ltzc29uR3YAcgGQxIEPLH8ZQrqwJpGRAciCUmivnB+ns5+CmMur/POAIw3Ts4/qyg+fP3uL46Fg2s/KnbxQLudWW09kcIcNEiQxIIYdcPi2jERnOFsUjgutlZB+uTMX64CTqav84PXVeEGA6n6DTu4Flk4Xh2AB7Al9w99kpMTAX93M2yASCCDgNwp98MR7amE+ApeXDs7l9ic5kQoEAEZPrwgh7uFSDAcUfcJDB48cH0usd3L4lMIxNtOwL5w89MAwx0hIf0y5CyNvv0Xs3x6DHNcH8KRoUqZOyA5xBdY+exUQY3U5LKgpJEVLXl5enMgFKmjyVyiGXK0nvRK9bp0tWkEHMDtsUSrx23ZCxh15/LCTCl19+imQyKgiAQXV5cS2jAplUFoVcUWALByg5jGdZq2X/NHHKFiHpx9i/cm7IFBPrenVD+o/mzRWW9lRMwRTsOUlNxwq3qbICWgtuB2LPIoVBejEuxCfBwZ+2QltZLpeWrURcXcAv9nHNehuNekumDrrdvpwB3eTbG2VEw7T10PBsQ9G5cVDFjNMBlo3uiD+dRBdHAcV3azqVtXO0q8W5IFQIgKQMIMbC1BkTgkYq5RLy+Yy8DxkIjUdXP8XDteUzvnj6ldiS7t07FGcH/w62JrSdcT8KfwhBW3aNXEsS++TTz2WVAuE1Tc5MovXrBk5O38raAv4gDA5rMgnR8cNZLO4/Z2ViL7a9Sxo9LZW+2+My0CM4jiX2NPoXFdv6OqAnrt+x8PbNJf76F1/h+TMusD+TRYTMoGSQ2LBxCSDZHBpCaT/ii4rGwzJxS4bGgytfJCr4RQGNEIv76YiTOad0UTsRi7zOgNJW/i2WUzoyKBxTeKSj3HW5tEXFYh7AI0sGU1ZE0wTKOSSWdxHV/TmUgNOl3Je1mvlhL8WBsd3dTRk5J2nSaFyLy319cw35Yk4yH3tEQk0OF9KxPZu5mE0cLCxHIJCuK4jHQzKUePjwrrhAPFlnLG2tDBMen7ySeTF66sJhjqGHMKHXsM4VYiMhIgJFE1qce/z4Eykuaw1cXTdRLufxh3/4IxEiX785wsXFFVptjg/QnxYXtzd3dRAe8XKwyhIKcelm7ZIBsxDKnNBkZX8pYu/WgWgo9euazJ2FOfYfrBascAml9E0j7soju0qyxRdmjW4XzqoxJebzKdy9s4utrXWUi0VZnl+prAsMZSBxerV50xaYzPfGHjbN1c+ya4/spiM/gWM0W2Cy9DBdUrJwkMpmcXh4T86eK5wX7/ZFpJNJEed5x1YVioiDi04z2FivSvYnGRJP8gdLGDLrdvSG253O0WvfIJtK4YMPvodKqSLwka0Jl+hwrfd0PhUNkjCfrN9H3/tUtDzusufQ4Pz/I+rNYltP0/S+lyLFfadIipJI7evR2WvvpZburumZSWYMxxggF7kJfJvEQOCLIDdxEgdILgI7CZAgRhLYgHMT2IGdAONMTU93T9fUXmepc46OjvZdoiSKEneKFBn8nv857QaEqq46JVHk//ve933eZ6l3xTrZ2t6y4+NDu7i6ECocT0UtmaJgJC05xBcgx4iNT0xZJJbQRXR4uG+Pvv0bq9euBLETtuG6abzos1zc2ti3J49f2Od//ZWMPqDbQMcBQpyZmba5uRmVWjyx8UcYHHSGRtouYHJAiJ67Y2487Pttq7YqYkjA/4JBfnlBAsK5dgXNRk10foY7SLVE3bAsdIwcnc1599olTzm+vNy+kbBlhoasMEpkSVacOW5imAawuvmCgk8r5OQfxWRsH4un1Cqxn6AFmpwds9n5gs0vTlooEhKMjAIXhjkH1uuGde14uOPFRr/FrMLylPaKfwZdhipH4WlB2XcPiqCK8HB7E2fYc7VWMiMBiGhCjO3qr1IUV2oCegBN3n//rgSGwLDsatrc6PWOlUp1WS4D9LDnCwTcFouGbDiTsma9Ic9ulLgfvH9fdCEga5aYaMaQllA14Q1C8SpXSra/fyDGx+FBSfst2PL1Rtda13x+gADQx/BFN8vlUvI5n5kel3wdQioQMl7pfdeAWj4q0/bGjn339SPb297Xz0O6Mj05rYf6xcqqqjHIHnSjzk1fu7s//uNfStDH5UruFK4w4WBQ8THMxnwfTFR4rjh4w8P43bEbSkmqzhy8vbtlv/7Nr+z87MRGs0M2USjY3PS8+QYDIjjDeoAmx4rE5XFpmc5nNzqG8PKefCfR0hGBJIb+8amtrW86PhelkvmDfpuen7b8xKhlcrT7cYlvIUin0syiIfE6CVF48uhrWQoszDkXhat2+qh/Wjyz5z+8tEffP7Uvv/jWdrcPrN2mFEetkC/YwsK8PXx4T4cqN5KVET1DJKaEnRayhKZdUykGb8wbdlur27CT81MRPQ8Oz6x4ciHWL0aaHAAefDRD9M4eggnMbTcEeClcoCa7W9gAuCVBR+INJ3sHTwS4XPmxnI2MDGv5SP7S/sGuHRzsSI9C74zCFYMXfC+uO1D9K3Z4fGjB8KDdvj9nC0vjNjEzopIOJwuFKUtGD2wEX1A+bHjStZtteSsA73LInUPR1IKUAxaMhG3A5zOXBy9trw7Sk0cMyRipOGkacF44hOxGaDPx4XBaLI8O1Px8QSgiTPBKvWGtG+dAnV+wL6NKIrLDpKWnKpDLZKxZbdnzp68sEgzbp7/40GZmCmrZOOHdLi2zI4lAWOn2XlutcSVZx/ExcyOXHAtjXH9ou7F2Y64x2U8TsjaUjgnhhLPJCoAWkEs1MzxswUhEJFtmOuhg33z+re1sUg1bSkeZmZrVSgMo+uDwSKzydhfibNempqbsD//4l5bPj9rFFQyQuvZehJaRUcZsjKwCNBH7MC5GWilmdmTqLMwR8iHC/OLLz+36uml3by+J18cSvlFt2dbGrg7GMfZf2K8FvUKeR/MjNjU1qWcZR2GC8pgDWUQfHRdFXtje2bfjk6KFImG7+/C2jU/nLZaKaDFOCgphByB7EGOxW8CX/enj763XvbFbS7ctwLOw+fTP+zj8PH38zJ4+eSGTFJjI/d6ArLto82ZnZ+zttx8oOXB6dkptBnak9I6NZkXm//2BtiER8YcHdTNsbu/a9s6h7e6eKp8HWLZerVqtCppXsVarYel40u4tLtvo8IiWbswFG+uvhArCHUsPZcWTotrQUjIDwWwHGKENQLO0tsaGHybHtgSBb739jihQ2D+Dmm1s7Cm7iT0HN85HP/tAC+nrXk27MmY+UDknG6gtfhrm+7CrcXZCuYq3AJUFnwnY66B0S4tLFk+lrAX028Io8toO9090MZ0cY6bYExKHVoqWjTZEB+qmpxuSGx8CajYT14znYoBuN614XrJG51rvBwOvz2/ySyiVDsUIjwbjVrts2erzHfMPBu29d9/SLc5cxVywsw0/kPYQJ9uA5fIpzR78fw458ygtnzwDvRjzjEtu4XBSkZ9fm9/v1meMST5eFUjO33nvXRufmDR/MCh7ON73tZfr9urFhtUrDemHmL+QvYAGrq6uanBPpFJaaON0Czdufn5BPn+1RkPdCax6FuscKvaezXrdWnw1alqFwIKYmZ6UYBKKEa076SvA8+zflm4taDHNhc37v7m2Lccq/DI6PS6UARstjNpbbz+0xaUF+QVi3VwrXzmmo+22FYun9lKBAtu2s7dngXDAHr5zz4bH0tZ3d/Rccxkz1FxWkcX4bXSkINerp4+eKDRhfnZBQIvrm1/9836RA/XkubwJSHrDiB4UjV4cqfHEeEEH6v79u1LiDqWT+nBxRqrUz61zU5fhiDcwYIGwX6zix09e2Orqru1un1mZ9qXjGIN02OAPoBL12tTYqL13555NjuVl7sJBWlt7pVYJPhXxjPSm2Fg5LGHkD4jnAiKgsrfY2d21vd1tUXkYXH/0wY8tNZTRgVrf2LXvvn2q8DPEb4WJvP380w9teDRl5xcndt2tmT+IRx6zE5L1puP20xtQjA8+hGREYatFrKbDhr/R9hwumy8YtItKRQyHSgVAo6J9EgI20Dl2Q+Qe0RozHFPdUKVC20EUyUMIOkn6nz8UsHqrabsHe5JkT82NWzITMo+vbbUGLcwr8Ra9AyFr1wfsotiyoC9mc3NzGsS5FI4Oivb8h3W1dk7ShM8KE8NKbIS07HH7JAVBWcByFrrQ4vJdS6XT8p1wrHrwLSRIriHLaz4PKvKde/csX5iQZRwAybfffqfR4GT/TK6sk5Pj+jm0akD3GFvC7kYqj36I9QECxUAwrGwn9kD8s/JVXbZodCx9lrvXhCi0rMNucZDlcsympybs7bcIr4iLlcJBZy6GRMBhYRm8tb5rB7t4up8pOA8QrMdA5jZ59f3kJz+yufk5WUgjyWnTDdSxE8Myrmhr61viHJ6cnZov6LW5JYw8ozpQyI3Yt7J/RNMFC4Roo3azYy9+WLFGtSnNGAxF12f/8n/p8xCsrKza7va+nZ6WXlsWN/WG0DpwAz64f9cevnXf3nnnofwVrhU/c2kXlWM9mPxAWhfmEnT3v/3t1/b0ybrt71xYpYwvNC0crUvH8oWUkvIWpwo2yoNH2BspcJCRGjy0yI5xc+VWRWtzLXJis3NtzeumRRMxm12Y1UYe9BHkjUxgFqpzc/OCrq+7LllbffPlY3vy5KW9XN22QDhkP/rp2zY8OiStFDuaoUzIYtGgMlU5CLVKQ76D3Lok5PEQYk+MgQwSAJjdtKrExjB4H50Ch9Om3IgFjsgQR563Hj6UaypLUA7TWcmxj2buY6+ERIAujTaB/RVuQpfViu0d7FkiE7NPPv2RFWZS1nWdW7VBEMKa1atX1r/2W8CTsaH4jKXixJsmHbVtz+Rt/vLFlq2tbkvRTK5RNEEuLO9jQ869Y2OT+vOwWEigePvdd8VdQ7sGu5tbn2q6trYqs0gAI5jazGeJ5JBlsjkdqN/85rdq+WpXbRm8LCzOqppQVarVS9va2pT1MjspWVRjPNpnf1PTgpqZFUCkXMNFuKNZ1U2uFywQVgK4xdKRuF36vneWF21mekIWXlyoHHrmKZfPrc9h49WmXZYq0sph7kIwndIeXTcaUx6+/VDzoBOIcCPHXKJOUXeTMLKjyJ4rlmTm8Q9YIDJo4YTfEumQ+UNQxq51ODGqoXPDM59At43VHTsrXqhKsYB2ffFv/nmfncwroPLtPSE4Z2cXQqgoyUR9UMqnp6fszp1b9t77b4nnB/MAX4hy7dhanSuxfYEzWQjyIH/22Rf27MmmFQ9r1qjywxyOWyTqtrt3pu1P/9bP7c7CpIVcffPxBkrq7HgLvOGtYeOMmrLeaBlc5gZ+cs2qheMRm19aED+QnQaWUCfH+7phUdgCaxLefHJStsffP7fvv3tuX3/7TDPJ/BKk1rh8wmGH53Ixy6TjlkokBYVTqahIFbk69cznxRu9I0daZgOZPnZABzElubJKjUzZmlyTkKzzPuFB9/7772ueY/hG3n98ikkK+qu+A9lfXYly48PBCJIvXL5q1fYPDyyZjtpHP3/fCjNJ63mQzxet0y2KCDzQC1kkkLPhoUWLhrMCR/A34Na/OK/aq5c79vLFpq08X9U2n/Brnx+u4I12S4XxcS2Dy+UzUZUkzJSojnkN2Jz9X0W8TqJxEJ7SvkLOhTbEchRPvc9/97ntbO3LTBNzmsmpgsIPWLBDCMD0kUPKbokDxSzMzgmGdk0WbR7NzcyMXdJBgP97fOm5NS/Mcr8DRuVHh21pYc5mpiY0f6GQxrmpax1rD3StfFm2/Z1Da9XbGhVQL0PAhUXi9rltiBlwfkZL93azZY0qlyaeH5jznGp1cnxCx9K1aCIqiU2tdWn+iNvyk1mLJMkP7si5F6YJno+9/oDSTU4OIB2cixBBX+063/xWB2rt1frvqUc7uw6ETQ/MGw1/iS07g+E779yVWnd2bsYiCZ81umdWa11YpUJLg8lKz7Y2j+y3v3pk66uHVq9gJgKrc8CCfq8NpYL21lu37M/+7N+xu8szFnB3jU+F/5bUQH5RWi+cZuCuoQBlj4NLTq1FHtSZeYODNjE9qTeK25YFJLciNzHpDKLfe9k9NWxzY99WXm6oSsEW94pnx2CJ463fMumwKCyoNfkgWFSy56LtwxkXwKTRJL7yQocbdO5NrAzsBPy4aVHRjJGAh78189HkxKS0SRjRUw2OTg41tzgkUIAJR7rAJSKzF39Is9jB0Ym5PGaFiawlsz7zR3FqvbFMlsVlxGKRlHlcEWs3fHbT4dHD2QsT/aBdXsAs2bGNtV0lkVBaCuN5STqIrCGogVUHMvyjk10tMaemp+VBTuwrNy/DNu/9+XnZTk8v5JiK0hXyMwLLre19Xb4vnj+X7ze2ctibEVLGYvtNqAQqZcCksdFRLZ65QKgGx8Uj0b6kdcKUMxyVFyLKgU6zZZelC2vVcCfqWi6dtgf37tjtW0sKg4P2hkwfQExe50GPeSIe6/Txwqjps3Ob53WETdUGcHlNJy0+lLBoMiGAp11v2uX5hR3uHdh58VT0NfaRUN+QdiRYjdi1Fc8ObDBoNrVQsKHhuPkCbrXNPIeY0ZwAuwMc1bqy1Dsn0qjRNNfaN/9fH+spBm/oL8+ev7S1VyAee3ZRhv/V1eLQ6yeVfMQePly2O3eWbHFp0RKZoLXszCoNWAanVhbDomo7Wyf2+Lt1O94ra4ekdm/Aa0Et7IJ2a2nGfvHph7Y4P2HBAEW4o0G0XqlIOlAnY6je1oPN0zXg9prb61Pbd1kri6CaHsbkPyyaiiKGrCvyKxAzB0Ze6bW29j1UzO3tfTsnaR2GevdGXDtuxYB3QMFZ3NIYdMAuZ6dD++YEM6MApt9v6k2nUtECMRvgzzacGVJr89XX32n3RHIeD2YymdTrICEPf4tT0tRrVbWN4pW5qSy4AQ0oRQPYnWVh8exCjj7egNv8IbNgtGuj48QL5RVsgLEm+cNHB3jHtbQ7AqWDqY+R48b6gSQvqJyhRC0tzdn8PBSsvCWSQXMNMJOV7PhkW+sO5lT6/+HhUYtEEiI5o5mCT4hxD4Fq5A5zoLiggMM3NraVe1shpRBEUZ6N7LLoQoI6YIj0iGQdz+cFyuBzgV85SgaWsn4uNr/fBjHfVDaVCSQoIYloNkVjggL04U9/bHeWWdoOy0UYMxX8MQhYCEb95o7Qjt1YG0+ULtZl2HqzjqlpZ5UZyVg4FjWXhK8dq5UvhfBhdVBkV3hWEoWKZbyTQDlmN/1r29pds97AtY3PjFhmJCVjIbigOB/hKYI+ENgdu4ReByQX9+C+uf7xP/h7/aFUSqbwwM2kYTNP/e7zL9RXQtfBvQijx7mFGbtz75YM/thHecM9a7qOrdIoip6E8fwJi7/DMzs5Kkt2MdDzmt8L7J3QnMIBSL4OPMOaC54c23z6zz5ROfjyAQ6QvtHG+BDDQ6+4ah6f1/rKm3XboB9GO28cHKve690YD78z96HHwSZrb+9IgcWkAOIHgXyAPdDW9rYdH6K1KgtGJf8JcxWcbkCB0DNBZ3ljtMgiGasADhYPAks+kDAQMSx4v/ryW9va3hOaycPE8M4MiqwANyfmJ0mmkX/jQYdrkSyG8Zfz6wJg2QoCRxQLVlkobRmIp2Yy9tHH9yw/PiQWAmje1taBI1OAIYIJJQvlq5Yd7Bbt7LSieBtEh/fuLdnExLDFEj4Lhsw83qZ1upd2VT22TqdlHk9IRqSFPGhqmqAZa9Q7CoWD+Q64w/9nqoHES9WCV8h+DT8JDhO5UoA3/F6SZnBVod4d9OqSgpPHUlpDuwt2PCuQIc1XVG1+D/mN1xvaCwGXF/JZ7cLef/9ty+dHbMBF4kZTlxNk59zosAUiPmtb0+otp0XHCQrPPboWEGG0S/FUwnxBv+AWIHlk7+dFhJ2XVjw4tp21bSufX6rthJJ06/ay4pVevPrBas2yJdIRS2Xi6oakIGihIDi1FdnJXWifSlImKZskf7r+/T94rw/36cH9BwoXJj0QXP6LL760rZ0diQr5RqQpgOVDUx/Ljzh7mKjLLHgp5jiaqvPiue1s7Gq5RmIfDrM41Aa8tFVZkRLDQSgkMfXqgAvRNNJscmLd4g1ap2OdBlGPNaUq4kctd5943DE7dEGXAZxoaCeBChfWBgMnC1iWxkg5+B9xnNvbe1osd3pw3/C9iCvD9tGTp7aztWdXpbqFg1Gbn5sTCwTQgWCvN1lEcmz1kmE0KMY8/f+gzy/PQTb3Ay74buQyPVcVLJUJexsUT48Dtb6x4RBJ4YRdO9WewyRXXDd+647cg5baid/paelaYkdCCIGrZ6P5IXv3vSVLZ2P6nWF3MMfwgMWSAR1I90BAkTYnRyW7KmMW2pdJycx0wYZzOCu5LTk0aJlhTCPb1rzmkBMd1JVRy9go3LWkdbqEJXQcXufZlYAOFtb9Hq/N8f+DekVL96Y1hqAC0MI/Y4lOJaCtlZ1YNKqoTQd8cTtBeASnxZ1VCMv+WgV5EKHa10L/mJEmJnnWJuSLSJYXhjNYKPCF8jiTS5vbN2BXdS6HK6teYgE3aJmhjFBY3hPWFuFYWCMLnD7AN4xl8MLAKLRx1bBysWyNCt+bUIqkcq06vY49W3lil7WSxRJBS2UTNjKS06x7dn5uh8dF29k5VIJHwE9QAzSpnCwKXPcLqT4kQCoO9rr3H7ytB54FF45FxVOCoYsiEt70u5bOxGSAMTk1YSOFIRsa9VosQcsStOpl1dZfrtvh3qHT/pXhjVXEMxtKDVshP20LC8uWz0+JJhOMRc0dcFvf3bceLdjNjej6HRA0Wp96Uy0FAy0tFkNH+eLUSqVTBzWD7OfqWSozZAtLC0rpuGaOu3YiS0kPX1vb0CBMVXK7yQHKKgbyu+8e6YEJ+VOWGcqJEAqIwAfPDUnrSM+MiA+UkRmAhPbjIrqnnqTQeDR43BwAfCeQq5+JF0jczN179+Wag+BtdxfS64EYBm9ytxQm1yVtoyHQgCUq+x4OI7IPEhmZYyEDEYlDJacq67/p4DTUllF+KhPQuiAYSEjZy8xDmj1sBSWkDHjU6hUm47a0PGpvvz9rwyPkIV/JHXd368TILcCIdMAdVGVrNntKrIDnhk0YlSkcjKkaISOBasUKAPAIgxtmTy47dmGnxaIOPZ8VawFmSRLjqRr9m5788MlbYtnNJdysNTRPxaLMb9Ckuno/eJATybCl0lEhlcGI1wLhQfOF3KrKvsCgtbttK5YcmByzFBIrhzMjsscGNaZC8VfWLYfHxzKKOdo/tnb92oK+sHKSR9Nj5vMERQtDCY2jFUn2L1+tWKNdk2lRbjSjIgLV6+Xqqs5Gs4WUhjAJ/Cq6eg1Yvbn+vQ8fKp+NUsytevvuA6UFcpM22i0ZmWxsbdl33z9RcmAoQrWKW76Qt9xoytK5sH5xaCckN2ytb9npcVHzUL3quA4x8E5PLyjgevHWPcvnJy2WGDJvIGAdV1dmKtA3eh1aiBvFLJ4cHsmFiLaCWYBBnze8elVSBhPuS52bttDGzHDW5hbm9UAygwEXI4rjQG3T2h0XlRPLLJbO5GRmv76xJWHfUDJvqWRGHz6cOMK/kHrw9yBy+GogeUZcxo7i9PxclQqfgWgsbDFsfxEa1lt2Wa4IIWU4X7q1LN3TwcG+aDBUFMAWqp2YIbK0akuWT+RNbmRIMxmzF1WAaE++l2zC+n3tQPi5Yj+6GZAJGfNaKu3XgQoHyXAyGYfwc5BBMBcgViThg0zj+29N2M9/ed+mZtOycSOGFf7mVblpPl9EAQTW58HHlthjZ8VLe7myodBxHkD6Jtoy3lvYI1DT0kPDYsYTpwqKSTYWED3zLDc33Q+XCDMjbSHhbhzKWqVmvc6N3F1BG2G/kIpyI6/zloxB0c/BRQxFvRZJBCyaDOhw+cOk3g9YvdXQZd9qtM0/6LNIMGJJLM+o9iDHpH/4fZpdt3d27ODg2M6Oz63fdVkylrGRbN6mCrMW8EflzQiqDLOGoMCd3W1zD7psfmnKxqew4k5LjvT53/zOjo6OpDAg3jY1FBZjAzZ+uVQz12/+r/9VGbvQc2gx4CgBDQ8NZUQzgbZ+cHRoX3z1leg7gz7SEBja6d2JHgE4IPiKdqCqwwTXzIMQzs3Q7ZXF0ief/NwWl+9YfChjoSiWYn5x4Tj1tHAQW4mtxxLq5OjItje37GjvwM6Kpwp3hpYP9QhFrM9LKFxPvXSAjKd4TBUMUub+7r6dn51ZvVZzkKUSB/BKCByCQNjgQL88fFif0ebwz/EjR/CGNJvwLw4UbG5cVoFUT0CEavhhsEvzKrx5OJe16elxRyrg9oquRLwMexbEacDHSD2Ar2mJ0NCwRIT2Q/sHignbGl9tEvTyhRFbWJgVTP3DkxeaV9iDMU9hltnqtAUHA9tS/Zg9WUMgffB5SdogcOBKXoA8wKBykG3xCAlFBmx+KWsff3rL5hay5g9yCdRtd6toFyW81GkRUzYxTiQqqfdd298t2tPHDpWK9ptwCIYjGOEk/OEs++D+Q7XDq6svxb6W3QC5TT5ubsLpOIBt/besHXj4mblc/QGxswkEn5osiNYGpa3ecIxIT4oH8n8nJcUXdNtgAIDGZ3Eu73hIrHPctXA15kHKZXIWRTxoAzrwKBgAd0iE4XPb39u34smZkjTcfXR1IzJRJce424HyhA0zzH2fZl3WHdnckH388x/ZwuKURWMB29nbtP/3//m/bW9vVwRbbL0npoZlCsP33905Ndf5yu/6/GCoIUDDx8VTrkAbGRmTe81gwG9HxWP7kgN1dGgDHpfaDioPUmCnnwaR68hkslmrO3LlYMiGUjAd8nb7sAoN1wAAIABJREFU9h37yYcf2mihYNf9nvX1huMEZNZpX/8+WRuJBRm9eztog3bscB+17omCg4FOibQMBgg7ht/m0qY8Ozos0ASkiLILC/vs9EwzC7cpojzeIPp7kjzwWYcVzuIYIAAnUAZoIkY5VLSK3Gy0wVgvY3hIu+Bom7oWpj8PBrXgk5dDLqtWkyrKobm6xFzTSeDA2ZT3CVY7Mxl8N5jNwO8wGRjs2bHhhIpb0szshC0vLwoFJJKT9o0FKA/+aalozXZTilG0WNF4Sq1Rr1dzfNxvuBR6+tlOIiA5Vx07L11pCe8Pmk1Mx+29n0zZzNyQReMogbt2cnRpp0XMKC91KKcmb1ksmhEkzzz27OmKGAj4R3BpcpBwmRqDeV0o2PTUlCrtkx+eyis+EsW+mB2Tk3iInorlMLxIhxPpElAxMjxioyPDNka42RhJhzBifAo+v7hwDlSn27JILCA626DPpcoE2kZXwkHBTxwHYNS+w+mcBamU19e60JXBe43rlUs0pJPjE2WbVS/R+HkVpOca8Fml3lLAQbPRVRY08bVQoRgnCuMj9otffmjLt2dlKXBysmt/+Zf/xo6O9i0Ww5sxZRPTw0qPkRns2qG5Vn7zLyTgp7Vge898AUrFjIPMu9W5tv2jQ3v85LGsknmBDHiOy+uFhkE4WGhYoN17wCkIU47GbXpq1t579wObn18UsfLG1bOD4qG1e22LJSOC0d1dj5Z5QKFQ7p89e2rbO1tS1Jb1/a8sl83ahz/9iSpUiRSJKmYiTUtnU3b34T1RZ4iXhG/H3AEMClpEvq4wbvbjLrcgbRewsKg3WIkhrehrVqJNACSAWiQbXlIGu2heSrLiOj49k/ozNzKq6sqtx2IX/43ma5EcmArDLstmtEWADSw6GcZBuZTQF46pgrGdx8xyY2tH0vUHD5ZtcXHOJiQ4dMmyC3YGzAJCn/cPd8QSgfGtCJbClCDzo8MNLSevysw+qKAdxzstTm9c0j3BCUxng5afjNnCcsrGJuJKdOR9QVh6eHBmr/B2LzfNOxi1SDCpxBNa4u3NPTun6iIOHCDJMiJu3bvvvqO550iWxke6dGC4QLfiLSccGsk4zBehm1xorgF5kc/OTttHH30oh6YBd8vcnht1M7z3oKFc0OjaOGBJtFDxiMLVoLXBBEcdjUX4weGubWyuyKSH1tGBsAk+x44BH3sUAQMiQANxA5Q1K9ey9MYnH4/1U7qXBt3JgPUgFl8DGOGAe23DuZQ9fHvZlu/M2OxcXuHm2ztr2rnScociPkumA9a9aYs3urlxaK6v/vX/1qdkB4IhwZ3AwlBEaIv0/0XYPFcPyoGCGIkkmFaIfh2KjqtnUlMiCsukkpJWpFNpm5qcsbt3MEqEWREUvLl7uGPV5pV56Y3xoPDH1P/yFHCIXqw8t52dHdn3wu2jghXyo/bxRz/V99/eXpPCV0LCXNbuvfXQ4smkFJgsWCEscrAI1ZZVsZanGHlitkJyBEaPDSE+HAq248C3cBa5WWn5nIjUoA4G6lMW3GcXBKRRSfL6K332wdGxlKBUdieBjyHdaYcYhmEm4DtI+wgbnKXv9NSMxJiOI++OlqT87gvz0wokYJYD82Ueo5LxXnOgiucnanGwaotjQJLL67Xt7W6o7SlfNBX6DVysrFc5C8FThD/ns6Fs2LIjIRsphC0zHLZECsjfpwcJoR0cTmJxLi8aNugJWj5XMOu5bX/vSBcUDHw8z8dyI/I/vH/vrlYUX3/9pTwXkJljKIlkhoOF/J9qKT9GOpq6k0WLOBWS9Sc/+8gK4zm7vkaQ2FBVoE3H/ARvCHUJ4aCMPNGhZTJJzaxev1fasP3DPYUfnJ0fWhOZhrms274WARuBYTLFgj9s7sFByVOYj1grYEnHvg6Ww8Vl1U4hMAD/90AgEVOGNKY4MaQBy+YSVhjP2uz8mMWTHJ6GAvyQL7HsJTmRz4V592j/3Fy/+xf/Y599C0YWfAjMUdy43N7Q9JkZeOj454dHJ1r8sm9hU8yDSxvAQ6vozuG0LUtHMyVKPRa13JSU+AwBx54BSeLPy2dC6bi5J0fHLBXHocjpXWkRMMbY2Ny0y3JZVWMkN2z3798R02J3b0toUiIelQFHNj9hHh/JhVUhiswp5dKFfMrxw6CNg+Eth1IlgZj81ag8aLAaLXh1xI865FAkDGiqeJi45YaGoqpgtGa8RkRqfEg4pQLYHNBKYDavnF2SAN3au5C6DlwcjxHGFrYwPLrRMbt967Y0TkDptCHkWxEpycNJdcGE0fH5HtTncHaBSA65Ncpfx0aMi462HIi5UqtrtUE7RaQpyBP/GmhehB4YCYMD5g9ifu+zWJKZM2yxBL7sMUsmCMJzAAMeiq2NHe3/ctkRLUr3QScbLYuGIzY2Mmq3F2+JQY8D1knxxL799ltprYDKqdDMo6jkeC1I7mMJIG9WC0XNvDMzUzY9jfhzQhm1A0boNFGmQb2PmATxvnBZuD0uC4Z9ls0iHynoUMEVRFWLZQLfF7tl3l9WJiR8oKButeoaB2g/cY8FuTPDkalhuztF29k6si10a8ULq1R53gnGI2Y0blPTs3KQ4hLE+PWycqEESmyek2m+QpbETSqFiWZA74P2k+jLah1zff4v/4c+S1B2TTxsQLtNIM0WngQu84F8DXphWgn6/e1ffyGaDW4+8N7QsOhW9nvVCnz40Y/t1uKCbJ6oDCwBaaGgt6AnIWwN+v2rjVdin+dHhpUBK08/F2pPkgyL9vLlqmQAkDVRDEOMZBF6UjwSMRJ1ZGIoY4nhvPRI/FmWy5iKvPnC9gruFvQp5XjBQJaRokvIHFyydsdt1XrztUlM1ayPH8ONLM2g0+BzR+vBm877EEsk9aCAAJLAcVWt6XBRHdmj4Gshs7LejQSAiSh+G/ixD0pRemuJGSWuZSYcRAiv5dKZQuKAsVHWsjeJxnGSdSlyBQ4ibTgULIAM8omYv1gytsk5fk1hgjQKQMJfeRW0TjhOMesyR3GpAG8TJo1kI5mKWiYdtTiwezBkjVpd5jKgtcyE161rLUFBDLHlmp6csof37ssMkipC6PWzFy9UVWBJ0CJTlZhXaVsDwaDU0cxTxydHaoGXlhZUiUHIgn6frNtgf7PSoKopY/nwSOx5WaRFMF4ZsQcPb9twNik+IzQzwB4q7ML8go2MEp0U0fpibX3FavUrXRo6VPGoCAtUarzinz3ftO2tQ+3XiJ1VKPgNOXIe7Vqnp6f13nARE4B3cLgnb5QBd0cVanw6Y5PTOZuaGVXcLPtEiLHwPbmTXd/++T/p07tyw1CVQJ/YKkNnQWgFARWTdDb8+CR89he/tkePnknGDfzJdhrOVjadsocP78tBc2F+zvos+lotffA49TC4s2yj78c16PmLZ9onYbpCKwCBEgdXWi+qzPr6mj40jEP4Gs5mdJPypklJC4MjOWSFmSXzBnBIKikb6uXKiu3t7Frp7EwkT2gsHFJaOR2oPgK6tC0tLSmudNAf1oHY2t6wk+MD2YHhdQBaRCVBhuEacFgXVAW0PLFEXCxvB54lS4o9FfMC+5+2NfFQr1xq5sikhtQ6Vi4vtYvBhRWwBs4bh5rEDv7s2dmZnb7+orj8XvZAAEATdW1LCfEcFH4esxUIGocKfiA/A97ejz4gxKGgSwxYfOXliiQuwP087GiTeN1UJ1yAfd6+TFASyYQWo+yIoBRhH8ehR04BWwSPPlyR7t25I0CCpS1L7r39Q12+MEM4SOxo+D1AV3m/SYxnTkWODkNikcsWw30vchK35iouCMjGVEiSQVjI816yJslk4vIG+eTjH1k6FbPj432pvlmmc3EsLy9L48Rn0mw1bAfZyHVTaStwKfGDYIRhWb61fWBffw14UrehVM68g2FFu/p8QXVQuMkyz/Lan/7wzHZ3d/S6OVC4/YYigzY9m7Xbd2ft3ffvy5Yc5j38zkbNsX5zff8X/3sf1I62AUkCzjS0HJxS7JNzIzlBtPx7WAdQbFZW1uzggN1ORQs1/MzG86PSS/3i55+oopROnZYLniCnPxIOyyiE9oMXuba+KmgTkiPbc278N3A1PfL2zrbQsdGRERvODWvxzE0GLAyqxMMYT2VsYm5ZGbEH+/v2avWVPf6emBVuWYfOwuGjnROLXaHZfalAlzGyHMubPxTV4Ly7t23F4pEOFCpSqEe42xCXSTAZIIazUnCibDLZjNBFPgB2eLwmBW+5kO23HLKuyyWHU/o0qideFOyZHPYAS1zmCxLgHVQKeJ0keGYAhHn8tQK/rXyp+ZXqREYRnDFmOC40ZfpyoDxu2X/98g9+YbMz09rDAFY8e/bMVl+t2dY2uVN4ynOYEvKA92ELXTmX2Q0XBG0dy1FmT6JSqfAglawAoGWhi5ubm5UVAa+dg126rOp9gbJFyw4SzM3O3/MaoIzxpmB/zawOw4b2jLaUNQczO1lVLMW5JLjxdbm3mhbwD9rwcMru31uyP/yDT2woGbVNzFROT+RHgVMwcvosnieplD5nHJAAFGJJ7O2iFo5GNbIA8KDK/eLLR1oR3Ln9QJlROG2R4Dg9My2tFOMBI8dXX39jW1tbQhIvygBTJ0bnODM3Ynfuztk773Gg0IadW6l0ITyBdYjrqz//JwqOo0dnWEcPRXsxPDysF4q+B7SEoZMe9/jIYQNgY1wuXVn5rKwbbHKiIM5VbjgjCH13e0ekUdoMFpykwlGiGZrpgcH5QUryBVCzQR0uIGZueODzo6MDOayyGGT2KBQYkk2GhlQcyKzZXN4yo1MyAIH9/MPTp/b4+0dWPDrWzcdMg/aFB845UM4XMxE3F5w8BWf1enpNcNuQ9Tu+cU6wMtAqHzJiOCo4fDUgfzKdaGHgcsGsgLJEP492DBcfgsC4KAI4z/adqBm6Tf4sP48BXOgXVKsOncG1BnFRn0JB8wX82qNwkLZ392x19ZXa1tm5eUHn+HKXL8qqwPyePKyTE+P24x9/YKO53GuJCK1R0ba3d+z5ixXNwbyf09Mzdnv5ttj566vPrXJ1qc4A7h9wNhWMC4JZlIsKndnM9LTl82O6jPi9yOhF3tPswLHDm5x2jwijkkjBJDpySIG3abHFpatWxVoBbKJ6Qb7e3NnVPE4FoU2k9eR3oQ8LBpxAu7u3F+wPP/1YqoCd7Q2JHwErlLLSbmovSkVndAGix/YL4yA+o6Es2r2ube/u2ouVNfvu2ydmrkF75+33LRJOqDAAwN1aWtIzD55Ah7S5uaX9IypyAtn3DnYUjzs3n1e7R34xlmbMWVhYU2x2d3bN9et/9T/RgQtZAgmBtk+F4oFFbcqNQvvATcJ81bkmlLmn1pCN/sVpWTBlDk/tgE9hzefnp7IFYwdEq0duFLccB4elH17nBAowU3FT4jxbKtEmnArBw+e8fHku+grIGM4/oyOjWp7Cw4OeQxBYLJExXyhhp+fonh4psHpt9ZWEYxBeeV1UOW4uB3RAKoH+aOC1XgbGwaDaQT4Y3hzH9w4GO4gfLAUItyygb6xNUFin48yW/tdWyK6ehYKYuOAcOiI9FA49VFDmKJjVhBlgPAJMQHtL1QRuZ78EusUDx2GieuGtTeWjjbuqVDR8Y1TPB8xFN7+woPaYbGAOVKvR0OGlfYJvBvqGPwPVherF4aWFAeThPRgdG9OBQsJPNd14tSKFLbol2lBoO6IJ9fuq8LxOsmTH3wSd+VhgN+ykeGxX1bp1elQq2Pjs1Oqa15hF7t2/rwsZdgfgCZcR0pSnPzxXSwjww/y5s39kp7SXVSzSBsSq4NKBghYKYv0dsbvLC/ZHqlAx295a1/uJUQ8HHcYMC3h5yYMUNq/VGtNmRhNxK0xMiGnOvAc75snT53JvunPnvvRruFBRod5++y3lYXFpMaawoKcL4ICyIsI3HU3UaD6tMHekMGQ2M0fRUa2vbWpn6fpX/+d/2+cXYU6A2c2BAanhEIDOsXfgIeQG4ofBOubfo+HRQhS3V/hmfq98xA8O9uzo6FAoFi42DI20GNzCvIm0fRwU+lykIVQwtT1NFssngoHL5VPRT7jSOcxSfAaoAISAFaSWRP9DK3ZZbetNefLose1ub4s/6Pg2AHu7dfNz28Ja4PdA98Qh56EFVgXebiGIOz6USxOvk5kAKhFGNTc9wg9c2uk4GUNOhhGwqoBD7ZfYWzngyfTMjAAT9Dz46FF5mft48PEcoD3GvgG+mzO8m0SZiN+oALdu3VI154OkCgBU0A5y+yMATA0NqfVlvpGrEnNiu6X3NJVM2NwM+VGDqtJcJvy+tIN86FwUfBa0NvxzUtqb1Ss9oErL+L2BJbsg8muDurWpvEDYfH7MtVSYEqHXspY27XkgiuL/TggDSuWl5VuqUNjIXVxeqTJtbO7asxer2hXyvmP42R/wSF8EPQxPD1poDjdKXYKnk4mQ3buzaH/yR58qS2x99aXVKlcWDZP95AgnQWzX1jcUildtgE47IEN6OKvXkUyn5C+B4eXKi1XNbNnsiEAffi7I7Sc/+5kSTKjozEWAafA/yZOm0zo7O7H2dUM0Lpx405mkjYxkbWJiTJcPXQAFxPV//M//WV8xKbQ30v5waLAIG5SMgRcOWsX1qtDpMMNsVPy8N4fKiSDpqVVjkEOtyemG33drcUkfougniiwhvY54mWv159yi0E1qtSs7I1lwb92qFTKNCDImuYKdhE+HiMzdfGHaQqG4WNk4sZJzBIsBB5o3MDknH29unndueqoDbGZaGfiKOIwy0/Ghaq/R4CLYVz9MwgYABDZgavNwT2LFhMjRNaAWRkar0mDRQjqBxcCnDPajo2P63vxMBmtu/2r1SrQqKkIkGJS1MBA5VYVKiik9nQAegtC0aJExvoeEiniSSwEmBweC954FMe85VC/cjPgri2PaoNnpKT2U0K9INIfZDesDhyfaSQxvgIR54Gjd3EBc+Dn0kDfU5BJbvYJ9YQJkcCrC0thpizHYvJLkAn4c+zmWoggwqRJ8trRavA9UNHh0zH/YICNaPTg8FjoMqsplBGsf5goRoVCyAFmgNcGn9BDVgytr1G/37yza3/6TP7KR4SHF7aC0ZYHLzI0HPxfLq1cbdnxasnq7ZzCkACIARLAu42BBUYP5QiYUrSoaNFpuyN/wMu8/uK+LjUrOa3Hs32DOUKmxubvUWIBWihxqls1jYzkJHxll6BhAf13/3X/9d/ssspBtUKGqV3CvQMUwHPTJZleDN66rUZjm48qyJQ4EFAyUS8HC+Ia3m07UCW84LPPBQctmHOEeVZBblVYBXhpcPA4MKJJmpmMoQyR9HCspHfdOXJX4fiBrt5YfWjI5bK3WjdVq13JhPTvF2ehUhx9Il30EMLkOKQgVPn96cOD+4QKEW9Kw4Fz2NuwxONiSRJSR/ZNsWNF+ilsTU30qFWRamMiSVXtef/E7y5OQXBm8BhzvBIZzqirsEQ4xlwbEX6oFSqFBN+ntHlURWjPmHYZ8lL/ILTBw4eKhL6d6o1UD/oY/Bss8lRpSBaNd5s9g+QydCWBkOJOWJzdOVcyxFXJkj/a1/8NEhUAwAB4Clh33ZTiYXeuC7rIuAZSqYPGGtwSvJaLfh3aKeY45mrAxWlUs3wQoXDp2Z6hoEeDRgXCAI7GoyKub29u2K1uvomatSDSh9hmmSK3eFC+RVo1nQ12MVrTO6sGH0WhwwB7cXrQ/+9t/YvOzU9Zu1O2qXBZnlIc0rZ1RREvsG0x1egPWaN9YpdaUUQtrH5IH0UURms6zAZgC1I355cnpiao3P5Sqy6x6enqqNpVVERQuLhe6DcAOGD2814RQAJQtvU7NZA+KR4frH/6D/6CPShVfOciBKDUxn6D88iCC/LAhh7eGDTP5qTiJwvPTgXLzq5P+7TygvNH8cG4NSiHqVfYAHFpK5+bmuhxXobwrmPiGqJaa2ryrq1OrVc+t2238/kDR9kRjCbu1/MB8/qjt7xftpFi2i4u6fByglAxnsvbRhx+KQMv3YyvPQM2sAvtBW/Ru1wnawv/N7VYLxevk1oFRjo6HGwx4GockpPftdu+1SQyVkvmpbS1ZSztkXg4XAAW7LR44loOv4/GceEtupV7P8UtQNEvPXH3iPQflkkqoc34kp7bamducOEyqAS02bG5AAP4H05/WjupEpaUF4z1mLqBqsOditbC0MK9qR2UrnZ3Klo0dFHoxvEBmZmf0PamoPLgwUQBMWnUuopbzubtwbmXh61NbBFUKhozzxV7MQVnrzZadli6s0Wo5hFgvwXF+kZVBQdlnrq6vq0KpKkg1MKaD9OTpD3Z0hFcGOVHOYp3fm9dEK+r1YJkwaPHIoC3OTdrPP/yJAgl8Ho/a57OTUz1fqTRcSqQvcfMHY+YNRtFuO/w8HJRQnANCRRz/eX4GB4oKxGVdujwXqRdmzvb2lj1//lxgBGsi9qL/NqMXjRdrC6hsTpYVbIyFuTlVfroJWC6uf/Tf/90+W3JssMDk7WZQHtYEBqCpoWVgM85/OJ4vKCoEoCAaIRHOrwCxdgfo900Ep+nhguFNH07fD4jALcd8w4sG9mSrzc3rKDtxPfVav9eyyuWpda5rv2/5aHVkHhJPi5e2vXNkx8eXVi4TGtwVM2Bmasp+8bOf2eL8gtpMDiq3GIeEA8aNymCuW7BLj41vBCBDW4RTbkbgdGQRsCHYrPv86HOCajfZhHMAgU+ppHjCtdp18wUI+c4qJ4iSD/0JaJtDxZ6GVlphYUgJaK+Uc9QTTWtk2FloR8MQOh00j9cLRYqdDv08lYRLjfkMgIgqByzNawEooGJiIKkYTtGcUvL6A6VkBwU4dHoKXaxsreumHFjxp8NnkUByvgdtDb0/+ycWupWrmlgTaKleR55pjjjVvuXSqgApvZvX6tWWWPhYa1E9Bfp4B9Xuvfv+exaORG13f1/kVBm1BEMy7D88PLJf/+a3mnvqirNh8a7Nuw4UjJhkHF/GmI1kE5bLpmwkm7KhePx1y0yMEAJNSLNBc2OcZ4MWiqZseHTcIom0wsUpI1xxnZuOmPooG2jzaC2pKLTk7U5D0DirHOyYHz/+XsxxLlYoVAr2g89xw8rldZCpUutNLJgCEn+PR+MCz53rn/3Tv9eHNgGzmfckEkoqBAtyJuWRBzQ/BmVm2fGfjsVeG3qQs+NRe9Lm5m5Dj2GegIzYtFOUmFVMXnD5YZ5oSjIMDItZB9oZDhRTPhSO3DChBH2rVk6t22koLI1WRbw0WrYBr12UuZH37fIKgIFZLmapREwMjbcfvKXFIxWVyoRN7jmk0asridp4CJlFSN/gw+OeYbcm0/1rQuOQx3tlGCLIfNCvOBkOGH8Woi1mK8x58obrNpQKODk7oVYCw3lCy2gRifZE7kBlhACMiaPmAnKPXGaJaNTyoyNiKLgH+tJvwZTgww4EQkL7QDXfmJvAYgGwoIAB+MD8AFgBnu7IKhpd0pD2W1Q10DneZ5bFYm+XL+z0/EQzIy0KB2p8oiDVNFWVqsQNS7oGFylLyptrx01XaF+zpWUri1yqk+ZpCQoJv3aY/VxSDvXIbSNjY/bw4UMdKEizvL+AXAKBgiF9rxcrL+SNDn3tjV2dc6CwYCY8ABPQhKUSgA9mHRyUQEJjCc2dcAuhYeF+22wz3/UsGI7ZaGFaxOGxiSmLJpKyBQNGJ6iC18/lSnViXqTVa7WJc61apXqlOXpl5ZlS61nWoifT7KxcYKfhEPGLA0U8aYgg8ZQ+W94DRJeuzz77L/o8+MXjkgz5R0cn5SGAkyy3FXDwyHDOJsfHteHGMioYYFfg0w/gQROhlJgZ4OgBs8tK1fGJPsMNqWGnxXNZJuO9wM2p+eaGquDYEsNA5jbiQDUbZRtwdcUupq1hpqBlhF50XqrayuqmeQZDdv/+u7Ywv2ST4wUtHckoApqH7nR6ciLUD9YEyzmYzkC4/DlACeXDWl9+brsEKl9dqUJ1e+Qk3QjlU4BAE2NN4Pa+ECWGUZ8PJjle2S6lwM8vz1gE2ku1YVdXsN2rMppEmAcHbjid0a2KRdagCwNNjyVjUVUoGArsvdT+9vo6yPDJ9PARLlCv29bOti4FOI2gibRUpHYsLCyqSmA7RnuYTqeFyiFHB04neZ1ZQEvjalUXB1WEFpjqt7A4rxxZhnPmBboHLrzSWUlKaZgiLCh/v8Nz0m+1G2Rm5hLh++EYxKUKkAK7RsHVHpgvAbWCwNVUBA4awz+EZlBAAA8qOIeXZ0gtHyMA4eXxiKKSYhEstet2eXGmDChU3dmhjIALXi/EgvNyxcpXDavU2uZy+y2ezNjCrdv20c9+YVOzswqqppKrSlGdkMxgcFlvSm5CfhnmMczR2IRDuEVMipss4BStv/iTvz9Qr8Pq2VWiUkDhjdw+gDizb67P/+a/7ON4dHRwZgPms/zYlPV6HoWR0frFIjHBwPTlb6oTsxMHCngaq2JpmngoQPBY4NXr8pamBWo2kCoU7SXm8SRsXFxoj8EbxwPBmwwNJk3y4aBZsw5zu6lkDh4gfpaWry63lco129w+tFA4YR988FO7f++BwrfIx9WtxRvXvra93V375quvFHG6srIiqHd0FCutglArUEduWQ7+zt6BkChuMXp+FozMCuy70PNwewIXQ3OJxWA/Yx1G9GnARvJpW1ielJMuXuwM2zgRAZS8fLGhhyWdSKlCYTxDuxfy+TQzZYdS4j+iOuYBhXbFjU4KObe42+UWHLzyctX2D/cFnXOoUPXyO9y9d1czITMpiBuXBN4bsj2rtbRHAXr/fYvDzFC5kqQCNIu2jIEesaeiTSvQpSp6UDutawlEhVv0EQzCrPYLcOA1A8BwsEhV4XLkMtLnhJ1yHzoVCZEN/SwqGO2/2lRciIbTNoXH4927upwvzvCscBx5mXGw2c5kh2x8YlQRRY3apZ2fHtnuNgrrhsXCUV1U0MywZTg5u7Dmdd/8wagFQkTtUQeTAAAgAElEQVQrxW18ctoevvOejY2Py4scJFfVvNMxgjEcvRqBEFU7OT3WDIWbErtPDhetPewHYHOqFE5VdHs6VE52vdPRDGChxqznEBeU+Pjr3/z9Ph4EB/tFGXuQDB6PZ5Vji8kjaBi3PkMsFYAWENoMlrpQYOrlqpVOz+3gcF+oiZNhy/YcL3LEcFElb6w8fymsntMPkRVIlzSDxVu4KOEImjYSOy/LeEZwQ9BaEW/jGM03r7tWrbPTqAucmJiclVPRwsy0zU5N2sT4hBjdeGMf7h/Ysx9+0GF6tbam/pb/ARnT87KHYTcDXAtKdVVD/txUReDveRjYVTAs8+ZxsInZDIVIDoSWxSI3IvOU6bnca1N9WhN2Xz4pQDE26ZLefmPWqNTtDAZ1s6XgsGgo6Oz3vG67vunocDMnUpmSQ2kha5BNqRgvXxFzg3QG9LMtZ14MYqAZ8bqOj/aFTtHK0O8n4mkLh+JymnJ4fygFHITuggf89EytLnNXIBy2WIoYHloocJYbxaLyV46MYHU35o783n5V4kQKZYBHMxkzHzc+Dyoom0Nzd2neAMQB5KG6EvZMq8qcDauBBTgXAkAVUbS4OIECwzK5c2fZpggqIG0jBHCCyhcFAWYuVR32k6MTW3m+Yjt7h3ZarlgyPWzvf/ATm5yeM384Zn2XRx6HkInxiMdhGCYFBQB0EfAF2T5HA2Qa2dDOzqaqE2phfANZ4INi4u/x5lmgBXYWkc7BQmHBvMeCmWFNlna/+tV/2tfQWSxrhgqHkjaUJL6kYAF/WAOruGIqcV61FQyY2HHhA35x7OyA0OywJXcBU3u8Aiwwb/QHInJi3Vjb1LBHG0KGL1WK/cb80qJNTE7YaC4jL7Z67dJKpaIdHe3p5uAWoWLIP7zWsiqWVgO8SSnLkvI9mrPZmSm7vbwsiPmmjQXWqb16tSoABF4WaBigCCxroE3QK6pWrdmySr2pvQhtAAcJ7pxDOAVxwuprUEtrWM9Eyvh8fUvEQ8pTHZ8Ytpn5UUsOxYQIUbVRA7tdXqV/EAbdqLTs6vzKzo9P1LIkImGlaMQiQbntXtXKqgIY6ZN2EgxB0aKl9op7t729KyCCDx0AhT0PS2AcckH2COyGBAxgQFBcNJK0CF/hmC40WNAcqDpfjYaT86ud4I1s2cKvZzG21khxeI0cKBcL60F0YuyxQBX98nyAJU7pokWS26yEjI5/BZQwLln+SvXioNEOVitXYpuLnxf0ic4G2kgE7FdfP5bmitczPp63jz756e9D8sjCYgwgmIK5uFGt2eVFWWHZqyuvtH9sdvuWyY3ZO+++bzPzi5bKjljz+kbCTdTncCMhd0NKBs1GGgJqicMsVgZq/csl29pa14EiuZPd5wA5ydcdx/8CilWDttTxVHQC7lBoEGPksH8ksg36zfVXf/Wf9zHyBzEbdGPvlDGvB4KkM5TS53JLOWRR/BwcH22Gbw7S/taO3igswcRvC4XNH4qoghE0RioFm/EiRimanyqSLTTqeGZTqkMajocI1AoTHMaweS0UjQrFQM2e5fjkXDLt8gWJ6vjuwZT2qS3Al+DOndtKIke0iKk+ZvVF4Noq7VDYpmdmdZh4UKH0IO47ZAF9WX6tKSL8AOlKRxXR+d0HJBYMBVho+5wMX5/LsumEdiILizO2uDxngZBXrcMbAigUrdPihZVLVatX2tasteXkFPJ5bTQ3ZNl03IZSYWu3r2xr94VWDjhBhUMJLaxdLroBzD9u7Kx0ocrJXok/xxfzKtEufm/A/AMBOdwCLtByIjNhV8ff4ynBPoYDxf9nxqHFhrdH20c7NEBeMa2QHKquhL522mi7SIbErYr0wLDS5ZFTQNFqNqnoVbV5+dFxdTLs77iUmIeolkDSLJthmCPGg4KFPkneIGSMhUH7zuxXv/5KHnegbKOjOfv0l58oFxkfPhBct7svm26vGxuzax2o0tm5FV9D7pF4SuHYWFkPDedsCUoR3/ukaK/W1+2777/XRVIYn9TrZc/Goec106X0B3pC+YowZS5L1mqy7mHF4tZYQnvJSFQuO57szG8UFNpzZiePz2VeH/D6oLos1998/g/7PDzQbAK+iA1nRm3ANShAgUGbMslsQn/LEhcokXIO3IqSs3x6ruUp0fIRmNVuj3waYGm3Ozd2RuDaOWxc9FP4hbetT5vzencFcVE6HT24ARk/cjOy9AV5gXWB3gZGMs40lauWNZosTeGc9mxgoKcZDGIogz7LUnRJtBh8qNwc8BLv38e8n9iXtjbhL1fXpDquNKrSNfFAcpjYkcAFcyTz6Kb6AhIiYVxvQ2I8jxdG5LW9gN/2wpysk7e21+ysVFQrBHUFz7/icVm2XN12T4BEMgpimraRYRSoaGkqtne4ohXBzPSShUOYo3SMeCz2gggfISEDqgAmANXyYZNIiOsr2VqBwbh53chIPPKQwIOQpXRT/DoCukG1mqpQ6LmQqLOLA6FCRT3oR5rTVWvGDAVNir0glyRCSTKshrNDNjKCfMZttcqlLjq+uGBz2TFxLC9xM8LHg5iaakXLeg4+sUOgdiBjMELgYHKYgOVhTXz/5KVt7+7rz6Odev+Dt210jOwvSMo8+I4hEND0NZbYoIoQYJtIRuI2MT1v1zdmL16+sk7PbHJu3sLxhDU7Hds72Ldvv/9en0coElNbjUEMPxvzVHZ//YEb7RWxVCACF60dh9lLoCA6U0i/taa8OZzd7IBQbpzBaH+DEbqloAxmSM50PXn6j/v8QaJYkP9OjE+r5YCKTg+PgpYFKFWKNol9DqUP//BYKGaJCHKEuDbj1zfwpUpWa7ZlXk8oMgeKCkNkDpIKYCh4drlcRhWpZ9fi9XELMKs5llNoZJqCfZFxIGug9UL9C1kV4I0DLeY3aQlUUNF48LLATtn0oXJ4mCRJl1i+fUeVEIYzcwS7kGqjbm6vR85OHCB2DwzzbP7psVneEb/JIo8EcsSGS4tztjg/Y/MkOo6PW3p4xDq9ru0dbNn+wY6+kIRDljw5LFn9qis/O2anZIwEwrhlszHLZGA79K3Tv5TxyMQ4rj8wHNxGiDi2xyytkR3wvuPXAQjh8yHkc0R2eEh02rRczuvndSOBgHvoZ8btkYAOOFCRlL4hFyC+h0+XFzlXXDIOGwKV7Y2WxxwqZhZsBkhNRNyJg+sIqSvXLXUZLOf5XEgmUbustEa+qjI4QTVLdcIPn4ooDz6oXC2HXI1Dk6oqSgDqy4CpnczmMhaLhZSXjDwDZTbZzjA68CEnEYQYGlyIC4VJu//2+1Zvde2zz35trzY2rdm5MU/Ab8l0WuMHcz07NNTmILdaTPXhY8AD5Gx1zY/rVAIhqFcMHi5RD1+vny3WLVRwR5VtlkwN2fz8vLwpR/M5BdLB1Mc+zfX4yT/qo38B8vV6/JYbHpV6lp4Rasvx0ZEWYNyQlHJIr+wmkAEk40MW9iLKQuvv001/VDx/He/ZF3VHkaClspVx67y5UWwi2P0Yehw/eh+EgGVHW9XuCqkCrmV2Yy6ArMgHnUon9CBAAwJ5w1CGoTYZYwD3qe+nYvEbcxtyu/BGMINhuDI7My9dlyN+uxACxcI2EAlLSElol2PKgpbnWj2y6DU1DlTv9a4so/5+crKg7FcABB9e49dtK54d2enpkZ2dHtvhwb5tb+7a2UnZWvWeggdIkohR5XAiTTp+boGwy1yDTUsMxWxqcs5iMQ7UgCox0DsHCgUAS2gAAo8bSJqkR6JFL63TdZnHiwAyoN+FWRGyp1yrRvOa6dinnJyeK/voDZoJ/M0FRaVwqEwxqYrFKiHmFBlGCS5gywI+j83Pz9inv/jEZman9BqoYJBFufBwfuXy5QLUfocq1QSoaFsoHBAAAU2KzxPfe6Q/sHE4UCBv0UREQAt8OEAaebWTpuiGbc77FZfnCILVRqUmR6t+tyff9KmpObv/zgfWvO7ZX/7Vb+3b7x/bq80ta1xfWyqTtUgCh6qA2tHVtQ15f2g323P8NpifelyW7L1GoMgB5NyIIoZGjArNxcPzxz5PauRO10ZGRu1HP37flpdvSX4EbYz5jN2f669/919JvoEjEFUFs3UQFy3N4G9BvHydM8siFlCBN35iYtx6XZdtru5b5RJaSUA+CN0euT9oY7Amq0sOwuIYmBIDj5mpacuk03oDL6/ObfXVEysWj2XzC+UJUiqWU/ziSmjwuC0aj9jI6LBItahPOejot2AGLC0saHZiUL9utfVLgSAC9XNjrr58qd8DWzSGSQ4UMxS7JsiugVBIbVB+dEwIplBFsadhg18LuKLlgK2gYLQABizsyEICZrrKOWK/cUnykMUiIbG3z0/OlDMlEK/nUuYRgj5QQlghEZghAy27ap5aJBGxpcU7Fo8OKeCABMS1V5sCFKB5IUdHkk3QGFQpqgSzVCI1bLOLb1sskdUls39waI8fPbZur2fLt+6ImUB7u7u3b+vrmyKCgvCxP+L904Dt8jjAC2nnUJqCQS1Xyb/FvJK2iwvko49/agvzs2pt0KyhmqVNc2zaIO9y+YCKVTWzSFIBYzwSlKyHdhEuHDQpacOEnuJvGJIsH/4jcxa5XbSbsPVZmLKoDnj9Fhj0G7wTIlX9Xr8l40nLjRRscvaW9QYGBUI8fbZiX3zzre0eHCn+CAu8eDIuwOPopCirPNQUDh+Y39IhOPP6kvGYUDt+Nl2UH1ejoN9ZvrtdQihB/Wr1ls3MTtvf+Tt/ag8e3tMKhg4P64DVlVVz/dN/9h/2ucmCAcq+R8iGDBhvyGliUw6k6xHhkRII4RNKDIhMvdqy7778QRm6iLTcHpSYXg3AlSre49CDnG0zYEYmnbH52Tm1GCwEMdR48uQrfTguG7QOvt7VpiQhEDY5dBy+oQwp3HGrNWv2cnVFB4pFIv8OuUJhbFTLQnZQO9vb+pA5ULw5tF8IxmA8cEAgwPJQ0WMotSLADiEmqToy73gsLkoOBwsgGCSIDx5KDd4IddqZa+ToHWXHcnlwz3GjQiMaHkrq8FSouLS+fdpRUikwL7mxdgciJoxll0K8Gp2qRZNxW5xfVigZiRegXhwogKHc8IhaJt4P6bXwdhfVq27pXN7e+uAXNjo+o8sCpvhXX31tFxdlyTyAePHihha1twckfOEcppue0F86hk67o4eUy4vWSkx0gso6jl8iqSa05w8e3BXBFmMVqiSghOy++j0lT2BlXK0gV2Fma8j+GG6n2uVo0EbGSDIcEA0KmQ9tK0JPeHDs0DjQVAIAggZVjnkbSzD4dIM+C/tCMrKMR0h9jEpZ7AepCyXM5fHL7J+D9NU339vqxqad4PDb71mMVEUPviEOiutQnWB1KANVRFfB39gzwMmE7SC+pUcRpFC6uAywCqMTAeChjf3lH35it5dviUcIiv382Qt7+eKluf7j/+RuH29qGLsa2m5udAjkaNRD5wT0HdQOCoNDSiP7AvYE9M8vn20plwiIXPqkCnJutvMNUYYwNWHphXiNhxWfa3YXBHqtrq7Y+toLSRxwcQ36wxaLJFXNQBDZRBcKoxaJhe3GutIGbWxt6oN0uG6Ea3l0s0K7YUMAqsfBegPzg+wAE9OqYqlMH0xfw6GGbs8mnQcMc0QAjcWFBZk35kdGRO9RuiD0mzaGJzUrXZbs7KKkmYQZDPIls8JYLiso3NPv2Q0Wy1cV0Xe8bo/oUNkMyRlNxaRcVnBY7Sp6MortWjZn+fyE+noicXBq5VCxvwOC5iplhqXP56EGgdvc3DBfOGYPPviZzS3elTiOi2TlxQt7hnr5yTP9zpA8qV60ZFDDgN1hW9AGK5MJVJMQsgZGn+yTHOInHEhuai4BHYiRrCI5IxE+R9LmE4LAaZuE+J7R2lfk18DhUnBAq2mNVtXS2YS9/c5dS6RCdn5RtFK5aJflczHeeR6gTTEGcJh5qJm1z46LsmvmdXhcbvN5/JZOkPg+ZdFQVK/14rJmO0fn1hvwWT4/bt2+yza392xje8fWtrbssnqlPRRzMhcozBd2XszKZEi/OVDMb8zgPD9cIvwbPywI/6CDpgYA2gAyOIE3For45cQ0khu1/OiUVBpbm9siFLj++I/jshHTpt2LTMMj+PiixPIVW6yQ+GUYseCoU8iP6M3lG2IzdbB7arVKWwRFAAP0+vCr+CCpCuya+PBA8ZhLaCeBsx8/emKbG5g0HuvGDYWiiiJJJlKyJSNPiM06yXg8sFQGpAO0LQj9cOEBdaTiUHmA9bkB2FcgReANB+BAnQrD+NWrNUmZNXtBJpWhPG0b1Ygc3YpADdBCyLZz09Pal+AhAcqB4rTGorJWtbNSSQzq8lXZ2u26RSNBm54ct1g4aB1o/o2GtRtNOfpwmGgn0umU2pmXr57ZxeWZhGr+UNCC0aRFYklLxFMa2jc3djQHXZVrQs6oNiCtXB5Tk5P27ttvq035+uuvrNK4ttHpJZueX7LlW8tC0bBe47L67C8+s/X1De2C1G28ZjwMijXg1TwqIIJ4zDYVD0GlIzPhoeI90zxqMBhICUHRy/qAwzUshBO2NYpc2rzDw6I6lfNz9jY4TQHhs+O7snQ2ae+9/9CSQxE7Oz/RoSJBESpXoYADbd4mCnm1T1RzAgRwDL4AaQbRw5i/P2DpZNrmZxaV4FK5vJLa99HzdYPLOzk1I2lIq9sTA35je0uSnBvABRg3oZDY8VDi8DyEY8qsToUSyd8xXROIhReIF3aIFzevQYsnwjY8kpINdCDIbI1LFswij6VT7LdIhLzQSsH13ruDfbwd8NfmNsfmF0iaA8W2nwPiG6Q6JeSh7R10WSrFTVlQZcDaFjItoq5gMGYjI+POtp/wMjebenp2OHHOPMYOAaSGEw0NiYeDvh1pCDskYEoNhgMEP4eVvsetCEDAspXdGn+ECxRqyMFh0fHFYzlbq4mF4fDDCBMbstu3l0WJ4fByGCn77B+QeqOPolXlxqbl4AEi+I3dE2613Jx8yBh9CGImd8jDhdPWfgjJ/kXpSIgUMoxw0G837HBIfez1LRaOqB1lvuMWpN3Z2d+0bu9algEu96CdXWDzRcyNR7GSL16s2vlZSbMNv4Pa1UGvGP8srz/+6GPNtJ999hf2YnXdLuoM4Dk5uYI85TIZVeknjx9LLAdKCxpHqyd5BCpd/CIur9TCMKfIB5AWmBACsmlhuyiSxqlQtH39fkcII58Jfu6w1tNINFpAyhe2u3tohwdFOzkpOesWLM9eS3nYP03PTsqOTW7DBM9dty2VCtnynXFbXJy2+bl5zcTclteNtlrm0yM89Hbs4rSkQxULx21malYILAj01u6hPVnZECWN55aw8rHChLkRWGJiU69a601rGYtqqQ04QUo8lxdtvZLbHXqeQ5rus9H6txIS8r+wZH7nnfs2TZD4UMQuyqf2zbdf2N7OoV03sVCAZ+mysXzOXD96L9qHn8UbRYIbcxBy73oNq6qmXZbrorGQRBeNIEJEY+QSr41hHRiy08FTm9YnYZNTc5ZODwtdoU8msQAmOtohIFX6/IP9A9vbdZSTiBepNtxSzBlXlyUt8zLZhGWySVVCXh8fPj+n28VemB0VcDBmLw6LQtKDyyvZiXFjkg1LhVqYn9fBB5EC2cM0kgfrjW0ZyB8oDVoibmb81EG5+G+GUklt2LF6hintp4r7MKnvKOm+iiyiXrZBdmEYWoaCMmXB5JK9CXNcIT+m+RMtFWFhpbKjBcPiCgn585V1rRrU5p5dCDyA24Y8houAlg9qEOTXO7dv26e/+FSSjl//+tf2zfePbGVty1yeQbt9+7Z6ejzguaBOsfM65csBYXiA+V7snOSEW7qQ5N+R4uOc6rwn8mkP4HQLI4BOSZwku+nRhcDZ80ipevfebUtn0polYXSwyCbSZ2MD119ua2zpAFKulSQIzYwDC63HURiEFXt6/+GkLS5O2uT4pFg4dZgJVxWrErNZLNnh/qGobbWrmkYC3Ii9Hq/Iq3sHRVvfPbJTdkTtrnRzM4SWYweNtUKvK9kGMxSfH9zMV2sbgtBBJh33rDcHymHW80Wl4qBJDOpFnDlmP/rxO7Z4a8Yyw0krX53ZV1//jWJX61cYoxIZFFJSpOvP/vRWH0FYYXxMFA1ufZSVHnfA6vWOHR+dS2z28P59MRI4Q5VKybY2V61ev9Iilh0IC0niUGLxtH4AtxA38mWlpLKJXIC2jxuKWJGN9S0ta119jw4U9CFQsGJx34Ihjy3dmrHRsYwQNZjptHYghogLS6Wq9jQ3NwPmC7K3clSVGDUCq9Ink3/KLY/1r+YFUCQ23+2Wg9bU6mpLcIHFM4FWj+EUk8w3XEOY9reWb2lecwwkHPceUCyWzQP9GxtORSwSxD7ApRCxyUJBFCjsA1ie8t6yP4LtzDIWdI73hof91dq6huj9gyOxzeGMQSSFnYLujJwpED5acSTrszMz9vOf/1xw94vnL+yH5y/s6fPnqja0e/AU7ywv2+hIzmF/u9DxsLh0nJ9oW2GAO0yQnh2fFu3Zi2e2s7ujwwz4Ag1MK5Hka+aKZ0AXKOx6DlWjWVGlGs5lLJEk2AxPeIR7A4L6v/76ka2tbdkZUZvV14cVtj4piwP4cnTV7czOzukBvXt/0vL5rPihfH67W9tO6srxmYjXkH3xVccnEGbI5MSM6E64Pp2VLq3c6FgZsyBlaeH/CIA1ZOls2lFmQ7+XoprQhYYOExourLhZAzmCQQfvkzyDA8XaBQWyG0DOZdls0haXpm1iclQHqm9dGa5S5bxuR9VMpFN2OGmuv/XprX4WUuLdZQX20mdSrr3ekFUrwIGH+kXu3r5tE4UxmWZUKuf27Idv7bx0LCkDD2a10lL2a7/vfa3wvBKaQ5RKMhWzxaUF3XwseDFH3FjfEaJF4gG8M9K9IxGQnrqWnnfuzsusnRvSud1rss7d2WHfQ74suhzY6pAokW4E5HBKpaJl2t89VhIGQ7ZMUKIxx/HVhc81B6IksIFDw5zHQphbWi0J2pZWU+3erVtLAlN480GAEE8CqQNwhP1eW5zOWyoW0WHlYkBWkcsO64HGqgxAhhta4jRIsIMegSvMOd9/98j++vPP5WrkBBo4oQbaxPNQJ/jdgG2doLVCvmAfffSR9FIHB4e2tr5uT3/4wQ4PD+y62dKhmp6alOXX7MysBn6qHAplnhWstRttIHNHnHeElfLj7wRirK2ty48PoxkqD85FhAEEAmRlsSrwKjERIaRr4MZyOcCUpP4ch753gw/6sX355fc6UOx86EBoG5lZWTsoqdHvkbhxcnJK89NIHuX3oAAV7LO3NzbteP/ILnHf6g9YKpVWF4SDrdeDPdmUmA6gt2UypgYDVmt2tJBn9mdux7RyfoFKlRCXUF/ExyI0Pb+QVV4RD5JaXZ8Lr5GuhQqqsD1mTC8ZyHweN5ofk8mwZqloPCy0kkwzLr6QP6rPfWQs63A6F8ei/YnJvH348Qe2sDRniaEhLUBpreDOra9t6yQOYY6YSyuv1evt2dnZgZUujqx8WRR7gkzWi3PMTbDihTfmEQrE3gLK/sTUuFoOXGdwv9nfJzGibr2OYwjDHDM6mrbby1M2P5+3icmcxeJB8fpAg/CiY9jd28NLvCpmPJJ92lPaMGaiaDgmHdHFedmePP5B6YWHh4faK3Gr43MN85iHn+UuS8OHD98SIENgFhAzVlg8vNymHIbcyIiGVHKqMAeBgcGfATlMRIN2a7pg2XRSc05qKK3hmL/iZYghZpbZKhJx1ESvxZJU0Rc/PLfvvvnWPv/8r23vYE9zjEw0IzFxDqHoAOdzmFg7APKMjI7Ye++9r2Us7/nu3q69fPnC9nd3NVOQkE67Nz87ax9/+LEeWmc+cqstpIdjIuLCBNhh0bu5u2XPXjy3r7/+Rqz2N3E4VBS6Az6DWDQguQoP7N5e0fyBQbt3b8Jm5/M2OkY4n8eKJyXb3Tmy1ZdbuvjY9zi7pkEBMjMzk4LfMTehhacKsJeCO4hHI4LQ05NTRc608Oi76QnNw/QGST6oL8BToTAhP4iVlZdWrlTNH0lYu9uXoBWCLvQq2vS333lLF4OsDlrA+E1nhj+nwym/RvsaiNk163FRAp2P5JidWZ9E/i1c3sYijZkTnwoWpARKUMXc5nF5pLFbvrMsmwHXj5Zn+gR9ffDjt+zWnUXLT+TFfIbbd3R8ppyi46NjRW1CEJ2axK8vrPT21nXFToq7znxSwuGnabUKeywnmTyewNQl91pUlhJr/NGjpxLfbW9TQXC5YajDnahrI6MZ++C9OzY/X7ChdNj8AXz12pILQOpEFnB6hp4Fjzuvs7eqNIWyUOoz6ayN5cbEMfzqy2/shx+e28b6hmYn7dIw78dyeHBQbyCt3MMHDwSxP332zA6PjiXn58FThQkGRZMCOcSW65LoGrzH8cpAJZuM2uTokPh9COoisYQNZYYVVAfGGksmLT85IX849eZojAYGJbh89uSZPXn0yL7/7ms7LR6rJYLSgkHkcI4UjqR2YM4s4vgBkuL47rvvSYrAXETbuLuzJbdUnGkhHyP9nyiM25/+u3+qasllhbKaJTbpGBws/p738qpatcPisa2uvZLp/6tXr8TGZs/Hrg4jkmg0oHmWpAwuDVA8olAXF4dtNE86elgHnpRDOo6Tk7L2k44NAKggrJCkjY2SXxx6bTaKXyE7p9rrPRnRPthnn1uj2ja3DVgsFJGHen5sXJQ0nkE6kHQmoxmTqkqFCiWSNkDgd7v7esHcVsv6wQcfGJ0XczsHClCMioQ9GAwUvmpE5yA8vGZf2tLrI/wNwA3jVooBz9/ZWdHW11/K0KXxZmEtWzVYJU1dgETA4rLs+m/+/n/UjyUiVpgctdFCzrIjzC1h3fwIAx8/fmYvX6zY1uaaXbcrNpSij83andszFov7rfL/E/WmMZbmWXrXc/d9vzeWGzf2PffKrL2runuWVs8MMPoYGU4AACAASURBVANIDELIZoSwkC0N2HywAAkP9gwSAmSBLEsgC4SQEJ8YgQQzNjCe7uruWrpryayszMiMzNj3G/dG3H1f0O+8kZ6WQtXdVRUZ8d73f/7nPOdZ6pfG0+r3eQwhBXwJhz5TbxibALoKojheDtCgJ0+e6cmTLT3+ZstY6LQppCzwSxMfskSfSpB1mNQIqvrAUhssmgShHswDV0DhYNzaxdp1W6OeDPmBBLu+umGw+VdffWMUf+TMzs3Tsj6Z24gbA18+9FHJeNx2NLjzXJav1cdHgATDKLEm3hvGMarRsrotonuGyqYcu67piZRiQTb3HvtQQe3Mx8Dl0QAyKMaVy0t2U4FQUsn9/pDRb759/K1e8FxfvzTSMCyNhcVFvfvee2ZGSQnnpYZ7iHIUZBHKy8cffWxZW8y6tVpFtUpZdZyIGg0dHx7q6ZMnlnryu//yv6Lbt+4oGEJu4fD8wK+8ftYABA+MVanXdXx+YgaNKHwd24BLWy9ASoaV4Q+4tbhU0EcfvaulpXlD6pinPF4EmdwuBPTJ8sTw4IAtz+1EYiFqgFQybTckMojjoxM9+27Llqu5LG5FYSFJZTRAyY0En9sJZsTMdN5cbPnC24QAPgfx9Kl8da3nz1/qql5XMB4zG+apybwRX9HcsfN89713jdUOM96SPDysPlAYO8Y+jAWwNhrdlrOo73UNdOMw4Rz14QfvmhMyi3Rsuj/55Cfa3dtRb9CzTmJiasLAGkgJFMOVlXVz53L9D3/8n40J5IokQuJgpXIJC1pjl3R2VtLzZ6/08sULvdp+oVq9pEjYpZWVKX3/47c0N5fVSG3HYGOE5CCpTCpv/fTZedEk3XhhYzDCg4D6sbt7oO2Xu3r27KUBDXxADIXtbtNsjVPWEsC1osqhfRrZQEl15EUYDPnvIUMUxwOPpbh7xj7LoyrkCyY6ZG8DDYSwaKoeHoGOBJwEDZ/NUtgdIwgDheLFRRMFkRSmthPFAh0GEuVIQww+8DTwuJQmtXAiq/nCjLHPvW4niKAP/7A/VBOZNYK+TsdQQYzsoTbxLOAecmMwXzx79lwXLF5xMjIDzpQWFxf11ltv2QxA24ny+ZIW5crhOkJk/eCDD+3vmwgSGlIXLwMnCHr39Y5+8bOfm/3bb//4t3Xnzl1DvtgtAsTY7OQP2sFnlixVrvRqb0fF0qXNT7DN8ftA3EmYWaNZkc831tLyrH7t17+nW7dIZE/Zc8ET5OTkSM+2nhpaxmI1Hk/ZwhTmDa03B4o5A/j/+qqm7e0d/eLn3MhXSiWyVrhhIUBRYidEvhPye3aeC7PzFok0W5izUcHCx0+xoMOKrqidnX3VWi0FYyR8TGh+bskO3ssX2wYQbW5umvOS48bkpMOw2HakGA5hm+daqdeM1cGynHXQ+vqqsUK+/9EH1qLSkr56va1PfvYTK864fFlrnkjYKuLs9Nhu3YnJvPmQuP7u7/8bY5dnLJdvJB8haImQyN+4qvJh1nV+5qBr6FUYSn2+kebn0/rgwzWtrE4onnQUi70OcZExTeYKdqBOj89t8TU/t2gxLsw4LGJBfqAd4XuAZACFrJNvhBR8bMs+5ia4cXDWOKzcGrQ9vKg1iJVjt9F0iJyplhrKJDJ659Ej4wmycYeZTE4v7Q8fNqYlCM2A3g2la7fskLEoBvLF2Ygwa2B59iksVB0wA/+HiCIhn3yeoSYySW2sLikZixhBlBfUS+zLkGrfNHoLoA7o5cnZuSFpHHR+f4xuqMiAHShYd3Z3bE5bXVuzAHCq6RuABPiYNg0KFx6B5OQC5JgH9917BgQYJD1oqtenBUZkWNfO61198dnn8rn9+rXv/7pu3bpjNtZUUA4Uexf2aLg7UaSIev386y9tWU07SetburxQqXyq8tWJeoOagqGRZmayun9/02aTWBT2SMiePeLNzz77hbX8wPxIIqBLcVsRAwvdDKk6BwppP5YI33z91MLd2HOiGEBoj9Ka3z/k9xu4AiGVG4pFNs7DANlbWy+1/XrXfN6Ju0FcSIGEC8jLnUpmTZ18dHhiMxZIKy0fHFDQSIAPKGLszbACoEVG1nF5ee2Qob0eIzy/884jPbh/R3durZuM48X2c7189UKvXr0yUINbCPJxnc+71rDvxcojEHJym13/8e///njk4uLtSr6hvEG3uoO+HahanaERE0LSJGo2lMFDm5mJ6e13F7WyPqXcVNwoGdXrmlxjn0nnacVK55i++JSfKmgiO2lurTyoNzIBslC5co9PL82GCmIkfCl61m63ZWREbi4InlRYXi40KXv7x6o1WmYfNeyP1aw2NZHJGYMAXh9ed4jR4ILBlmZAc1Ie4Ba21Gi3VLoqW5tDC4qNMIkUExPTGqHROXWckmBvwIBYmMtrIhNXNMxWPKn5Ql4ejWxfRT7r2B8z1ShGL8TOcLPA8Kbnh62RAmQwe69Jg+8ZxkEt0Q4RRnb7/l3zukhajpHfqp0pQr1UVCB6ImJKVt1RYC9i9ZxN24K2N2ioUj9Xo0nyfceUrFCOmDVub9zV6sqaDfFI620PNRg4rk/ABW7p8ORYn3zxuR2o+fkF25d1Og21OxW12iW5PS3FE25NTiVsF8Nch5HPeOSzonlxXtJ3321ZAYJNw+dhbXw8qXv37tvvAZoJ9akwM2cv3M7Oofb3jnR44ARhxyPwKHPmmosUp3RxYTQgVgDra2u6d++e/bAEsX33/IWev3ypo5Mz2zVSoI2NDno7IoQbeZGjauBZM7eRR4XOCrIAPFSKKf4cgDoAOZALeJa57IS5Qb37ziMtzM+aqLRaLev5i2c6PTuxd4eRI51BSu8yVJEQbMjHdBJA9hAOXP/TH//98diFuXqPP1JD9cwSipaPWYiHh/vR8bGTnURI8sRkRPfvL2lhdVqZqbj6o55ODk/VqAEyBI2F3mn05feF7DBRvd6wmc1zHA5Zr2dGKLv72DZf2+3XbuHaWraYeq5q4OH5hUVDzVBlnpwU9bOff27ZtKiBae2Gva61CERVLi0saHN9TTloSaAxN3Y1tAxUJvY152QwFYvGOmcYxXwRxAvqDfocG+KNizKyzKu7tzY0RzB2NGSUfkCJSvnKQArcdtojvyVQtLot0/WQfk770EZr5ZKxJVB5wpdjXzE374AOLIuTWXzGgfN5QRnUSYZ3PAItI3fkUq830un5pb57tqV2r6v83IzFDEXjUTU7KH63LGWP1gr61MHuXwWmIcW5deu2gTXmIT8cGBhjt1u/p8PjE/3ym8e6KJXt9mQoT6VJFcENuKlIVMpNMi8kND2dMWCHGYTE9GYdbZM0GqDkjiqVSNvBoc3mWUOVQkd3sHdgHg7cbOOR10LOSJ0vl2qKhuO6tblp6wCiU+F0fvXLX1qc0ObGutGpHjx4YKDHV9880dPvnmvr5SuTtoPo0XrBYeSmZ9Fr1l8dQCxSO1K2QqB9Yxdokp1rRKp1XV9B6cKE51rd3rVyE0k9ePDQrPLwdgRsIJ+MBBi86ZkRAbMSKdTLaUtDrFUapvr+5S9/aTcmxY623vVP/st/wAAkufggoaf0jOuVSGaMgY4/AkRZND7wr3o9jN7dKhSymipklMmnNHIPVTy/NP4ZPgrtRk+Natt0J1j6vnFOAgAwpGc4tAoB/+v1DnlCtFgsPaEpNQ37h93NToTF6vTMrLna7B+c6M///P/T1gtCtfAGdysRIyzbY1SfDAvDpSWjDZFCzyqW2cJMRCDQDIbmEcfVDfLHf3f7fPYisH+ihcNkkkMPhIpSdW15URPZtHnCQaA9Pz1T8axoW3yYGpXWUC1QONDIgEfJNN54fou65KaMhFiwcjDw0ktpdW1T84uLmkIukojZjMjtzMsHvE+h4eegrQDepqqfA7NvvdB1raJgLKhkJmnp851+Uy92numqWja/Dxjp1auK7eKYiYx6deeeCjOOyA+U8V8cqF7f2tJvnj4z33EcevFBJI8pm4splQ4omfYpkfYqkQwYfA4d6fysqMo1c1tfPm9MqeSscpkZo47Rnp+enZpnCKaSrBgcpTYZui61mxiQsq+EHsnzndG9u/eMVoXOClDlFz/7mVqNuuX4khDCTYeQFK0TReUVlLUq4ETAgCVSOJiNiCXl0MAGd3KokpqfK9gNBThmwWgEmtdwNcbosmUh1OmsS4uLM3rw1iMtzC2aqxJiQvZ7x6fH1qIbApvNWGEnMJyANniu+/uH+uzTz01ShCkRLsKuv/03/m3HKX7ct54RXhqb9ocPHlrvD94AedLiK5tIpK/NHHAwbCsU82tiNqdogkRxFL191a6bOj+91P7OgeVH8a2BP6k2ZOVyU+HS8/Tpt3rx4pVevz61BSAON1THyXzGHIbYRjMrbN7aNDa22xvUzt6R/tk/+0s9e/ZK9XrbYM1b64sK+tyWRk4IF2n06WRS0xNT1vqwAAV4gE8HSraCfCQaNQj/qnKtIo5B0JHgcLkYqL225IVRj1o0HHLEi41q1ZL9qEzV67oqZQwkGypV20aa5UBhZMKaIJmIyusem+E9Ug5+nrn5OTOAnJyeNmMUT8CRYGNAgiyDl5UZh30TFyvMc6OmstS8vtLO3q4hcuXqpYKRgHHj3D5p/2xf1zWHQMuHBVMIOQZMdxC2tbUNzc0uaCJL3BBpfnghOpbPl4Ajz18a4+Lx42+sYJJqOD2T0drGvFJZZBE1udxYQDsL8bOzSzPyxOEJyX46PaupyVmHmhaP/ZXqt86M1LICgY8De8qTo0vt7ZzJNSZPjJ9r2YAkCLGQobEKw60KLiIMF6J9Njdvm5zoy68fa+vFKx0cn9nNTXQPjPdYnJ1p/2YeurKZiJmNJXI8HlU2i6sTKgpkK45XCLIk/pqfyejd99e1vr6oidy0tXLM/sVzLBeubXl/XYGdjq/5wGJal5dXlclMmrUdjkivX+9a6/dmf+n667//O2PmBZK0LckuFrEq/70P3tfMFCndDqSIaA8NDl4CtYbjKRCKB7W4Pq+J/JSisaSd2uLZpQ52D7X17KVOj89sZ8BSdW11zdxSkYDgMvPVl7/Sq1d79qD55dhCs++YmZtQLMHcNLTed31zw0iPQ3m1/Wpff/Znf6Fvn76w5S433sN7sI/9Ojs5sQPFYGu7j2TaCgG8QbbwaLhmC7O6ffeuVRraQGy1zPOuUf8X5FCTg4Qxq8F9yG8eDoSaVa+rajc7JhjkFmb/xWxZa3dNWo6K1hx9JieUwqwm4DXGMjlH2SxUm2VNky2bSsoDN9GoSPgbIJV4Qw/C0/zG+Y18KkutH9u+5KJc1OnFsQ5OdzUip6gwKW/Iq+tm1Uz5mQ+4hpFkuEbSsD9UNBzVTH7W+ZqeNXoPSBiHFhifvQwrhZfbL/XZZ58a2TeVimt2flobt5cVS/pVa1yo3iDRnRAInGVJ+vAqnZ5UJj2lbLZgbRA7Pm51ZD4AOhRgwCEOC87BtHgXZ1c62i/K7QpraXFDE9m8yYNajZaOD/dNy7a7s2PvGtxKgJylpWUDDb5hzbC9a/w99mlLS4sWYo0TlemoQGjrjnTIkaI4XpEwbSjWsHVYSPPPAkDgfbi8PKePPn5LMzOT6nZGOjsp6rtvX9iFAPQPVQvAzIlkbSoWT2htfVNT+RljsFBYDg9OdHZ6YUAT/4zrb/y13xsDl54eH5m7qdlyLS7ozua6qU8hgELqhET5xsq2Swvlcmm6MK233ntLCyvsWjKG2hztHmn31Z5evXytk6NTw/xB2YCic9mMoSfwpF4RCXpdlc8bNhlFMhVROOqXL0jYsU/ReEjTM1Na29xQKpMz3t6z56/1p//H/62vvnqqUqlmfLm1pQXlUiljTcOl45qPhUN2CAgNaJjvQctY79Bw8FGgreOBQuzkhoKNDRrIbMcwSwtMwaAVw7QewR13hs/juBG5MLVs32QRAyRYDChCSnwIfIoEQ0rEYoqGQjdp8AErEtzkkWRE7oBHvfGNnzqshQE+hk4SufHJXB5np2UHivT3oYZYjjWvdVI8UK15pbG6BPHJE/JDjbZBnFuO6kwhwV8PhgFtezqVU2EaD+6QIW3MEnwu/J6pDGHPVT3b+s5etvW1Vc0vzmm6ANtDuq5e6Oz8SHt7r2zWHQzcikRZ1C4qT4LkBEV3oN3dHeNAYm1mgeBDxyEIBQGztNftN9/8QY9bGSkPdCXk9GiUyjoGvTs6MhoVn+ud27cM5SORHQ4e89OL7R3t7p3YrT07V1AuB9+QFElcn8gSQwGMJUHP9mh40Ddb18pkonrwgLwqCLIkbjregHNzBds7UcS2X+zq5YtdbT/nxilbEaCtJBQDjisfCzMUu0L2gLge4WcJSQHACNQWxM/17//13x1zxZ6fnMnvdmt5bs6S2adyaQX9mKVAtambHslsiV1uk34HI1FNFwq6fe+Wpgsz5nIEeLHz4rX2dvZ1xMk9OTeyKmgKD5vr9913HiqTiuvq6tJewHQqawNsKIIitqtqo2zGLVhz5QvTunX3jpJpKCQDbW3t6M/+6V/o+fPXZk8W9IU1MzllalvY3iB8MzNTBkicnRxZlQQx4gbm0LAvcuJmnAA5iLIsoNnpWKCZx2eqXYav66uyGY0gX3D86Rxb6GgkJp8H11zWYh75wz7bTQCdWjjDCOVrUIlY3JSmLljceBPEggpFAwrQzvqkrlGqXAoFHHIxUK8T9NYy5BH6FtbQZsAf8CocD2ro6qnSuNR17UJXlVM7ULmZadNVgSiicIWBAGsAG4FBjzR6lz2nRCyjfnesk5OSzQ8wqlOpmBaXpuTxjnRyemw8w5WVFU1O5RSJhczVFu0SSeivXr+0tooAunA4aW3exETeAA8g5G+/RbldtNvRhHv4VniR1ocUCUXtuUXDScUjaWO5UN3ZCYGo8m4QS4qWi9k6Rq4Yfo2Y4GRzJrv4zgCJ13r9+tBu2On8lIUfTORSdivC/IBETPA0PhEkL4J+dnu8dzHdv0/wX9QS4lmHECOUzeYMkby+quvJ4+d69u1LvXiG/dyVsNbDVckBxbLmmcL3hmbEX7GwLper+u7ptjO67Ly2Ds717/2bvzWGFIoJRtzQsmnFIyFBP/C4ofRbDotVc7D2zMSUhUVHkxnFsKOKOkmB7AAuzorGTjg+JOepaj7Z5o3XcNyO4Ek9fHhPs4Vps+YCpuUXwgEVyBzh3d7RK5UrF5aKAAfw4dvvKpHK2I20u3ukrx9vqVSqKhiMKxZJKhNLK2kBcFGzxR0Ne7ZLefVyy1xoJnNZg6MRf0HQxGGWfRSxJfhus9/iZ6etgARseVakXrD07bVVq5ZtW47fNmYjtAscPL6o8L1hx/YbHrffKjGCTOQuQV/QXE6J1aEizi8UlMRmyu/WwDVUq9+2Dyk3MenMNqOx7eb29g/MG4I9CwcLcIawtGQ2plDUJ7dvqFanrPPSnvwhj1Y2N0yvhQqaXKdIOG6uPvg7mE4Nj772UN1WXxfnNb3aPrOIlnce3TeK1/RMwhbpFEyaTfOaw0dv3DdW/MXlhYqlC9s1AdxcV8lxwus9rEg4oWQyZ6aetD185uZBiC0AlDe44i63k0IJiBCj6E2bJx4+DLBjgOkBQ1AB064yd7Hohs7DqmE6P2O/y+PH32rr+Uu93j20z4zWmpYQIjBdhfErux0rArDjY8mQYvGgYnGf4nG/8REh5gIQMScTewo1yu0OmCnO/u6xHaavv3qqi7OS3G6/HThY8RwimDN84bdPAYXXeHFR1vb2vg4OHD90A4f/6D/4d8Ys9MyGKxBUAqkDHKV2XV7vWIlkxDbNMJUZpucWV5SdzCsYSxpqBB2HHpjUO9Lhnj59ZgeLwQ9KElWHakhKBgP7+vqy3SIwmTkEHCpeSNrKy/K5Dk92dX55outqyUKyHr3znt1+OzsHxjQ/PCqa9/rU9KzC/qh6zb7GXPfkVA2JZnEcefZ2X2s8GlgLyPDKoWJxys6Hndrnn3+m/YPDmwwo9m0deVx4a6cMrqc9xZut1SJIAA8IUh4pvTeh10GWr7Q2XYOkfRiJhPidktbe9No9Q9sqVxXTfC0sziuTw5TRr/agq2L5UmOPSxM4wAadND20S3APgWGBdfEshDSczqZUmJ9WLBXS2E0Ez7WuayfWIq9srBvjAGSK5EnaO+Qs3OAcIm4lhKKVK6hJl3qxdWQ/42/+xsfa2GBHRd4wyGfd9mMUCV5wXFExWrm4LJoVFzMntyeEWpyGqeCjkUcaB8xxmD1Yvcqs2TRqEQ5W5uloCarIx3G1jWtqYtoCEWBROAETQ5OZ4wnCyw5MDSqLr4eRjRcWjc/47ZOnevVqV8fHZDeN7LMEHSRiie6B/VK1XjEqFN9zYiql6XxGhVlSSfAtZJ7DcMdvragThOCkU9aqbRVPy8aW33l9aLxEvAaR0HCgCOkLY9jp95nVOCsHdk8U9qMjsqXKZhKKcNX15//LPxpbwBexmdjn4gY0JJFupFDYQd7wIWh22mYsv7i6pngqZ24/JBhUaecqNbu+D/YP9c1Xjy0ShYdnUaKScpmUWVEhnyfVGyccErypFLCD+SBx7Wy0qmr3GqrWr3VZulA4FtXt+w8Mkvzisy+1s3ukRqOvaDSt1dVNDXsjPf36qY4PjgyBBEAASAA1azaqBl8jC0HkNz8/Z6ghIjog4hcvXpg2pl7vmNOSRdE02sYHQ66xAldvOqdEPKzxuGeiMtBNFoQcTpjo8O+iYSpf0NjwuOAynzHHnJ6cqVVnL8cc4/hp0I+j1cHu+enWM13XqgonYFr0LfALdS1tk+XbhrkRw/a987PTuvfgtsJxv86K+2q0ypK7pyjeBvkJA1Sg0tByJm7yhwFPxiMnSA/jzE6zZ7PB9ss9S+W7f++uQcudTtVkOPuHu0azMWOcyZxW1laMFnZZLtn+iuUwBRQmCIefVQMv3ukZn39bw75LLVyCy9glw4apWQuK0JJiBwsG4IIlN/MLYMN0fvJm7+U3hJJQua2t52Y7ze/EC72xuWlUohdb2+a3gYkPLbJFm4YI8oNNT+SM7EAdHR+q2a4pGPZociqltbUF0zNxC1MgiRNyvCMIeRtaa81e7eqyqk5rII8bsxav3fK4dKEPw/qB5wKIxK0NUEHb2Wz3Va0A1nXMNg200fX0L/73MQtF2LZct6hVWUyi+WDhSJtDJcbEMoLz5+y8AqGI40pareuqWLIDRCVG9PVq+7XdTLkMlSHmUOLzUwZGFGamTFeDRwE9wZtsKRxiS+WieoOOgmG/2YURjBwIhzW3uGgcwE9++gu7Xhv1vlKpCT24/5aBBK9fbBtkTmVDvIcPNw8Zk0byV/H/Y1cBs9y5CZxMKK5oKEKN5kC1asvaFV4Cblr2UGRO8fOaG6hroFL5XHXoUH2ybl2mLuWQTJq5f0QjvAm8+F0HbCY7PDiygoM7D3MS1ld8QJPTecvxffL0O13XK4pl4rYUPtjft/YYWhacv6mpGz1UNKK5hVk9eHRPXv9YWy8fq968UiIdsRkomU6Y4pY9DLcsQXEY3jhGjrSlXseHbuiyWwXiMD8viCcWBZA7d/de6bvvHhvwxLoAMejG5obRenhWMBKQjHCgWI4bjIxqGebK3qkheP0OtsUUsp4N64AelmuMPVkYUxiSS5Lm0+Ggd0sGfYO+kdqCI+z+wZ6ePSMl3kknRD0M+54lN8RaPiOTBrnxFMSNiN/RcYOC5sVu0QLeGhV5fCNlsjEtLRU0OZlSJMI6JKxMMu7sBuloRoSnDywGt3Rxbe1xwI+SghEiYXs8PORZB9DqA1xZkkinY/9ur48olGCEobn5Any5vvvnfzoGn8crjaGdAZoXkj+QFxTiID0jwzy+5VCB2ApXzb+BvUxNpWLJnFivy9eG2mDGkkokbQ9ABhL6Eud2SplYDeEWkCboEvk850W4Wef2YDO5tHmk0xoxs+EVgNbll198pa3nOzo6KFnL8u67b2ttZVnZdNq4hObJDdJGAzkkwrNnBNj89LT15tCMIEUCTiAbAHnkgQxHmLTIPAsoBBjS0/5mcymjHgHMAL0av5As3jd7K/Q6sbgWCgWbO7h1mt22OgAgJF1gV9bqWDCYz+2zA4XDLox4oPCjkxND52aXF6ywbL98obPTE0uYYDE5OeEMzYAkhbkZra2vGHfvq68/VbNdUWEhb+ABLylD+/NnL42QbHnAI+aWgP1etGLsteDVQed55+23tbhIqxe1Fm5370DPn3+nL7/6pRUhhKYcKESXlh4P5YbPM5ky+wBUxsxSHDK+NznHcD2RboB8cpiZoYjSoVCzx8NZdWVlScvLS4bcvQlsYGEKQASA8HzrmQWec1MThMaB4s9F/s/tQ/fATcCsixKbVQxq8WQCcyBH0Y1a4OyibEvlUNijaNyvVAqbOEyI3Fqcn9LbDx9ocR47Byd+p9uTZXqBSAOXl4oVRUNx3b7FrD9vblr8nHaAbqJEMfqh7UTihC2487+xGOjK9en/+T9b6o2FigV8RmFHFAZQAfwIu5fxklaG6stS0CTg5ZIJttjIswPg5GJJhQjMTPwtpYPh3WX+Zuk0oczOYIhOn50mbObT8wOzlWIXhGwCWg1gB8gVpigQLmnHTJj46kAHe0Ubqu/fvW3Gi0gKaF2cigP87OSnoumhT0ZHxYfAfMfBtOQ6XIksExexXVAuFwafXtubYNJCajDLZWykkOUDm+OO02q27HvwIvKSxqn0eWQIIbXxyuv2jGV+Va3q7AJHXCp331ycaH8pMiQTgqZRTYmTYQbCmPLZ02+NjfJXB2pK+em8EVK54XMTGbXaVT3feqxuv2m7IgKo0UYBhX/5JaYs+yoBDHRAEHkJECYOTCmNhyFORR997wMtLMxaxWVOAzl7/vyFnj371iyy7ty5ZSxtBmyk88DHEHWp2LwLL15uG3zOEpy5yvK0qoSV3bhkBZ0XlZaN50LYQKGQ1+rKsmVSYb0FOoqFAAwcEspWaAAAIABJREFUbjrcgTlQQN1m4mlGPbRljnsWCCrzDgeVl5dZEXdjUkzwiGdnSZYWltPVRtvkPtP5tOIJvzxeRIc9BfwDLS/O6Icff8/cf5NxRw7U7o51dVXT8eGp0eeOD88Uj6T03jsf2kKcmYuWExSWWY7VECRqPn+sIlrmIU96C4mHLbn+t3/8x2ObCRJRowVxNbPTocLzTd78yxgOWlzvEAP7ax0e7DtMbUKUwxHraZFCg/iB7IDwsBBmWKO6B2/S/zhMjt9ZSMNxR9XGmcHk2CEzXGP3BBsaiN7t8Ttixw4zybnFlrJYBDwgyoYb0B9wGQKHspbhFKtcXnrYwcwjUFHgfUGV4YHwOxEIgNAM2X67DRnVbwny5OD2OqT3DRQKekyfxYKXGYDD9GZ5OB57FI0kFI+GlYiCIkUVS6XlCYTUG0knF5d68vSZWVZhicXiFp83Zkl89bi1WUWEozHNL6/bS/Lt42/smdJ2AjfTplLNb9+6bXoy0seB8avVktHEEqmoDfJT+VldV+r69NMvjPVACBnUnE6PAukAGpiS3r61oUKB/QngCex5l93a7PYAZ8jjpWvAsIbZFiSU8AF81mkfienhXYA9wHOwd8MWxPhVjI2VYgwM8XngUTJrN9LGxqq1drRNzK+0jdCXvvnmiZlvsiusVK+tzYMQ7fg5YEIKcMBLC4uEeQeDHkw+nV0d3wdn11wGZS0xtC3TKsGnZIf2zrt3NTkVU7dP61nRcFDV1ERKD996oLlC3sx0OBS1JrdbXZe8W5cVY8Ak4xm9df9tTU3k7a5hSc4qwvkais/f5w3a4r1D+iP+6UXct8py/eP/4u+OHavhkMJhqjJsYidJnT+Q4AAWZlQkJ0Ebv/JL7e3uWpYuiRuoKAuFWfOb5obCnBD/BQ4TLVK/11YQ5kCAwVCKRP3mceb146Ralsfv9Mu0eGie4OlBLWLBicaG69bxekD/g4+uY3zIb9vrN+yFXlxask02S8bS1bX29w90eor/Nkl08OSch8HfpzJiSsJQXW/g6UdmUVbxaMTxY/MRMOe2KkZl588BMMCnnVgTCih9tiUupPDfjtti2+MPqdsf6/jsQt98+1RHR6d2ECHJJmMEJOS0sjyvdDruWABjAz2Rt1n0m6+/1ME+xNaWkX2XFhfMH3BlZdmQUJ4lSBxiPMAXbn+W1GQjAWV//jmK29dGJ2o0u/j2GKFzaXVeGxsrunNnU5l0XJ0en2vPigdmnd8+e2EmMQQEMPOw3OZmZ9HMbABEDg8PnZOZ+5uvPArXroFFLFm5kQAIWEswNxNLs7a2bOztZdrybOZGHDqweZif85NPfqHtl9vGQGF/g0MWRcPya2+szThQ3LDchAAIUJBY4Bp9aDQ2lyxuKboe2gDmc3iIq+sFvffBbU1OR9Xusk+8Urt95SjOl2g5QXC5wTmIYzP8KRevzNgH++xEJGVOvoggiQrCf7JHQW6DNQzsWYCkspNFWsQ5gMHOl+u//Qf/yRgvgn6H6Jqe0Y/Yv7BwQ9QHzQJptsMgkF37VLOTo0OTAkA7mpya1mSOKBknUBjEEDk2aBosDNo7aPbwxPzBkWIJnzITEQUjIw1HdY3ELgcIkyqMLzovPS+F19AlZjmS5aia3CbGcxsAk8Nf69oHCU8PlI1UQvpbdqIM6aR/gG6hPobnBdsYLh5/JY2h3uwZwDA/m1chP22LYkKlQ7ywWDQTgdPpWmI54sj9w1PzJKB6I7m4tblgdCo+aKzLqHbFy7JB304UzcDMIefnp7Qwn7fs2KnprJKpmNlAY01/cnqqL3/1pSUvspidmpjSo4dvmcAuHCQREQtpeGqXZoLJIeUltmytVEaVGovPLfNE53dn7gDRxDL41u01La/MGb0GdBXAyXFMdRnj/snzZ9o72LcbAooWQA+QMV8w710uqENOxhdGNXQudnuRqM7+ridjFCAMXV6c09uP7mt1ZdFEmETI0r2g40Ju0+71dUHM6Ytt/ewXn+rl85cqn5eFlAfoHMk9FgQcIKQgzsEBvOrb7QMViMLIwUYhSduKoxbGKjynudkJPXy0os1bU1pcoshhJVY3XVe7UzPuYyyZMHCNG9frw348qmbDIf2WbzK9gt6I5meXNJmbVjwal1deW0Hw+RL5ysGyn2/kxA3gHwLiayY7f/R3/tYY3VAbHN01tqoMSdYyXb1eZSdxc8kZ5Evvy/CPXPn87FRjJA4gYdkJJWNp24azy4KLdVUqGtvYXF39RFUmFU9EFEv4FYxI3gDXM1p/dFakcTPX9CzuBJiXXVMgAJKVNMgV+2KudSoTXDKPCyTLbbm1TsuaMMcbKga0HXpsqjSEXV5yDtT5+aVpeFDMkrVK71+ttwyaxpBycW5Wy3MLyqWzCvpAI/2GuLF3YXF5cHSind0DW7oCBJCt+96794zyVL4k8JnhHL8Ch1hJgYBWlcultbAwrcLcpPL5rPkN4tUuj1SuXevk7EQ7eF+U2dm5DVomLQRxou/mhYamBdIFfMzPHQ5HFQOKz6RNbfz8+bZZY8GMSKVTBgJsbK7q7r0Nzc5NWTFjVYE0hEJE64Sl9Ku91zo+O7GfmZaG5bbPEzQkjQPFFxYB7Mg41MDGpGuw6mhBhm4SThZQfjKjzY0VffjBI60uLyhhFgI+9Shu8sjjC6re6uro4kIvX7/Wl19/o/3dA9VKNfncQNzcYuyhKtZSchM47d3YUF9chiwZEdBlYPwsh3/pdRk4AbPn9q15/fAHd7WxicUZIQAEbXXVHTTUaF+rh1eC1ys3wQO+mLweDlTE4H44qKUiKTFVhfwUhzXlJwuWOk83xIrGwiyu64YKAsgAOmH+wvuN8xGFzPXv/uu/M6ZqjQddTeWyevTgvqFyxHtSLaC/EMpFLi06E9oCDhtJ69wcwLYggGzOqWqgWgOo+w2EXmytvTdfPiUSMU3N5Gx2Ojja1tnFkeUMYRDfH4BG4RjrMeIhOwiGbgZauH2NNoHLJXP95KXJZKYVDhLcBQJ/Y1Bo6eQ3HDioKIGgScDZddHvU2UPD09tR4R+hoUcAWW8xLjEcjvN5QtKx2ldka00bLeGX140mjCIld0VIADtDpbUH3zwls1Sh/uHugCIqDQMcYJuBVxMUgNE1nQmZlA37kHEi2J00urWdVg8sFhQ5CdUXdeYm1cGQwd9UWWS0/K6w5aEuLtzoM8//aW1iIVCQYW5gmYXCwbjPv7mO5tJaItZTD94cE/37t3W7btryk2kTB5DWwUYA5zPP2eMe/wo2i2bUzDMQQlNB2DOqiSYWQ4tK5Kq6cgIMaPzYOcC/I+/ODZti/MF8wNZWpzV5ETG5kQ0WmYwQ8s0kMrVug5Oz7R/dKzd/X0DMlwDhyVBSDXt3tHxseNI1GSGd25TbgEQaKcYOAEWpuEHLHJj3IIn/awevrWi731vU8tLaYXDHPSBARadfl1XtQs1Ow31RmP1ByTY43+BBULf2PC2Nrl2DDYzKcx73jc5RzQUMdaLjxCMdk9lS9Gsmp0zxGJSMCk4UKwsNPw3H90e40OGrHtlcV7vvv1IU5M5e/AI8FqQLEnnTqZNJwXE3mo6phrg/9F4xBk25TPSqPXfXQZ40twd5xxQQ2ye2W7PzhfM7/qLX/1c269eGDoDl5AdFA8NtA459K3bGxZeTKuCWXujVbuxmzq19iqTdkK1MQXhoRD1wiCLTdgbmJO/ghhyS6BVYT8EUIAnATMZOix4XCzx4AJyM01npxQJOoHc3BhYRoNkAd8jG+BlhjdGGwOF6sH9DYvOJD+YW4Q+H/i9DlE06DfvuYmpjJIZ8qAId6NoEOg9VLNb1UX1VCN3324lKDegSFTB85MruYYhTU8sy6Oori4b2n11oK+/emxtEBGoGOBMz04a5QbTEmZGoGUOFH8fqN3S1KMBtdtomAjjdkw+CWaDnQ2TGhQNKhUCOahTzBbcyvZCu2CLMDcTy3qmw6NDO1CW3EH0T69vv+dkNqVsNqF0KmbzuLkKGzA1srkSq68ybJqzC51cFB2RYKsjvydgM83S8ryNBuzvikXs2jp2GJ3T46RkvPmPpbCbqtkrf8inycmkNjYAXgq6c4dFfkLxOCij2/ap0Ng4UNVG1ZDYVnusVsuneh39GGNJ3ey7Ybbwlc1M6u2H72t+dsFGmGiQ5A9MgXgneGc4UKx8Lk31TAgB7wytr2t9Ij7Gh+HWxopWFhfMHRapOlUJRjm3E2gUzj3sR2jn+GBI9qOikAzOjgP5O5WNa5gPr1Q6VbUGpR1fgoCZbcwUZpUvzBgL4v/5i3+qFy+fGwTNC8jCFVQQ3QpuMx//4AOtri0Z0sYQDoUJ1xs+aNA6FpW0iDgC8e8CeVsyIjqZdNKynBhU4XhBlvRD+SHfCgckABchjSe+ZGRUIYRlqXjS/CmIoGHHxgcOwRTYfm/vUFfXsDE4tEkVZucsiWRmCvGh2yByQBz2IxQFnhOOO41WRcGwV4X5KTtQtB64BXV7TQ1dXbmCA0WTYUP1eHlIzCieX+mq2JRrGFU2tah2w6VXWwc62j81tx4Kzq/98PtaWV2QP+w1EdzZGdlPXSsyHCjY2FCuAJpGo74lHjpBaKCdPbuB8CDH/AWghiH9TUIkLHBLPBcvLTleNe3s7OrsjLmQTCjHmIelPxZhmOp3OyB0Q0MQbc84cuKQSGQZjXGC8qsB/41UxlJZ56wfWljAeaytxxuSgkLXcFXGIwMgCUa+JaTZOGLZ66SZQZXz+sxnMZ1LKZNNaiKDn2FY2YxHU9MRzc2lDKCwlEzXQLXGtaqNmlmnNVoY87h0fdXQ+emF6jesDpbeCFLxd1xZWTOaFIt5sIGp3JRx/7jd3xw8vtdVrWYh7dMTeeeGKoTdY6g5H3/4vlaW5m2LbPZZLNZwCApHTCbu9QdsUYesocssg9G6F6kFVzuRjS7ru4GuSaQ4uzhUvXFlPLhUOqnV1XXlCUZLJXR2caq//On/q9291zcpDfDAnIPBDUhV50AtLZHC5wQOYF7ZbfftA2YrDn+QOeX88sJYFahVab2YhWAhp9Mx0+WUri7VG3QViATMPRSXG8AUbi2X26due2x20KQgxkJRpWIpM5cBCYQ5HgnFDWT41a++NjJkIICDaNpk7HifJ6NBBUw+wMvEEjtr+xfa6Fr9WsenBxq7+srPTcgfdKlSv1S1cWUfsDx9RTJBpbJxTZBv1e8Z0scL1e/4FPCklIrPq1EZauvpjrUbLKkdMxF84GifeTnYu1WtDUomMsZqwIrYfg70XKRgkJ2L4O9G4kFRgsYDW4Rb0WymgakH7HtGdtNyoOAoIi3Hdah4QXqJ05qDBoKuzuRzikYYBTDacTJqWXDS4bD4ZHlO0mJv5FET9yMOsbWaN6F3YxmoBEMD3iKHiPkEwiqH3nZSY9TZmADhFBxzTEuhfcUiCsedZBfCaDzuntxujFRQlCcsJZL1DNQ5JDDdfkcNy/fq2u/Jn3FxUrLbyUjPNysf1j+IM/FQZ24LByMmWIUZw5zEmIEfH/vMGmTeIKRyCkJIrpVkYAxv7cc/+k2tLi1YNbBkOUiyPmhApDU4NwEOn2zz8UswRoVxtFxOWECT5Rm5OROmtmU+IozZ4koW5ixWhsM0GBOfeaLnLx4bGdblkd0ElxcVR1btgXYzoTt31y0ogGoPM/mqCPnTY0EEVFOgVg4TQ7UZEOLR5vcqPwGlP23QNKEDsDEAT0KxkIEATYILfF6bCdE/1KsMlzcBb96gMkj/g0j/fQr4wsbKAC7/+qsnxggIhQkc8xuKSFuTjIYtPxfUDbIvFCdSSmhf252GytdFDUZdReJBO0CNTkWV+pWuKiUN1FEk6Vc4FrwxSOlYmMKgh8q3oFRiRqnYjLotlw73+P9HmsrlbDdmqJiPgZ1sp7ohjxRzYnFwOuKmRvoNZ42Dyi3m0MscyJu5kNseKYeFWtMldEk4YXHvODcBm/t8QesiAERY3ltihYd4G7zbA0pE/JrIEoowY8WvXLqweYscLuD7GsRcuHK1pqqNjhocGA71AItkFqTomNhzBewZcFiYke1ANTt20/M+caCmpgAeNrW4sGCqAECzSqNmB542uVmvGEQuNRUMDcwCzeyVw2EDalA6jz0AFWN7bwE4qlekZWIHHlEmTUD3pDHRSX9HerTzasduJbwOCzMFra2t28HiloZxU2lUbW+KOZHPG5LrRw/WxzCyP/7eh1b5iGJ0JAPYBzuhx+Xrqs6LRZ2ewvY+sOUnaCALT6BWPhwiQIG4mXvgAJauiraxhmVNfChb8mDEp2qjpGr93NjS7W5VchMM3dHleU2joU/p5KT5E5A6TgVkgQctqH7dshsQBjIzGbdk6bqsw9NjY2006zULGs4k4rabiEXw+xtaoAEmNMFoSC6vS51hz2hNkFRhYdCr45FwdVmmECoVTyudzCidnFA8mrQbqVZp6tX2rsHgUGuAbXku6A7T8YhBtiy00eVQQY206UNxi4dFS2PXQL6AW71hW5VG2UAI+Iv9cUe+iCOP4eYg+Jm9mc8T0VxhTenkjPzeuCCBX5dqZrk1yQ0YQhU7MCPQcAx33Y5JPwAzkMPgMEVQN9xF6DK2xzGEzMmB4mXncPHfSTHhQDFfcoDGLq/973PLSsbsHzaE4wkOXE8r5yRahswxd3Yyrdn8hDkMUYwxNkEwiKUalm/VWlulSkMXpYoqjbY6A44H5v0QBRx+IcUHRQI3FBQnPucWoW1ougbkefF7+VUoTOrO7Q0tzM+ZSxEFv46LEdZ018xB7NJYVdTtr7S5PE+8OVJp8p1iiqf9JnuBIUtsU6fJT4HGy1Fb42VBYSTsDf/0X/3yS5O4B/xYmxV0/949++foPdu9lhVH8JF4PGMGRa7//G/9wZhlHA8klYjfsHc9Nj81Wh2n37241Nk5ys0z66NpZzAwgW4PXEx1o13Aw/rW7U1z8qENYU4BaaM65At5+YLA38cauioKx/tye9ll1I3uX7saKhKe0NrKPTPvIPzMlsR4JKAUt+XiDeYzwu65bRy4/o3vd78Db26kcMAnn5vNPXMCKR1lAzw8uBG5pd54IB+ZqhkYyBiPyF6W1/iu1Zp2O03l8lpZ2TAzRpyfOq2+U8mbODN1jNpDNUcun01GbYZiV2Vxm4Oh3fCwBdDO+IM++woEvWp1GiZjx0KAuQ6Xqb6rq2q9avslbsJalaDouOZmVxUKJGwfR6s7BHEbOlErEE5ZQ+QLWa1u4J3uNxoYcDiHCKk75jgwF4DYQafMG6Q/sMJnS1kzq2nZorXVwRgG0Mwrnz9kzBKCrpnL2KeZ+UnDWWtYcJvlBfu1vrygH//ge5qfcQwhgdUh+AI08X1rDeTjfVXqbV0CN7d6hrIZidgMTnlufRslEHJy8xltCVYO0Dh5VqiKkxHzuueGgoMHQ8JMWpIJTeDREXPs2cgui4Rw6kKO07Db5ec/+0IHh2diCZVIR7WwlLFuod2mwLCicbKwev2WzZx4n3BLMacdH53q0198bjJ3bNMIBFyYm7POCebH2D1QrQWvUUrEs3JzoP7Xf/gnY1i7QLyWPOAHyRup3mqbmvWqWrekAlLEbWC+xBNgrDyunG63HSgqHlcobcaDt+5Z6gFzDZUDjT/VKE32bJBF4JkiiZ7mV2KKJaVBn+G/p3pFikVmtLn+tiZzs9b6UTkYbOGkwZgGzWMW4NZpNitGe3H7gCv5uX3mMsQt5cL4ZMDQfW3J7MDyY0xTAj6FYhFFEjGjShF1itc4dJ/93T3zRKcPzmWmtLS4agI6brA2uiJjb7RMtQr6BMqHRUAOxodH9kI7ltTE+oAwhc2lFmAkFGHRipfe2ByKbJ+G70KnqeJ1yRAvspWKRZSrkIvJg8J4MmCgARzJAC+hz2vuS7zMoE9Ly3l9+P27msqnrAXmhWfmAHVFCQ1IVKk0zPuCF5e50JbSHeT+Fv50k3lO647ei2TDiPr4nmMdd3J2E7hwaqALaJhFwODtHgzozsaq/tUf/4ZmJkgDObQOBp86iMGWZ4smrDO0dAw8DPsjl7wUykDAPgvmTlTe2IYhZuU9ZA418SafO21hv6tUKqLVtTmlU1GNRl1rY41LmUiqML9o7xa5VYk4uctRhYJe+xzIb/rkJ9jOnZvJT4qgwJUJef14Cl4bhw/jVfalKHmhsMFl5AaEzACb5tOff67dnSN12kNTYmN3xsFLZ5IKRijS5GYRuIbLll+u/+t//O/GzsaZCA+WmSzyOlahsBV2+/w2QBIveXxybO40mOXDS4NzRsW2HFiXND0zrbfffWRiLKg/+wfHOsCvr9m27x+MDBWKtjQzH9Ddt6Y1MxdRKEyVGOjqsi+fO6OZqU1lUgVFgil5PUGRm2ykyHbPfnmqYPHyXKcnBxbCDKyPP8QcgAeVCumJh0rFQram/f3XljhHjCOJ4Kubt8x5CJ8AyL7QjvB0oE/mr4AeoQBCwYTdXviQ0xI6h4lsqxNDwxYWlwzSz2WcA0UB4WWm/6aFoT0qlUv2zEA5b92+bekZoSgcRmdxfnh8qm+fvdTh8blqNeYWgsuYPziUGMRgIwa7mlvJaz6BK0uLZpt2fnam/Exa/9LvfV8Ly9Mm4Uc4yToABfDK8rri0bTarYEttllo44qL10erjcF9RlP5vGYXFi2SlJnQjRLZj1zHb+0+MyNRqrs7uzo4ODBI+/gAZ9ausumEVhdm9d69W0pGQyoWzy1sgT0f+y3eB5a6Teg6vZHl34aiMWVxvopELEqUZ3ZxemFoaMDvUjqV0NwcZjIRE2jCsrkqF+XzjlWYRSZD8B7iRgfl9XiC8ocSpnxmXkqng5qbh9Hv0MIowDgtjcc+S4xHHZ3KJu09evp02yhQmMLAcOeZJOIRra3PmaEOwkIK/S8//0q7O4cWe4siGgAFxkkUnmcmpqnppMUVsTcbDj1y/el//1+NOUT05ShLqapUF6pTFWKnx2MHamcXhyIMBlsGRmSTCVvoGQ2EWkj7k8toeX3ZFnAvt7cdlS05TVUg1bHCUSk7Ka2sJ/X2+wtaXk0phW/geKTrcl/DXliRUF7RIAFcWVto8lKbA42hUo584uz8VIeH+4bygUZZGt5swVTAhKDBR8ygE0JndLijq/KFut2GVbK79x6YFwYfguM3HnBajKFjLomZ/2iAXIDZqqbiJbIPBJQt20Exq2CwuLS8YovdVIpbbmTV27hwbiBzYOqaQczwHhmKScKYyk/bgeI/fIC7e0f6xWdPzHgEulW1ik0zjlLcdGhsRvbcEMZFQl4tzs/o/Xcf2gePp3YyHdKH37+nwlzObjwOKbcE4ND62h2lkjn1ujISMDILJ13+tQkYMcBhjUGFJzXEsQL0GarnC4TMe441BXD51vMtffvkifmG42g1IDQ8m9LCzJRuLc0rHg6YHo0ZE14h8D1FhcXvRRHl8djEqcls1lo0ZljUBfy81Qrk1Y4dGlqpW7hcpTMm9GSXRzIJ+8xkMmQyDQo6TIpBD6oaKSJkb/EK9pTJBrS+mdPsXFLZHBy/gAY9mPJZzc3hlTGjZIoUGFLbX5rk5cUWiSOgl20Fgh5NTbFkBnzYMBOZ509f6rIIg8Vr7wkGrHQaMPOTtKILM+aDz4IbI0/XP/p7/+EY6g18NBSVHC5QHpZvJ+dF+ys7A+j2QKHEXUIizaXTjjnGaGQMCkwHeUnHrrG96Lt7uxaHU6mALiEfHSsSdWsyH9DqRlbvvLekldWkMlnk6wSlIVDDTSggjZhLUpJClgFFu8fSlj+fG8rxpC7ZQpIMJQvzshsWVgZS67BZTLFApcLh3NTtNG0nMTs3b+xt/AGYoTw3hiugX8wQsDS4jV5v7zrM7QoZuF2bYdDnwArhAJshZhTHJvQ4tIMs+65VxpGW/YrbZb09OyO0RYj6qMpXlSt7ZnwP0hh//vMn2t4+tMNav5k5aCmNx8bnxhzqdQ7U6sqcfviD942RgBwfXmQgNlIk5jWlAOsFHH6ZTWbyrECwdsNABqm63you1Ci0TMD05AY7oxkvidf2KdhSO7nDEbPjwr/8u2+f6mc//UQvMdssAd7wMsU0Nz2p2yuLSiWihiIy/6TM5MYRIuLH/vTZS3X6I80vLikzMWmyHGI6z4pnRl9i1UGax2jUMYrWvbv4N+aNAkXngrQfWwMOE0EG2xa5U7TEzC4ZYX0njK7fbyo7EdDd+1OaXYgoEh/YZxP0pxSL5AwxnZgoaGaWBbLPWC2nx0Ud7lzYbg+u32DYvFFCh032DlEBwxaIsKTP8xlym7LywP+ETig/SV5aSI1mRz5/WK4/+dt/MOYgkZABuuHEeTZ1CEXk5FR7h8fW/rHcA7kiFDmXSRuBFJSr1mjYrQbjnJuJVDwS0s9Qn1ZBiagkHArYwD5NTIW0vjml9z/Y0NoaRomIGrmFGP6lRm2sRh1hnEstXFmb7BY8tnOgWrOohdgK0RWUIZcBpubvUc35Gprh5ARRM7GQvXjMVINe2xjaQKOEKFO9qMKgeCxr2XnwIlog8nXVYR7cLEvfyD54vdF6wfrgELPLAgQgsAuXJFoHLJqZCTB6QVj3RqzHkMsOh2RyHhxOOo1GV8+e7dkNBRWKw8vc0Ubs2BnYzQxvjeeM0HGuMKm3H93WyvKMWWOFYkziLYWibhMasnfDNYh5CSoY7qyjIeoBv1xjZObsF91WhPASRw9ULF0bFxD2B9JybidTF3i81qnQWr58vqXPP/3U4jpJtw/QjWRYdmZUmMoqGg446txwyF5E/t1S+Vp7B0fOgeoNNTu/aNm3zE69Yc/MOfEqmZnBgJMg8JoxOhbn5zQ1iecIXn9Q2tg7DoxNs7cH6vYra8GQ3cOScQNcAfEMm8pO+nXv/pTyswEFwm2FIgHFIoSh5xQOppVMTmhyKi+PF2OWhs5PrrX3oqjadUP+ICr1kTz4+/sg3nqNac6tk0xmLDmRdYh5n5TOdHSFDSM/AAAgAElEQVS8a4LWXBKYPWLrBtg0rr//h39tzMuB/xkvJrBo6aqi7d19HZ2d6xIf6ErVDhSaIXQ1HCqGYyQFe/v7Vnnz+YK6g6Gxss+KRbvl0LIwPFrkBXZWQcJ9A9rYnNUPf/hIa2uweYcKBp2l8GgIs9ml4gWLxGOdHEMRurZdFSaYEaBvl8tY4idHFzYoxkJpW7xhokIGbL1Zsf1XOhM3Dt3a6oL1+24XQyVJDwy9SBEc7/V4glwjgrXQejkLTX5XWl4gZYARhngEiwzcBwdH1rLhUUG8TCiML0NXpzZfEsjWtJaYF5xbg9kR1gY5WCiIAyGiQsOmSubF4/Agudjd39PJyZnF11yWaiqXG6pWOyYrp/2hLY4EySOOKJuBcBtRYSGp5VsTmpzhlg5ZMB3SG57P+WlJreZAPm9c3bbMUBRTFUxckJVDTYpEY7ogsxgem+XhsqwHLHDaNToNUgUJRtjf2VH16opXzGhaZAmznhiPuhoOHBieF5uVC4eTf5/Z7fwSZsjAlp+EokfjYXNx4hkQoTldIDtMqlax+UYdPLYonEx60iJqbt++b8poWm0SOH76lz/T8+evVL7EcHOsdJaZhkLQV27Kr7WNtCYm8XfEXySoSHBCoWDK/NdJDeH3a7X7uryoaufFuR5/uqtea6CVtbyWVvNaXM6bvuqyeGErm6nJgkmIIEpTsCAtFEuner2zZchnKjKpaDhlthDhSEKuP/k7fzCm4pJhxA8A8kJC+IvXuzo6ZV9E+DRfDWtTiJuEIQAwQZtzenJoZowYHra7fb18Rd4QbY1RGk3taLIz/Or8XsVjAW2uz+vXf+M9ra/OKBySVSi23UChIFvnF1f65pvnOjo+sw8Kd5x0Nm4RlQAo+C6QD3Rdqkv9gCVCAFUDW1eqVyJNBC/ulZVZffjhQ83NgUiy6MMHD1bH0JSxLhdmKyTzRYw8aynpfYbovrV5FAN+JoijzBN4WX/9zWNDumYAQZJpef20AV0jCzNH8b1t4Uu2LnB6r2N9NzcW+4vFpXlN5ydsyY1nQzAcslid51tbRm7lJSSUmyghUD8W3kD2wz46HNS/UKy8mpiMaf1WXu9+vK7CQvrmdqZHdKtZb+v8rKx2i9s/rnbTyfqCwY3xJVlOJO6l0zk1QViZDw3Bg+XteAOSjIIIk3wt5hz2fOwvMBGdyGBpMGsrlnL5wgSCJAVCHaO1R0vlFFQIrRxBt8Zuj6GKFLtgOKBEKmnORIX5tCIxNHANm3NpzdnpRSNpzc+v6tHDDwxtPTk+0/OtbX3x+a+0t3dkvn4U6PxMTImUV/5gX6mMWzOzLHG98gUcgoLfC6s8YuYrbk/AlMwm1zit6MXTI33xkxca9qSHDzd15+6K1jYW7T2BmwkIUSgsKBaJO8kl5vbrGPYcHjneKZFAVolo1m4xfPxc/81/+jfHRjEyWyyvvUSWvYo/3OmpaWZoRWgLaImQaFiiN35r5Dl5kE+gzYnayT+yeBqyk3BWNXM2O1AeDpTXq3goqPXVOf36r+EJMevoWUJ+BUN+a+t40ES94BTK8pRFLpWdQZAKwS9VvDzTy5fPdbh3otJZQ83a0JbCtAB8kOwk8BNY35jVD3/joeYXsxqNm2aLZnNff6irEpJ9vMwz6pO4WK0ZCwDIGRAB9TDPBA9rgAvaoIuLkr7++rFOz84NiOFGw0XXRHdm9A9cj784tmxe04Wxn2Hnw0PAV+Oj7z3UnTtrKsxOG+LkCweNtcxBZYGISxEcQ9yYTo7P9fzZtvX7zBMUO/7KEpI0jFt35/ThDzeVmyZIvGxDPu5T7ExC/qR8Xlph2rGxsSKQvLPv8vpCWl7a0OT0rKJv2PgEDVQqOjNvkLKhlM0aUgUcdPtW8PBsn5zI2bxNgYDvSbQMS39aXlpdo+sQVVRhVvMom8kpkUzZ8+Sfx58dQAJiUyoT1PJaUjOFuEHjobDXWnZmx2Ef1UFO+fyaOm3p2XeYSe7r6PTE9Fgs/aEWTU8z08K6wuewr1h8rEhsrECIWFpHiDgaui0lJBhIKZOe03Dg1/nplbafH+nLz7Y07Ep3726YNQBmrFwB16VrbOcVj6Lxixi24CbE2jNSb8BO8so+f78vYSai6AGJpXX9wz/6QwBT25Bb2sNwrDKgwsG+Cd+QkzMLWU8/QP47tm/OpjwRCymTCNrQ3O6O7KvVHZt8nUBi5B/88izu3CMp4g8oE09odbGg99/d1PwcSQZQdrgh0fYkLL0CFyB4fswcqYzDcuf70UtDkARROjzc1eH+iY72SipftNRuQmFCKewsCGPxgDZuFfRrP3qo2YWkOj3si/um3cHwg5axes0iFgcnpB3XVihmZ+dMOgJThPBug5I93J44hVbMfwGFK2xtS4bvgsjxfd7sy1xyjRwLAIRzBLNxUHEYWl6e1Y9+40Pdu7uq3ERaiVRcwXjEnje+c0j8GYBh7jPrEEqGGT2SFTzijeHQ7TtWXxMZrW3O6r2P15XMBFQsntgMx5KaQG8OlMcdMua4WU66IfDWdXB4Yv3+1OS8+SsmSXEnmWMsi8OhvcOcEzu5DoeqXrObCAQXFQJqXP58jDHpZID8Ye9zoAC/spYhxUK5avskTCKzOGClkpZze3R6qGK5aJSdUGSkpRWWtmnNzeftwIKe4QFSrQIEMedOqlzq6Nsn2zogHb7WsLA49GQzhZRWlpnDiWNF8Uv8J1Sgtvw31COeOwrvQd+rUCCtieyiNA6pRHjBYUk72yca9Sl2BeNhMrdBlh52x3KN2GsGnc/f67NdK6yX/ggmPAad8Blx90opGU+ZhMP1X/+9P6TtVn94Q7Xv9i0icmf/lQELLAa5eZBBO+I+2qmI5hcmlYV8GMCfuq2j45J6A69S2WkbbDlIzCJIx3kZWNQlozEt5Ke1ODel5cVp2+GwP8CjenkFFAgZ+Q3dvlJUpV6ymQj6PT8kaCLcOuYttv9IL06Pyiqe1XRVwmwT7wgoOZjZR7S+OauPf3hfk/mIqjWgUdxRXbosXmnr2bZOjpHVu0wGz+Eg7Pj7H/9QhdlZm/+McT0mm9UxI2HQZs4BFaIFhB3BAWcvAlTMEhpNEfs5vniVIYty+1L5NjaW9PFH79ggzl4MU5xkNm2Ve3dn3wSQiNeAaONxQqtJChwZAog0gxbMlrJetxKJqGYXJnXn4ZIica/tgVhrQPvhJmWGgrHNbMhuDT0X+yXYAcwSyVTOugqcbAFMmE1xuuVGAqU0qlKrbUtPSKlmxzY9ZRFDOL6+2NrS3sGBAVYYzsDvjEejWlteURIrAsxp8FaHtRGLKpEGBXarP26r1izr7PJQY3dNE1NuFWZTJvlnlmdBjTXB5QWMc7wcQipetPX61bFOT69UqeFWRQ6XX3PzWb3/wYqWlnNWQHuDqs4vdtRsF+X2thWJBEzmEwpBlMZHI2y31HjoNbszii+3E58xHQWAVCySUCySUiJCcF9Eo4FXg56MlgWKCspXJzihjt4toMXlJVN2M3tDsnX9R3/z3xpDv3hDxeBFqtUrOi+eqHR1pWqVrCFyZIFe6XTwlU7q0dvLmpsDOndZ5Xv54lSN1ljJzLT8wajNUHiz7bwm1qZie56JdFq315e1PJfX9GRSqUTY0hOAuBeXF5VIxtQf99QdECRcMw/v8+KB6i1EgMSFBm1ZGQ4lFPRH1G2PVDznMOHQyt4IoVjDNumYyM/OZ3T3rQVN5nHGISHRMWshpfDZ023t7Z2reEmyIR8+2cEr+q3f+h3z68YOmY0/y0HaJW5pbiX2UcYCaLbseURDWPo6Lj/Axhjds8+zJTkZvezfwn6TvM/P53X3zoYx4SG0woLG9wGTlv29Q9NqnZ1cmPdFLJ62YdjJrZWBM7SlHHwqJaK83HRahYWcvAGX6ZXY0bGnwdJt5/WeHXyH4BoyA0xmEaBdsmBZF0DF6o/JznKifKAu9Tpdi8KxzFva2U7HGDS4tGYy/ExxVasVPX36RAeHh5Y+aapsn8fQ35XFJZM/IBmnIMHoD4T8iiXDSiGvmI5InpaKVwfqDkoKhdFvhTUzM2vjBMhmq9G3HKlmHXmNX9dXpKiwVC/p8OjS/ACZcSem4nr3/WXrRKbzWXl9Q11XT9VslcyYBdic5BFMQ1EjE8TucSFnYVcIrclj8DwCU0K26Q6w92YmSiemFfShgfJq0JXNnw6puGHnA9jcH/Rodj5vNnK02ggjXT/6/sMx3gAYVZiJoAdNEw8Cz7GW88O32BJzkbNNH2l5Nacf/fiObt/Jm+8ZS9CtLTblNdVbxE7yEGPmIvrs2x3T93BDzUzn9P7bd7WxMm+QKz59GIew04BUamnw/aa6g6b6w6YabVjZZ6YfoifhQycALuiPWhUhXZG2DbgdhPCq1DArXdA2WNgEoGcmAppbyGl9Y8nY17Aezk/L2t871cE+snayWscmflxfX9dHH31s7dFnn32hV692jMkMidTCACy3CRk5Flsj043lc1nNTEHmnTH2AbsKsomgCbETg0WBHonbkSGa5SW3C61uIBSwJTE7m61nBIM7vhW0epBPmOEy6ZwSCVYAcQN/YEIA6QJPEzLuD2OT3XfyiqsVVStXKpcvdX5xZjsc1gEM4rEorV1CAT8ADNQinJE6GnlJPXAgc0sB4aYdDJ0lJkXCTeXmhmOOYCyAGFw3Xid/HkAEtDW0YYBVGP2P+mNzEGLvBSeUrgNof2Y+pbuPFpSZJM6npG4foKRsi3FeZIolnLgwLBk3rVdMHndMnRasDQjKR/rii8d6sbWj0/OiPN6h5pbobma0vrGi2VmU0bSN2B4wK8r89OEe4krEXo1do82/JJ2YJ4TzmdLWUaQjoYRxKEO+pPwe0ifDcitgbaPxSvGqxH2qdmWGN26vA1bQpkIEcG2uFsZcV41mz5i/QIXG7Yv4bfZhkLUPxSIPSST0avP2lH7rd+7pzv1ppbNQlXp69aqk/QP8Eage3CYJlUttPX28o+LZlZEdZ6azeu/tW1rnQLE1z2bsQ0C3Y9i6e2SEQ3rUdhcxWEnF8qlZIGNmyewGnyoajhmq4lJQ9epQ/R6Ww0EVLyqW73NycmJ7DT7EwlxSSyszZlYCTwwzw9PTkk6OqeRlnZxiNUzGak5zBHzd2rRK9Nlnn9uB4vd39EIcDp/tRdi7GWU/HtfizLRWFha0tr5mbP00oj40OB45XxBye21DH40R4HMQTWZQUD5iUWjTvvzVV5YwQfA0SB+7ErzSGXTx7MAmze312p4JnhqMdjiSA4jCN85AtGJYUEMK7hhq1jaDFSgxHrcDUODH4ZjXlNRFJxb1yeNHTcTM56iNqdbQnjAs5cZFLoMMAk2RGfJbbCkqX1YhPofTmKVzQAfGkr6lUvHKQBqg8nDMrwgapYWk7j6aUy4f0MgNp5AOqGxutry0yfiE5goryqZnFAml5PNEpRE3Cu+iV3u7J/rLf/6pvuUzPr1Qp4c9uMfQQuzZVlYWzeEJC/HLyzOT/WfSMYP1T89w1m3Y82fGpuNxqNYuEwZiC0fous8TYhsp1zAgjytsbSL7O/Nqh9hryoDOTcSTY/4CN9PCDwDEFuZyY7bkpBAwWPN/Ugm5wmFOtxpNQ2144RNxJN1x3bmb14cfrRtCE0l17Bc7OWrq5LSp0/OmKpWR+j2/iudNvdw6UumialUrm4rp1vqsFmanLBUjk0yZtBjRHIxwf8CjVC6hMQyH60uLWAGcACljB8VSdnp60pbQ8L4kv66uWP6C5Hh0enqpJ998ZwcKRez8wrR+9FsfaX1jwcK2gHaBXCFLnp5g1lJXrY6IzWU0KpAoSLNIHuDs4VvH/MdiF4IurYEJ0ez28Rv9ajE/peWFWeN/IVPBAyPGfmYMgDMwrzt2XlRy2ARvCLRc92S/kmwIIPKTn3yix4+fmDKY22JpaU3Z7KS1udijgXZyiLl1MIY8PDwwJI3VhLWaoYgtgFHOejxDReM+e578zDAKatW+KpWOHdZKFfu0urx+r7L5tNGhaMmZCWHc0+JSRGk1AXGMSMutPGK1QDpgyPaW2KIV8lgRoHCumvUcRF4QQtpTWqHFpTnlZ7PKTtPuBZSd9ikQ6agzwIevpgZzb4vERTRgk1pfvWdBbLRmuAtBYHW7sHmbMU/GX/ziV3r96lA1SMudrgZjTD1RNSDvyJuXRjIRs2yofg93KOyWG7q6vtBgwG0asE6BVQxLeqyr47G0yd65vQF0eh1sw1AcO97wzEY8c+KRIA+QFINH4psgcMAiZmoWwa5cLj7G2QbWAC2NGeb3B3ZTsQCFiInROvr8bDaguXmS39JaX5/SRD6oQAz74bYui12dnDS1f4DpHxm7MNE7Oj2+Vr8zViKaUDQE8XSsyWxCK0sL5gtu+UjEh/VaCoS8yk1mrAW5LBdtFtjf3zcmN1WdJECk0nyQ2FZhObZ3cK2rMmpRlxFZSUUEPkYucfvOmn7vX/ux5hfzFnd5fHzkxErun6pYdKQSGELC5HDMEx0nHeBQbqk3X7wkb/4ZdkrclLwsk9mM1hdmTcawurashUVk8Qj7eJbMEAj2aAkc7210RdCm6LfZd3FDIVVnD/XJz36u16937PlDf1pcXDHrZqBylpHYEGBbxQ6OUDJSBzGDsVubYhCM2L5rOGgrEvUqX0grkcBTEX1TTycnFZ2fXevigluhYaBRIpPQ2u01k9cwL8FAgdfGLICglHmGf5/nwsKf/+B8hZXy2uqqlhbnzLqLtBZMRTGm4bPicIHE0uWsrM1qfnFC03NxpScDiibHcvmbavcujaRaLfXVrI3Ua4+VTk7p1sYDZdNT1n5ikgPCCViwvnbLhIDEwR4e4EvfME5erdUy836QVLwd0TNBCWvUmX+bElo0H3J9fCEh1LLm4X32G4rLDpKFbIqQBR9UN5ellaA/4yZnDqzxzI8PzbsQeT86Ow4Vnyl2dlDr4Jlit+0KhXxjDg/0Hq4/p7ekr3QcWRcXpjQ/j0dBTBOTXsWTA8XjcNHcCoZcwu8PmLx81dH+/rWefnemo4OmahW3Wg08w6WJzJQe3X/L4jGfffvYNv4/+P6HWl6ct3QGBncIkG6vFI6FbId1bR8KXxBTG2YuQnUhEgdFLpbREFc//eypDaq0NSBYyLrp95eX53X3/qbe/94jo7Ts7m1bssOTJ0+NEd2o4VUOOucYKFpQNC8M1lQYgNhOzjlY3NC0Q6wMeLk43PwZ84W8Ht5d191b69rcXFdhNq9E0jGxhyWOVBw6FusGhmKMPUiQ4HeiHXJ5mS2ClvX79Lvv7M/CeyMeS9pnYUrlq2uDy/npWCBjkMLNxBdVgFsOywKAAf5Mcr1S6ZCWVvLGFuH3wZxzZ+dcZ6dlXV83bSbmGc/Oz+qjH3zffD4QihL28O3TZ7ZgBnwx744bbxR+dw4uNziOSwRKzxWQhQfNHBT1K77xUKguzk/MAmE0bilLinw+qvxcQpP5uLLTUQXCYwOdKlc1nR3WVCn31O+6lIxNam35jpLxtOMjjmfDVcmoUg/uPzB5/3WloeOjoqUNnpxiJ4DSmBaVFttj8x7dAb4mGHpyeACD3vvgobLZuK4rMCD6VpBR/LY73DguuV0+A2+YoyAnI/1AsQuLv1ar2AKbGw7fEihTdGycE8i3RtQ1qTyxOSAQN97mthG1LYJjZ5XJxLW2ltet29NGOpwpBBQINeXzdeR29Q1tQmfS6xMl0tbeXllff3WgV9tXKp4BtRMgndHi/KLeundfvVZHP//pT00E+Hu/+9vaWF+Wy5a1PZszkKqjVYEbB7Ufzb6zucelp2ZXdGFmRnGiVcYjk4b87LMvdXB4cZM04bPhEZNH4nMweVlem7cq9XrnpV6/fmUyFFx1yFQF2cSwA8rNmwpMceEF5eXhOdiL2uN3Gdr/T/UDAieSJT81oZnJlJYXZ3X79i0VZguKJeCf0S4735ODYbA77IXzomUcscDlpcbjwhNw2d4N3zt2HXOz88bOQDpBxacdBGnj5+L7cbjNkaqDoxSxLsTMuOzl4wOHtY05CQcqk01YYUCTtr9/of+fqfeKkTVPz/ve6urKXdVdnaqrU3VOJ4eZMzO7s+TuckmasihSJiDLFuwLAzJsWIZ9IThcmhB0YdiCrQuDNiwYMC8cAIuWbEukSYjk7Mzs5DMndc6VQ1cO3VXVZfye75yVD9E8M7PndFfV9w/v+7xPSCYLls0C+bekJSPe8qc/+5lcd/neJHjgQHt0fCrkFsSXv8+e4gaTzD8clqJ6mST76QkbCztGk0DzPCvY9SSVFK+SEpDG5kI2GfPbKInyE/weVClK79eodayYblkNYKk9sJHAuCUW1i0cBHa/1o1wVS6KQ0dGM7cIfvSwPr5/vqte+LoHQPQ26+ktKomnBYwGtMGAa5jZ/Ppv/Njm5vGBz6kMJO2eXhhXYUZDSP4Zc4ZCYxK0ojDgs4eMjQwIWhSABM5MHJSYj2L90OsMm/WHBJjRQ7pcLvf/b0M5J7Dzf9A/vDYdC9jWzrR99PGqrazhZQDlA0kBKR00xiPKvyVt7+KyZM+/ObVXLzK2t1uWkeCD+3ekBg54fVYulOzV96+kpfq9f+23bXN92TqtmhyU6JMoj2iQGeKSEYX/NwaYTu/RsZFA2BIL2Gp5LZ3K2cn5pe0eHlmxjEmnY/oP1QUqFYhbdJxBcVhGJoUiUTFlJ8GBEq6LhOJGcw1OYqhUHCf8f6XBU8dwuSvq00lYxykW3zlsjZ89e0/K0bOTA1GqYEkvryyLyQ5JFCsB53THhutaHL3jozP79tvvNXNiSIwjaiDsExXHsWLDlL4rtIi0dQ4REjFkORwdkzx8IhrVM6L0g60N9M73oX/BGSgSCWhDkeTO+0foSLlavqIcz9jLl3uWTKFB6iod8Ic/+IGtb6zrFsCa+csvv7LDo2PN3Hj9lFHasLWabkzQTTYZaCaWYbPTo1J6Y9nNbYjDa/+2bbeulm6m+49XbCoGq70q5JaUCo4ZGN+kwVvPbzdthsptAQCxyTnp0Tjx0UPhkMUhwvtg/ki4Gwfi/v6J1WpthaVD6KaCkXPW9bUQYa9/2Hq3eEhe2cTUqL3//iObX4gp/pRoUCQagGFIQVAlv35NEHpVrlGkvCeWVlTuolAnwICbid8zaYSgcExL1qx3BKkPDZD9ePX9XG7X8MABD6nzeKNO881JD6cpFHLZ0sqYPX2WsKUVSJjQd2joUHcGzeeP6ETFwJsm/80r6P4p+/55ylwWsEeP7moDYT0G9T99kdKi+MmvfmwrS/MsIQW8yY0HMxHcc+CsuSnFcOtBL4O0wm0jAeyi5qzd6Cks+CKVslKjIu4dakn0Mdw6DDOB/4c9OJYO6fsx92Hh8eGzyGkJKBXqDfznev9yQ6mXclL3hAJh9PnWQ2EpMWfvPX1g9+7tyLebJvXnn3yi31mUG3xtbWjiDuRMmcTtx2mXTKJ+PVbJeX6GWaTzevDZGImM2PjYuErNZqOh0hAvBDaJWU9OVNy687OztrK0rLIGtA+DShYn6BtpjaBuwSCq12HzB3HP5RkhL2H43rV0pihi6WUSI5WW/Cc4HLht8KDAjOfg4MDOLy7FkGFDAQABGrG4Kb0BaWQhFgjY+FjYZmNRi2Ilp7XAGMBrvuCQ+UIDm10Ys7sPli0SHbZKLStLNfodWCCw/MWGv3Fbq+4YSAJEzM0s2ujohOhecqzNAv+XNcIBbb2+vnXiZ1JstL4S6Cm9uE3kExl23JAg4N708MZIiT2OBfbExKigdEIEFxbn5MPOyqc6ePX6jQAQhsDx+Jxtbe8I6EilLrWhsTq7btPWnKskTifT8rGQGa0OmKDGBy4vbEUnVUnaeJpOLbgeCJHJqHIs6rOFxYhNTmEI71Zdip9EIOiz6ARkxIhk78xzksmSHe6n7fvn5yIh4jeHiygPHK5Xq9EwH5SUyWmVTAtz0zY9NaGBIXMRTGDMPbBlLMS8LisU0rpikXQrgb3vEQz/4vtdK1XK5hv12pDHI++HWu3aclnH0J9AOEoWHj4Qr7iFeMU5VF0nLmVA7+b4x2n1vL2ltJekRXK+QI0Sibg9fnTPfvazH0uWkcumbffNnn366RdS8iJx37mzYz/5yY9tc2NDMy/KRHogwBUoRJBrca2FaCyOmV4PDO8h1d+w/UdCgAtDSnLHWUf+hzawcDBoc7OzdmdnR/0bGwqDxVskF354kI7QsQ1yVq9YpVbRhoSoyg3Ml0Lyag4LHMEhb3liMqpNMz39Npr0rUssdCIUyNFoVGRflZqdtlBfoPS5eQKrJywqKYwT+YLUf3JqzMJjfvMFzUKjbtGiBu6OVWp5u5GQEDAgZCFY+q2epS+ylrrMqrekf7mzdd8SS2s2oeQLlxXSGStkSV6BhAtM3dWYRho1omAxlak3LZm6VDn++OkjebqzoahuUhkSDetipfQpMxtYjLtsHCn7pBP9SlXCM7wdoBKYksU1/FEymtMZ5O9tlXNsYMYBEAMuzpNWvaqZ9Qgt8ImUQI/vGg+NOhvKpbNO8mwgYd4wilaZCnrMsCMjAHgSybdnYG2FYkGrcVk4ErAonhFeTpWeZbNlZblWrlpSj/JAkDhTnNIPuM1t4UDE5mZm7M7OmsVjkzoN8Is4uzxTjb1zd0ugCIsDl6OZmVk9DKyOk+dpe/1q1+rtuo3Hx8zt90qqUCo2LXmBuQgSiIpuHz50TiFSGLl6OK3ZZPqvDrTnFLhDQwJI4Knxz8qHlfHHsM3NTtvDhzv24MGO7I3xOfjyi8/txYs3dnBEeqIz36CHevLkiRIzWKTc9uWrK22owyPSxR2pNRbF5MyqlGpgngmbAm5kRHM5BsbU6nxe/S4zGvRQzHuwqJ7U6wbGlY4Ju7MgXEgqBYALwhwKkquDKLLpQArV7zIeGXbydxluw/ZAL8biwRxzbAytWESldz7nhDOAZvKZ8PMpi7vXHenmmPswRyfiNHsAACAASURBVOR/Z0jN+2dcEItPWijildfCwH1truEb69zUrVwriPOo9eBn+B22Zq1jp4fnymYCXaTc2lzf0YaKzS5q7lcrXsndFeQWMyDIyDBLeF/Qz0jFqEkfl1MA3U9/9mNLLC+qtCQiFMbPdRfkM6SDle8D3M265jbDso4KC2oZ4srZuXlZ6FHVwIjI5VIyCIX0S+UGM51wORhA+Kn00Z4ND1l4NCTk0LU+tzYAx3dYtG058oRHI7a9dcemY/G3sR99DbBGwh5bWZ61IfeNXVweWzadtlK+rHmA28MwOCTFJlSmVAraPz4N9CNuC494le4Bo5mU9OWFdfG+7u6sarNdXp4JKuc0CY4EbGklIfcZ/NDGo9j8TuraKOSzlk5e2inzqeuGhSaDsqUqFeF/4Z1Qt3SqrDDhSqUpCpRGANCD3G79M3M2ehUyU1mcLAZuCPzuiK+Bu3Zz3RFEigZsY33ZPv74A4vFJqxWvbKT4wP7xS8+s3S2ZB7vhA3E6AbcoHTtSQe1uDgnRjQOUZQs0HSAlPlZvJeVlTVRlvLZnOTi/DckH0HRlgiAM93sJDRCHoap36zX7fLizC7wd7g4t1KlYe1bj7l9PhsbC0pQicSFn3N0SBogw2THhYl+CjYKcxeQTTaUcnB7bQ2gke5Eo+NC/OgdcDpiEApARAohc8NIiD7GxDSHigT9SRspHNJpDwgSnRw113DPyrW8hvPYTLevG8pQZmHy2TM0ph8ipb6QKVulVFcvQwZZNBJVGScuo8erITMltxP455U4E7Z6OpPWgsZeDv8J2pXl5UX71Z/8SIv74BiBaNIq9bKQ13sP7tt0LKYzFOSOw8YZkAf1GWFeg0MXXiH49UMyaOGAXMrqppJaGyPU0Slr1K9tf/fIMpcZa1Rq1u9em8dHxeYx19rcqjbUkIeSz7mlaKx3sFPiVsB+ttW0TCZptEpra/Pm85vlCheWy2QtmyqKzAgaRr1OIgUzESjzbcKsrurS8gQDXLlAq3WdRPPxJVucm7elxLQQw8vLc9k24+UXGQ1bbIawgLi80ECVNCvp31g2w2D2xE5O9u2637ap+SlzDXvUdJdLLc2kEChSepLSjUiQPgYpgQOJD+mkApblF7cfimXqabhoEEC5Lfo9/CEGYgKsLCfsBz/8QGTLw4M9e/Hiuf3ii8/1/SPRBXO7gzoxobY48hEnEUIZsAOkEw0RVyldo9FRm4lNK40eAm0xT/jBrYw3iX+BYMoCxkeCzcxCHh+FsBmyfC5rn3/+ub16+Uq1PNZc7b5XqlUMTMiQpfyGBkOfRu/mZHwRvEb6ScSCIxFN/nFzYgCLBgl0kFuSW3NxKaHSk0XHILxaq0pMCtN8fIygaFgFQZWm3E4cCvISWVuymdlJcfY63YalsueOO+4QqZIwC2qiKpWuSuqNWNic9r222W3XAYL43Ggl+J6KwfESceNsJmKFgiMjqiwqGNxcXlgxV7JmteNsRAxeEgt2996OhunfvfjWMjnswwZyLH767H3ZZzPT42amamD4jJyf4ATgfmhgm1tbNjEVtVvrKmGTHgzGCcHjELNhczSqHdt9faTEjr4SFfvm8eF3P2Su0ZGRAXMg9F9Ea0LfoFYfj3KdhyQ7wL1nd++1Piigx4mpsIXCeGEPdO125PfckBvOECrKMUiS62Z9lx0fnmpQqCHYLSUXCxotEaeUmd9HnhEzLRZEWPw+GkB8z/DOQ2eCXHyUHq2HMvbCDg937fuX3+hh3SctZDom9KfdJtG7q16qUmlZJl20kxPS+ZA03GjhMqwWQ1zoGQl4kzZBOjsomr7e+ul5PYLzqbk5ie/c2RalKJfPaqj65VdfyEXo5pp0ilvlUoUjUVtZ3RAh9Pz8QmgQcDawP5m++F5QPkLVYSZHXwn8qnmVwZzA45vU8XEhe0jNmfFQCs7F4+rHPvn0c3v5as8umWdV29bt+8TqJroUBgCbHmSQoa88329deoZkGLFgKGdYoJHwqHo1BuqcwHh6AzQwYwLZ45bCkIfehf4J6FrPJDqmqoX/RknLYbSYmLcnTx/awlLcAiH82yt2enFktUZFYxB+8ef5PPb390TkZUP5Yb0Hx+V3N4oniRdLa9j0JmdajC8DeOsHQxp2cyjiiYjnHzMiAJKh/pDGKFjY0e+xyau1iu0f7FnrumOT09M2u7BgS7DgJ6CrDanshnpF5QCghPSEnpGy8P7D+yIQQN1C6s64hWpGXpG+iPU6Q5ZHnPj6xDrNG+fAGw9bOAqFq2+uYfcQ/EUt7unYpCTus1g9+WhyeYNEbOZs72DX6q2aYGhgyFgcwiZcJ5eEdK1aXfqfYdeQJebQO31gXrfHXjx/qQaO2QfJhAOXR6FgUnTiqnrblJHhyuqyzc3NCBGUnNuDhCGikOcIDzEQ0AdFYsfJyZFdJE/FSHj69KkaaljkrRbMcH7H0LEv48jzs6RgaFYsaBXlHE0pi5hFMjNJWTnq9AJCxZx+gCEhg1JUyerh4jGVHI1m0y6Tl/b8++d2cnJmxUJVqRyod5eW1+zRk2d23b21v/yEhL5DwdtsZKx+GUgn5mckzMxn03I6hcpCWXjTvxXFaHFpScNaDB7xpaNn4fWtr66KEvTzz760N/vYT+OPfiNhJR7T9FyeYVTRDiH3X6ZVkLNLyY6lsck+jZuINHY+P6oSbmPGEgysoRSxuGm0uaUQHHJTQTAFKp/EF0Lsi4Y2FLcqWVQffPS+zS/OmLl7sp8+ON6V1x3+HbLT7nQsl80JRUTSwy3qGfJZNDSpA5hyMRzxm9frlE4h7KlHnFREDnbYEhzETULPmshKmjLOIRCcAweUEtYIrxVRLLZn1Fuz81CfFi2+uGgjkVEdMFRJyXTa8RFMpzWycdb/lG3f3baxsRFrtquWy6dECOAwnp6Mm3vgs6t8Sy7HpKP43H5bXSEhZsqi036z4Rvcib0Dmm9oK9TsJBlwCuHfzBXseOGVLV+kJu6I/wUkGwr7LBT0WNCP7gfuU1vNNNDuvTs79qOPfqiS5vm334lFjdaHLFigWZzHsNHlJBoe6ukFPX7ywObnYqYqyUhx7yh3d3ExIR835lwnp6f22eefSUjHac5wdXNrXT0C6tZCAQsubKH5+wNBrCAzkB8nohNyWyXVG1TKXMjDPRYJjWiUTVnGvIvSlRObBcOm43vzoNhgzs3WkzOqvOoukpbKFmRN9YMf/MDuP3hkq2ubYnD8k3/6fwuKRaQHosQ8DrrV7MyktZtVe/n9d5bNkFjolIjYdzm+BBGBCIAZzH5uOh31kHfv3NF///qb53Z0em5XlbpcWXu3zo2vZzjEoeGEhJNAwu1BmUszj/svspOBC5QWj4uIhsKjKGUDPv051MyExwFCcIUwXE+nUmrkwabZZHyGfB409hjU4OrECOHx08cq9zEVBVl7tftcvROW2jxngBJ8IaplopAqmiU1azd2e+MznwfXLMSIowqmm4mPKzIW3Z1g8NCIbik4p8TjOLNBHgeBewhAHfoVzw6lARsqncmI/TI5HbP4/KItr65bZGxcQ2CY6i9evlTq494b5ogee+/9+7a1vSYBJRS4erOs9BgYEox8YKkD72dTFdk3+9y0CFNKbcQXY3wqYLdDN9jlB9/eUANduTB1aaZZBJzqNG/VGskNbRm88z6A1zlJfD63BUl1H0ahemvx2LQ9uHfXnj56ZB+8/55KljevXtvx8bHmMDR+5BHRBcOyllutb8jicXq2TZ1QlXJBjq8tbL/CYVtdW5dIjWv+7Pzcvn3+nTKJMG0HukX+gRPS/t6xXSYR4cGyBmhwal6GdJSvnMosGE5abgQYw7w+yj3cciGw0sxD86c04XcHYCA+Ei8LZ1Ox8JA+XFxcStGczuVtfnHBfvd3/7p8Ggh4Oz27sD/6o38qTzuaXpx83n//sa0tL9poJGC1cslevXz+yw1F/wL6hk7n+sYxWSnmi1ZDuNdsyuBlfX1dfc7u3r6lszlrtK/tmszZt8NoShneGxsKmzcSSOh15ExVxwU2rTBrRhsMVTFCAVzAewMQiLkijAdubW5oHR49vDWIioXThyOUV/AxDA3+G4t8OjYjm+3FpUWti3T60jI5nLJSNux1CSignSDhnpTETuvGGjUnRqdZJ4p2WBtqfCJgsZmIzS9M2sQkLQW5z84tRSkKSdfxHPGqxAXYwOZraOAVCMb65Pkhb6GkpISDhR8Kj9lUbNYSy6s2NT2jsId8sWRfffOtZoKvX+5pXXz8o/dtVZYMXmcGekufBxrIinekHgyfM8my9W/cNhGJSTc3O0d/HzJvcGA3/Za5fK4IKg8R/hx5hk+J8JxEzFFw+sHAQ/H2t7fImjSc4Ubj4XmGzII+Gke/ra8uKxbnyaMHtrWxrgULYzyTTsvGme8D5QUrXvKmWChhXet8cH4lFL569Z1lsimhZqBOm5s7WqQwHBo0ys2mbi7EgKBLzZZDFn39as+OTy5ESzHz2Gw8YWurW3bv3kOLRifVw/BBX16cWzaTUkoEDfb2+obS1ukdoPS8ecMBcCS2Ob0PpzFwskK5o+PyloCWc3J6JsNNZBmII//67/2era5uyIJtd+/A/vRP/4Vud+ZGW5vrismcGAvboH9tzUbNisWctTVjcjwpSKmAp1YsolRtKv2BmQ+ydICUifFxkWzTuYwyjmSC42L+7oSPEcHDgBFEjPfFZ6MI0D6zl7rCwZh/wXfEnCYUjKj5xxZA5aIXq2fGG5z2Xt1SxBDNzs7YFD4SY2O6yTSgGzgG/3j3jU/MaA6GqjqdvbSXr74TuDQ9M2lzxKwurWgsQUxPNsOBV1ZPImKAJ2CeoREZWyaW4xrLdHusNdDFpg25+wqeoLR0POMDku3gqiutVZ/1F1T2bTabVd8I4KCYo0zWmm0qqoCNRAhWn7HFxIptbt3VZ/fi5StniH12obYmDnzuIxyjrM8EjGByCt7ilCzTcIjqXt9aIVsRkTfg5UJgiBwUgFFr5K3WKpvr3sZj8BYnMoRmEAcibJN9cLM6miLDPIZ1C+0Ek0Z+ydh9iDc0sPFRSrO43dnesGfvPbHNjTWbmZ4SfadavXJcRRG7ddqq44GwMVmkJucUpV8ABTo5PbYvvvjczs7PxAtDwZlIrEhg5zibYhc1LEvlhYU5IYKVMjGhGdk+n50BpyfFmJiZSdjG+rY9fvTUJien1GBDLGXynstCH8kq12mVZJBFQp3ntFgwdgSSpazk4ah59vm1qUhggMZD/U6ANKmKt65rMc1/66/8tiQWR0enIph++cXXKtEePLhv21sbtr6Mew5iTB66Q7diUMqciZ8DBM6kvliqSbDZ7/btmsiZuqNABqTQzeDCGOZGh0sPyJ/ydcht/Rvk914bCY5osdIb0VP5/TgK4eBKjhbAkXN7j43ife48H1CsdywZFu87vdbsbNy2tjdtBaem+IzmT/R84rL14HIOm8c/olxjJOHnlyfaUPDoNrc39bmi5aLXUXIkQ9ocvMuBxaa4QSM2ZB4pgdc3liw86rP2NfSwsjWaJGQi6XFuS8ePHeBqQspaFLT9LpcHiKUjrxD/kLLvijHFuZBXmOTMl3it2E7/4Ie/Kqdcxhhnp2cq3dnk/GIQXK2VzIZ6NhYNSQW8ujovUaiMSrsDKxVr1mn11U/xOoZ9zmFSLGdUJrr+0//47+JGoRsKmgtMXQUScxvUmR9AY28rU9ahB3V1QwEJcwMFvC6xrp8+eWjb2xty9sGTjvIA4iuun0omZEgpsigb07HsYibEw2Oin7pMqYn/7jusic9lpcXixakVZIpbiRSLITc2VB4bjToT+nfXMXQjepfdvSNRoIZcAWX2rK4uazGQhsHQFNcej9utvqBLjKiaf0evRL/Ew4VCw23AycXrpFShyaVPw0gFThtARXg0YJMzI7a+tWYffPADdrzIpZQSlKD8OX4egMLTRw/V18Atq1ZKVilfSdvELIgDi6QTcQzxcn/7WXOSIx2Rn4aHWwoUMGFggkcnJ/o7uBZRKjKeGHZ5lbrHgLrRKIuGtLwyK4LoZRJZCzeiz8LhCYvHFlU2oR2DAIpfApuEmwetkGMEMynAAbNOUiX5bKDYyGa5Ubc6pGUEidCzvAA2dbtMnWtzYnoCBQgUk6oC4xfK2EI2LxUwVmaQnTnkcL1aXl14yz8M2vAwoBKmOjf63+gxYXrAv0QgiW0cvvccDgQgUL2wNuH/QUoGAt/d2xVTJpFY1g2Og9fk9Iz97Nd/yxJLy9a+vtbw++svv7Gz03NlPVEVUZ5qphTA4DJgU7ExjTGYWaIRg4XTafblS4FOi4RPSBHk+Krk+wd///cHTiAwAVgsLIwonBxWhXC1r8WqVc0K2WAIabbTZ4WQcA8PbDY+LXIooVtMy9+VGtdtNmVVf4eUdm4mNiQ2YVhj8QuvOprM5HnS9nYPlSF7cgL7AGCARYaAbEjKT18Q0dyQjUaDNjNLQh8+gl01pYQtY3f26hWK3bw1GngpkN+K4nVCX+LCrSxJqAh8zvCUG5bBHCAEJo1sAK5xIZ/8GbdHfeSb12+UwL6/fywVLLOk+NykzSbGLbEyb2vr21I8v3jx2g4PjiURgdUBSB+PzdjDBw/EeWPAeVUqvDVUudKt1IDNwCGjLzaPxyKjzGGGbaDEdtIAiVshO/e+hpsvXr3WjG0sOmOdzq2dnSRVkkxPzphnaMjq9ZLcZR8/2VHcTTpzoUAEH/YBIwjq4nLl3dvf1wLUYhpyaTTAIUfPBIrLjCk+G7PFxXkBEAAZfOb0mMVy2a5qDXmiUwXwoRHKxzqi8oDkDIOB6oDPGwZ5uVhRsDkUH34eN0JwxGdr6wlbWp61+QXMQyEUE4zdFlrJQN7ZQI5Pe787ZL5hh/RLGwFFij4ImhgiSXpglAUc3qur6+ZyD9np+ZmNjI7aRz/4kVxgh71e9fWffvK57e8eOkpohthE5XhxiepJQxUdB6U0gVb0tvjPt5vcjvBBhwm6MpdnyNxeDiIz13/07/6tAbuPD/QahOva8U+Q9h7JAB5zHtLlQppDQCzEwkran3DQoNt6h0klCKqpdeJEcYjBebRkyctLNblrG5sKZKOvwADl9es3avZ/+MOPNLSrlCq6oT75y8/t/JwMKiBQJA8FmW12ujcq96ITI7a2sWTPPnqqwWfyIqnANhx8aHTfvIZNnZWmhTJVzSy2ukNOUw0MyybDxQeEZntzWab//PfbPkRWBIBVOfvQM+CE5HF7VLISYP3N19/pxmYwyyBzYtqJ9MSYH6sxfDmA6XG9zeeK8ndDljEXnxNjBH0Pw1xylIjxFFJH/Kp3yNo3WDWXZKX23vv3bGFuSjEv9RoGJee6QTe27uom3D84knPP2Fjcyldt++7rl/Lu8A77NRy122vZtH38o/eEmtXrJBxCakU/RZnttXQ6b1999Y3gbLhuHDqkWZLvhbTEMXbsKsmCVAzyv5jVsLhOT46tiInN7ZAaf3pMnIjQaTHApQIg+oiYGzYn3xeEtcvcUv1hS9/b4zebmZ2wO3c3xd/kn31IWtpVq9fgZWKt5rWZ2IJecy5XsWbt2qyPTbLTrDjoI6MGExPH0YyVVCLPxGccWlu7ocoDh+Ox8XHz+gOWzRTsi8++sf29I8216GWFcFJW32DPPCS7NzaUo0Ejbwx+Zd96WIdf91RWEuQXHgtYZCxkrn/79359wK1RbzY06UfE5jimvvO4pp/yC76EvhKbmVBZt7a+bOGgz5rVK2WgOvMCv/kglHFZ9xxjf3oSj89v2zt3jOxStEB7e/v2+Rdfqnz4a3/1t5THUy1XbH/v0P7iLz5VaYWfAicQQdGUNgR1wRxHLDi3ELd79+9o+Je+zGjA5ybNrt6yy4uUNiH+5CKPAqTgCnvjDFD5hQyD1MatzRV7+GDT7t7dtK3NTX2Y+RwBY3mrVvHp8wiahzlAT6NS4s2+yo+5uXmdXlj+wm1EOgIDJBKO6nXnc5AoC5a6SOtmgFCq3K1aTQNF4F3sj1s3XUWUhqMjSjhMZS9scjpiP/21j2x9fc58XniTpGpcqgSNTsRUFiLBwJlgNBwXQ4QNlbpwHJO87mEbGw2Jzf/kyT2biU1oSA19JuCHKeGV3RqBYt89/179IO8VRjt2XsyhMH7B9RZuIOU9M0qeMYtUcay5jAzy++Y3fzDihFdD2cK9t1y2ZIrngKtUTuuCPlIsfJdLNmUy0rm9sfAYz3Patnc2bWlpXiUWNwQZYDyDUqEk5vniwqrK1XSyIHer3jXPFQ4q6YFhWyDQb9gteB6jGjiS9PDcsIGQ33rk9HqHdSCohRgJy4Dou69fydhHuV+dGx1asNYBVuSTH2akQMlJFcMl0bRGHSCJWwvSL8NrQjAmbSY+Za5/46/9dACaBXYPFYMNhSsOtmHAk9xUDHgxFyQTZ2qKPNW4+G00vemLMzEA4EolEgktVmBOkCmaZ74nG2p2fkGl4/HBsfqkTz75uXqg3/6rv2lz8Wkhb7u7e/bZp1/ptVA6QtQcGYlaZHTCxiYcTwWoMM1WQ8HDbBZoJ2SyAgDw/amb5WOXZVMQMUNf0tWQlNKWzQ6ahUkKJdH83Kg9fnTHfuM3f8M2NtbE39PtelUQ84NbFFoMil0sxZA7A6GPjUbF7m608hpg8uGCtOFPwGfHvIV+iwgZmCIoYumJIN1S6ytBEKCkVTNP0GvziVlx4NLZYxuNeu3ZRw9seWXGRoJD5vU4foj0tZjGUOq1On2Z1IwEJ63V6Mv0s5C9ska1bSOBEfVt87Nxmxwfk587kL9j2BmyQZ9wBG7jsqXSZOeWtRH4bDTUlv0Z6KEjZRGii2gS0/52Q6UU8Lm5fNa5HtbAHuCDeRPlMlUOWcGUY4A6zIjwQ2dgzzPncyO8AeDEF/LY5DS94aIqBeagPAMG6iCzHF4cVFPjMyqz0qm8NtRNB1NTIk5bup3u3N1WmVkq5sX3JGgPsGsmPu1sqNuu2CLQ2jDdhHMqt643pzI9VfAb3u5uhyLHLFKeFwANJBSORiULwjqBRJl2qy9El0jQQMhrK2tL0li5/q3f+Y0BPQ0nCpJzx+ObK6+vjaU4TvmUY+rPQmLGMWGJRWI7PdaqV1UCPnv2zFbX1lQuwF7mAfL3MHHEKH4qNiMvg2+++ta+/MVX9tlnn4uV8Fu/+RPRcYrFrEifu7sHVq3XRPScnJqy+fllm5iaUVmB/ABzRfQ6l6mUFikOSLC32TjQ8LFOhhVAcjs+enJ1fZskLrgXsqwEbi6LRDw2OxtUefU7v/s7joF+yP82m7cusZoCBNhIyEGuScS4fSv5ADxo2/V1RVor/A8AB+jlBn1cWjGraVj5qqrXgTkLUnZqfEkdcAgaGliz25LZZGR8xG5dHStVLm1s3GtP3oN1PW3hEAwFj4a1kEvR4mCycmtA5OT7TiiDF1lB9aph7caNhYMRW11aFa0qQN4TK102cMPmGnj0OmnweT2gq5RniBnfOeGyiRBJshHeWYcB2tSbdZXxlFA4RPn9YavVCDsoiz0CZ49ylUKMeRBlNs6x8P4Uhu5xW3AE30IgfgjZA7PhW6VkkAoYjpCGwgGOsBPishNTinkKlsjIPS4vMvpseR+kjADqILx8/PiBaGO1ypXmexCYmTXCQAd6Z67JpYBQk9dE2AM/4mD/wpKXObsqlvV8GXo7a7enW5JgAA4zEg3NNSyjGPwssBJQ7GmzKlbH2tqSNpXr3/ubvzfgw7xIJlX2QUbktBe9o9lR2SREDrgb0xauzZBfyQtzszHbWFu2zY1VW99ct9hMTOb3cMdYxCxyhrAwHWbnFi2fL9qf/PM/tc8++4W9ePHKggGv/fhHP7DE4qz0/5xy75S7PMjx8UlbTKxqlpArlAWLv97dF0MB+2JFkQKnc++/RUyYUqNxoh52pO2OFwS8Q4EvSBn0XlwWmwnbzr24Pfvgnv30134q1yIY8Ww26nJOaW4mSjbEZOhg8Bq4OE8L+ICyMz0RMr8XPwscjjAB8emfy1fIpgkOcIaSCrJrNDQQ5nXAlxybGDNfyGfNG9yiLq3SKFh30LTY7Ki9x4ZKoAHrWyCAcJCo1q68NqBtsRiG3ZBUp9SsF/MlDU29Q37zDQcs5A9pY42Fx23Y5REAQVYvBwKbi34PGg6jEQb3xUJBTkg8M27lqSkSA0MoUHXr0zdRHdC8UzZtbW/JJYpS6fgUKtauGCTQhhi/kOdEKMLT9x4Ldu50GnIngnhMr01rwCHdvKlbb9AVywPgBSN+ng/MlpEggQvIf+jPwwpNgBsKSx0RIu8DXwpskB/C6ZwcF3JLuuXz776RF8TkVFQ9EWU86jPCq1dWVyWz4TPY2zu1g4NTOzk80Y03MT4priP9M0YslWrBrrvYDQwrRwv2DZvq4hKiAr12V63H/OK0rawumuvv/Jt/cwDTgAayRWgWBiO3mFxyejmpfTIJ4WSXfIjr3qG2rCwt2KMHd0SojcVj2v2KvESyUK0ILWRzYha/srahJvxP/vjP7NNPP7fvvnshNOrD957Y+tqSRaMRlQzUrlzjcL2QVcdnF/A1tctUzs7OL+0Ar+9cXnMYFgN+D7w2ylLu5r60TiCS7+SB78xXBm+NGwk8eOsLsTBmK+sR27qT0LwIdgg6L9A92N+wCbBWvukANNTt8jxtr17t2+H+qZ2dpe2227W52JgSPXi9cBQRZ/IhA5CgMp6YYGGOSKoOsHFweKDvf+fujgidvqDPyvUr2z14bbliWsnwk9Nhu/9gxZYT2KVhbwbaSPsN5w80FsEk7kvM8aaVZl7IFawNWRQ31OGAfBkioaiNhSes17lVuBi3JagtyGU0ClHUrVuUgS9gkUi87bZAHBYe5FQ+PQ5F+iY8Png2DoNlVeMRIHkymJ+/2FcIHuwI0C7U3vHZKbv3YEeN/e0AExkk6gSzueXo1B/0LF/OK00dniU2x1Qq/O+Lmkod2QAAIABJREFU80uqPrB0xkAlFCLAmw11rD5xZmbefJ6gNFXR0XGFTQPzM6pB/Pni+beWy6UF4bNR6cdk3RYdF+vkww8/0nzq5at9e/Vi1169eKMqBJMcBtr0lETrDFxdkbDxQGQWyobK5Uoaz1D+4RdIa7K0Eheu4Pr3/8a/PpDz5Q3M5Rvr4SXHXMoF0tIRXQivNvoHrmFOe+Y5W1ublliYs6kJnF9p8kjOiNjE1IRM4U/PTlRCAnnH4rN2/8FDQe/0T599+qX92Z99Ip7b47t37M72poajlAWwhE9PzyyVzKlfQW6AYT9zMCbfFQKGW01tfso57KYcB1DHutCxcRj6JU1IQj2RO5Du+yRBADp/8vSxzc5HzIbzFhzB2GRSCwn2MaUKg9zJ8SmRIn2ekMqNQq5sR4fnTh1/VbceqNAw6tqOlXAnanW0oXit3PCge8DJNPKUsQxXzy7OpUv66Icfaj7GsLtUKVkyc2HZfNaKKqnQ9oC4xWxjY8HGRhlkVnXqD1MSKQkCRgN9SUwlH8PqYj5n5WJR3ht3th7YzNSC+YeDVsyV7fvvAC1S2jAY4tPvwvjHMxyPO0cXRPlWFDgl6zCS40n86DPI7etzoQzkgIDASxzmw0fbKnky2ZwCBNR/Ucq5EDVS1gHF+2xcFDEye79XKba4sCiE7uTyTJS22FRMNyO9JQPkRGJJbsOnx6fqoyYnplWSnZ6cS2E9N7cop1nremwiOm2bm4AeE3KSqlcrdnFyYmcnOPEeK25HyfV+wLWI8rEeP36smB24kd9++9Kef/tKZpYba2saCeG7B6dvJj6hW250Ykx7AjYL3o7fPX9p2UyFPBpJ5h883LHtO+vm+nd+93d09TgSeGpaZO+OII83wtSZjaEeoX8rtGoWAuw9vCIQE7aEpoRHkVtEbXpmSujQ4fGR/OZkGzzrbCgavv29ffvu2xf22WdfWbvZse21NXHdmMqzUb4ny/UA77W0Bp7MOPh7XLlsmi5S+l5Xm1bOQn1KOb7ebaiBNhMPXp4SbrwdCFJzZiML83F5Qnz8o49taiZopdqedXtlNct8P8zx6XHg/vEQ49Nz5veNqAnGWho4HN82PNx44N120xpVGA5sKAxCCGjjhqqq/8JchLLzl2DKdcemY04pFBkj8Cxv5eqVNTt1K+EdmLm0Xp+Zk99WV2ft8eO7Cj6o14tapPwdtEKK2fGFzesf18+DFQ5zOptK2+jImL3/5EObmZqzGxTUyZy9+v61VLGAM/QJ8BtxC97dxfeQDFsGxGalqysNgKWIZZiq25A5pJO6wujD0UG5laX0m3/lR7ayOi9mPjeODTF2ZogPclyzfDGnYensXNy63ZYdHb+Ww1UsFrfOzY3tq9fp2fzcooXxHuz3hdoxluCfjw8PpduCzQ+ql8+WdLOSRDgSiNpQ12/h4JjFZ2b1zIDuoVu1qlUrZDPaUJR+tBB8cfvFZu"/>
          <p:cNvSpPr/>
          <p:nvPr/>
        </p:nvSpPr>
        <p:spPr>
          <a:xfrm>
            <a:off x="18222912" y="7673976"/>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82" name="Google Shape;82;p1" descr="data:image/png;base64,iVBORw0KGgoAAAANSUhEUgAAANQAAACpCAYAAABTYhMHAAAAAXNSR0IArs4c6QAAIABJREFUeF5MvVmMrWmanbX+Pc9zzHEi4kw5V6Yrq6urbcmFXe0BC2RfgAWNMMIYJF9gbDV3CEtYuJEMAiF5QDYCIWE1vgHbCCS4QlhGssDQWCDA1ZWZZ4h52PM8/ehZ379P9nGHT1ZmROy9v/97p/Wud73RX/kL/1ZcKZd0eLCnWq2kTDqWtNZms1CpVNDRwYGy2awGg4HG44lms4WiKKNyuSrFK41GdxqPexpNxhqPpxpP5kplCmq2DvxVbx6oVGkomy8qlckoVqxcIad6s6ZiIa8okjabtRaLhRbzuRazhVaLhdarlYbDoe5ubrVcLFQulZROpfx9y+VSq8VK8XatKMX73SqOY202G3+t1xutNhtFUaRsNq9cLqdsPu+fe+r29Pj4qLuHBz099tTrTTQcjjWZjDWdTjSZzVSr1fXxxx/p008/0aeffqpGo6HpbKLRaKTeoK/xeKzZbKblfO73uuL9rFb+Wi4X2qw3iuNIuXxe1XpVxVJB2Wxa6/Xar9Prd/XwcKfhcKDVcq54s1FaKaWUUTrKKxWlFUeSUrGibKxqraiDwz1VK2Wlo0jxaqPldKH1WorTeS3XW7+nEV+Tsc8gn88pnU77DDhjzoeT4v8P/y5SvJHWi1ibVazNNpwh/z6TyahYKCiTySqK0n7+hULef6dTafFnd9Y+781a6/VKqXRKxWJB+XxWmWxKhWL4/Jxfq9lWtVpTsVj0z46GI/V6XT0+3Wk6myqKUqpU6zo6OlGrvadKuaZSqaR8Pq9UKtJqtVCv96T3b7/T1dV73dze6Ompr9FwrjlnsVr5fWXTGeWyOf8c92A4GGqxWPpzbbex78X5xbl+9qu/qi9+8Ln2Dzo+n8eHR93c3Ojtu3e6vr7S3d2dRqOxn+Vms9U2jpVKpfx7K+Wy6vW6MumcZrOVZrOl7WI2nyn667/x5+NyuaT9vbaqlYLS6VipaGujKpeLOtjf80FymWbTuZbLDY9E2VxB69Vcg8GthsMnDUdDjSdT//IonVOl2lK90VGzfahao61Spa50NuvDz+YyPuh8IadIkR/GbDrVHGNaLm1Aq8VSw8FA93d3Ws4XfqDcsfk8fE84wFjZLEaTTQ4+5Uu7XK40Xy58gOlMVpl0xsaMMfb6fT098SAf9fQ0UK87tkGNp2MbBKe7v7+vzz//TK9evdLps2e+nP1BX/1+X71+z5eX38X7wBh4L4vl0g5hPp9ruVr6IaS5mKWSz7FcKSqDUW0wqpGenh417Pc0HQ+1XCylTaS0Msqk88qks0ql00pnU8oUIlWqRbU7TTsgbbfaLFZaclZraRvltFwFgxrjEKYTxdtY+ULehhGlUsGMtsGclArG5Au2jrWab7RabrRar31eXC7Oi88cDCrl35PL5ZXNZHyp+LP9HQbI/7bzymVsULl8Rul0yv+7UCyoXC7bSZVKZTs3fnY6nWk2m2g6HWu5nPvyZ3N51eoN1etN1WoN1Ws11Wo1ZXNZbTdrDQZ9XV2+09XVpS99vz/Ucsl9TatUKCqfyynDuaVwJCnNZnN1n55sGHMc9mKp+WKpZ+dn+tnPfqbPPv9MrVZDsTaJQd3q/fv3ur6+TgxqFIyJM99ulYpSvmt8nmazqWwmp/lircV85Xu5WK4U/c3/6N+NOYRWs65SMWdjymYi5fMZVaolNdst/5LFbG5rVcSliLVYEJ0G6nZv1O3eq9fr+WGuN1vFSinK5FWuNLS3f6S9gyPtHx4rly9oOp8Jy+CC8XtjpX05R4Ohvf52s7VBYWDD/kBPj49+bR4Qrz+bThxpuCCZTErlckHNZkOHh0f2fhjTdDbTcDTyJQ8PXz6Q2XzhqEe05f32ekN1exMNMKjx2A8OY3r9+pW+/vpHOjk98WUaT8a6urrW/f2dut0n/28bn7h8aR84730ymThKTKdTLRZzrbcbRam0arWKjo731Oo0VK1WFMdbjUZ99Z4e9XB7q1F/pNV8qyjOqJAtqpAv+CIWywWVagWVKwWVygVf9sV05vNY8rWKtY6zWiw2fm08/WK5UCqKVCyWlM3lbFBEJaICDikYGf8U+zzn06Xms6UvBJeabyIT4PuIcBhQKpX2P3NRg0FF/gzpdEbFfMGvhdMolYoqEI1zmQ9REQey8+wYKP/Bpr2Nlc2kVS4VFG9xCKMQ9VdL35POXkeHhwc6Pj6xYfE7ppOpbm9vdX11pXfv39koi8WyDg4O9frlK7XbLaUj7snaxoTjvLy8cuS5u7vX01NPw9FYRycn+tnPflUfffTa94foR9Zye3uny0uM9UZ3t3d+ljvnweeIYz55ZIPqdPZUKBS0IhtaBSfu//53/8Z/EBfyOdWqFeVzXI6V0lGsXC6tUqWoWqNu78Sb1BZ7ymi52ji9w2s/Pd6r3390+jKbT32JuLybOFKhWFG7s6/O3qGNqlAq+cWdGpRJKTLabDmomXrdrmbTmdMOLisGNR1PNBmPtV4ufaBEqkG/7wtLmljI59XuNHRwcKDTk1N/wLEv9Uj9QTAofs7eOJY9yHg0cqR5eHzUU3egXp9LuPF7abVbevH8uSPTRx99pHK14sh7d3+vd2/f+mF2e12nhlxQPFYun/PntTGNRhoMh5pMppov5sHrx7EajaouXp4Eo2o1fdmGw566j4+6v7nVqDfWcrZROs6oVCirXCyrXCmpVq+o3q7amNKZlNarpcajsc9kNplpMV9ruU7ZS3K5SDeJ0HxmIiMGZQNwWo2HDdGcFAojI7LOpjivuS8gP8sffsYGlMaYOL9whiIt9d8hheRe1Ko1NWp1e2zuSyaLwYYItlqRCs3CWZEq+meJjinfgVKxqHajjnk6+hC5uUOkx81WU/sH+zo5OVG73fGZ4GyJSvf3j774fKa9wz1dXFzo808/1X5nzy+BQ3a5cHunb7/7Tm/evNWbN+90d/egXn+kg8Mj/fSnv0+vXr1QsZBzhOQ+3N7c6urqStdX17q+udFwOPLn2KXB3K9yuaJmo6mDg33lCnnN5pzdTJPpNHy2v/e3/lqcy2ZcL6VSsZbzqS12s1na0xBy84WiDwHPstlIi9XaD2E0mjiFoi5YrvCYcy2WM603K39vNl9QtVpXqVxTsUwtUfaDJjculUtK2Tjx1hM9PjzYA+3yc4xom3hVPCPpxmwytbcJxjcVqerZ2ak9WbPZ0jbe6v7hwYZO+onH4HXwoIVCUZttbIN7uH/QWwzk/kmD0cLv7+XLlx++Op2OLx4e/+buxikAB/3w8ODoRq7Ma2FQmWxOq83axoTxkV5wOVdr8u6tL1ezVdWLlyc6OGypXC37fO/vb/05xhj0ZKXtMlYulVWtWFGlVFalUnKd2Tlo2/mQlpBODvtE2KHT4cmYFJNsYe3IhEHg7UkX89RAvtw7o4gcYXYRKhjU2hHP6cqCNJXaL9QKfJ/TpzQGSf2BEdmUkv+LVcgX1Wg01W611em0nWZiRK4l16RXC81nMztRfoz3QlTjy1Erl1OlVJS2OOiBnXmhSLqZ9d3j+WKoGNT+3qFKxbI2a2k4muru7lHZfFbPX57r7OxEx4eHjv47gyJ7wkC++eY7ffvdm8SgHjUaTu3gf+VXfo9evHihWqWg9Xqp+/sH3dzc2lD5IvXrdnvOxPI5HHdLp6endrZnz85853AKT71HPTw+2OluNrGi/+1v//U4i0EVAQhiLRczp1XjyVCr9TKE+XRGUTrtVI4f4rJwSPP5UpNpyB1jrQxkLNekdFvlfCh511qZTF7pdE6FYlm1el2VStXpmVJpzRZrewIuOWHfD5Vc3gVm2h8ml6UOSts7v39/6YtIvUJUff7iwg8T70Gqd31zrS7p52TmB1itVtXgoXT2Qvo2nuj27k7ffPOtrm/u1R3MXN998sknPqyL83MbId9HvXR3f+cDIyUgsmE4pKikPDy94BRWTjFxLHirxRJQxw5L6YzUaJb17OxAzXbVF2W+mOnx8V6jIZEp1nYRK9rEykVZVXJFVUol1WpldfbaOjo5VKVW0VZbRz0MdtCn9utpOBi7KJ9O5zYI0hKXSa5fcjYsvOv3EWdnUIlzpN4EWKEmXa8daf3zKWqFJOXDoBSFWsL1ROzPjnFx5nhrLvze/p7ro9lsaodjY0pqSu5KOK6U68pd2gjAkk2nlMvwepFBsYODtiMyxpX8kIoFDKutSqWhQqGi9Sp2pClVSvro4+c6OT1Uo163IW63OJ6ZRsOB66Dvvn2jt+8udXV5o4fHnkbDmdrtfX399Y/9rOu1ol+nz5n2+k7pSQ+p00gZuUc4p+PjI3//69ev9ez0mVPSWFvdP97p/uHeEc4p3z/8O3815sKC9JHT8oam05Een8g5H/X02NV0NjcQYXcLAqXgtah/YmXB2LTdLqSIon6tYinnYi9fLGq75YHwYLPK5QoqlaqOFhgaadgM8GE0dK1k7z+d2RWSzrmWKBRs1Hje0XDoaEF6lUmlVa/XdHp6bKMhGnCpr29ufRCgXVwOjHf/4EDPX7xwUUxefH9/7zTg8upO1/d9rbeRWs2W9sjbjw58MUJNMgshfc7fOJqZ0z1SK1IB0jkOEYMizcPQtjGoUCyXIxT4GalcLai9V1exSHq41nLFZZtpuVhrsyIfi5TeRspspUwcqVwo+PyOjg918eJCzU5LUSblCz+fYVQgZH11H3t6uO9q0A9p5q6ucyTghckqiJJR5BQOsGEXtfz8SM3XRKYASIQ/30eyEJ1CeocxUR9TZ/HP/F4Qr1qtqlar5dqTc+PMeI/fG1RSmyV3JqBtOOSNtuuV4s1KzUZNr19d6NWr53r9+rka9YqWy5lrdLICMpj1OlYuX1arBUiG81w6Ir189UyHR3t2rul05HMldeQu8bOXl9e6v3tUtztUv8e/n6hR7+jLL3+oZ6cnqlZx2Nz78Pl5f5QUGAh1Ns6ebOVg/0CtVtufF7SS195sN+r2HwwGUUtlszlF/+t//R/HeH/qqIDiyHns09ODawZHhF5fi9XKKVPsfDpErVQmpwwRKJtRNifl8kDFkaq1kkNkPk/Bx0OItN3wc1nlskXDjal0VhvqGi7jdOLaiIuyS/swcAyKqAKKQ8SaTib2BnzgFMVhidchOgEdr2wsjw9P9jb8TrwqnpqDODs/V6VadTQl0txc3+jm7lE3D3xvqLUAAjBSvDNFJgfmojSB5CmYeWDUHhiwkS4u5YbClHRJRvKAzDlgLmImAXhKIKgZ/j2RnAI3ePl4k1a0TSkNZE3KsNoon82qXqto/2BPzy7O1eq0lSvy8wGyxnAwoH63r7vbhw+fmejgtA9PmeZ7o/AZ+N+OpqmAeNpQOEEcAp8Rd4nD5B+JaBhfAkDYoEJNtGtJ8Df/G4NqNGpOy6h5+N0To3dETNogIZXEEF2HJemnEcxUcN6rxVSdVl2ff/6JPv3ktT5+/UKNelWL+VSPjyE1v7snjR8pSmVsUJQPqVRWzVZDzy9OdXjQUbVGuhcHYxoSbboOBg8Pjzak8RhHNNOwP1G12tCnn3yh05Nj1ep5AyM4bu4rToHzNaJr4Krn5xggf9pKGX9vJQGXesOu023AJ9L/6H/5r/5SHDwQRTYeNeUaiPQFT0/NYmsdDDWdz3042zjyL0hl0srkUiob1m2o0ayoUs3bI4PVkyuvVqSRseazrdZ445how6Uj7Yi0jbggoDLk8tRgC6NM5VLZDxWPyOGXCgU/UIpXCn+iFV6lXCraG3PpASG4aE67FksjRgEEyahMmpn0Nfh3/X5P/eFE/VFIW0mnjDxl8eKkq1n/Xntpo2Q4hhBdQp8p6dsY7Uorl837gTiVFZ6SOhSUD48fKZXhQnE5yX12vSD+BRW8FPG9XDzAA2J6KlIJeLbTVr3ZUKVW80MErAAM4IyoTx4fus7/Qai4RNSIXAiMItS8IaI4nQNWSAeQgfrPqWDy/gK8juEE49ohfHxviFJkRsGo/LXduu6mj0NPhjobIxuP6FUCkNCTWyW1WayINDSTdfpEXb63t6d8DoRypHIxp5PjQ50cHer0+EDlYsEoKZD3u3fvXZ/0BwM7qVyhpHK1rmYbFPBQF2cn7qE2ADdS0mgcjOnh/l7dHn0qeoxzzWcrTcYL11DlEjXzRzo9OVSnXXFErFQqjjC7LICsiRqK2h5Ul7uBI8DJY1ztdtvPdDDqG7leOxWOFP0f/+1fibkgpDHxFjSGfHnlKLALm49PT3rizU2mTm8MExKyo7VSmZUq9aLDbqvDQ6dWyobiVyBTkRYLaT6l30GkyjhabbEkRzqg8+TBJ2kUSBKeAE9OxOIBVyt4oChB04YGQ+jfhOZlijvpS89loq/Fe8TAQL9A20CoiFYYFRcJAwIdmy1ipw+keHw2RxX6MEXg32xiUMll8oUCudsZU2xElPQUtKtSqRlS5bLiHNyLSgWjxLACfE2tEjy8cTMuNeAG9RamuI21XW/83jmXdC6vQrFoxJHoiVcm7cCR8JAHQ3paGNW9uk9dOxvS0+8N6fuGN1nNrge1M5pcLptkJji5gLDuGrwB6SNr4YwDZLz7eS4XUeHoeF+VStnOkYgEYDIZg3KG6LRchMzGaWcGwCFvmJuGebNV02o5UjYdu2ld5wu0OZNxFkDNTNqGMU1mU2chuBtIAuVazanm4f6e9vc6hszJlCbTkfo9al/Q54EbrusVLYm0ay/6pPl8SQf7R45sh4cNtVt1Gzmfk/fM3XetCor99OS7sXNSGFS5VFG1FsqMp0E31M/u0a4V3fzvfzcm9NLb4SJu1it7PmBwQidoEg9tSH+F3sdiZS/Y6w80XQy0TY1UKKfU3qPHUlA2zyWhhAZcSGm7yWq9ymi5oDOfVSoqADc4QkUR3XwAi9DIxAjxYqGOm/pASQWJntQ/XEreG8bAw3M+754INVzsKGVv7O59+EzUQHxQHiq3InjeUKxv45SWm8j/HQPACPkdXHQbqr15qCxChs3FwCxC7USMzUYyiNBq46kbfp9E1DWHSz8oXzCatYPX+VzTSYC+MS6aoEC3lWJR+UzWqSye3ayT6UxjPifIXQbUq6h2q+Gao16v2BAAQKhbSJfd3B0D38OaGNnh4DXNIiE9TWqkHey9Y0SQ5vB5cQBEF+6BaylAoTwN4uBY+P686+CS69ZWu2lHSgpEROZ18eoY1cismhCpNuvw2mZrxLHOz8/105/+VGfnx4rjqaJ4aWfCF2ca/qbGi/1eeCaiDxnHWq43msznGozHfualQkmtZlMHRwfODkAZOYuHxyffW95XJkUK3VQhR/aQVioCwcy4nXF6uufsCkeIY+b7ceKUD2bPTKZ2fmbbZHNmYXA2GNhgNDTAdf/wqMfHJ4ND0fS7vx9zAYlQ7vRPQ1GHQQEb4yns7WED0GmeQwHp6+r6Rk+DG02Xd1J6YWPKFYg4MClICVbabihAc9qsMSpSPXogBUXiTXGx6b6XVciXVCwVQw4Lm8IUndDXIbXjYnCxMZIdQ4HvWa+3DrUcrC+Mw24wLP43Bmea0mrt73MN+AEWzjpt3W7T/vdAyLvagO9xmrO7BLurGOEsQq2BUZEk5VKRDQoUsV4DeKBGzDpH4mHvtdtqNuq+gBgYcD+fibRkMZ8oijbKZVMq5knj0k4neTDd/shfveFYizXskpyq1bL295pqNWuqV0sullegrm4sLsLnpFk7XzhNoZGNYRMt7Fio/TiD5BwwEOhBwaAS9G13PtCMcD4GNkB2VyH1LsF6CHUTPTVqZdJkohIFvNGywcB/Y9wGatzEzfq58D6Pjo70k1/5ic7Pj5XLrpVJbZQCPCH6Q2GKY2VToH8Zf0YoXDlS+1xOcSqt6Xyhh25P48nMxsrvJoLzechGyEpw+LROOAvg/YP9QzVqDd81jILPxXkeHrXVaFZ993g+3HFqQMAns14ScgA/wxkRpfl3BBXQZCIh/a3b23s7kmh181sxRjOfTX2Jx8Oh4Wu4a1wKLggvxgejfpqMJ/4l3775TpfX3+n28VtN512l01tFfMGti/BIXHTSMOhA1EJpbTdc4IzrKPiAmTSsAFKlhh8Q/DFekwf+fREcjKtLz2YcmrU73h9AAMAGqJo5V1yUD7EkeES8e7hECt+boDluWrowB/BI6oSdYSYGFQwzpGfJvwpAZ2JsTk2pdYoFNerBy5H+cfhEj4O9fX3y+rXOz57p4GDPaRoRlAgVqEdPmo56ms/Gock6W/gSYkj3jz09DUYaTuaK0hTgIGltndAcblRUzPO+I80XG6ffRDseOHUXnpQ3yTnRCH16fLInJXXi/IhEhrCBrHMB+cNjU0dQ2/AsqIv4Hs4emJ7Uh8tKbUsth1GBdPEznCOX2F+zudPOx6eueXREZAwTZ0PNTdQiWoOotltVtWpZVUs5lfJZ5TORMhHGROTHoEKEBC0uVasq15uqNzvKFEpabWNNZgv1B6T/AfLm7KAW4UhIwexEFkujykcH1EsdGxVQP+livcFnKLp/xnvcsSICJ3P54SvwNNfmj/ru+b/htCA3DPTU7evx/smRKrr9f//nmA48CBosgmGfNwYNZGpQgIMgZwch2x0wzdM3b9/q/dUbXd99p8HoQZvNXFsBm8eJUZFqcIHh6mFUuy/qkdB1T6cLKmSrqlTq/oAYFBcOj8kDo5PuvHg80aUbq+TF/ZCz2vstDZBgJHiq79Ma45+OJMF+Qoc+vJ9gckQaQ8lRxp73dx4o/530khwZhgj9HYx2B0Q4PvHrE4OiV4Yx8f7zEDNzWSN1hwf7+uyTj/Xx61d68fxce52WaKJz3mQA40FX08GTxoOeLwUP5Or6Vtd3j7p97Ks/mmq63KpYrujk9FRHR/s63GuoVskpEwWwgRqQKIXzIPWi0VquVHwRSbdIwR7uA62GFIUIxjkFmJgmLl8BAcSQzs8udHR06OfBGfa6ffcIr66vbBw8G343fwOO8MW9CJy3kAoTFUi3MEa8PLUTfSIM2LWQ68OtKsWsjjoVtWtFVUt5FXMpZVMQhWGNbJQ2SJYxQSBP3dLsaO/wVLXmvgqVmo3qkSjx8KCrqxsb8XgMa2GumUnUId0sFUva39/TXrvj9JCsARYGNSnIrlsJfuaBwcEFCYjm2k6E97uYh9qKVN1MmPnMBmyD7lFrcU6Piv6nv/OfxjT2PhgUrPLR0F4UDwwYgLeiT0PaAQqHB6JYhGAKDj+aDLRcTbXZLoGrsJXAF3O6QG4OXEzeSXrCJQ3pF2lfJsqrmCcnD5eAi8/DpMl6dHhoD8hDuby6NIT6zbffGvLGsAjNm20wmlBHBYjbHX3XPlFgbSfF9M6odrUUUSSXoSgP6Y0Z2AnjGrAA06O5bY+Fl8K4nDaFpm5g0oTaopDLh1opy+9Mu2HZqFWMXH30+oV+11c/0PnZiWrVsrIZasuVRON8tdBk2HeX/re/+Va/9X/93/rmzZXue1ON52ttoowRLZgchwdtlYtp5dLQxEl3Npqv09q4Hk3ZoKjjMG7TxTYbo248eOBsHATpE+fD2YV+Gl+k6bGj7PnFhUEDnjl/iE6gvDfX1wapzCzHW1Nv2jnRlM05FYRXVywUXXMZavfX1gZrUmyccA6pI2dTFXORTjpVdepFlQsZ5TNbRdu5Yj7bYqINiKrfW0pxlFOh0lRz71Tt/RN1Dk6ULhQ1Xsw0SGo3IkW3R80/djqI8yD9puZrNYhMdX/V69UPEbZUqfi98Yf3TTTEAexQTdflOKANPcCZa3pAj93UAjQoQCE323sDRX/13/t1GxQe39ZHupcUY+BSRAmiVGdvz2+MIySUuuk1Ik+daDqfaLGCcgQZNTEo3EtiUCB6sE9gD8Suq0KkwKsxOkCE4EGYLZzJmOj6xRdf6OzsTPVG3UYMyfHNd9/p57/9c9OA+l3IuMCVAerFrfB7dzVVqHJ2kSpKOGghSplakzDUAQ2AvN3vSqBjMyAwKPefiFDBmIKnArygl7SDziFwBxayjcmsDuBoqZjLqlop6fnzM/3kxz/Sxx+/1NFBxywImAH5VKSiYk0GA717f6n/5x//XP/wt/5P/eNfvNXVfV/zZWxPTGMamkyrUVMUL7RdT7Waw9JeabmlZRBqHS6G085CqEX5HB9qw1h2iLVq1ReHn4UCtVrNtDLiuTSkvb/P2E1L1VrNHhtvjCGB9PK30dCECOoadQF3MK1SGcfbMDhTrcMsr5jrxuXMZAKFabsF/KFBTnkxVkZrtSoZFTOxou1Sm+VUq+lQq9lQy9lQqyVOA5SQzkJGuWJNtdahDerw5ELFWl3LKNZsCVF7on5vqIenrntWQOU40FKxYv4dgYGUG8a+aV11So2KiuWSU1DSZZwNKDB3I/HIAYpKwBQcuw3nKaR3tCvu7x708PDkkoRoHv3rv/YH49Uy9J3Mkk6acgEhkh8MBTU5b80hsmivTU4NkrRYLdyb4W83LJMeC/HafSZfeAyIt8iFKyqdyjr/p8nKXAwPhhSJ1AnDor/w8cef6PjkWJV6zUX1lVnAV7plDubxMcnPZ54FMsOd9AxwwShf0nR14ROgXneskwYl0YhLB7ewAscQr0qhmsaIksgWwL3kT0D3OCc7m+nU9CxGTBjfoBKDUuT+VXKBAqmU2m2r46ND/fiXfqgvf/CpPv6YCNBWsZRVIZNSLpbG/WBQ33z3Rv/fz7/Rz3/xrX7+izfmOR4fw1U80sH+vgr5rOut6XSoyWhgI1hvqUsDFElS4DTWVJ4wxxRg8YDS0ZhkNomLRKHO928WM03HY/ds5sulIqJ2oei+VyaXcw26XANsUIgH48J4aZano7SGfahYpHCRqo2GTs/PtXd0pEa7rWq9ZrCJxns+x6yXgoGsGb9ZOgqtZ32NB096ur9T7/5eAxr3g57W84m2qwUe2BGOebY8EbDSVL29r/3DU5UbTW1zeS1jGcgZDmgh9DQaw1pZK5vJJ5QlZu9Kft8EDwIDd6xWryqVgZCAI4LvCUqdS1iP/zofAAAgAElEQVQm35OAiVAAYgZ7DKfDuug5Gnaf+jYsj3zc3in6F//JX4pBcKDV4M0i549bLUGOEj4WqRjUEjr3MLu5nzAWGJQDToeVsFjOTRK1ZXOJ6bs4hUpC/1ZGWJr1tr0GXpK0A64c0ZG3T/1B0UthfH5+ob2DfZXrVX8YDLjf7bo3QP3BuAfeczrDoENvyH0omo7rAJs7coX/c+oX0sJk7MBzOhXVqo2EmU1hythBcAS7tNH9EyKax0doDoYoboCEcZMl/DmafqHId+pohjf9vI3h/Xa7qS+/+FRff/0D/fIvf6Xnz09VqeSVz0ZKMQTXH+j9+yu9v7zSu3dX+va7t/r5b39jFPPs7Ny0F9IxqGGLxdQIFK8fWAkUyitfUC4eM2aM41QYp2DYz5c5GBUXiVTOPTMiFczs6ViDXlc3t/AaB0bQtlGkXLGkPF+lsi8zrBgcH+kjc0Bw96B/jXr0nSauWbLFoo2pfXiozsGBWnsdMyiICPks7Ag6x7RT1oo3a80nePsb3V+/1/vv3urm3XvdX15p2u8p2oD2bZRNw5CH7JtX1he+rFK1oUZrT4VaXREsdAgAq41rp0ESnZjxot/UbjOYWbcDgeFDpkF6enx0pEq1rE28NEoJ0ILhw3TZMUkMcZlyBfDDzFPoa3LviNTw/KYTsrW+WUU2qH/tn/lpApuvlEllVK1UfbHCdGvXYwtcUOqZ5y+e67PPP3UaSKR4f3Wp7969M8P7Q2M04UNhUFwsoOld7UIv4OLshTptehdFp4vfvXkTEKQFDAnmY8ruerc7HTVaTXs5D5jhKekrQZUfj0J/zPAsAMrctROjIziFAKmTqgWgwqklBuaGbAAjCO+8Vr3KZGg5YWfvCKWBNYCV49X4fvMcN7DsudD0JyZO/4ClAS5Cwzc0MEOqCDOEBvjSTcvz81P90o++1B/5wz/TZ5+9NoeMhuZmPtOg13NRDQ8RKhF/M38FEBJSsLaNANCDMQ6iMWgTMDUpB0RZMgyiESxo+IhHhwcf2Nc4BC4NaC3PDsMqFEuKN0uN+6Qstzbmh8euRhipaVeRipWaDg5P1GSCtspzoIdI050J3oDIMp3AFACOdc7PUctVymrv7+vw+EinZ89cs6Tw1DFAytr14xb61Jh5t1vdXr3Xu2/f6Aqa0bv3WoxHKmYyKiU9Oj4XwEGKeap0VulsUbli2WhfynA6Bp/1eU0ZR5mBBK+UyzIrt+eJB+4bz5nU1LB/q2VHs1rNjdwSSXmdVDqk+wGUCiMuAfVbJez5gPKZi2hWSdp9THqAPIfoz//ZX4t58MzXYEiNetPgABeYi/6Ln/+20T9y89OTE0+yAiA8dUGkbvQNngUEacio8eID+hUMKnC2HKU2W3U6+/r80y90fHRi5IXmGfMq5ufRQNtsXAfgYXm9Sq2qGtBmrRIappkwRu7hQyZoIYj2Bp6nIjoalTFTIjCncQRErMDsCHBxyAJBtRIaSaniVMgeMIeHCqmfU6iEe+aJ1Sxw/1arJegRtQdj+IEJYEYABT5FIshi0hvavRdSr2a9oq++/Ez/9D/1h/TDrz5Tu1NXListJiP1u08GWjAO2A4gc3zxwKrJBCvjKWbqV6HI0MIIkY1hO3J6inwG/CB8Hp8c6eAQCk8xNGkdQcMITEDoQrN2uZio93Slm1sAn0ujZX1PL4OSrVWu1PXs/IVOTs+dejaa8DOLvieGmKktSRmnyAiE5v9gPDWPsMbQ5/Gxa796s+76ie9nVGKdnOFw2Nfjw51ur691+ead7vksd/faLhaqFvIq5UEUA9MkVMmRtrR9bVQFZRhRIVUrMz9WNeuGy026x9BkLldUp3OgeqNlQyIqMxHM93JWpLzLBbUWs138Tu4rBhWyrB3hgXu9I/zuennwS5kGp/4GheN1nWn95t/4jZiaAFIp3tZoTYG8t+CLywN7uGMit+teBZwrxhvckR7Dyu0bh++CujGNmyBsjk6kfqb+U7yu7G1/9PUv6ez0mfs1hE7gcAreHcTKgYfRdnoqJTVgBtBAbEPrL9lzEBlA+chlx0NCLyMDc4+9kyNjTLzujtWMR4FdgVHteG2BFpRS3poT+dA8TC5bYGrv6hHYGwFsgM1MeeycPkMTlp4SaVeoI3kAIKPWLiBSJl82tHijFxfP9Ad+9af6+oc/MKmzXMpqOmZy98Eo2tNDqA15MKQWeEjqynoDRsKp9kml9g8cXfiMOLrHu1vNpmO/JyhAe3tt17pEs3BhwpwUZ+E5qaSBjGOZTGBkM/L9Xm/evtMt0Y5ZqzHs+qWKpapOnzFw+ZE++/wLnZycClQMB8NnIquYzsLYCo1da1qMxs4McoWCm90XL577/ay3eHUcT2DvY4SMxwDJ39/e6+76RuNeX9vFUphrGcTUwBBOcmlgirEhKlbSz0KhrDytimpJtWQ8hxQVVjoyDbP5SsViRccnjFrs25D83vNE+QCTm5u4WrrId2QyeRiOI/UBqR5lT0JFIsVPmtShBieihbEkKHTcBWtX/L3/4b+MeXiIVIC17wQu8NpMyKLpcH15qTdv3rh4BSkJAiCQaAmxaw09vZsM3iVd+B0Y4NIuQfQODw71ox/9SM9OTn1JgSHvHx+SplxC9ZjBqQtGxevQA6Mbf3R8ZHCEWgikKFDr+RlQo0WiIbF178wIHl116UP/YDimyQgVBtJsiGJhDCHM6fAzeG1PtCZMbRNbd5SobGDkQ/8BIaKXEdj0eMTAQvcskBvk9Csm1sjYrEIayoMD4fvR11/qd331uX7wxSdqNMqajHrqdUGLbp36zRkD8Xh7SDWoW0hZTs8udHB8qvbegXKM+sOomIw1fHp0kV9K3hecNgps13ykqNB/FgH630HD/E0KMxzQ6b/U9c2lLq9ujFz1+hjUxAaVyxe1t3eoV69e+7mR8jNbxnMhzSVazxdh7N6RGtoO3Enmn2JkDip2AvR6Fqu5ZjamAJmj4UE/sdcdqN8daNgdaDVbKEv9BvOfepbZphkOc2waHPUdozapZLaOcqDZaapNj2n/0Mgi4BeNbiYIGBV6dn6hw+MT7e3vq1Sp4iV9LwLNbq3YSjc0ukNvknNz495MGz7TPDS3hwPfV4KDGedFDIoeVt6REXKAU/5/9A/+u5jDBiXhwQcGciBFmhVxfaPL9+/03bfferBvu17bup0CWV8ipXnCJwON4zB3k5+h8QkTO1xwCsEvPv/ciBWeHO8JDcc6D8ORxhMYGuTijGOv/D0MjbVbTT07e6ZypeyHhyd8MmxPLUMKFkYQSBMBT+hjkSdjKG6+4QkfGH/ue3YleBpqMkZHuLxcgBBaQw0UoHj3tEg0UjyHlGuBk+MjvXz+XJ9+9qk/D+mpZ7XGI93d3eq7777T5ftL3VzfGTgh7YxQQMqk1apX9ez0UJ99+lo/+eUfaX+/pfGIQUEg1yfN4Petllo7lQysCd4zF/vZxQu19w+VL1dNvxnP5kYa56Oh6xM7nnZLh4ehYQlyRcR05E96TtaM8GhJ0FwgZb69vXYNTFOU5jKNSlN2oNxEkTOVZ6en+uEPv9Lr1y91dHRgpxJGUExo/HBnnBUwC4YqUwKtU//SSxpjRChHUX9Sdy2ZNobutrZQzHa1MZWFeTCqbqIUcP54SFr/ZPCK/tJiyRMB4i5YsuDsOfNQR0YdGWCFPAvpeTSaWoLh7OK5np2f64QWTLPpdJRa2pmMZR3MBg2gkmtmA+VuPAP0YEQYNDU7dC6cHY7YzpfMplD289mJ2ET/6B/898lkWbhIxtw97hzboEj3iFBv37zR/e2N83bqhUwi3qEU0GrQa7BXXQav6qlbS1Lh2YP0EsyBVy9euLkGs53IBVPJuSpcwdVCsyUTr0yRBhg+ireOip122znuaDJRfzhQt49BARAEFgORpNFsuHcFSlgtI4YCGxsaPmzsQL3BO5pVvo19aUJ6E4i2gcu3oz0FQMNABhTciIZzUy9fPNeXX36hX/mVX/EFYx6IvHsyHTuaf/vtt3r39p2uL2+cwjE+QK3FJSmg9lQu6OWLc/2e3/1js50NgY+Hbqav5nN/3g3gy2TqyH1zdyew3aPTZ6o0WlImp8V6q6FH12faLuaeeMWB8P5gBECpIeUDvNiJt2BUoX8Wpq2JqkR4SJ00JGmOGg5O0NMw/xak2Dqdpj75GImAC52dI5pS8fMjgmc8mZ1z6pyF5IynttBOUILCMTD2MwKZnNOsxljnWm54L9y1tFJxYKxklLacmsmxAC+QtAddTzcjG0Z9R6BlaBXEjmh5/vyZsxemhmks0+SGMDwaz1QoVRyhzl8814uXr9Rk5ILITeRb0ONam3jG8wuiNLiEIEtHzcc9h5IX+mYgq2NT86xSxftEUSsXhmUDeTar6O/9j78Z8w+8GbOkgZyTy+VR4sFQj1BP3r/XzSWe99rjxUQqe/R0zl6BIvn7nw1E1d2kKNEJo4Apzew/A12kXqV8XkedPbMwqs2qsvmM1lvoHqQoQZ8PL7V25GNuaar+iIc+UA/ofDzXFF25bYC2gYRPTo+NiOFpSEH4XqB2Lie5+wenkTCXxwvQm+AMDGYkfSwiy25Mw/4qjoNBvXyhr7/+oX7/7/8n9MmnH6nRgOGRcb5NegCcjdPpPXZ1e3WjN9++tbbgqD/Qeol6kzzz8/XXX+lgv+2iHqQMTwgxFC/J5+bcaRhe3dxoudmq3u4oWyhpuZWmq7WBAwyEy5e3JkgxjEC4YUlzl2KZcQVERHA89GYCMBPkwiJHZgbvoOu4xzQcqduFehacjqWzUlKplFenU9fpyYFevjw3Ode1JHVHjuHSUJxnonQYZqQvxiQzrHn0GrmQNI/pWW7WWoHGxqgwwSjJK5vKKY1BRRllo7SdNePxPHvS0m730RnGZDY3B9REgWUYcKQcgEZ0dHxqrUjqLNJh0r5Suaqj01NdvHih1x9/LLRCmCCgUU/KiUFlnUHtZNMgbBNMGDUCKWT6ePpBIgBkF0KsxYSS+SfufphPCH2r6G/9Z/9+TL3UanX8Bk0CNMUmQcxWKz/cu5sbR6r3b9+6b0EfwZeTDxjDBN8mbAJqkxD0PP+So4CkYZu3IAfUG/QreAh7rZZenz33vH5zr6kCWgIRl5fXXzpKrRhDh3VOOoKmHl8MkPWe1BtONJqQXoTXY/gONRoQRIpmhtRoxIViOaCQbu4ybbvZarHZaLraas5nXfK5Az/OVBOPO4Q0cDf+QEOUZvMXP/hCv+/3/V598cUnOjwkvSwZgSQHjxh0RK6sP9DN5Y1+++e/0PX7Kw2eEJaZKI7DyDdRCmoS9BoEaXAYpB/hIi0MTpCG3dzdazJfKMsAXyqjObUTqaoHGLfKpgICCQRMjUcK6kZqPhcY+utA9PR4ikd0MJJAU8LL4s0p4InS0HXQqUCslEbujhGSTsETTKvdqunZ6ZGaTdgWBMu0MvmMMhhUJmgsbj17xLRFcM6k2PSo5syowYlEHIaC36lWSjl0CFM5t2yy6ZzyAA4gvVCktiBngbljvUFEd0pkHmmXKAABlpKDeMAIfr5ouJzRIGqbVqfjlA861dnFudFGLgAA0mg6cjoO9Yx7z/0ECMOgnDF5RChoB7o/azBsYdUryzSY+I3xcu8T3t9qpegv/PqfjEkXTk6pUUITNUymArfKYYyw3X140P3NjSPVZDhy8cYHtMcxLB266f6gpGCpULihqYb35IGbd7hduRa5uDjTi4sLvb547jQli1RWLq3YyrVc+FAw0q/YIOrIOAdeu9vVzf293t9c6eb+SY9PyIYFmj1hl7SPXguXxihf0rsygz4ha+7UZzGkGegMh7KkVxXoS1xEIokZFglqx7kAVsAiODt/ph//+Ef66stP9MnHFzo+6iT8OYQh5ZqFiPhw96jry2uPqq8wACOBK4/Flwo5nwfp3YbP6OKYyMFQJq2BmSPGYxdV3qkWDB3SrV8HB0DPx0KeqYzr1FBQk7oElgR9m8CoD2mMU9mk6c0z5ZkDxJi+5HYDzXzqSmaiiCwAKwFgcSRMM9sFa4amMWTgrNkeuXLe6kMotsboNdIYNoIa2iVBVi7WmqEe+nPwI5NGqaXNYlI8CMoZ5bMM75VVq1TVbDTMrgBwIdvAMTMpS+uFVGs8JKImg6arlfmEfEb6UKgFA5efP3+uL37wA52enapSrwah0XWIPKToROB8DrZ5cEI4JuO4ZEmkexBgUeKFEwipeR3UrShryIgIHDgk7j3fSxYQ/ek//gdimnZHR4HmY4TLHLxAyQBZIwShcvp0/6C762vNp1NThfiz2pAuBaMKneowh8PlBDEEMkX7Ae/JAWVzKR3sdyx1/OLiXM+Oj8zXi/IZRTmq/2BQdNStdAILArVY5m2oKe4fdHl7ozdX73V1+6D7e6S7IEKubVCkfYAXHoyDtQBsb+pMCN+7EXmP3OO56VV5Opx0JXzuMMEcyKMcFhcuNIm5FMiCNfXRRy/10etzffTqmVOhwAiAoxcOnvrEs0FPfddDFN0WRFkzQg98v3KKh8Ow80iY2jSeuWi8LkyIPtGZjjzyAKTipNfbbdD4QIPC7zukKS6uI+pJ0MlgWMwUUcdaT8+NyrUvJ6z0Yhkia0CnrIC6BNmCOIsMNnNbIHEMQm5D9CsQBYGMUyrkU8oj+VVO2BiOKLHn6czcSFLmIOYTWDNAR55pY1QlGfyMKcABIqIwvEja1m61DP6QwgKbA+hwh3jPsEYwmMAxhLsHBW7smo30djxCXq6q5y9e6ZNPP9WXX31lsRucNZkPql5mm8zGftYwL/KFkiNUYJ3DjqB3uXS9DXnADgXCLCI59Fq3oMnAJhC+yYQgHIS0OvoTf+jHsUfDy+gVVB0+gTshCdJIRAQF70NUAtYlUi3nM1szVhpGJODQxUZW7h+6ZuJCVMTQMErSkGqZdGxPL19c6Pz8mdWK9toNVRDIKBWULheUytG080B8YNISJWdLLWFM9wZBT+/6Wu/5ur3R3UNXvd5UywVClWkbEv0qaDo0n4lUbtjZsAIlf0enMh+P3tV6YZ5fsVA2coPIBZwwmAo0rIGSmT7Fu5o9Tc1SoDfEkF1V7SYqok0dHO4bZWM0mgLXegrzhWbWM5i7BUGNRTMVJI+LgtNAS4In+z07Gx8SPN8UpM9N1qW1EHF00G/4eydFQNrjmtcNXCJDGMfIpMgukGFjNis0LINBrUxDQhq51W5o76Dt80FFN4A8RCfQV9CtMONE+ogTbLVqqlURziGVnBnhgwBL75KmKQV/4LuFiW7rdPiKBsALp4QT49zD8F8yJb2BT47xQ04tGwV+9fKlms1aIicWVG/pjzLLRL1GlDCQtUYpOMir2QEMx2o0Wvryy6/02Wef23F39juKMvQHaURPtATqX8w87Z3JVZXLwxz53qBI+TyCD5pMj3Q6/ZD+B85kmC7n79DgDgYICBP96T/6UwPGXBY4WzCFaw1UbFo2JljmPJQFhSVG1e9Zyw0uQTKhYUtlLokIRaP3/p6BNtSJwiwMl5u5//OzU3388SudnZ+6AVktQ5SNlc6llCrlFWFQKTwWNP4NVa1iNOcGE426AyNSV/TFHh50+/jgQbzpmJw5CkU5Y9lNdLGZpYLsGMJ4EF7hAAJBlrqCB08UWm2WFtuA1wdHDYMa9Ed69xaxw0u9v7x2LcMSAdcCwNoJI4LUDY9drZXV3mtbEtozNgWmPxMybgIjcwHIyefTsdbrBXHTiF46EU8xCyCOjJhSUE/hjeF1HSHhJoYxeNR3YXcH3YyN1suQohPl4BHg40glbVCZICaJQTEIGSBh0ic0MEJ/7/j00IbAM+t1MSpkrPH0yCIHYiop+ukpA3poKjLqwNDnwBoPVrLKFwM3EEfiTCUAHPyzmdtofli+OxBs6T+RrlkLn2yGug6AIgMzAsb7vsEfDArHg+gqdaUlpoGos2Eg0L3DfM7vAyk1jAnW+V5nTz/+pV/WZ599pvPzMzWonSIyDEAuKGOM509CTytTUaFUs4PEUfIHdBnHa3Us0EWcA8pGoo0TpKfNpkfqOkGp3dfiGfylP/MnYtI19AvwwhgV8ss05Oh0k8qQ3lE4k+pNhkP/HXB88niyYmwKhaOtFYS6vaFubtiqsHDHnAP66NULnZ4eWfTeX+1G0OsGNyd6ZiNt0wDU+I2tMi7QVtqMZ1qNppqPQk4/AE4ej9RlgA354CXj1TkzqP0FmTPLPMtuJD5IEBPBAEKA8EN+H7hlkYVmotCgg3q8TbkZPOonKNvVjZuel9fXur2/12MPtVkkg4PYJZoQuQKXKoAveDoMitex0GeaWimMTgO0wGpgyUKUon4IBuUaBxFRDCqONJ2jV8AM08Jp3spKU7T9dgKWQVucS7pdhbDJoKD7KPydGJUNyjod9BYxrqy9PGeE3rqjbKvhVDbM9dCHmjhSYVBcWBwfk8Ko3lZrBY+rr9awIoKY6HQWoG+eM+VCmJEK7H6UkCgniPy+Y+OpWxhhWQNjFhgVIjooWzE1DDs+77SdfhqUMyqQ7YaUKrD7t+ttKCXQxgPRxOiiyOATrBUIrIy7/+THv+zodHhwYKIwYNB6AzAz0dS6fV3NWHwRVVStd7wUgvIkgBaMMwWBmLfv3jo44AC46PVawxD9wRGNZOShQzQLTJmtov/8L/66DYqwyQcDzYCiYXIq/LFazY1Z+g58IHJkcHlyRlA0yzYbEQtjBJt1ZE9xc3PvSwdNBhTvB198aoNikwQevVqvKF/IKI42ilNbxak4IHxBdsU6dTG5OLoBMA4W9LjWvmBOhSwsT0URJLxo6prBARmX1MYeg37YTugxlcCj1FaBi0a9kcmwJSMowNLbIJ/noa0XMAlGurt/NFmVSHV9d6e7x0c9MvuCSM1s4RTQSq00rwsM2hUtGxBGFkCO0C8INKgAqw80n088jAkimE+lVUD4BFIyMlaKnOZBVO0ORqZ3BQAiTJSCqO1mtywFluiNu38SpuJCHcW0KylZOjLTu8jyh1JBtQojK0WVSxh/4MPRmH94AJ4mcszcwyG7gDB6cnqkw8O2Wm106agjQto6ntDoRBwGMAfjoZYqmKEOLYdBPTw5KRzROvS9Rs4yGMnn7y415pDNGPR1gsAm58XPYfDIlKGxD0iwYFwmWRWE8lC7yQh7Q5UmqSaj9dNgcJutU8YffvWVXjy/MJJcKOQc5cgMluu5lZGgPU3na23FQoxDvXr9kfUPqfmCcOlE94+PiS5g0IvgPTIbSJ/z9BkwfVlry6WFcXuCTPSbf/nPxyaLWl8hKM3AkuBwSJtAXRzaYN/CUYN16xwYegpyUVxs0o+thweZeWK4C+EKagjCKPNAX3zxqc7PTyyIgY5frgjFhzuApw+k0g9fRga2LtjZMkFBbyHGRHzFMtAuDmPn3UGNJmjzWb4LwXyPXfCAEklhf77dCEdIk3A5ZHlZ1sYkA4awGjDCLa8xnatvFsdYg9HUUQOaFcjb9e29Hp766g2Qnk4bWCHd7DRbYZcVTcLAu7LjYRiz71F3IlzPTGs+ZqVQ1/7+kUmksOuJ9rAurhLG+fsrUg5G12FssFamaJYAtBe3I4rskwo9H1OMgI2t7RckzjLaqFpMq9Msq1krqA46l6fGQo8j1mQTaThZJVtIeK7A6AG1zVt3r6VWmylXRjBI3Zhloh4kXVtpOicY5TyQiBM+Oj72RQ+k0aDgFIp2jG9s9DPwMAd6YhoY2hF9L5gZAGFJgzTwJ/m8ASgAIcVJFNFDh+MJ+FQue2aLvIvoTyqKA+m0G3r9/EInhwdqN+tOexlRApHGIU+WCw1hmdDUU17tvSN98uln6uwdWDt7jQDreu0IijO1FkciFETDvFGvOesCyIDoS8YWWjMjRX/zL//bsblJKN+QCsFvC5qIyZ4glImS4btkiwOXEaSG0IgovFEwoDIg0FTOC7BoSgL9gjZR0H722cfusrfbdRUreUVcuBTRiIMIZNag+ZYUeUQkdAHm80SBNUzUhnktisBVoPQ4VSOF25qWhGcBpWO2yrVTQoQMi7MCLWoHT9NHAamyUMkHiDnsv/EcjFfjhJ4M6UHQ8VupP5o4gjz1MbSlYItQcwL1Nmt1a7K7KQhvbQqsH4ypD8WIGbIRO6aGTnE6rWOdnT3XJ59+Yo12xsThjb17/96jLb/45jvXN4wkwBDAoCB9kkpxqbjs0LNgO7PAwUKTpFEAAsxIxUvVKzmdHjTUaRRUKUjZFPNIIIcLPU7X6o9B9ehDrTWdgyAGiQJ6TJVayQKme526oX6AFNJ/14P0r5axMlmko1te/0MDlcsGEmdBmg/zQ4E4a0Izs1xmvIx0/xQMi76bnWQyv0b09thJBrAipXw6pXIxrxYbSYiy5pTunj33gRpnrVw2siLUfrtlY6pbwBL601ZrEFLqTwYNMT8jqigdt3R+8UIt9O/zJaVyeTPayQyIol4OsdudxZR1YlQY/GbJksDQGGdYNvrrf/HPxju+HROYYaoV0ZPvV5tYxy5Z3BW65yHEs0AtJmF3exnaOz2RrA8aGVzyWhpkNDI/+viVU74mBlWEuEqnHWg99Hz4He77IFlFP4s6BWHNOfR6IPwEBv8dCqaAEUjyGj3yAw6a2sQihuuom8KQ39wNQrwgQYOUBEESJjZJQbmQiaZLAtn7EIKetwUzQ/OT1IhGHswFvuIoq1SWAbyy8qyPyeZcDs5IF+7vLFZ/d3+jwaD3oUkIX9FyzuulatW6nl+81jnNx/MzgzegRTQPyd2/e/PWBnV9fWsUjrU76Qwj3DV12vuW4zo7O3bRTQ2C8SMUgtrp0/29puOBtF2qUS3o4mTf2g25NFoEpG0Bjn8cLTUYrzSZ8Rl3oi+J/DITx9HagpSvXp75giLxZckEiztilEicwVho6+I5tKwvdezVQuGym5GfaDHA2cSTB72+AFB0WU/z8ORIQBrYH42d2VCHWck4FatazOzw9lYAACAASURBVGuvUdN+q66DdkMNoHovGcBhMgeF9NpYK8AeVJNMZA71MumhVaDgpxLdy1UVrKBUt/D8ZAZnMW15ZxRpq4jc1FjNU1OKzSrJsjU3+anL2TbJICdMc64rrRDrjQRx0ug//Df/lZj0KDQA+Q4IjiEC7EiugU+SpIXs9SkzCclWwopiaoRkSyAfDq9LrePJSQ5vOnE/4fmLcx0cdIKUMD0n0q2MlM/TM9lpTCQF3nyhuUmdYe0mBr7rpVhi7MPAoJM2o13A4MC0FIj0n+AO8jOBgg8nK0Qu0CFSBd4/RXmlAmqEGYSJGyOMgZ+U/E/qsU0wJuTKOB9PJaeVyhascwAlCK/Gj8DHYzz6/eXlh017UJ88C5RIoAHmEFHx6q9ffayLi+c6fXbiwT94jBiUV6pcXuny6tqab4x2o3BL2keEYsUmBvXixYUnqSvlit8nozBMDjw93BtRTEUb1csFHe83LYSypSgf09Z40CPa6F1mmMg2jAFpsYKjSt8ocN5W67nX8Xzy8Svt77WslxeYHFC/xpbyCltOKq4rPv/iB3r2jKHCoFG4G1bFmMKITrLehuKfGaLpzOM/GBSsEE8OswNsAr1nrXwmpWa1qONOU4etmvbqZdUAgSw3xrgFBoXRTp3S2QoTONMqRhFa7tmgw09tV66qyvqdw8Dap0kOigrwQz+q2dlXo9VRHeZQuWJJgA9bIGmMm/AQVhm5Z8WzTEREDUr8O3/yn42tgWfoNZBDLaGUrDgxJOscEMsPIiDtvY4PrdJoaAN13YNW1DFMVgJgUMsgxRt20DJO8AyOXa3ygQNmrYMsLGxoPkGtNmi7UXyuLEnMe/IwH4IikG4Tvl1AVRLxjhgeHQ8nUb5l5Sha5oAUyQSmJ24TARUz36GaJLtgdz2aZK9e0jXxettAOzKPj7YCOuz03eAbxiHlXTMlnFZMZLaqD4sWMIgAt6JfSAEOdcZnC0hioCT8MykbxsTCMNRUuZQYFCnfrbclkh6SJgUBSdI+LjvgCc4LDuTZ+ZlZ76xXASGzPrx3FAMzS6VCVqUC069ZbVczDboPur1+r++++YXe0ha4edRgzOYUOHKMiCNrnfJiPfJrmqHwFRGa2WsniO9qaX4kdC7Iyrwexgcrhv21z56deVEaDgOQJghIwscMqDD1OM+BCAbYAjLHcOLdw5PeXl7p/bv33s+0nE1Vr5TUrha1Xy+rUcyonNmolJFK2ZS1+2JkvY2ObhUj1omsGaKaHqeIzA0AMMMwSOP4nlKtroOTEw9BoiHhWnI2d0TCoJqtPTXaHRVsUGQvrr5dBoQmfFgi4dooWZwVphWk6M/9sT8Yh7UmYYx7p0fGpd0ZGXBtELIIy3oxKLwjqjPrVNbjBOS7fO3Ugna4PBcHYizwJagNLAHupfsjHEqWN0VBzUwNRhjABorSXc/ITTz/9zBoRkrgaASWkSIyQDPCGYSLSj0UtikAXbMtgebj96pKgZIT5l8+9NMSJVjPxfC10/ILXHOnIBbKNKwdBBZBuaYLHA5623n/dxBIgAymX5m69X5Xr1OlbkmolEDLG+ac6O+c2qBYQ0qLghqKz+b5H8siByVUgAlgZ3PszDmM3fthc+MBg4fMZxUKjsg7bQnS3mqlaPJshOLQbKJ+91G315f67ptv9O79lW7unpz2MGOEehK8SO//wgFwFTPsbUKDYd88TLiGnkd7Yl9Wz1p/0HNwhDxT6ieMiV1KUMrMHskhK5boGopWQ9BdpKdEmUDqTtoO451Idfn+vd58+62FaMrUcdlI5XSsQrRSNp6rkNqoQt3L+NCK3l1wdhHpXbmmdKHkupbT9h7ixEHwPY5E5Yr2Dg/VaDdVqpY9YweB1wbV3gsRqtlSoVQ20989xWRPceCwBlGghGn9QavEEnT/0u/9sVO+wM0LM0I2JsJnUi/BQKDb7DkjJKLYJUVBCMybybsZSd1D/v+9IYUX5nKCevHAw9hx6OSHwT1yUWarguYBXsuqq6gH4cHCbsnwMJKNe2FHU6DT4xzYGcR6nGQEM2wN/ABlJ0uUHQ0BNQKKieGxp4kDMX1/J3y5MzJIrgl7eCfrzCXmMo/YeNFFA4LFbgjzw1ILDIaYJQSrtYaTiZcrEF0Y1KOvBZcPhr51ajn4bey0lFF1Bve++OJztxesYupdUN+z3amNPBYPQtajSJ7b2cBsOTo8tpKRya4pULWFWfsYp5cKJHu/uAgePV/MNRmNnZYS+WCaY0BcbEaSaAV4rKPbcxYAikhaTL0JVxB0j5+9vbn2WMUuUvFMSLVh5ANbM0MVhh2TgVQwfNC4zdr3B9UhuHmgwqhgWbcPZWKG+dgOf3+nUf9RC5Z6j/tajbuKF2NltnPlU1tV8oyKpLVc8xVpzihQvqRSc0/5akPZAtEFKYegawL/jzwLxgmSzmw0KdeqKlaKBsgAIKgFMSgmpEtoaOQ5U7vcgIB7tCnIx9mYEmB6B5J528q/8Ht+FO9EPIhUThcSGgsfEj0z0gkQHAa6CqxwJIQTKSCWbsOAYdjiTrFJHQMihVg+sDZi+DwUdNFKBgvMiPZiZsZG2MsET6wQvpB+9mhx2E/EBzGLOxWWEYeBr6lpIRS8+VzJ6U/43vDHUQaiaDZjDlpgSSRjY1axQX8i5L4wnUjvQuqdvFYC4e9UkoLqTWh+Mz4CHQnZL5A+xh+gCrmHBDF2tbbRMbsTFJnC+D/Uo3iFKiqvF9mgiJw0E88vnunLr77UBbugeNB49fz3/SaKXdCx3QZ7zgAPArsDcAKaWNicsdRsMVO+mLN4fiAKA+EDDgSBTpM/d+yNZKogEIJTrkUBCmi8Eik4Y86VbZQYBs8TdI/GKJoeVp9CAZdFEpOJvbhlqRt1He7ve+7NqXWBUoCxiSCr7eXgTAXAHN9CjyqqwepZUDPIq9Oxxv2uRt0HDR5vNXy60/DpVsvJQOl4pXw6MuIHXD9fZzRdxhrOl86Wsmw5rDZVaTBwCHuDkfeQXnr7CTIFaUAIWjd5I5k0honIjDDtHxxZFKdYYZwI8CzsZ/6wwdHL6X6nQYUdXEFnZKXoX/3DP+XxOl3zlnXGfLfr4G2aQUmUtASCIfthvU3dKcnQl6Y3nDr1ATqkZqJjbINy6iEVvcgtCDHSP4CCRGNsf2/PPalKjQZjGD9nBGInUG9gwPNWYVFXmAYNOgZcKB4i0TSKk+bmbpmXx9lJ83JO94Jhhv5TAB6+lxNzLkyeFiRng9cBl/d2jbBw4MMmD1brzObO9ZmJub9jDSQNShqcc8sC4/0m0Gvo001BHEF/QAqpSVeCCJraMuIRjNgOIB2bB/jlD77Qq9evPjgu0mMTfM36CP0/KD0U96S+YQSDcfymC3+eG31BvvLFvA6PD21QNFj53oDaooWBfEHOtYGJq8nSON4LvxcgCbWr25s7LytDaoALBLDEmZIC4qRoDnNnzFc06RhEN6xEogUDsot8mBkjWTaZsAwNXfxbR1jSPmabkOiulCo6Otgzmqc1IzsjzQddjXuPGnbvbVjD3oMWs4nZJd7NC3cwU9R0ndVgttZ9f6DBbKHpJlK2VFPn8Ni1UK2CGA5lAZkRdKygW2j1KNj+8caMeFLBWq2h8+cvtH9wqCrtDwi/JsDiCJASCPocu6USAav73qDI7KJf/+f/aEwaxIFzOFxULhS57/HxsT795BOjNzwcxN5ZLoUxceikIOw6pagMIwIQNZMVk4YXqZUQOATvX6tWqTgVILUh7weOLVVzyiJ8n6CMIayGzYCONonGnfmGRlkCakdE5P1ulqE22X04j1jkctZYgDlhwQ0bUQBWdovFDIPyOqxacbEZpozD/wvzUJYCs3IsSFAynmK2Q9A46D71dHfHOVCcTz1FCxTNePrUtQ5VCJd5q9V8+WFWCBfAEB0RyjuWTg69dR7SMHM9ePiit+oF4Rir/jAQ6bF4plZZDBAEV9A45M/3u21njgCtTsskZ5gVgcUF1w+WOCyGUpDhIq1OnExQdFpaNyRIBgQ9dOTNaDuQXRClgqZGVZ1202kmzgJHCvDC90H8BTWtV8v+XgyKC4wA6nDUN3rJogTmpCAATCZrlRjxPz5Qq1ZSMRUrWs+0hlEy6msy6GrE15ClCqEfhPISNU62WNciVbJB3Tx1ddsd6H4wUpzOqbV34BGOvfaeSgV2aVFb00PCweOkg0cL7ByAOGrSMMa0E3XhdTAonr31SGBiYHy0UpjyJsX7oPcYUsHoN/7Mn0qkmGHqDi01SzOU3J5iGYMi5XOat1poOB6pN+gbnqWRhTHRGPYWO4RRnF+GITNShPDAwqWlw/z84sy/u9JseKAQpgIfjs19ZihYCDHUTR9EKhNj/bD7yetbAmFyxeSqZbxYHBDqM2vuWZI4pI5BvPJ7A91tz0jgu8SgksFCo3qBB0go98g4ZFpeC+9kWlPYug416f6uq7v7J1OSqJt6w9DfoQHMw0BskYdF3QKLgWY0KCTp7dnZM/3wl36ojz7+yBkANU+Yck52MZmpHxYm2KDY+OBUF9IpHL2wr8g8QWD5RDaaE3fNaPmtoCFB+kktQAqIpBb1F0TPDyo/DCNaQwEe30j9QRC/pwdGik19a1lub/uDHFrw2QY5ZjiKk2TiOGnAIv9GVGOYlNGHVKzRGI7nlS4v3+vtu3dejPBw23OFcrzf1mGroYNGWWWWbi2n2iDxPaNRHfZducm+DFsMO/uHKjf3lSp1zPa463Z1ef+gN6gnmUNaFtJrp0cnqpXLbkhjSKUSZ0YmxD3JqmjQhHtLWwrqWMl9vhrzWIlB+QYnZIew8WRhOyHS4ijM7k8k2qLf+Df+VGwWsDffhT4OxEPgWKd6R6FQdrqBMQ3p+g9sfOTshqhLpUCrz9Gx3w3MgVcygQrjApg0YwXVF8Cv+2D8ZeevpDx0dqAaueBLpmUDKhnGtbnYu1C7G4C0RBdQOXWKIfoElgVoyKR9Eb/fexRA8SBqm+yS9QuEPq4jU7I90eLwiZb1DpBw0enFX7uVmgFOR22p3yVa93T/1LVB0f03/46ojWZ7qeKHgfOh78K2Qm81b9T18vVL/eR3/8R/Q10ihaIW4bWo50KkLTni8Ie6j+LfBuUJYRQYQgqJIwvyAYHBQoro1ESMgjDynXh3bwpB7HG3fifZ1Jih6A4pNdGOpnxYCXtnpBJHQMTHoEIjPGQknoVLnBvPm5FyOIPtRJQfoyIFZbiPdPT+4c6Q+C+++YXevX2vu+sHbRcrMyD26lUdNquq5tNKbYnoC62SwT1SbdLo8XxlHQciUK19qELzSKsoq0c0CtkKc31t4jTPCpntk8MjtYj4pKkl1nky+xQk4eBeMq5Ey8MONFnKba19SNZA8IlgkZv2CWDGXfOGeJ5FsvUTJ+4dYH/u1/6oV4JidYRnBrhOT0/04vlz87N4QGG5FKPnPT31EemfOoUjAnRaDXsiPKWX/Xb7QVtuNHK0AZAAbm016zo+3NPFxannhzDSDDwtAIcwGJtw7ZyffYAif+dKEYtLejo4SGyR/gFNOQ30QjgWi4Xdtq6dvPk8sDwoPEPE2w22Jxa26+cmWjc76suu4goFOzR/kKJAZdpdZl8oNCnmYcScXga8NGv1zQPhk2YhDxcvj3PwVHGDDe/HrpdOz1BmbZmtTdpJdCC1MzsELQ43wuFS0rMJQpvW8wijpR96W7uleYyKW6Kafh7nA/LHArtxWHnKD0JYpocF5w6Z4hDNwyULQ3gLTcdBJIamMpEYB0bkRA/EU8mL0Ei3wA07fYmFRi+3Hl9v0V5pwsxuhCHTKlqCG/UGPQubsk3lgd/98KTNbG4OXjGbVjmXUd5TPEF6jchHAxm9QEQ0Mag4lVWpUlel2VGtcyxlChpMp+oi1QB6iYot0tDZrFr1puv206NDU+Bw6mVm75gbQ+loNyjr/VxzE3hdSkA1suJuPuG1lm1knB1OHaSTs7a6k0kKGbXabUX/8h/5qftQ9AHgor188VIX56ExB1CAfgNFOF44yO3ieVNmIgOn1qsUp2HeHkMiTQDaJcXh32NIHeStDtruZZycIPOFKk9A37wdPNm7GegdCYCQ6JDvosOHRWueog0RCWFOmIxWiE0OxH0fH4i3EySk1++nkN2kTorJ0LgNf0KFFXp1BkPoqzH6gCYGO27LaF/jzcOGkA8oZJJDW19gyUMJC7+syYcsFlsG11s7Jd4Tngy0FGkrejbVelXs8+W1SNmgLRFduLWkSjDCg0TwTq01acAzvrFefRCw8cK2pL4jygFSkOrxOUJ6OnRfC10H0j406tH9rtc7YXkASBxRSkGgBCVfnuPDPVs3GNkJQp5ear5G5HTgMXKYDjyjnGW4gqZGuVBQhzWdex0dHx2YlsQIOunRaDQwWvnYfdKo29Wi19OKupD0ifkq9kKZ2BsWC3DJaR7boEbUqQsDQKlsXsVKXfXWgSWZrQ+yWGoACmz+JYIuoIFFayg+Pz/zcmtLrBXYpkhbgvZJIvkAbxMRoH7YMMIdchroSYaKhxat3Fup2tgg9zoNnU4D0TqVCiIwf/z3/jDc41iWZXr54oX7CPySwHwOIicMheElG62Whw6ZB8nlUhoPWeXxYKH0wCPrajoOIhaMCpweH+nocM8adHt7DQ+p1etl5+CgcBTKIdwG9MRyybuENYkm5uMl6q9cFC5G0BYnvQQBC4wKPHM4EMQXw9LnsHmCrn8i57sTTUvCIlWehcIS7YOwGocaJuuinssPi7rTQSO79iGNdK1j/YYg2+wFBTbssOKFixA0ClmKPfOaTN5TKpuxGu7pszPXpiWiuzXLw/QnhhEQqaRZ7tU4QcDefblEhNEXgb4SdUbCY/QEMq/LuIfX7YRozENHe897d9Far1a8jAGWe622Z69LWs560m0cxhGIaGzWeGLxG03lYViexhgEs0kQfENdk0hom8SaUSGbVaNW1eHevk5Pji1zwGKBQrXs2nQ07PvnvGBiNNR20NecJXr9XnAmsMZJ29GogMqFhiBMCkbeYfyjqgtEzlQE6SsweYnyIW9e6cILI4LAP2eFU6pXqzo6QOudPc1B5wJGCnJmGF7onwZpNd5X0DEMEgM8B4RGD4+Ow+KBGkOPctlDnYlhGRnfbEKE+rP/3B9LlgUEkRMGzgJdhIwi5Mje4IfOdq3mi8AvB/om576/u9TtzZWur6691oP1Hlxw9i4hUHl2cuQBtUadHhQIC+RUqEEJkyETxDzC2kWayoHqtJMgCz2msE0w6Mmx/zT0oZjZmc/YOUTeHy4BtYp1IwxxmndiY4IcGTreiUT0B/QwbEDkM+428BENSGGZwCUtQ0gRNSXGxh0tkgFFUiSaqDy4QI0KrHvPbVmTLmjTIVhJhAchpSsP5MvvxIHliECFHW0rrOak3sARhH1V6ESEhQVcsiATHeBuLgJ8PZgLnAsXIqi2bi3csltcgMeFeApViAtEb/H5c8RxjlSuNEOtYGRzZclkmPJe3ExbpDv036SAgdYEMgcV6kmjydD/jqhUyEFxYgEDoxUo65KVHOjkBPJuU5lCzmc8Hg4soUBrJkZXHL5nv2+hT5wkF9uAFFO+Sf+H9sNowqJqGOpjgz5kSlCLstmAWpZrFROUMSxLLSNxlqwyAsavVRlWTNuhMH2LMbmXytQ2kT4xKO5REPHZ9Zsio39orjRbIZrz9ggyGBT0MDuqJXumq4r+m//kr8VYGOqcPVbED7sWsPDyNOZpsrANwhqU/f1DnZ6eu6DlnmLJA7Z+JzMuwK0ggCQOHGoH4UVG3SukhQzYjdV7urdQCXQkf/Hf0lBEwoaDsOaT/JambMEfwGtZPDzIPE4iDzbBS3LA6AmEZXGwKJYwE6xCQ/4daPWo+cBNY1dtOGxqt91WkEC2DQ8S5ntYlEyvpdOB1n9utVR3/Ssl9zFwNhaBhPGRDcuYgwpq+AqRiQvP2Psy0VjoBwWh5SpxXAjYl5TOoYJKWomaUMkwuuFmakycTbL8jeYk+Tzj5vyz13DSN5wyS5T0R0zShMUfRt99Xq7zFkEvPanveJ4sfoD54o19XoaGVw+TpxhN0H2YJOneLBCSicLemjHysghvsl8t3QJgnMKLzHj/lbIbp5QFNJ15vxuzcOaa05ah/qadQmYEnYxnOUQMZRkQQSOaQTI79EaXyTwatRQZUxg9WeC8NmHaGi0PWPdkFJwhPTOfX8K343d+v8QcRBTAhlHnELG8XQOnnCy6JpB4y2acaFm0eP5Vnyt/KDuYf3rsPnrWzUwR7sbf/9t/OwbVeeo9ea0JmxgYgPNEKROfIE0lVnbW1G7v6/goCAq6t4LmASo3iVUbHZqOPb/P5r4wGVpUlkVEW/T9urq+fOuwj55CWAhQNDjhD5yomnIZyUlNxkUsplIJA2WsHGGQEOVP1EjHM3VpLOM9LRTJPiH+e6KNNxi5+cpg4IL1I4nQPAYFmzo0qEJ9j+AGfR28Nxfbwpztpk5OUCWlkGWwbzcUGXSvnRxmslYhCsTeAEhgSGZZJJ+HOSUK+8AoAJwIe4TxmGhC7raxs6+o1Wok06q8XphDw2gZKgTGRW6Yv4kqhLvAbAlS1OGDMCMXyMC72TImkDmbFcpG86UnhAGfuHjMhPGzO+k4Ilj4YvHzxJeG1wj97kAQ9SY/1oNCc0IuO5c1WEEazxe/k8/FiUNcJpq41kCXYbNWkbQX2g+AAJtKLPXGuWz8fD2OkdQxXHQykf5g7J4nOiIGfqb0+pBTI5jh9GGdsBiQre4Bskegk4yCSP1hxVHi7Ow9w3yIXw+HyDMkm/C6VGdmoX1ClvQ9ahzkE3jGnA8BhAgFeOI+59/9L/5G7KYuoXzKENjAcyUWbrQ0bVCr8SKB/5+tN4mVPU3Tu96Y54gTceLM87lTzllZmZU1Nt2FoW1XVRss0VhGyJbamA1tqzFCsDASCBDeMOwthJCQV2wAgZA3iB0SLFiAXWVXZt57zxzzPA/o97zf/96yRFnRN53DORHx/4b3fd5nSFPGQSmpCVpnNiHOn8KPffiouBKuUKx2Q1IdjWYqgU5ooPKw2Xi0dqup2hOvaflEa4DpdbN+37sUDdOQ2VO8a2I08wD58gUHw1IQygSzmjygqsolmRJ2uooSvX98sscGJNC5NgAkSZ8FOzmWm5AZ0F69bifHx7Zf39WkX1msymBN6uSnYaeRpXThNJU5PGUEKlCFfrMAYQzgauQee3wmSkEWCIuTHo+NJf0W87Ol9zryvcszsPSQcIVgc4Cg6cmxUMk2YpEUfY5UKOkm5T3wPxBNj2GhxPVZmsjC2BoYrP6UrLr4a4a7jDlYJFzUTp0hoYQ0DRBK5mjvOZMa2NKT0LeE/CtPnUxKwFfIoTlyRopQwiUWBRMFVDPkFhGg7eao1VLR6kTdkBJSKMh6mZ/ruVH+/fqNSknvNtlUIAzP27w6nqELGDKbr22xTvqzZI2BEhYx6ylYZQev96qcttyJKlipBRCKcQP4Eyx1B5O4nZyBwwHIIaAEFWzFQ4ysEwR8jMOai74vDhg+s1bUf/1f/sfbqEbnb0Qm8DwcbgpOJ3mg9QaSDdR2duUyW6/tKqsonYGL5eRGT1IPnDJoMFNujrFuI0wSsR1u41N9f2uvv/tWPRezBdg/+EN77hCMYJe4q5ZdLrXgcbIB/gQ5orSI2AMyISTjFTVn1a2e6QH5wNBm3r4lquXWXr+9lZgNIq/IvMEHj8/OaUa9f3F2ai+eXSuyhzxbTt0oxQIYWrGnWw941kwLyJ8NI4FbkJ9EN1SAXemJ+B75LghGQOsEodR7QBZMGAGs3XKNgSLVgCNvpDs4UVh/huR1KEcKps64MYrnBQfUVHxiel8nK3P6c8BUShWhe9Bw+JMDkTEJn+H/b0NxS7G5OCjkH4IhjlTSYcQREDTQPCoR0L/1moWJuQyhAGMbjEcSDGpO12jIeen08NBOjw7s7PjQKvhoUNKG249xgHoc8QXxzkM0SjgEYNPQ2t2+NVp4XzAHHcrMBnIsFzQbkYMPv5KdnZLVahWV7GjF2FC+4Z0ALsU2QNJmq8NQgNfU+3BtJq07+mBvQSK/fjlNyW0q9PuRVyNg2gYHKLPY3/u7f7qNXDk5sSIHTmTUzEQwI6HRn4xmmsyDdnG6Qb/nBEd8plnJuw3lD1QUpGBvRd9BCYXLEKb4D3e39ptf/2P79rvXdnP/JNp+FGQt34ogcOQDycADqTtM4B33196p+BfEDZlLZ+T5xz9jznB2cmiVcknnEDcCubxv3pJf+1Z6G6QKTNuBsuUkFI+pnMTi7AUJja9e6IFTsmJuwntmQbERABUoE1JQhliQwN2wGDD8pJTgZ4awAQEcIWxAyYsMxocD63bxeYM+5D2jbJD1IKeyCYPpDKrEhkkkUl6KhZJJDxfispgQbDJoW2i78h5pmXNmSGSGL0R0MtGBdHJ0oucGDcejUD0vWbQglTDvZ3mczjTs3FSUQIAZCAonI09t5LmyeGB7MMClf+J5OJw+kCnnEhtlws37Q41dYNbgB4HXw9X5mW8okGQlUvtQnw0bAR8cpgJ28PagDx3PJEd/fGzKOAedGajfeMZtTLmeUrmMUBNUub7nxqOK+ERlYKCw3iNG0iRsqVERgMz6Jol8/bEc8wAMP1CwZcZJ1n3ilVUV+SSmmWkp61Q3dOzv/p2/voWCwhdcyHMq5lU3jjAN7JFc0dVpwWKhVEDpylAQbh9GiSTx0Qdx0jtFI8gt5DbkkZrUxQALDHmgtjw9Pthvfv1r++0339g3r2/EMPCAAmcpCLmGCqPImfAhVz4k3t9jM/u0vkAIc7Fkuzs7UpMyZzg9Bo0rqjxGbv7w8GBv397ab799Y/ePBIqNpXwFdqX2ZsDMScac4vnVub28vrSjvboVhEiCpgGBI9Xuvgt1zhbyWvh45PHAqNFhcOttBxsBaczEsPB0Q/wl8JEA+BHoExgNQML0A1QBp5tVTQAAIABJREFUuNcWCiz0ohjYcHfpyeTFgHx86HbS3Dpy6gIRJOZTOrWy/oSlzgbxvCosh8cy2rm6uNI4hAhUACZItdzklEJeVfiJzOms6oAxBGiqBI6OZvWJA4oGz8yb8jmVx+qHchBQyWXC/IRZ0UbOVNwqEAI67bZKxAu0UqcndnF6YlVQscDdjMSkvGcZggrKdhtnoX0bk+9jq91VX0zaI3Zn8xXji4zKZFoCKFyUesUSYIj3mO4CDKpHhI47AnsInZflUt/G3GXYZ5NyOPS4o2DIqbJ9MhV4AhEY0Ib3xu/mYIPOxAgl9u//2V/bimiJnJsTL5nRDAk6D64/eOGxSTxBA3snbJTqYlPs7tWsWHGjfE5PvXklPHgyuitl02IrKHEcgumMsq9pb9+8lhHJzd2dbigf8DqzXFGLms0kdSOIyTGdOcFR5o00iVkrY9tbrtpebdcO9/GPq9k+Uu8cPtcYj/Tt/uFeG4ob6va+Ya3OQH536GSYX9T3kJIf2PnpsZ0e7dvRXs1qWFhlMMDny/YymBKIYg8tDVLqdN6JpyJZapAHdSeyEQi0KXotkkRgUK887a8/6MiCazzDWwHnqJCThFBRMS1psy2q54RGAv0eN4QHJEdxKiwKzZmAhZMp3TRAtgXccgsFnZicxNxsPBP+2fXllfrDvd26ymdma5zgQvhCZi83i3wieNH/MH8k4gZYu4tLL9J5J6myyqkEzs9O7GB/T1UDZadmPMuFNhO8RiQu3E44sOJiVcpl7XB3164vzm0veD6yjOW8GsLNuBlZ9FqwrCFs1golHYC0AOi1IO8CpyczuNaWNaKRCxLInkAWT61UumJ4aTOpr/dREGAQmjT5ORac2yg3WCB7+Sg6AOMWDEn9davVsk6HCCDgcizeYOXgxOuz1djf/jf/VbcRU3vINgj/d4vVFI5AaZEiwfF5ADTKzGcIR6aBTrN4t7+DcpFgBx1DqluSxwtqiMXhDpa1lH3NZsNaLXwNyIedOjwQMqdAtVCf0h/w3ykQjqtXkSwsJqfBlPJFO6jui691cX5iBwcgPNCg+DJmQhMJQcOokh7q9u7JHp4wWISGs9HU++zi3M7PT+387NgO6zX5FxRzacumSIbAs8DPLWBf3l8CYSVzmxRSa27lgLCxmRgyBcfYqIxZy2Bxbss1PQmSFyTnbXc+muDR56kg8nRYIKEgiI4onphNx2sbDjjUYF4AV3sfhjciN4o4h6RWUPbl8cDjxa2DpVrEAnBp+uX5uZ2f4cN+qgByWO30jpIxYHUWMS2kNSMLaawyj3gbxiG4NnFTkSrC4UYfslut2gsZmDL09BuPL2u2XIr+Q+VBeUav3G61REez5cKKWMtBAxL1qaAemBuJ78H7Jr9N+Hz01fSMxXLUW5bVxIHscpSRAcUAnmE1B4n6Pg6CYAij2eRoqNudMYADCK4No+LhfVMqki2dh4GPrEX+8SiXYY14CCFIN+uQDeUvAvywQMO0FGyhLJ5g7K//8V/0WkXB0lvpdrhRSrmCHeztS/SGrx6/VHMYGf77K5rpyAB+xsDVxX/0AzR5Cmuu7rpPXTTtB/eH/RwMO1yY5bJuXe9i/jglKKLTSKGrhzx0QRteBsOBZdMZOzs8tedXzxSxeXxyYNkCaNbG1nNmUwMNDJ+asKaf7Obuyd7e4vWAnddQaNnzl8/t+tmVTkw2VCmftlya3KKtjCI9WM7LABA9eQwwy+KQ0N9HsQuPTVJIv2WDh6DnukBaZZAIC71tnf6jdfsN6w3bNhq3bDpryrx+sYjZdLK10Whj49HWpuOYzadxWy4StphtbT5d23Q8t/EA9rXfPkK38FFg4KtIU54JnMOE7KXpD1nh2C6fHh+LUvb8+XNtKhBN0DDCGySMxotOBo8YXfqAnHIfMIE/KVcBZijZeS48IECijz7Cb/FMC5OqASxUQXaoljt4azTk/tR4fLJeu23TQc/W85lxxBZzbj+GoNQbfvcDjIavUsCShELkTJZ40gPl/e7t7es2BKShxBUsvqbXxf8wBMfBmKHng/0Qsq+wLSBcjrKSshjq3NHRrm43Dld6UZLjedYe5+PzRLFmCgQXQJ0CqeXG5pBxOhT/Y/7GvDX2l//wZ1udrHImdm8JyI0YNpIo/urlc+mXcAhiWObKOM9OilK5qXXZUBFKQvoCXwa2v3x4GniXtTsLQFSd4OrqM5CodqcZ9iadh8fGdDqNN9fU7yhFdVL2+1bM5+3ls+f26uUL++jDl7Z/UMeHQzMvNhQsAq57aCLtds8en9p2e4+1F4EGPZ3s3FAX52d2eX5q+8ybcqTxQffBeB+fcHd7YtVJ6AiSCdYMW4Lx2rsNxaHkmyoi4fI9beK4JUGX6dlg3LTu4MF6w4YNxi0bT1o2XzRsvoByE7PJeGu9LrfS1iajmC1nKdussrZZpmy9TNh6EbP1gs2FENAJuIriCYhlhDyyoZjtuUrVLQj29+t2dXmpSFb+1IYq03O5TTWfj0ONfo6TnJwosc0fsTCjj3YHK0p2V+bmZA7z4YevBASg4WKRMyxlMZLTyw0FuRZd1SOWAQ2Uty2bDftKXmR4jq0xVYxLbNwPkJJRvRiC1YVbijF3Ozk5sy+++MLOzy5ULTEXpORmA1IWI+mH4sWfvH/WEb0/8nb1qQQvKG6JTZLQhqrXSYR3YIE+CpckpZ8INncqnIdUk6eF7uz9OIFbcjCe6sAl66vMDfWHP/7CFbsoXYOxYKVUtKP9fUV4guOXK5gFugsOPQFlJs089kxu4wUsjNfbQoRVThRqU2ZC+9DssXOOyLDRrCQMVeXDJzWqN9/MabhSH4IEO0rNoBGXUpfgNPUQK4EQX37/c3v+/Fp9HXQmvMq3q7mt5rASPKtXQ0qoK0qFGDl9ZThRSQGgAtx+dLgvIi/SaokisWd26lyEE/tmEZE3NK/yrWMJueKXfCShewJXUIKy4Mc2WfRsOG3ZcNq04bRh43nbpvOuzZcdWy47tlqT+O4bqtPe2rDPzC5mi2nKVvOcxTYFS8dLlk2VrZAt22q+sY56k541ETeOPMNJpipQlLSheDaOPlJNUPZhTfzVV1/ai+dYgtWtVGFRArv7QmL+x9zHn4XTpSiZfUMxZyOdsaeNc3Z26gfRFVy93VBqEhlDNA66OZTNfXnukeBI+mX76dGG7ZatpmPD4YG5YblSsyKopqKA+Ltboan8zk6PSqIrcAK+IW5K3//+l07cFrVqY5TUZPYS8ADnUKg0Xvjw/XAzDgmD2IQzR0WJq34zMOzTaVgZ/D5cnHwGBe3I6WjOoHF+ZxhHBDcwxZ7KwRgvCsIDK1bdKVnslz/7wRYUDlYuJz5wcbVSVn3MNfaOxEqpxpwBdAOuWBRavSKeETqQswPIWS0VSZTbE/t2t7arGpermQcN4zgyfxDCEhStcO8UMN3tyVfu4f5BhNzI5wL2uk7I6UQAR6lQsPPzE/v+9z+xs7Mjp+rIhGUuHY3CzdZOrRcTHGUpJ5XS+vBeANZ3zRb/LdN19YgoOoM4L9o7ToZ/z6wIfHTdUPJll4ASmNzZEZ6CiMoXV6S+DWdt60+fbDh7ssm8aZNl22bLri1WfdusySlyIu9kYtZpmzbUbBKz+SRhi2nWUlaxcv7AquVD26seWWKbUlwQt+5TC9U0QAv9JSnpkEKhRDmTn8/P4UcWMGrpjz76wC7IIaa8LUPMdeY8hwWjBEXDiHI0FKJGuUZYOb0b5FUOM8p/ki3YTPA0xbjglkNSLl8SN7FkgRMKAHH68fbWeo2GTQddcfgysa2AroySL2q2d7Av6B9mCDcUPDk2FdQe3hO3Levp5YuXMvxxhQLwNs8T9G2oco5DBtBiOvGhufP9YPuUNPI5O4eUDNHZRy+bDYdH356eGtZpQ73zm82NK8McSj2XE6jfcQ2dOCImCL0Y0UzVStFif/Iv/eEWug00+4O9PXmvsancB4If4tob+iUGrtgt8QFBhKZTTn4GXz5NZt7BrAO/CISJ4r8BStDI05BQq7vAXH/yJYEu4rhDa08NvWTABjFz6I2lojEbDZlGDrpdUfrZTCwOvNKvnh1brVaS+Qk482aFXmihqbxrMbxFVFiaZlyeZcUwWaz2IBBTCl/KN70rXcPFJLNEt4nWpQrUqn9G+Rdy2kJCYKQB8fkTIdyh1Ju1rDe5t+HswcaLRxvNGzaatm2xQrjnMTR8fyRNdjpmo6HZYmo2n8RsNkpYJlGzg90rO6xf2fH+hZVyFSNeigT1wRhLM7h1HUH71PUsSAAdqFScxLXdqkAk+hwWP+gcczsG5EgZKGXpnznV6Z+Y92ClTSLHU6MpJ9ouKN16LXCKvvqrr75vZ+dnlsu7eDCyDXA1s0eM8gwx6Gw9Naxx/2CTHs5FU4vhUw5XFIg6kbGd3T27ur52VnouKx8RImpAGpndMTJAQsKBzbOXjCbo0ugT+Z2UX2yoR95vq2vdDl4fzIxW0jFBboVh/+LlC3l4AHSIJQL6OnbPddYbP0djCvKmhK5SjruOzE17onBz1pYj2YyE2Ezqof7TP/ubWzB8jCgPyDhiqpyMy27KE/9G2kgMHdm1eCdEr9mUOlOxVfqQJBPs7+1r3oHMnVKPD64FGugwS/JzyfzZADeSWucp2sDRWrSrjQsGF0s1xjxM8n3vbm+kKuYWqlZ2dMoeHddtdw/ybFIBbVuJDjEKIT3ea8pI7u4eEWwoQIIw74LqElxc5TURDGEw7/hdoaHfSH4kyewkhD6LmqWmnpsx7N9Ag9kazG1SB4c2WXZsOH+w0eLepqt7G82b1p/0bLGcGTRHAUKEUU/Nej0z6JCLGbeU2WRglk1W7aj+zI73r+xk/8pqSC5SzP5SIodK3kA5JpmNa9Y4RihFPPmvovEA1QalKOwPFoG4iSKQgqTS1M9FOGZhUqrh7iSjFk7ufl8n8dXlhWJiPvvsEy1MpaaIikNu1ntfR+aHlI6C3dsd6zw92bTft/hyZtvZxJaToQ+3t0mr1PfkqUGEklBKxhERnE8/xY3Z6zmYEJybQHldk5YKhwHvfSRUUi+S7QcgexN9D/hESDj7jI3redJabssQ/SkAw28iDhaU1/Av2dDcWFGQe+RNEg3XqW6Yx2HImcMb5X/+b/6rLXAnCe30D/Du8F5T8w97XOnpc808SC4gz1YhYEtmQrjfYFpfVWlHg1nfrat3KuIxkU3LpYaBH5QdTp05kSIkOMhmDPN7HiyWYsC9KQ+wCqRSyjzg1p5Kjr42TRHme5nkwJryXjO5rSWhLbOhQiavPC3YHOKCuAkmWbYOy85tio6IKTwDPvzyeEgwhQEctPnjujEpX9SYUkZtHbDBhJ9kDmmWiLEhRYRbLei6MC2Rm5Jyp1YWT69sHR/ZbNO0+fbRFrFbGy+61gepW65NciqFrHnJB7I8neBzaDYbm40HRGeVbH/nxPZrp3ZQO7VqCYcgqEMFS6Tylkh5CDhIH/0rZ4lUzcG8VHZuae+BoQe5IU2A1ZHNR/7tgB1jZ+9TRkql3UZW4Zon6FlffPG5vcSd6RjpR96WGyQqvihlP/dOcOlWy6KusTibLZv2e7ZG8tHvyslI9tmbhJWqu1rohExTqrKh+JPPBJInxXUwMXVfEQ8154BkXgfN0LVojhJScgJCqI9DZzXzWSqblc2E3QCIJGCCzFM1zIaihWSnpkGt2BnkkUn35DckIxuWFOUtrCI8D0FQqehKZEQTRvSP/7f/fqt/IYtRBdAssGNXODvTbTEl2KE89JVnsTJgg5yJjKMKt69a1SYiAxUaD4M2mV/IXASXU/c5QIMymYZJuuQhIEzw0LKaoSBPcP89Z/8ype/x+0eElC00aa9BeSqXVHqQHhiPcSMRxMXttLR1mIFFG0pIZNhQIoCKVuMv90JwImucxQj0HNILRJxUynfws2AzhegSydAF6cYsKQZ6QPaCJwF0pQS5U+m1JTJL2yRGNt82bWFPtkrc2XSFnBt0Cn9uqRmMWSkbCnu7+TRm63ncVvOkrWZpyyQYYO/bTrFulULdijk8EvLuSZjOW6FIPCnlXFkeFsxFKPuYyQDz0mO4iQv0mvC5GfwGVoSSGUWtQcPlVB+IxL6gBjrg6LEp9b7+4Vd2fYVtdN4jQJdz2coBGGmgn/DSiIPFxaJbqYqn9GCI8UgfaTes/XQvMvFiE5c5P+Ujilj12Mz7GOhiUhNma9yokbRDCm2xHTybCsBBDBuhnUGmQaQnSt8e7r3cMhOBTBwCyGaE7MXwlHR6G5sQtJGRAutXLHlU6Dhc9ZjHdXygrQBtQDdmXyUxVKC+ofWj1Yg1/+//dRtd2dSsNGjtDpGe7q09ZO6BxofQBrpwS1qttqd5wMHBYfAQd5kBPQhwKtN6J86yQViYK/n2AYVzhcrYnbIEExdNwkn/Y3EAyye12AV9UtNiboIQbbu2QvCwgD8GGzyXTVp8g3WVR4rQMGMyIrDhnf+eWwBL+s4A2+PddWKp0RSHJ7gMZbNiG0RoU+Rp7uIzHzpSfuj3INHAWZcTOcjf2WRi3ie3ls7AYpjbMta3+aZt48WTbqh1/Mlmq7ENx2wohzq4jYYj30yUectZwrbzlKWsaIVMzcq5mu0Ua5ZPFxUXhKFcZCVII8fhhi0bBxyHEn8P2hYlF4EACnVmcMomEmnWbykdMIQth8DlKKNJPu4bwCZPhGdOBCr47NmVfe+LT2RjkEpjTb0OTkSuXXJWNjcGUn40VC6n0XgelgyivHbDWo1He3q4F71tu+VwLkuSzw3yrnQMrsWsDcAiDgx3wXWVN1WDl+X0u1QjHojtXECqD/fLh35GVUGFEZkFKRhPTrsJm5JlzOE9mWh4e35+buXKjo8R+HmRoJVUEH7OZiPCgtuqwbIoqd0B2OO9x3r/zz/cKgIRecFooJlNq90KZvWwoiEHMngFRGDhF+309Nw+++x7dnxy8s77DtIm8DvXNNcpdA5YFuxB/hkIkdtTMVhz7YtYv7LNSsh5lQElPumcGPIOHzFLgkfIz96EDYX5B+FmFflek39EpIiXcMD2vyP/Dikdzg73zaQbSHAyJ/bGlpKJuy87XyiDxlzBc2x188Q8Egco2LlxrlyVbRknMkiPCJx+a0GYT6Zjls6SLjqx8aIhMKI/vbHp6tFW1rLZCt2YZ3LjncBz6vcdjKDMizZUOVe386NrO6gdWSVfsXQyq/JGgdZkD4eJP5AyCBaTfnzWnWhsWiiQUzllZRvA8F1eEz6YFZtCdLDAwFAOEocE3oZ59caLxSbE7lzY8+dX9uqDa/E3LQbT20O1ASF8g/sNIQ3TGJUBw1u81VOWxBN9MpbF8tPjvT3c3alH2axwU0JOsqO1Q86TDHiCcpfnQEuiNqIEh5NYI3+GTu/2+SDPVhtZhqv+M0QawPBGOiuG9TxnrL9dXYxSYEbVxfNbzHUbnpye6qYUUBOAMhnwjDxmR3baABHZXJDUkMTppGRtqLv/83/YitrD7GEE14yGruOcpW5PjR12WWwoPOZq1T07P7+0Dz/8WL4SoGOSqIfoTUVjigHtSlCxKGSEiCqTuryrX8xQT3KPyIwFFE7E2MhY0KXIshDGoH29UslXLResCssdwWEOnqAPYJ3gGDmSewq3BtX0C6wezb+cgcHPxaiSDcspTt3NP+DEQXiHZJvrn9ORTSVy5u9IC94nSbg8PRKocWOlYFlkkMZvbbHpW2d0Z53hG2sPvrHh7M7m665Nl8Dpvugp+ZYzs17XjDYREALIfD2N22H9xL78/Gu7Pru2HRxQtaHiujUQ3MkXztzhCXCH0AQNexfoeLxcVYSqNElDZQPzp7wtsFhOJ1X6wHzooDzt+3fCTGpnZ9dSyawt5mur1Xbt448/smfPLu3k7MCKpYyt1y4jlzc6CZNxt1p+xxafzYUUE0CHXgowaTaeWOvpSb7od7e3Mgp1k1Q/zGg9QJXlzUh/JE2XRxkpt5jqJygixPAOviCUuLBEeIYuZ/eX+2rQp2LwGbiZZBamQOZyKvHXhBWE/DNmYeRKw8anagGJ1myO0rnPPqCycos3SAu8Z6oxOXixoWDh/1//09/fUtLwcJS2h281NsuKbSQVHFze61VoGXzRJ8dn9vzFK6vv77kHd9CaON6f86xVoXYOhUc+EKB2ON7whWnSjfoWfl9ICqRM8axbNqgL39hMlHzT0UhUICbStTAnK2KUmWLO4F+objq+HEHoYS6k0oABrJ+gAA3cMqKO9DDf91sYqhQSEWYduBEdBjtezXMEUHiJxO3K+9E8ggIYEABn1gW9pcmnPZ2JWzy1sumya43ua2t0v7Fm/5/aYHJn02XHJmFDUYVimUXJ1+2YDbpmwx5uxGlLxQt2cXxpP/zqa3t2cW2VQtmS8bTNZxsbDPGFcx/FeNyl+DL7X6zFwJan+mLlYdcWF4jETEjedrDaYzHV/6C7SHDwd2g1G9ZsII3AogALg5pyqAhiODw4so8/+cjOzol0RRKBBNzzu8TcX5EW7xtKDrbo4GZTsUwQEYIOphNJaao68OCeGvb48GhdKE1KnPS0eKoE95+iFHZZiSqZ4CBMqQWq5n4b2MO5RJnfrcNZ6yZ4OxJIzqAb49MkN0paNxTbBBSb96QIoji0rbTI2ByixTKMoJyApsjXQvSloTshyaKOcQ/CT3nxswZ95kfZG/vv/ot/L5i0BP2JvO3cVYiFx83FKeLmH5BFMxIYkmuEPRTmG+xQ3gQPCOcXWBLMc+S9QDOPt0KwpqKH4saAFCnQQr4IU5WCfJXQlJhdcRrx39M444jz9HAn4AEfwP3dXbEkkGkk2MxihTvTOwoMcPa3pyVIUiJai7vhsBDFyWKILKcmEtA7On04dY6PT0TRwTsPwIQHF8m0KYtxGRLPTKc8JF4/HQVTl0gmAYLH47xlD61v7KnzjTV739hgemuzVdMmC9SsqkQsm5Cdt3W7Zr2OWb9D0HTVjg+u7Pr8mX3w/Lmd0B+hHVrFrNsdW7s9slZz6N5zGbRRzupnhDEYECjttCRJXzZkVi3CzbQUkgl4dI7rEeI7/OrXTvrEK+/bb75T/8rPq5SrdnhwYudn53Z1fWm7dQxdsBGDM4cMZWqrJcPsyL6amxEbNUrIvi3mU+9dFMydsfVybUM2dogAZVjM90lp5hVciBciGzn4ZmhTycnXNxo/iw3kVKHo9e6pux1yCItgM3EzRqHd/DUDPE8gZJwDLhdXGFsUuq38Yl6IO5NplYV8PvX8Gz9A+W4UxyRGjQ/83Z1pbrH/6G/9FQWuRZp76lDVn0ETo+QI8pnk6MONEdNOBpAAVUpgZ4s+CGNDFvohehToJPRQKS00frbkwswTBgN9QTR1lATUPR7qPNQJwyzLFasFbRIWb6fdsvubN/IkwDzR/d4O5SEQl1nm7ygxI6M9OQMBGARv8qCyBLp3uTORLj1rPjU1JX98JG0CX4CYnZ6c2Y9++ENFXLLBKPukp+GgmY5duRqG3WyoBBnE9B2ZtOWLgCt0fDMbTBp21/jGntrfWmvwxm+oVcMm85GiNAk6KKZztlokrN1eWbu1snZjaZlk1a4vPrTzk0s7PdiX2U0pX5BlWrsFvWZqw4H7xhWKEEfdKo1bqT9A7jFx3po2FewH0Crif2BNAB3v2/Wz55oV4pUB+icg6vHR3rx5K4Is/RhjkNOTczs6PBLcnC9kbbvlFgKObukmIvBMGyFBL4w2CSgaKg/scoeaJUjcxuRBwkm/nNHDoVXiufdUGan/hUFPXyoNHWWUO0rJ4DMYtkSeyJ5O+Dth695VBTsGh7YlQqVcTCcsl0laShme/HxGLXQbpG7IDtg95CUXImyCDYZoFqs7gDW3ZuD90O/x73pgnAsXhUFADEc18Sd/+Wdbv1qDtzcQs2JOgpWvNpu7wsCNYrei/2CirRkBEZulomzFsNo6Oj5SuiEETG4rSjF2L4AEpFaued6A0r4ZzIUvgf5JdX0K4CMjNShvFxSKmVjr6dE2S3Jpi1pgbChMImPccqDW6oo9riUyqhQVSNp/CJ/4EJBOwWZyN1LgUG4mTmfKHUpdrnVuqJ/99Gf27PnzILd3NaqzRvj81ORQlJCdE6viLkQyxhSyCSVmav0hG+pbe+q8sc7gzgbTR5ssWjZd9G22GFsqkbHd0rFtl1l7akzs8XFod7c9s03WTg+ubK92IBEeytYSN9QG8GJs8wXflTfFu7ugTFh0Uet7thNlH5A3NxXaL2ZLbsXs+cLcUFjBIRLN5t3eS8aNQ0rCsTbT+fmF+kn0bxwqbp8GkgbaCR+yo96CDB+hXoWc8oqhMzEmaZOaMejrEJJIsevK7/FwKnrabm1PC3IQZCHR7/eZF+0F2jwiZiNTnsCwD4mazlYh2yvcVhHxMqRsCNHTYDujco8kR26qRMwp3YpoZV0D78sbhEOZm4bKwzVYbB4OIDYViSW0BPz/+VPUOwWlu4iTkD2+u9i//Aef+oZSAxiMPdDI0yP8DilQ+psNc08PCqYUYuFjQ8VNRe9BijkvkJIXz59pQ1HryrmUuBGYwLKLWvqXxSkikxY+APMc73/UhJLExlwM6ThpEE8P6l3ymYx4hrgRsSBSDKMju6h3NEGnCimtI5BqZdipTeWbiYcrFjokTGg77bZ6KkpBGPI//NGP7NmzZyqJ+PJochWIHBp56FrQ/YGp+U4oh3kQQiqRWxO/OWzZfYMe6s66w0cbzzq22IxstR3bZjuzXKZgu6Uz2ywz9tTo2+1ty16/frDJeG3lfM0KmaJlkxmlUxTz3NgJBYKjEq3sMEjfleyfDQUyygbycQP6Hz7nRM5QAAf8MwahvF/QLDYKTXg2D8zuUabcDDTke/sHdnV5JcTTwxYoNNzWgAXEhoo8+TYLTPiTOngQ2cGJhLSKkBL/PvqsIfSxZtt6eEH0R1J+n59dqgdh03HQUi3IamE80bpj47OpaPa5udz7mqz1AAAgAElEQVSDwx1xNUCWUxUaZzaU2247Oyx45RuB6IwUcN7KWCGbtmwm6aJR8TvdFwKEku+FH+Y3ISAWN617mfvmwdKNv85Kpc1zB+Ln9yG94bCW3/9oZLG/+JOPttSd751b8Ubwl1x9AodJDyO4qVbKO/qygWphowvSlH+eG/TjZc3pxhfmvdNYv1BWUuJFYXGLsQv2WG4wQpPn/nCgVkS9oFpda6hLUt7Nm9c2GvY111Bu1dmZm09Wy7IyJj2QTyh2RNBMczt5ah99IZAxtCl3weU2gpnc6vacAwcrRK+2esFPPv3Uh40y+AgbSrZqKYnZWMzYBhBrSeNO+aCrknm5/BGY1HftqXVvre6DdYcNm68mlswQYJawTA7otmiV3K5ACRI8bm4f7LffvLHmU8dmkxUB7pbcpiydyOj3cCOyaYF1qQTgS+KIyuHG5xNtqON8PmmauKW0qZC+OK9NqmKhYpSKOK/CtST2J6ES78XzFxqHyIQTGHtFI+7OVlClRhOfI7KxJFUn1SOgm0o7BCjCrnlNuTmTGJJNwvuA0NtqtHX6X15cq9eGR+f2a4A9SyGzfE5Y4cy/2CP8DA49VLIohrn15F2qnsuzzbjJRAELaxn4nSUBPI6Bj17ZlIICACc4INwP3te5QI539ZLr3/zFM3Xwg82FNx9GOjx/5lncdCCb8jDEXfnP//hDz4fCnD2ESUnspeGfN4KaQpOfUyyKZHh4eCQUjH4JlyHYEaK+oLDduiE+QzjeCF+ULLbwr14thZBwA2lDySKLa5QN5VlOugniMJE9dQ+5RuPpwV6//lZ8Llxy+H2oT48OyQDCgLCAQ+V7aQVfENw9er/gdqoPPeFDDzy2hxcmNCy8yVin32gMqtnRJj8+PdZtW8Q0UWb9nohIM+oeDjsqw/KZvJTNzsWF/QvM7upk+q12r2l9xISTPveWkigolzkEsqmsZRM5m8+W1my17P4BZfFbGZH0OiObj5cWWzEYBfL1EpPFX92t2tnFicwqT45OVaJFDrVQxUBnuYVB9CRpn+IgRV8MNccpOrw41SP5PGUglcUHrz5UuiDILVXLYsmNAFXMHWVBgQEdIsn6fAIwwZAeKhpwMl54VDFunsmmA0GVt14P7/u2Tvvz8yshjXI6or8mlgiWi8o9N8HhoOB5u5/DWAfzZOIB4FQKyI08ztUH81qrSPDlKTgSmwLUUEhfil6KGKFUkOc4uwX02r0lOBC9YRD1LdiCiwKrkHD8RzBmLeuwoSJD+kP5KI++KblpQ4v94mefvO+hlAIfHE/fpXZ78BgvbqRPPv7Erq6uNdmGRo9DLDdRxMZ+N2+Lxd1lFCNMMS0omRji8YW79TAbigXGAqaB5NTgZNHsIAnCR1hzxxoNgozfyiOCUwl5CLwyYidlK1bIv2eDs5mgBJFWEZxV2dCgi72BG9XzJwjTGMoM1BiRaDlUFrZYI61G00V+b1LBZ2xYTkynR3naIrMaeoFMMmOxTdyWc8LbOEKIHwXC91uNSf2MrCP+IQpgSUNcnAisGVuh1J1ap9cWMNDsuDn/ZMjpvzZbJs02CdP/02A6YZVa2Y5PD51xf3pl5RJOvlstJMomylZuqKhnhGWfSmVVsguQwdAR/8CwqZgzXV8/s5OTU0kbFKSGryLv2YDfURcw93KB4WzutxPPVQeWfDFQriKFobRCU8YByYzOtXL9fkiz7w60oYje3KnsKO2Qg5wyFSoSBzALnbJQs6c0t0twGcZpGBNSuHOUqxzivxMZq6GyVMf4+HW0duCjshk5nAEjQPeYSXGIc6ttoS2xBuTBt9Smjrw4QIUlwccCIgQF5AI7gsMAyJzNKhs5PiM31K/+uc9+B5QIbqeQWOUWA/LiXDaaNUqCjz/+WEFs+/sHKr1YzGyQqEmUyUqYB0X2VPxC/pp6mFNH6eyh5ItibUCIlPywxEsAaBODDOZFyAge5eXHzSK1aL4giUh9p6qmnUm8o5T+hSCWxBGJB+qpHJ5t5cEHSNFHbk2MVRa3M4Uacp4kpNqVbWKk0+EVsNECxla4XEHi7dZeLExulc0KeWVKG4nFD2YR3xKERl4wg0p6q43KE8Gr9HUwu0E9NcVHWYxd88xGU5C/ib+wFRvNbDWHQZ+w2IYUSHdXsvjGcsWMVes7Spi8Ontuu9V6WLyc5NxKHmlD78otI+dTcqqI1cErAmlMH0dYJBRx26nWdEjSO9IfcBvPl7j6LCTYXIjZ0demcg91t9SSrRmiUiFwPvDUc5U6G+TTG31uHxjsGFSyaUDNytilFUtK6uBGUNVA/9cb6Bmy2NlIbDoOTYIHMIOp1ipiz2MKw8ZNhKhXfa8iEaDeRdzYFuMHtQIHMYeAvEiwgUuxDn1DgbTSzrDWudEgy0ppwdA8VFs4+lZDYDt5UoA0gGYC1pilhjmkeqhf/t6nLnQIfnJcgZEtrxjLgswpAVfaqWwkED1ebCjYtvxwt/91lgQLngwksQ34YoOrLH/Sh0WnPG9GV7d8EHxDMYFnQ8XZUHNEalhEY455J0CD9wYLAyVwiUDmkLvLRuHUBU3kdtqt1URg5Hc5+zpKIKSM8bp3yM0wHNlYcyU0RCtL5Uy0IV5w8raxtRAg6v44afOi46wF/86nK9suIbIynCWnChAwadl03iqlHalkGScw7KYfiYbK1NuK3aFcChQmIZWeZaBeAp4b1snxbcKSsZSY0LqFkD/E1gqr44B7fvHS6rU937yUWCFRQnEu9BD5vJ5bJs2ts1ZZonJwxKm9sXQyY1nS0wvBUwHtWgKe3tLWG8xl2Jgjm8wp9SLHW2aWSx0IKLSTcReVoodz9ovbqskjZL2RFRp2YiCQHBYswGTaoWf6GSoJSe+VTt9TicgBzdo6OTqyayVpvrTjY/h+eMBjGlTQQboNABpkYMpeRgUcJhygIij0id0BlveUDTY+h5yYNcIHcNUiB9kPZEUELZ3GBujBLSkEkyH4jnunc0vyfbutA+ubcjOmzxb75c8+VRbZewHVe49xhZhJ9uBeD5ywfGlQdLgCEavRWEpbg/oyTI9BkCgPOV1kKZzLh+EvJ3eAHdlYelOEoiHWkwzQN5TxuxjAos1Bk8Oc6EFfDJtSSNTevmVTaVthrwW4oNPITyQekLznSjjRlNSvIReRbfG7kOGlyqImAXFovgAM0hsr7qSsVMlYsZLR0HS1xQwFGJzbhRM3KQciSpjpmARFqEMbbS5ukmy6YOUiw+c9SVpg4nMA8B1TLkHnEvtE7lDOknfWelo8Q0YRfO8EMKALU58FGz+b0+2MRfKUmdhyLlvms8MLq5Zr2rCAOZALgfexKuCQi0xIPcrSlbARPM7pXMhhqc3wmgMRBJBDEG/yoOdaDGy6YDPBzGBDOFma9SCJ+RL2tVs7K0JTRj+QVMP8csHcau7B5txm6tfRpLmDK/AANxybjo2gYDhuzs32nbnMyxfP7PPPPrHT0yNRpXD0xe7AN6P3YPQwMphR3+ius5oNoWSm0gImD/w+Njn9uqexuB+fEG2xLNxwU4RakEJKRIE3oJgl26nhnZFxsjXlJuU9bAt4gWSn/eqnn25FXZFYy6Ffubf+M8aHHiJGqRJx9likGIHwILl6Ve+KcpQReEEZwZBWilF88w6JtfFFxj+XrTD+e9xOGkZ5NhGn4gY5xpYYS2TYpK1jrNIQegaiiGaltlu3bDJt6/HcBp2u3d/fKxD55s1bgRd8QSxkfh9lpSx0VbpGLzcx7ODTNx3beju1XCFue0cl290vWbVesHQuoT5isXZ4VdrCTcqm+OVhmDla2FLKWmQvDGTztr97aMcHePydapFR59MoM0gGRcSwhJ7C4XanwrhUARfatHRADMER9THnwI5AB4Msv5BleF9KNCtMi1K2bPls3iuDAv587kzFLS8uPfIQ2P4h8Fr8TDh7YwLxUrZb2bdCvix/EFyguPWgT2223k/Olmykvo2nnPTMWsiE8s0BEJMwqEBhw2/jhuiUcLbJmJf3a0jrSXyPwutYiiLpQiZlBE7/0euLmhQqOG02Sj6FpV2e26effmSXF2dWIwiglPdEejCgwCrnkGIWhDEMByV0q+giUPieRKBefXF/sG6ZL6URuMqoErcs/Ic8JZJxDZ4k9PMAGrJHIIJJMqetgBn8/gF6uOU0WOdn/+pnn2zdXNKRDEoy+ZJFNrVR+jnNrNLhiIdZvbP7Ypcr/uVdTclfE/wLT8zhRcw1Xr16JWSOdAQ2lJA+ykS5CjEH443BWibLFmkEG6qvzcSr0XhSyUPvBOWJDZtOpGw5nlmv1bG72zt7++atffftdxrSzsZTfZZadVe3JyWQ+gmcXqlKOO2n1Paw2hm0DixfTNrJxb7VDypWqqAijksMiTniPISnbS1l8zmcOey8VraexW0xxfaLVIu8He4d2eH+kf5kdgQixc0koVqvr1RADjdADqGHwdcPUrCY04E1zfyGmwJmCMAPzBPPN3JPDJjk6+VGCCDgCJ+RWl92XsxI4pGpPeK595laEQKIhgk0ba+KPx+5VyBYJQ19IfguVizKvg0nJLZjeda14diHvx45FNcBUi7WLZfGXBO29VrBbKPBRBQod2Zyw0rKIobelJ+inAUhIguWz0qULDQ3Fz+66Q3ABoP8o4N9e3Z9YScnBEbsyK1ILq0cw1IaO/lXY5AOQXCgkG5LJ21VksigaCzD7QQEzncWNpTKT0cNxSYEQwB8EScRsjCBFYAkTpbmtmPGxncxxOORTRWszGK/+P2Pt4Id+SVAg2FQGdzwhcPDWmbS3hsOrdPv2RgauwKxXNwlWJHTVT4UIU0jlRFzl2b3448+sq++/NKuEKaVOU2pOTmnOEH9TydB8oLtALGRUoEEvSdrNh9E+Qe+RQdFDhBmm5zwqHpxAHp8eLK7t3f2FmvnRsdm47n6j2LeA7Lw9IOic3yyLz92zElgbCg3uN20dudB86HLZxe2Uyu7PdV6YUMYxpRlyN1Vmnp0J7faara12DIrey++VK7+YqFixRwzuYIaXk5sWVgN/SEjPcjnirplKSfWa7w5nInvIAGs/rTKC+ZdeCggiANh5H8sOqoIDiz6Ino2TWPeyU8wxUHJ65m8LDY2FD+bxa2Tl6E95Xs2oxuQDcX7ZlNpY6y4WTrWGzxYE5ZH/94GIwLb+mJhbDd8zpod1M/s+vylSk72AL2P5nvYL7e7KvU4cAG05AYb+hc+F85FmPfIh50Zmqy/+hKUIvNgYwFiAVqghsWiC9MgXkDfoLJiNmwSNp2vgl21R94gN/I4TxcochhR+lOpOJGYWZxrt9joStFUsF1Mc05xbjcOivV7Hc2amK9h/61xgMyKxjogmw3XDFI5wFaJ/aV/8XNm/MLzYS1gvv+ezcuwjKtsbf3xxK11CeslqFhvgv+K+tEZE8o7YuosjVNK9JZPP/3MPv/8M/vie5/b6QmJ8sC/3OiUj56YxwyMup/TitsqHuNPpPjQg9raVI3He9k9UT9zatEgchBQc/PB2o22NTCSv29Yr9236XBu6wUp9EkjHwl0aqdaslcfXNnBESHRlE8zmZs0Ww1rNu9l2nF0cmz5Ys5BDHiA7rJscd1s7h23XHNDjHVDxFdZs7VnUlFPp1M5scL56zkyi+7Q+j0+x1AbDsoNJbB6jjTQOlQoHIzamtXRNANiYKpCUx5VDrCfocpQpoKUMtQlViiXLgqwYENB8BS8H6QJ0YZiQTOklNd6EAJyarNxRc0hKidf0mbXHAc2/JRM5aa1u7fW7RPo0HRrrw6lZkI308nRpX34/FPbrdR1WLDZxYZBMj7AM2KlcopN46WiO/9SoVxcnEsZS5nERhQdDCPKTlsOs/Jvx3pbhz26MeZTaKPondxzHsErnhSzJc7FHkejDb+N6dCCwcPMCG8TNjFWdmKoY/0mawZ1QQ6bU8+LrxeiWJUbPbNet63Sj7loGmmOvOChLHmIHd8HQ3MZY0KY/qt/6UdyY5dvOKdW6G08l5bZUEz1aJcp/IjB6NjG86UteTNw+vCWLlZsp7qrE4HZhOzEMJE8P7cf/vCH9vHHH8oDe6dS1IeBmiLP1TX+05SQPjxkk5HzymbihoK+MxkPdEq0mk+6hiUOYy4AMTdBDtRSmb6av/SG0q2M+iMb9ydKDKGeR1VNn3d0vG8fffzS6vs7Aj7wGidoDnYEsn8sqXKFjBGtx4OHcVxHSYprKIxiTiZAAcHbIWV9BfkFQABuYtbSScxT0rZdJ2w4mNj9Hfof5ApPgmkvLt20n81CfwW9itKCxcotyklOObJX31VfFI0vpEANqmElEJ6e2cnxqZ0cnEpqgVzcA7Wd/vQuNZ7srHhCYAN+E5EcIpI8RI6+Mj1JMrzmtsPvjkZ+bgvdVjDzQVufFP3KwBh2SL16YM/OX1m5sBMSQjBlGbrY8l2KuocXsACjMDdQRJAyKhuFfDN4ZqbF7BObAWQhmKaIZoSoz1sA1gzSC/4UF2+9tfmGspxRBAgnKt25NpOiaw9x3go2dkgs6CcxCIIAjsWcBrqOGfD9SnEd5phK1VwsNK/EY2UDChw33VJ8T2oalA0NSshadtux2L/xx3+gu5MNxVQakEDm/nJG9fxZQoI7OHOycGk4CYneYBJZtuPjUzs4OBb/i5OTh66ZUzqlU/TTzz6RVS8mgE4nYljIpnI+FYuTDQVsTQ9l5sDEajGxJZsNrtRwIK6dAtrYHGkC0ihRfFipkGioK+orVmIzzycLlX2zyUKlIQsY99SLy1PLF6HqEJwMM6In8IONzQYHKkdFRJ0MI+Lg+ESLkZMUA0bkBkzh2VCyQ0YLxM2Uzls+W7ZivmrpJOVe2gb9id28ubPbm3u7u7sTmnd6eur2aiCjyLl5mEhUBixEz55lU7DguA099ZAkDY/p5D1wAzGEPTn0126N8GsfEUgUrswod5FisMrGrIA2ZkEbPeHe5Q/ODnAfdJySYE+EMjzuZGU4bRrOoiHrdOz+/ta6PaQuC3ERj+qncmCSqhWKEQNjFtbv9NY+4HVfEWB9wdNKVlnJho5NxXfA31OMaRjI48PIUJYbghkS1Qs3BJUMKJz82FeU5iCbgC/uwUgf+Oz6uR0dn1i15j2lh9EpH8ZRUMxq1Nsl1NNyQyk5M2RH8d2IATFiZklu80CHEX0UoA8/z9E9tySgeuD5xf7Wv/aHWzELJA/GQTa4ZHIKIMjbsqGW1iWBG0ec6dKm5CutzQ6PT+zrr39kL1690nyK0sGhaScbMkmm3wGVUWA18lSEX7qlXIKtJMANhpQRKIFdLg18U4mHcOLEBez2PW5zvtLspFohoxa0kFMXpGiqmQRARYoPyoty1DyAmsUkcVoa7f9ctxI3FKcwNxNzF05mBrD0Hwx0uWWh8VNaAMaIoT7oaUN5gjisARgCjBOKVq3s2/Hhpe2U9y2dKgoFvLt5sAfsn5+eNDBkjkKpxWZSA7zYKBeYep1yhEBrNhSLzvOZ3HgxuqHYVAAQe/V9g1MJgRZOIXM/KE0sXvnxlUpquvmeudF8fuIOwAx6KflYTLx3z9aFxQ4sTqnGUBcPBgSjUIDc85tNhLKX7475IEN/Sk5aX4IM5C4b4l88Lzclmhi9onuXu0FMJA1iI43H9MruPEQZIIm7FjkHDYpgD4R2lgOs9rzmSEhD8IEYkacs2YdH01BiikZ1ciLEEiWES9SxZ6DMpZrgonCBqKIxZLXtIddK3wgusVwOfP+QphFg8pmUoYZkKKgabOuleJS6GPs7//pf2HIqgHLIvCf0MziQSpLO/GK1tsGEBn2hP8fTlcwt9g+O7asffG0vX76SRxuNtDy1xQoAtHL6t0fQwCAH0+c0B7gIJvWaR8DBQWuF2QdG9R1rNu9sPOpLz8RmoQcZUsoNJ+pR6rt7PjQtsYi2Shbn5wDFk0APKMAJmk2hu8oICXMzR5jXnnnEwqHEobqNJzjZ+Yah8uO86jc00n/mC9FMQ4xnUtdxcCKQYNpXb5JKYul8ZFeXr2x/99Ty2YotZmt7eGipt2M+xmnH4uWUpDeQp/zKuWosGjYEPDoWO0HIatLlwYH0Iowy5pA+I1DCaU+MKsR+1wDZzS2ZE3KgcRvxz6CKVdh0mESm3NxSlgBiblB64wNP7wNL3JE8eqpyqWqVCvO0uhYrpTBDdBgsLCKQQoa7wN68X6VekHQBawAT/aCL41aIZEFSYCt6FBYL/a37MPI/Dj9JN3TbooR2layXe27fxUFM1cIgdcYYJIRLc1Dw3CFni7xcwQWKGSjMcWT0jAbIfIan6OydiL+nm1tzKb/VXZ0dSK+ADy1CHVzV7emZTsfjUCGhg8/EK/bv/NU/v+VfACrl5lhxJcs3j8hhpTIbyP18ZTaaraw3BO1DmjCVjGBv/1AP6/Bo32q7FSuUHauPqDYcO262zmlVtIP9qu1UsXj228KZvEoq0AKfTGjioRs92HQyDCYmcz2wXrsnHwJKrIP9I6vv7dhODV0WXzxCNoRrG8vAVi5WrJAtWTqZt4TBCsY8cvXPcAv53JReoH/I1mFqzJZTDU2ZvGOvhZ2WJzE4DOvZQ8tgiTay0aTr2VEr8pL27OryQzvYO7VSfsd4O+1mz1qtjnVI3MMyGcn3eqWHKribPC6EbsuF0Lzjk2PNopT61yIK5snTDZU/jA+8e217ah4CVLmt6LRVaUcDzgsUMJB6ub0uLi40bI+m/CCVMqbcrPR5+R0cNHLrZVMM+r4hKjsaonPiq1cLnECqBb4/KEB870TWNBvI6IkpImGwpZ73feUTmOBhuMpGQfy4WEKIdkKqqhuAgSReF1h9uUxCeVeSWbgfIt+/Yo0INyE5kxsXzl0GcyD3LWfj8H1KogJflNsJXVRgw/uGIC8ZqZK7wXpapIMksFkU2Rq4j3K7khlNZMkMU52WwkPKWXcMmmP/9l/5F7bUg5zUgALLBf+Ck1k5oeOs1kTK1pa06WJjvRGsbVAuyiRumqxuiqOTutXqZbEMkCawoWiMRXtXijaB0kU7PKzpz3yBwZqXHO4HxUDNPRuAZ1HpcjNxazLwQ5bAQ2o8NnShERi2Wy9bfR+NCkgNTaabcsDMBgbOZYqWTuTVzzi0jb6KSEj3/wbgADX0ujiuRhxOnV5jND8u0psvaFb983j2EpAqMzmkIB0vAacLy+dKdnJyZfXaoZUKFbJmbDSgUcdf0GdQZMXyAGGXsAA49fkOeCjcUKhomXW0u6CPLZn1w88DgHF2NA8+aNcgMy+dNsN/z3uT2lnh1k53YtHTR4jQjGCQeVYS+pQHwS0gBMOIoe/kpkBVC3UHD/LtWuU6FDOG8kQTFQtYleWl1JX64HBXNy5qX9Ii7+9u7eHu3h4e7kQDw/lIfIQgrYDWAxNBrxWIKc/OOX8R/Q0CMTYIHAy8d0pcD5D2Q0Dc0iiSk/knpTmD7Vzeo1olX+eScBIsGwp0EHmJrKMVg+pDXjiVbFZ3SaL0ZsxBqY1Kwtn63r86Y99jQ90hNzLcZI0CenE4x/72v/IHWwACJYeLsgKNnrkFnDHyZLMWh4MTz8j2dwQpFOtlYNYUBNSslSpFOzqp2U4tZ9k8mzMmXhpKVqbocMUg0YLlF0qofSEoOqLnO/59PpUHZS+E8jgFZaNTHePNpiyoHnXysUEr1YztHWSsVHGjGE59TkRYCJlUXpspGc9b3LIW22BEGLfVwqUo7ktNqcsmcdLpcj1XsuBwwkahRufL5GT0z8Ki5iR0lyPKAVche3bSRNIUmN+lIr4YWFpnZJPFYh0OKFtH8tzmy6nt1DTk5DyRb+FioZscuQigCEwIkD8Y6NweLDjldymMgNXnKBNyB3dTZYbnZi1QumDKA8uzGKE/MVzHfIYbjN7GkxVhQzi1arOG1AyvjxwkBIdjhRhkcHBKIbhj0TCwB1CpWD5TVhLi5dWZSnjnW97b2zdv7O3b13bz5o1uOdkl887ox9kM79IruBnYUPQzXnpKgcuhhUwm61Z0iEjpATUzchGUbjIOEc8Ti8tshQ0Im8Ht61Iq6eitPQwiHcIg8vpe2FAqJzEDxRYOdPEd0xy7Bkce6Qch9CLWZIPx90EWozQO2qRiIaNI1Dq+8fm8xf7kF1+Jy6dNxaPkllIS90Q2SvIdl7ANE8q0bWIppckdHuNfVrdksmB5jAj3cpYrsDBnsiGmPRA3LFuRkM7FhwxGaf7J/MGbz40XPexZoTpCTaDUw7RmfsQXrUl6n5xWkuMaKgV5v9Dbyjuk2EGd8vBAScJ4KHFQtKLlMthvlSwVy1t8S9wpQzBvRKX4hEPIxt4CtoBi9q0/opfo64aCZqQNFfPZEv8dixeYlxNMsm5EctOxbkjKLMjCAAASBSay7gw7WdpoNLNhbyLH19PjM6GI85UPXkHvBOWiAl0upNuKtFv0G8of1sZhI/kBpFJPR7v/6S4ALgpl1scBwy3MSS+GSa0mX3hOU3eCIgFxY3FRwLDoKlu57CpdGALE7MRiuBoBvoxVmmbSBfWHpULVzk7P7eNPPpCqmTka5Skk5pu3b+z1t9/osJGpSjADlWFP5NirGxI0FSIuH8HBsMinkU3F9+PiVYi3OXEypcwV2dq1ucxC+fsqD3M5gT5UXNJrARpNpzpY0M25+pqxgrcZss9T/Ki7B7vzrAdL8N7YVGwoaE0yfJ2y8Xx+xfvAbblconcuK2sYd93YH/34UkwJGQFK+Acuz2R74ta6WqnMo1CZcmLU7fTswj746BM7PrmwfGFXsaDx9NJWWzQzHelnQKyy2YJVynVtKGlPDIEbCeiQUQdClUDJOJ05rXBFzWZLWoQwABRTKglAyEydwdLGNJ7QZ6DUqW1srBQLpAVIs+nBKOm4OQu5qtWrp1Yu1C2TKvmNFQNF8psG5CgWhzTLSY1p48Da/ZZ1+13dENCLRiPmI/jEOStkG/loQxqeLW02ceY6C5DPJ4cdlKvk3QKMpGE4JGdCMgwAACAASURBVGT/hWZqudhabWfPPnj5kSyrBuOuDcYDVxJjNKqN5BIT+WCodncfb26mYLP+LgzhnSeNlmPYaF5Bu/uPni0ld8bKxaI84SkJI3FnrkifgbV1Nbx21DsNRz1FmC4XPFMOjaEGndzwcADZfGiofvKTnyibC8Uz3h/cSoSSf/vtN/Kkl6wnbHiBEiRzTCjrGVVwO3LjcDaEkG+kIMHjUZ4Z9V31cRxQAALu8huch9BM5dw/UcmNChBw1TcILAfdsN9V1UJYgjKFwwxJ4REhnsaJCAxuIXhjC+YMcqqByeT9TQU3UYECOFyJ3A2hmDgbz0MDhYz93qe1LSUCpypqS6Bl2Xfpakbn4h7VXHW8+fregV0RwfnZ53Z59cKq9SMjFd2ShIuRdtASc5tjSdZipZrHLGoazRyCzcBm5dQb2nCCHRXCNTQwNNV7zoBOurTcsX6P5VxjUTVlE1IOMnUnMWFo4ykK1Z4NRn0bjkDFePA0t3DN9q2Ur1kxRzohgWWcdsDA6GFwHGXijuf5xPrDjj22Hq3Zblqr23H9zoihIwgk5eLGljNHpJC1INlAFOoSF8oyXEWh/CNnCE11Nu9hZgtWOXyxjB3uY1P2uUxmOoOWdQdd3Uadftea7ZboXRIIhlBrDR0lhRB246wtr1rDy0HcSBIuV9hwk/nJv9WMMQelST0WoFBOlQUlpmQJ1bpgeMpV/n3UyxxOsFVmvOS3x4lPeDj9Z1ZWcmwoRiaUvQ59O6SNOoChqKJ9ZPpDf7ZQ+Sp4XQpuZDp+60R5ygJKAkjARgGtZDNJvQvPVJor4PyCLKiLSOVDkoYzyJlHMQT3cD7QSN4TCDSQuXtjvNf70T/qZ6Z9tMLvohRn83IDqqckeCAEh9NjAa3rPdGjxplDMgZyLCD21QeFLYtLSdggKxiPyIWT09RPE75ExGqc6tBFcAUCKr9keHZ2adX6ruWKOCBRf440mAV+FnqYgp2LXogNylCX2wN4FI7g2LrDB+sOQMCG6rcONfl3wiUPTepYiRbZUCAwbCLcXgEXfNOD8E3n1LiuJmUx0qsMhzAlVpaK52ynXNeiQTuEVokSFHIq6B4zKDZlu9uyu8dbu396sMdmQwkUkymnqm8GZBrA9jqplNgI1Z9wA1f70iNw8jFvKxYJ+8a/zZPF+Xe4eWGVHB+d2oevPtKMhM/eG3TFlO7i2jtAUYwp5dBGkDOlnMY5l37pfWSOB2RLcR+k/76hlOynf+DIGSAGfZbQM/E1kYA7SZVmHZMWSiFmN0r2Iw8ZlkAIFSDuRcF1wbaZks1vkLiiiz766BP5i3BLAzwA0UPq1W0kbxIXUKLEhcXiaYjMDLcCR3Js7oDKRQTriM2tOE6Rtd2NKOp9WexUAKxFGVNiNskwWwNtBxxA4LhV+3hQzIntpJQLaSBUAxi5ygZhpKE9a159G6U6G4pNyoZa4rfHvAxvfioR+sqcHewf+kgghfYL52X3sIx974PcFsy/kEPXxLQ/L9iZL18S9pAcyJfCc+JDg/GTz3R+dWVnz57b0SnSaWIhMz5xj9F0UHNwlDq8CMjA4qf0g3sGwkVcZqv/2jr9htSasLVPTy9tt7qnW4SmPmpGOYNl2k+voSiTAGiEEgwDEcm2N0TujBQU1nyiru/Ydh1TmbVfP5DHXG2nqkwfbmSQIE40eqdmp2E39zd2h/d240kZQyMFynHkJ20xXakHYkHAysBMf0X2bciE8jAuFLJxKxYoi1wjRtmKdojPzsl2dHhiH7z8QIsCOy71Sthgj4bWo3/TayR2PxvKN4X3TirlhCG5iYhvKK/2+D38DvGwectBOAfzgP9eFu+BryamNWTPdFybigOV70TaNuZUEskRxh3s+CV/cMha7qzbrUSmvqF29Uw0hsA5OFCghKSJDuTiQfpNBadtTAuX3ojYI4bZETLJ5uB/oKjy4lN2FcNfz2iij6NnAqiQlZ0SJ911loE48LizcNyHwiXwtBlUGm4hR28HyNVqt8VOB8FTyaefCwEgF249d4MV8selMnOUr1goifpVR8Sap0deaswB2z32/c+KWzHEE1gspS2TzFoGyyQUoLiswrZGu0ICWIhx5CRDhnGM/96rF3b57LldXl6rgQTyjUEDTPLknUYEiMBkHYWnl3J4XWdtshjYU/e31h83VQ7wRrGXgvSJ7wDvy0MGHc3ixqSsoPzhtgTEgKgpH2/oKXABkwSQTa3VatvTY9Pu7x9VqiET36/v2dHhodL7ZCbCwjGkCksbTYfvNtRD48GemKV0iNskPJuYHCI6V/J6gPQqgADpO4pdDeyctsLq5qGiKtWmzbGhYoGmhDWbe3PgFU4ZguCPhwx8y+S/q81EKezqVobKLCQv4cIgkqY4bKi1cn6Z8PuGklQ+Cs7mPYKG8d/TTIcBqDZenJ6DqTtTER/sU8LgDkRoucwckTi8kzW4zVZEG4JhgP/ij37yY4Was/jh4UUHniDuYPqPbkgxm6F0pew8PyWac18lG9Zc0ieFcD5VT0qBpM/xASo3lOy+IoYCA1gRef0g5bDg84igoEgdH23Q10UbKurdcE/SzIwxTKttY5S2QhhdxsRh44JOzDgB6AiKYEMj/SCvuCLK3eGem5CySJ9abWu22xb76U/23PWIfzmWEC8LdCqfyeohjPp9JWBw9XO0sJPpt/DEPjw6sMsXV/bi1Uv74IOP7eDgyC1ssajFPTXGjsZCqiehIMgYjIJEnGFm0ibzgbX63yoek0XDh0DazuklrlloEmTRpdORjcMMCT2L9yaCXgVzEkK9tlQGj++Fa2OaLuvg30EXtbdbd+uxSkkgjGg3yryay2euN+xZq4tZCtmuQNa8776N+lObT9e6ofCOEMscL4KNJ2gIyhZb3hMT1ZPK2B4zEQAZ1zF5GTXXYfTZZ58KEoYRIb/05UKuTO1e1zowtocIH5mBUTr5YhIyF26nMA73duodbYat5P8v6qPoX9STaEN56ed4akz+3QkG+txyPNt4QAYlGnXfRd3igSbF71eCoxZvwq6vr+0Pfv5zVStsNG4EFiseDlCGlBkVNpY0VDJJTVitWrNrSMKHR1as7IhCBjrq/uTBkjlwDaMtxGeMrJedHQ4KB6wd/P8IMlfKBjcVNzV+fiCryDkw+cdZCVAL+zjMTYkObSs+lFJNziLiL/p8Ek2fDtsge6Hc896RuRweFxd2jI3b/p5Qw6ZUCy2L/eqXz7Y8bNV/FrdSgSm7a2S4UZ7uH2zY79uaCT34sXoERzX29qp2eXFgL15e2yeffGYnZ+dCjDL5nCWYBaDGXGCv1LNG80kQJdGiniq4tfkCdOveJrO+0BNWB1w8Tgrx6pgTyUOaORPROLjQQu4EPClqYSxnCP2GQpe45iVPXtPrwEAnO3UolI2hJCRSUCNMVzzRHtgUvhgset4D5WpCNTOyC0KhW82u9Tsjmwyn6qFiW+YqYSZChtLSb04n+LpfgSKnYhw8Bavu1FW+OpLFhljb0dG+ff/LL6y+V7XxFIY5feFMNKMnZm3Nhk5OesHl0hePNm3YUCrFAiChw0ZSbH+9c3jnBuN01+30PvxMQST8F4Hzl9egN6FDyHtSNFlIefzGUp+JOpvKI1hsRYsOZ91//ud/Ttm1UiVPcBtikTYFoQNUQGqN4PJIPMhMEsY9N3W5RqIg9CYSL91H3sm77vJEJUJKBqCBSjtF2cA/ZD45sk6bYMCmtVtN9deMQbil6JH5LjjEOTAZTYBca3Y4xIuxrUH7oOMbf7Ol74eYjJqXlgRjUfcPATAbj9hQ0Ocqtrd7bJcXr+Q6dXi0a6lsQnQsRjuxv/E3v9h65Aw0f9LgEa5RlmWEvd+8fis1JRP5LfMiegR6AbKUdgp2fFBWePTLV69Emd8h9Z2EbZq6JBLyjZx8kElM4DoFnh8PALh7SjL61NWa0DiwpaLJg58HNUkedpqGE2acttUGgAKCaVEn5Xw6UEkJokOCIYNB3iNlGSra8ZibFR1NWZudRhapw4beThvKQxLcp455RlmlHIwGNtPTQ8vaza6+eBA+eIQADQgXUwkssFxrBSIGWumACSUhwAu5w55iQXPtaFZM7Pvf+72f2un5sfRgDNPdbwKzy7f29ubG3ry9DaenG+TQS0TUM99MIT9Y87voLg/NVPCXYxe/T6X3sG0ng7ohKNQcYjg5sFhU4tfB7sa73bYqC9lUKvtCxKqHzJE8mbBn18/s5z//c0L7OEjQO6Eve2o82v39jaB0R4o978lvy6V+Hjc3ioHiTk2ACK5CCA7pj3SAAkujzcP+WCRlt/7m73Mgy3qaHqnT0WZqNh9lhIp9AhQgxdXEnbgqogC+9EF2AwEYhQF9/UzqXtoZOJLYx2G5xkC8QNqZ1gIoL+toveTmI0rpyM5Onovxf3jCeie7eKMNG/sP/7Pf3/ImlSCYZP6TEjLWbvft4b5hb7+7sV5ngD2b2cbRI0AFFlSZKXERn+qyEvQOjo7s8OjIKtUdSwPBw6UqF0U2pa9ZkqurYt+Dnpdr3HQebTRpqUwYDro2GvAQZsGemZMCxMUpOjJtZ0nQ76Uxrqd5BW1zxM+ZzKQYBkh7htbIZz+rlVsKsbA1GNRH8aS+dAa/75qVylUZGVIidjsDe3ps2c3be+mZOo2uJCFxS9pOeUdNablY1sZ5N3imXGw3deNxs3iGcFqsDgaPznpO2QcffmB/9Ks/so8+/tCyBG5D7l3MNLT+7be/td/8k39i/+8/+kf2+s2tNZt9GVX6re1MAZnz+7Df2RLq4Rx0CHNeD9Z2xNwJoAyxNfBm/qYaT04+cAc5tGQ/FuBslWrLhX6YrAoSruj23+elIxvo8uLCfv/3fy5bOTY5G7ItH8Unu7u79RhNmWI6LYyb0p2DnegqL4esz8HgGzKAZlNFCmUhkfiL8/wxsdENBacxJq4pz3uOsBBAp9/xGaWMMOnVfQjP9yMTUNJk8BVEFsQMUyRwwvqYmS4tlSIsD19zn70m4njrp22zSdhigcUBaCUGNKjaK9pUjJDQ2NXqxLHSpsQs9vf/wV/YsjiLxR2LxTI2G6+t1RzYm9cPdvP2we7ePtmgO7LNkqGmM6QBL+gPiOgsZ5GZZzTP2KlVRW/B2VTzjVrFanu72lyk3aGAFbEz6TcPkS+kUYy1oai9kVm3VT5p3yU4GZlFuSuth2y5xx2nHANnSkB8xYFsmVNh7Qv7GVQOkd96RR3Mokfi4X4MlAAiOspcA2OTqh0cYp5PUnrx3YZqNts6VBpPbes0OzYZsNDgt5Xt4uxCcxseLk0rFP8ORpWthuTYlArcwiBO8MkAIDg18cl+9epD+8Uvfqk+qra7Y5lsUj0q8Pndw619+/o7+/Wvf2PffvfGbu8aUoVqqIrfQmQ3rdXtN5A2lWJPA6xOLxd6JUpPbhQNLwMKGEm+IZHuH+6rf1GEUdhUjARkOBr0SZL1iO7gkhtKN4bnZ6cn9rOf/VQby11/kMVwQzWk/4I94Q6uvjkF48sj/316JVURAIhQxghCLxa0sSLHLE/GcI2ec2E8UFxiQDlRAV649fMc4WfIQKbcBRzBEAaInPeCGnkbQ0nMhqbamlkqvbRMlv4OyRLPDBYNfh8wSlK2WlI6rm2OdwjxWtucFXL4+B9KeQyWUK3BcUxa7H/83/9o68kCRWMu126O7OGuY6+/fbT727a1GwMb9ue2IM9IhwuzDtcYFbMZq4Fm5QivSmjh0J/ww/eP9pQ/VD+oWyqb0nXLQwOi5AsC4ckW4rayrs2WBG/5ZH42h0FBk86ts1KEiyBj9Q2gLARmUecSO5K1eBK9DVZlWTkISVe0JVCL4XBBPL7tOm3rZcIGg5k9PWFL1rJmu2Pz+cbS6ZIVi6TY7wm+pcRQzlIPmDd4gw/GNugObNB1RTAnPBJ2mULGABwQymFK4m6tnPDM7UCfOJnd750N5eECZ2cX9tVXX9sHH3xgp6fHIqBCfaL8W22wNxv4onx4tJube5V/b16/FYwPEOIUGb8popJOSY0i/DnoEPHiqCZ4v7K9Cuhg2ItixVBKUYaKyya6Dt87lsieF+ympTLa8k0RbYz1WgkoP/zBl3ZxfqZbhHkOqOVTsykHKmBpvhffUIH8GsAV/3lOOeLmZTGKvRKiZWCJs6HYWMo8jn630D+/ejXgRepeZDiNAaU7IdEHIpVheIyxJrJ8ymn6HNQEYB+FEuklHHYTy2QXBglDedCw9/H/TeAOjHgQI040dOizcLjiYMlZLl2z46NzobUnJ8c6EGRq+r/8H7DNQVhKNhlv7PG+Z7c3bXv7XdMaDwPrd+c2HtCPeOlE2cdJR9NaRCLOMJANlYoLYcP8hA93eLxnewd1292rWTwVF60GKg1QMA8ReXKhlLFtYmSLtfu+EfGy3LAYPYeJkx/JheYwwcSFOpcY0FRyo1Itm9uzXJ5puutcsG/lxi2Xdi2XKVsyljfbQFJNWq87tbvbR7u9fbDbu3ttsFiMNHVMPMpC5uC18asEja9cIs1pPB1jdTWwdpNcJJIqkLt4GaZ0w0jioWEqFCvPeeWvKZt8zkKaX17iQMYMV1eXdnl1ERIr1hoy54rU47gqDazRbNnbmzv75tvX9ptf/1MdBvImV/q53xSME8TSDhsmQBS6lVigHHwRfUuS7zCjEmIYBlOKS+OGw3OCXseN2h0R1I3oKCB/Q0hfGBjjLf/1l5/b+fmpninQNjbXzABvbu/ebSiFAATIXmEFUTBelFDo5g5OAFYEqHPz2EylcrA81oaLwtYoeQmUyFqptCPDm/2DXaV/gN5yU1FuckNyeKJFo3JgDTKvZK1iFlQssbEmls0tFOHK53MrCxca0kPFjLkYGwtLbGRAGUsnYZsgJj23Vy9f2sHenucD48v3D/7hp1vqxVSqatNxzB4e+vZw17eHW4xPiCLBsJ/5C8b7IR8qbKgSvnelilWKecsWMAPEJATb4ryVdwpW3inqBQBAbc2GAhFjwVdroG2wKxa22jr5crGe2Wq71GwBhSxcL5VOmj9wnKGyRF6Nn9siCOsIawZ2RbzIicWXXLKdyq5lM2WLh820mMdt0Jva00NHPg83b2+t0cR0EgSMvCdvelmEnE5kN7H4KesQ0XETcNo1nhpy9GFAyWnuy9JvCo64iB4DWAGYgL6Gt87ChhGNgpU5Bp4YiDIvL89U9sGu4PsoVbBChvpD6kjb3t7c29u3d/bd6xvpqhDlybWV0okso3eSbadnuSOqjxw0VwElE6DgVs5RIpdSHdlEokD7qRwF7ykHSxssZBRLDhD+PSQkwezl6HDffvT1F/ILgfHNTc24wm+oO71/yV9mQOb8PjaCI6TaVE6h99s2+g2kBCbwlM/p1Id6hIRD1nE7Ff09qhFuNJn3k52FzKNakZ8g9C/QP+ZMhC/cvL2x+4c79XXQ0tD6oS5AF1Uqm5WrqKgxBYXTCcDko5A1Lc4m8gth2E1oBHnB+Pkf2X79wvZ2D0U4ZrTghjhji/3n/+3RNg5hNFG22SRujcbYWs2ZdZpzG3SBCzc2HrGhSFgHNvZpPHBqOV+wehk7ZhjnSDNYzNBZkkrxw+Eol0/jB6syRguQxZV2dx64VbDP8ZMAXl/jekQ8/XZlI3kAOt0D9rUaYXlR4K0HLw1EMqd0dG7L1WYuyLOY97yqamVXzGhuptUibsylx8Olddt82R17uHuwpwazJigjrhaNVJswNHKZvJxv97B8LiLFAAmbW5PTrtHSKSyXIq4z5jfc0JLNu7OOfA3nQK5OrAURRNKxW6vKrw82NZT/q2fntrtb0amJjVk2j2Wzz09a7Y49PDbs4bGlRA7catmgUYKGlKwBfHCT0vewuSZSsswK+UlqtIOZaQRmqO/yjSJmRNSfhZtDtK5AGaPvcacgZyFw+7Khfvj1F3Z2eiwEk+a/2x9Ys9W2h8dH2Ynp+SlJkdvamdrRLAxBt998vqF0ayp2kzkeUpGiAC7It4AnaLJqNXz5fG4FowG/D3ESS1CmGGN4IDmWA7e3N/JpvLvntmyKigQQAZLH4Vsqb22nPrd8YWnxJHNEDkH6JbPpGIYGm55eiyE9fuoHtr93bvt1f5WLNaGgvGkfIvct9qf/QXa73VIqYTEcs35/ZaMBPzChNPLZdGuzyUasagZb0JJorpkl7JTKVt/hA+ZV6mHNhX5mG3OPAvoCycvBErCCoh6HdqSThdylhMW2lEYeZxJLpqy0U+MbtdFsovKh0WqKisOmioiRzC2Oj05sl0iZZMpW84m1Wg+yCub38f4qlaqnmM82qn1XczYVwARpihMX/KFP6sF8ZuMGGj82vcR7pjJWLu9IjUxJIb+M9caIi+ko9TCaEy01xC5W8IDDi4LFAdt5YbPp2mZj2Jppy6bLVspXxAIhyICHv7dfs5evrqy2W9bJ6i5DKGed84bLK4BEFxsyvN/mwNnuRCVdDmUfdBxO/1CO+c3jrAk114rOjP46lEzRVNiXsf6vE0S91OI50U+BnlJ2e+q9czGdXkVp6Bvq6x98bifHh04Xwh0r5G7x3kHWUBjzM9AT8R3znOmNo7F9PLphI9AjlHzupwf6V7F6iIBlY9GfYwmmwGiYKPmiZfHpyCLUdOga5+DHJ0caX79+rdkeA12XpBD0jUYqacXy1mp7c8uXCM12nxPWOMGM/S4ABN+xE4FLpYp4pq7IvrBCDgUD5ALI0XOJKdvNpsX+2r9V2HIVk23EzhwO1zYesaFiNp/idxC31ZyGLBg55gtSfeJmWsHrGTss6DVJjAV5KAxM8UfriCiL/RMbB+o8NwcpFsCksCLkaz0jrp5ECGTeaavWDyxJgBiI0bBnj81HkUYhilL5pTN52z8gx+hTO4ZVkYjbdNi327vvrN150qbii6EnAh0EeGBWuVni24uVFAbzbsiPXfBgMLEeilosfJEUBDEfhp+UG+RglSs7oqNQZkmKTyRODzh7JgZDJp+w3f2sFStxS2Xhn1Gyjm08XNi4H7PNMmfZZNXKhV2rV/c0OOeGPzhgQ13KeJPNhF0X2bUMRjlhYWqQQEjSOm61niDpCeicUkLNkIZHRFTJuB2ceB/qzK0Vwp0D++D9EDgwedhUMVMfxK3MxooiXTCFgYvHYFSZYSEEnNuK9MTvffaB/uT/D5pGyYcnnzbTiswoBJluuMlmktEOOVCBhS5qVHCLjfReKKPlMVgqySEqesEsgaEDBxJal4ALcqSyrD93VmIWxvyLDfVwT698J/QVtjy9uVJVYisxKgqljdX2F1as0I8zW/NyeTrdWrfNweuHMUgzAeknx2f28uVnup3Q2GEfB5sIShNBcO1Ww2J/408vt/hOA0zwH/d7mPtNrN0iq2dltub2iimqBdIjik+4cMiiOSmcMuJWVAyxc7mUhGlkrEI5Wi4wZkxJsk5Y2wXZu7Vd9RQrKPadJ+lm2p2BcVNWsE7O5Gy5XduYW2rUtd6wLwb2HMpPCguta/vyy5/YxemFFZMpMSVu797Y3f1be3i4EaDB7ApI1jVMvpk4UWhi0SkB/VOCoMqkNFEaPPy9Nm4+K/071UrV9pUQmPGEwMFIzS6eC9CE2EzJZMbKO1nbO87azm7McqWFrWOoPGHQT6zTXNtinLWU7VqlcGCH9VPb2z2w6g5xNHt2/ezYKpW8avv+oKt6/+b21l6/eWPNFu6ruAVxh7gwUqwIzeFCqojiVxgFOFfOy6rIc+K9Elazp2BCEon4dEsEcALkjFMfY0g+r4AW0idnbqgCcqmBtVA51w9hi/ziGg93DoS15m/IT0iIVEJ9Oh3QUKyhfSbEAvTe0l1sRwg0iRYKpaH4fqI2uZwfSJoZlaRFmud5WAUM+ai/gu7G+gMIgmbUBWl8arjPBZXEYODzSfH+kNksBZHnCxvb2V9ZeSem8G/IwjIonW20BwZ9Wh5pu9XKsH5fPP/U9nZPLBHPy0EXISzEX8SvRNfG/uzf/fEWhgB1IgOsbmeoV6eNFmat5pxISpV62ZxM65306WFTmi3JQWYjtjn9AAxzNlS/37bRsCeUC2by+Tk7/JXS3zglZ+OhdR5urPWE3XJH5QGlFZsB1yFYFlO4gOOxanPsyyyRteOTa/vqBz+189MrWUdPx2O7vb/Rpnp7+1o0Ild1cmrR97KhSAJHAYqDj6diAMfCJGaDsKEaDWZODZUo/FyQOR4mJyY0IMGwmHcEWQV/Hx+JSjVne0dpq9TNCpW5rY1wtyfrtPrWeJjbqBe37Zzw6SO7PH1hp0fnot4c7Nfs8BDxnEu2e4Oe3d7d2tu3N5pBERM6ngRTfuZxQYLPXA+zFW4hGeIHeo1r2Jy3F5mOiFjL1RYSVgSqyy470KcEDDgczs1EFcGGcsnEyvBA5zARnE7JJ9qSS9V3ygU7Pa7bDkNNJB8rTHBwhZqJm8ggFhBG6ClW1pKVwAfkJvVgtC7pJ5iTjjDfd90XmwlAiEP4/PxcZV+kdYpoV/w8ZChIPzC1YR1qk86nep7NFhGigEdw+aZiacBOYHCLiSoeJKnMwvKVheVLbC7fUFQAy8ValgXDAYCcm40ViymF/F1ff2i7tSNLxHM6pBnrYKHWbZN6P7TYf/L3/lhMiUymIERNNBvV6xgLIusoihlQR+lJMx1iO3063RfVhJkLsxYiNK+vL8VY7vU71ulgn/UkGJZbDTLhs+fP5EvOnGOEoO7uxpoP99ZqNJSnSx1Mo0dZKW8AMpEWSxug6SeFPpa2vYMT+/iT79ve4anFkllJ1e8fb+2x8SBxIExtegw+DxJ26ZbQI2EoU67Ywd6B/X9dnVmM5Gl21W9kRGREZGy5V9be27RnPIZBIxsveFiMQX4xGIyNLNsgG2TLgyUsvAlrkI1kCVkGBAYhJBA8IPGE4IEHv/KGJXhDQhhP90xXV1dlZVXuEZGxB/qdc7+IGnqUyprqrsqIf3zLveee5cnTx/q1an8k9tkbixHanQAAIABJREFUncM+VnZSuojiEScSre2MIZRyA9DT8dy6nd3o9ZvR24/o7C1jp49ymedyGgyGX724icuzSQwuV9Fvn8QXv+1PxHtPPxDrHReoxjbcSHPrWIycrDDkyds9ZaAM14xyW5IXktah7PSiv9fXgUDpys3hUDwk5vQssAcIXaPKYAwxFeAjdFp9lc1mVBaq3Ef+bRN98yah/tQ0PGVD8fdzY4lLCBqYBicEQZ8c7sbB/q5EiggmKcN4L+jSZPSTqlj6DNgsJtcSvufDAEaK/BrGyNDZJJlSf/JAHMEPP/yc9FZsJChe8EI1QH99JnNQ3j/vm8MXKhnvlVkgg1wlIhI1Ss8m6VE9+j0sw3HAYkQziOXWTVRq3Ka2u0OjBc6EwuBuhGLXjJdudzuOjw7jyWNUFfeiXsOvBCVBTeRsAAlIBZXf+cd/Y8UDZuBI03t5fiVUhtMQUidU+8O9g3hwcj/6eG0jRZhg6+X0dKBcEBwNaxU98lSnJ385zjlchZxGoG8gNHh2c7txBV9fnMerZ8/i9cvP4uLNqxhCO5oMAzOkfhdfPcK/kCITfzILEGjcl/r7R/Hu+x/G7vGDWO30Yjibi81+Af2EWRcn6hSv7WlcX3PD0VzT0G9J73V4cCg+nYiycATDtBmFK98MtcHoTdyE+4HiqwEVhtmIEC1AEsgpNaQOlai3ptFoT6PR4XXexOuLl8qren16FRdnw7g+n0S/fRRf+uKX4/13PpA4b6dFDY4ZCtGHW7oZObG5rV+eouW6FNud9wFpl5Oepnx/fy/2D0jJIFXkrTxkgIVaWh+jQ0LYt3btsbaKn2FDFxWPRv4SUtcAQGiqNx7qWd02cPEQFbLhlKBBRhNrox2H/U4GOLCpcL3qicmCtQHll9xfJeUnEwt75aFZ4TWGpQTAQU1CSOgDo71DkMJh3D95EA8fPpb9GcRZmVsOb+Ps9Zmclb7xzW/Eq9NXQj7pZSk5eb0MlxWULv0Sjk4cjGbRM6c6uXcY7Z1tGahOprcxmFwqeWU6Q63ghEO7EbOB+XKWFFUEz/3k5FHs9kh0aeuAhu/I86RKwjq68lv/8EdXmFJANuRhjwYjPegOjPN2V8HM+BA8vHeiMkn0GUiH0r+ggOSaNk9MgzYm2zVEewxkgdpZeAxiQc7YuA6jBka/OHsdL0nLePUibq7OYjw4j8X4OraWk2hWUbjyYZv+AYQJMZYAl1a7G4cnJ9G9dz/q9x7EotGIwWig03SiU4rXtRTQ8fqNUTKIvgZWEMHtqNHFTVUeC4lsSfYgXlwytxMlc4PclzqUkohNzkLjJOSaBwiZLW9juXUX1e1J3E1v4s35K52knMC3l6MYXk9it7sf3/H574gnDx8L1MH0fjq2UytBZJzYsJpZJG/e3MQ55fflMAY6ZRn8bmsmw8HE7AoWNjw/TmkWE73FvXsnEoBy+8qofwELnBysyzh7/Vp2XyCVjry0rTVkX8o8RfzQM739JUDCPoUAMzyzp+88jS9+8TviyaMH0e9gKkrEq73DeR1yU5rdibXCJmIjQFy9vb6STz1e4fyj8IMxxja8bocf4D8CSx/HXgleISHL9NLscgwnMYL55Nknus1vrmCn+Bam7FOYm1BIyl5/lqxNqh1u0neePlLvh+kqLleX1+dxfvk6Xp+/0Ou0Xx+QOc5KDOmN/sHMoTqAUUNVglMw4yPN65ap/YJU/LV/8FdX8mWe0NDZ8JAXwECTHoITXOYeu7uxC0qXkKUlx+baMQjl1z7tDNVqqKjZR6H9M7vghITOY+fWyzfncf7yVdxevInJ8CLmd5exGl9FZTaI2nIctRXWMEyp2aC4fVYR0Ed1uxU7vV60Do+j8eBRbJEmjpGLBfZBqzWeRdwMxnH2hvKLwIFbQ7YwF+h92sji7TDKQUGtD+GXAS8LxxnAULJK6vuemOqtNjShlXNcL87j9OULaXIwpokqdXnE3WQQZ69f6t/fXN3GdDxT9u7h7kF88N57CtuW1HwLawBTc6YL2BY2uwcif/MGVelVnJ/fuMcYjjQrUopenyS9noaplINkV/G+OMwQ/SlI4OEj9X+UMPQ/aLxevjxVf4ZuB94eJ7cXLSyOjMu5A7YHdb212w9lU1KpgKnvP3igrK/v+q7vinffeSweZwMumEpzu8pilgPrXqEKI7zBb2IgA82ruLq80CYD8mcQjL8jm+fk3gNvqBYLlQGtufF2t3W6u/VWl2I94FnBgB16GLeRylKND7yJ4GnSK3L4yVatXo9DNtQ7TxQteni4q4E3SunX5wyBP1WLQqnMPmDeJ3NTEEg5aVmtziiFkQ/OVQAzVBfy64d2xE/+zd/6SW0oIToja4goc5iVsJgUXQ/JWQnf9ej1ASXsz6151E5nLZ9nY1GPoxqlYaSxh0smfVLmnip4DAHdzXWMiC0ZjmLJhHk2iq3pILamN1Gd3cb2fBg1ptrU+FhNLSoxB2SIWqyqjdjCb4KgsIPjqPf6UYNXV2/GrLIds0o9JlGL2/EiLq6HcQUXD8OVdAPl9RCKQEnJqQ5IwkI8OjyULJvSyr4LTSVv8N/Y7w0DG7JU74QGYub4zU8+lu6H0UG7A0ukK+oLZQlDYGpreq37xyeC4GlspRjmprf3tRkKLDCVKncqpT/DLPLFaZy+PI03Z6+VaIjsnlIJNgjw8XazFcst4k6dbsEtw3tgCIqxJbbOfPgsSk5xZkOnrxgQ3zhDdqtisxZoPqRzaP7kvFtmgPz3528uzJ4nI6nTloPsu+++G5/78HOaQ8GOEVE5exwEkwylxW3EuUlm+/l9aP9zNri8De/G0rFxGMChZD7J5katDdInAIWSStnBVs3yGcqEVHbPDuem5TB7yfqpQgsD5VU/SEKkXG578fDRSTx+/Egbi8/KUTsDMSnYpAT3MWccDn0zy2Azy2AOWcSQvE5eL8/LgXkqa3QLVv7+1/76ig+UB6kXfOOYFmVEcTowyFOQ752YCL0e/nu2tt3B1AKDwfxSsDJAHOUfZUSdh43mfimUzLGNhAk7OHkCdRcvAuj2q1lsL8ZRn49iezGK5nIU2yAxiULpGkbQt6zGrGyseiu22n1trFanH1vNTsxrzVht70Sl1dHGwu12xMyp+FRf36hXmmPlC9MAouveniQILBbQSGYxnMYgSPRM9HzA/AIjUPcOgElhA7zQhqIfpHFWCXlwoMb7xYvPNOgDceJke/r4idTCzFLoMRXcLeKpKUG2eKb+H2vOJRfW58/j+bNn8dnzT+P0+QvJuZczkFfQxdSIYY1Met4cKJj84XYcHR+p9wDyR2LujKaVnsEVdtCEZRNfubUlJkvhzenzY7AJex7A6fwizl691uLF4EQRncfHcf/+PRFC6SnwwZN5fjplcbgUb3OBIpCFhRLCugBAccqFjHvkNXJtMrFkHSxKQtGsd9ImQXnLHCuJ1XZwRS3gxHZtTmm0qJiQ0cP68aYSjSz9Jji7QKfxPnnw4CTeeeepemgGwtxuHGIgvGwoDhGZrlDuZp4wwAebu4kjr/zhMzoIL/wM2JBj2C/+8g9JAg9fzupE5hr2ILB0GkMU0Boo75xodgpCAChLApSfmFvwQ2A2c0qQp0opKJN+ux6BGvJQ5cpZTC8md2I5bC1m0WR6HYtoxTR2KvNoV5fRIo8H+ozoLquYMkTjNTLLYIOtajHdasZWoxPNdi+qrXYs2cS93dg9vh87vb2oNlpiYChBY+SbRWTJs1dyxCG2kgX/8MHDePL0iURzJycnQtKY1LP4+WBk20uczfpkpPw4j9PTF1pMDx480IYh05c6HNtoBoyc0CBm3BzMnhT81aCM9ayI20sLAFg5NxYwOCgV/nbf/Pjj+MZHH8XHX/96nJ2eKrZnOYMgbLSOREWb3Kf5EQ10p6OFTzgAJz6cN05UTn19vjKZnFsKs43zUEs9F5Qw+SiMmYndapG9fsU8cWCPxiosfgbePdGBKD9VxYi4CkkYMxXLQDj12UgeBjO74hZjFmWTSJgovGcG/2wsPhtuBA4jNl3xEV9vKGZheDtMKMcQhNrrvHj4eTNtqyri1yx+8xgtXyHLV9bbvNe9vmwIOBB6uyC9lbi5xs/dIQe0Pdx6vBdKe922o7HuIdToErxKQcyG5RY1E585beVn/8736bJkZgP+PhwQeMWbXEhXxBtkM0GnYbrc6aCgpDY1WXW5mIjxoB6KmjVsnsJ3O63C0uXEYVPgmWZLKB4acwO81GMxjW10Q5VltCqL6FQjujSBJHbUa1HPoaAzmqZxh+Scv2NRjemqFVv1drS6/WhAZ2Lod3AYx48ex+7hcex0elFrNoWSUU4hKTjTFP2FUwNvBhryouOiFMC8EboRJz0Oq3wgQnFI3ID9Xj5MXgs1/dWFFlMBA+jL2Bj4s9NP8GGwkuVqSqh3g5xW4loy65Wejdsq2dRamABEd2NFqHzjGx/Hx2yoP/oj2xEw4JY3nomxcpBIubhsnXGvbTZjrwSNbaMEcBibXW/NKqfEFDsSHmIDGzm7s/LaYNdziyve84Lyx2MEDgqXiR4Ac7M5KxnuJhvGzlQy4IexzjhatwSHMFow+yxyulM22Qm2OBSlHmtgp1bKUvpGNlBBYNlwrBvB5MmukJkndnUyv6TNwFLMG6qEykkPlq+d18tNAvePAwETTV6PNqhUDWk1sHQGsxIZb/hiFLOIOuY+DZTE9NfeUNJephiz8pM/98c5PlCACHs/fwN+P2aNC73jNrP2Zir+094+8YrsUjYL1zgZTg4btjsRlBi8yvy1mrv/QfmIKby6MQKuZJ7Jw0cujtPJPGqrBZKuaNcq0W1UoosjJydCXts8RKTMOAEJxVnhM9GPOtbA/d3oYTVMiAA3BbcMTOB2W5IMIk8g26LXgR5DWcVCAYUkBhUonXKPjcVm4jNgak/9X8oWABbJPDCiyY3G7IhyX0ahuWn4s8xMvBCG2oiFB7cm+wDlcrPjOMoH9NaGosejnOGG+PTTZ/HZp5/Gi+efqpdiQ9k0R+4wsQX3jbEHJE2kJKuV/s7D4yN53mlulOnnEuUlf49v9AZjbMFAsbTo8TZ3KBuHqaX9JL5jHMqcCIs0o7ksRr4rQEGScd9UxatC0otuT5A3KuhGi2xlJDaWtVPaQRcSU199JL0brJUrlV6wRT799LnsAJBgwEaQ50fqooqBp4LP5BhrN1luPjaUxP7reVtqQ9IhFGhcbHWNAGxISjmrz4GKoeabTXOyq0utlcvrayGJMrbhkNcNxWHCY7e2S1XCT3/1j614MWTD4uxz9orgYHKYbEEs+1+GegsM/mqKoukjy+jvRH2bTUHOko39+RDms1WwPxYY8zM3mqYzEL+3gL3AxjIlRhZRUlsuYjWfxRYGMBHRRAAG4bSBrVXTMaU0vgzvZtTMdj7aYri2zabZjd7urnwJ9g8PYu9gP7p79FWEbaEMrsaUUz+HftTG1OLilM2dKQWj3JqlNHqEJYBZ/NW1UDgWEjM5xXn2erpVKJWBmBVnkoxtJeKJtQyDwQaPbtDxJSQgIUs7EEwoRMjiZebp39dhmspWmZBcXoqaxRcETBmPUh4hU+cDZlPJaxvYKPQ+G61mHBwdyZ6LMs+AR+YspS6eb9z4Qw1ubdApljeWXtgNFBFIviZ5xssL3hA0fSU3jIbd/B5BabIBMw/PRv97Yuvv7uEXgSFlW2WlvCL4GXrNVhGwHnhGlMrPn7+Ijz76OL7+9a/HH/7hH6qfFDAyxWsktf9ifLCYy4ZiE9iLglsQhE/Pl43OJFfkYSBxKi6LJ+WJTp5Ur68xioAnPC20qbyhLi4J76baGGhDOfdsS6oI/lqItgaWjAhWvvrrf3LFdLrfPYjlshZX58M4O0Vk+CrO3zg1kM3Ci7HNcE1I3/G93ej2a1Fr4i9Owp7nIdM7AAx+BugeZSRTaU4fTCpNj08xqKHu5JKpfBFMHoH9NJtqm6ucD4iwrJKaoBAC8oMADXqx08MLgteSpMm2A7YkmdZpsq3Np4x5fh7RkZInVEQbWUxWzljKf2wa78wgceRGdzq9cLgh4pQNhc2ZaFdTZBam2qzZ2KkVolnmhiqbie9sGD40E0Yzk0gzQMezyHk2S7IyfOVWlLe7jF8MzbJRKcemo1FUcKMijoZ4TPKsxrD2qzpgCBJn0bqkt+JI8IfeHyX3VP+9DpjRyDetfBx8iIH89fselci7m3I1/Sy08SnxZJ1GL2g3Kx2SKXhEWqFS+BAwZj92kMGwodTQ27SGD1ssB3wfbm91GwEMsKE+1tdHooTpAEEJIILvxmim+LfLp5HNhuZKm4mxR8MusJSWkIlheKTbcHHIYohMdUKYApWJ+q30uuHzu7wiMhbbaGZ9lrDkqFJtED0g81bnXU2j8stf+1OrVrMT+3vH4iehzn396lqeEq9OCXPGZsmImCyUG9XY2+/Eo0f3on+4HbWdu1hugYY4IBqb4mJRjJUfA1akH8RjImdAwJXZwDo9M9ZUp5/eByVMpRINBZLZK4IBaJ1A5arrVc+GHKbV7vei06e84Op21pNyWgvVRoYs/H+ZUSjvClY7vR1al5hVBcvrVslGVHIFFLiJJDHcBjV78tjzHWBvTjGeifNvaaiZzLtxpkwqkDEghnVgeMO3hCjy+tdNrzzM4bFZ4Wu/BWuz+O9Y1MxR1HwrZ4lDaiZF7wTrN2BdcrWwQ6OJHg515rc6DgSAE+lTPYOWWRDplafAMJk4euPzj2Jh6EM7MCD6BlPeIkJb8WvvBZWSSZZlQwm5Ix9XPofQyBiGojCgeji049TbG4obbbumDSX09PZG7BJGBc8+eaaSD6QTJjeLVTw/9UZ8+Ua3jx/GPVZQs6HYTEjyKV9RNTix0aWvXYdNf6JkLfZyaK1AAcVrzCABOJuyjh7jQ5Gq5iw5lfBJcDYZW1N7vtPjVX79N75fG2pv917U6+2YjlfykMCo5eL8RjCrYGZx1+ghmnF07yCePn0U3YPtmG9fxQT3IkKqbgkttr6IPoyp/91gIscYdEjQObJd8osGoCh+3Xya6TvArUR4FSnpMCx0qipkmFOasikNXIi6b9ej2a7bS3wHlS1oI5vFtw4DQjbTnJMLekvLpyT2tlLl1tvR3LazDg/6lmZYyM5AvQoAAB8i/QAOqR9+7sN4+OBBln14VXh+pAA2ZiSMBq6v1czzYVCDc+rtM0DOLz5gGt6ra7wjmAvhCUhJRlYkhwf1vY0mxWAg5xgH35Q9CF6X98NcAkOgdGBkeQzeDWOO4Wfh5NHXVFhM3gCWSHiyry8FHxg14+eiJmAgjBASFEyCyDazISN5m6uctWvpukq+bSoB4Pu5etWLK9TQXhcgkejT5NnYpFVwn0P6YK1JH4w8aCqEjRILPiXcTr7DseT2NAjhA2UjmsxrUlYExccPBy/r7dhMsgBQGU6LYWEk5AM2E6Upz5lA80MU5C1C0AtoY6IvnyGAlKJ/NLn1jQorQwP5KWBVOVAnUfkX//wnVubsHYrwx6LHIWg4wEGILzONmUWhSmWQt7vXjaPjw6i1FnE9P42rETfZjW6zm+uhvvj14GakTcUNhR8Fm4kAMqd1wzpm9mLulEoSyr8F5hv16LZ3jIoxLGNGI9MWC93k84ZRCTOA7VXUmgRkO3aUYS23B5xDWYswMcc6qwqys6tc4DYzK4Z+bLA6qSM7GmTzoSnXlo1wcRHXlzChvdhZlBizvPfuu/Ho4SOVfvRd1OvcVJxObChKMTsgXQg2Z7PwoT1+whzKUgTYCx7gXsWLl1CBLsVgZ7GzqLklgNg3Pt92VWKoabFf8gxzVsOf4/e0qSaURngMQvS0+QmnuU0y7e2nX6cdGDXwCvb3Ao1QLQOw6Sn2xPJmsQEH+3Da/B1JSBBq5Z/DwgUUgcI2ViSP3Hsxw5nChgC6d1SMAyDqok7VGoAp3oj8OXoVWBWALwBCQNjqdVPp65LTJZ9RPIdwg/DZr52DyK69ysOV9RxVkV2oKBu1vhSZ6pkXZSFMGcpc2T/PoS7h6QiKeyWDIUk4FX+0JSSVforPQjor+tA8lCp/8N9+b8WLQYYAxYebRKI89UGuRe0J5xAv9Pi4usJfur47j08vvh4vXj+P01fYXV2J4XurmwpSJLU56RiUGWY86Is+JrOOjAaCKNpshJuFDYEi2LGZnGY+YUvShuB2uIT8Hh05vD/EjYUvKEpUkXvbwbW/exiPn7wrh9t79x4o2I0rEbCFD4n+gAdJHc/Q9pTB6osX8VmWHPw8pY8w4zk8kv0wMydsqznx+PecZMXbjoVhdPBOvgcwp0ER+TXPkhKNG4qeAZ4dvoRsTE5VfAoePXqkDxoeHpsJuhDMBUpISrQCHVMyg5hq+C7nIrzfiVjh80LwaRN9pb5rLkOouBch6KCYKJRuMzMnOLmlN5LtGfMWPn8Y9/6MNJtMCy/3E3jZsS7yeavc5qBcqDezfRdaKuBus/4L610pefhdZPlW0EhuKwxPWbAq9TI9RJVJWuayuS3z8G1UYm/4/xyUKmPSu2LjleF+j40EwERJzA3LYcB6M7HYJjsc3NxQVBscdlMqJNBuJU4yRsngbSqHEujABfby67+/sjuOk/ZI2SNVArdVPORAQRRCpQfGEuQ0dgbrq4uX8cnZR/Hs5TO5CLE4KBEZhrm3oEanxuca9WZSR4cVVvGQE8xuzzbZVvGG6R2g/STCx8/WT4ZNjDRbtT8J4LOYErNCMKRKD/ota3046U1Dqcle+vj4fnzwwbfFl7/8nUre8xAT/hnoGx50BEL7loF6os302fN4/umnmlfRFCtWZrWSkpSy75C+APIm/VQ21gViL5ogNhrDVcRpOKSySWTyif31HeACzBG4hlf6IDlA8P5mQ7G42Zicktp46HvKhuJAAQ0UR8f9Jaa8+tKv+T1uDtIqbGfMhuK2pjyiDBO7AEm9XIwgMVsTxWugRxWKlz4SUgfnTahZVpr5w9AGpSs6pdLTcJKrn0Kpm8HP0lWRzZyGLUogpJLgtRY5CUtEQsRNTpTsz/iA8x/9bBBhDl6ZZIImHmmmxLOm+gDBlA01+qt0otJcLON88KzQqCFdcDVzTITWjJWJNhKcRunfZAuH9g+CAQSFXIMw3YWS+vaq3Hz2BytrZCBRzhWwDDFQ/mhCSXYyXJnGDrEeC2GgcLDzq9dxdnkWL1/blovyBQYw8nAeJFN5JahPbLAvtFIbKnF7trvuY59+ABBcu5RtTOQp97h1uCFNknRjqGxUbINJe8jEen2gWQJQ5tgH24sGyfnJ8X1ZBn/7F75drAiSPpSDNOfBcauWKflQrx9kiY1E6ceCL/MkaCpsWEoGGvfuDqplpv4Mr+GnbYa/0idBCUpYXs+yaXjZrAhu6qUACdj3nMwsG1A2yktmHfw8binmINC3uAX1TLmNuJmWVlLvddux10Nl3I4evSQZu5qTMITn+SHYrMSEn4dOTDoiSgUvYDXqxUQU0Ie82K2KSpsS6iylrUKbXToJ+MGCR815+WKDmQXCTaQbFDtklUhUK5sNVZaBdFjSYDnus3iou85zaUfFUehZpXyjP2KEAd2Lchr6FxuMtcyIhHXMYtcNngghLBXWhXmCyHJyMK21YnCK3lIzOBkFQUHKHkkIoS282XDKrGJdy3HNUbSV0av/JZcO01Ko1a8Ff/OhcyXSx7iBMzGU01yOPBck713HLdKA1PC/SA0/sR5q7JmXgF5NZrmhiqPpxvkmbbr1EMVRw81GcydQPm8mnU7pysN3MSbQ2sDp0nA4TR512tVU3ph54NKPnoRMKDbS597/QELHXVFtGPjapJJmmH6Hko/v3AqgTgAyunVEffHMic9ZA04cT+W1B6/Oza9DuI0UyTN+aqcnI08cUMDGzl8yi9qQsUAHonoWi5QbOBtLCJjmZwy0+RBTSKj3zMlN39OJB/eO4v7BbhwxJ+wAthgdpZfUxl1VYrpYxSi5jUOUBRNKG/M42aDy9stNVcwl9YzFmUOS4bKNxWlmt81HAYpk6iKgAzTOkgehbrmxFHigkm8TnGa39RLHmTMkoXVe2HJ4UMXhA9Lrz/ovfh4bjfEJw2On1DuPl88dBj6bV5tKLA+zNuhL2Uj8vqwCaiCExczGjApVQrIV4BkR5pcSFhTRkqfM0wWZCDQAD6ON2lDDF/97pZoXCBjL2qsrPRgniUMRcenFicXCZoFA0sTZlBNzvqzIcJ86n9vpk0+fyQ+Nmh+gggUpdGrhzURJp/3xlokifEAgchjgDTYDDbUGibYAFjyq8gAIHMcfTljsxRZCCQEo1mb6jr7QQ2PRwxqn2YalfXiwHx+8967EkvvMaRoN9WGc+qXsAkxgQwE/I5AT3UUmluaOOQHcCKIAhCZ6INx3LINg8u4G3Y02z1SbULlROCn19LoKbM5mpieS1TID4nUQtd+XtD0pntP8LOdpGsRS++90FJj87uOHcf+wH7s79WjVVlFdzaJCAJ3mJ0sxRSbziLG++DWD7mUMx9C57MUgt14ad3pT/VxuJC/Kspm4FfUM5LHnUpMtq7ma/pydkTz3svuS5RTpHKvsX6fVG/7ObLJEJe0e68rFXEcPZ+0L7/xnRdMMh/ouSpyiTvtOYASRVKnq3vJt+zIxU3asKIavqD6UWRLAiqq0XGvijtr0k0NMt2txfdJnYMsAxgKVJbcdLYkHvpXhi/+7kiGHSgvn+3DdccpzgisjiKwjSgB8IMYMuy7VtA9GOBU1BH9TH4sq8/wzbShcZ6xXuVFJo1MLvhPqVwCO3CxKK2cziWJf9b/XhvPcpVhgqeQD/q3gY8FigNfFhw7q4tBjG5i4xGGwK80WJY/AB/RC7Xj88EHcOzq0uw8cLpjMEyJtisTADGmzmz1fU1J93oKFwMoDhbKETqzftcm9qDYYiiDN0PDWt1/hoLEgYLDzjzRhIIKKyBx6cJuzJt1uujVYoOYSqMEWOFR+/1/lAAAgAElEQVTNuZqN/PlZR/j7PXoQJwe96Leq0aouY4u+cG50VtxJNtFiFeM5ZV/EbBlxN1vF7d0iuK34XPU+mdUsXNJoIRFyl9+9qcx1E5MiD62yAWScWSyiM3jaVs7eOEbk0CfBzHHpVeBuASdrZ1gO3UTxFILmP8c/UNUs8Se5xdGwCkgXumehJBuKz8lp7vRSZq5TesPWoJeULIPqZslhRw/uW8qHtxFNHUS6kTYy+zQV9KGtlK2655l5zFZGrz5a0bzp5rkFdTpTOWUPPAwHm9YFNVtregjCOTYNCw/gQqkYqxCZEaeZszP8w8kJwhPhQm/eJFtoMihxSaXg1mAjRdRppHlDnHp8Je1F0Svr1ImtWBEIgGcs0myaQvhmorQ565IPBWTKN6pNZAS3oxyezdST2bkVmlFXrxv2uqUdtyq3ikEJm4DncDu0g89GaJbZtqtV7Pf34oOn78fJ0T0NmSX+292VeJBnx8bg7+CL2YwlAJZHADAIWr9AcDeykUqaberDzM0krCYdaUEmhU6KkcCtjB/6RNGj94/24nivG4eYjTYwuFpEFWl9SQDUDbXSJuI7mwt/z8E4YqJ0EhYWiw4hJ2CNh76KgeE9ZPlehHylBC+3jBejSaI2rFyahlQn/geOYEOHMmx7ng8bQP4NOdpyYWq0ig1qtTYIsDmfbABeD/2kYndkc4Awk54NICbbg2Tte4EzezIoofTDSk0WdcjtBdCIqMpcMw+svE09s/ItRMltrmF6H0qu4dvTbrxm0dtvfhWVu7NvrORuQxrc9ZWacW4qdqBzR+lJvAMpXThZmZvw3/GQgWBNk0emjie3Z1CEWQEH4zFHP0VtzYfL7VOvAV0SP1qJemVu60bRJhzLy4aqllAzT3FtjsKcg5JPhhycLjx/kBqaWaBzIHLYBbgzoYjlRqX/sb8Bm0LRLIn0QHTC+IUFznumHocNAbTNgmK4y23MQYNtGCeVPmxKyEZDZi+ff+/DuH98Tzc5m5mfjeceHzBNuweud/r7aZS5ARDFvdHg91qyAQAco2YuJ8vJ6mbX8T3McOBb1glI2DJzYgKgMh1ErbqK3e5O7HdbcdBpRq9VM3ULc9Hs1VhP9FC8X+Qv+ppFjHDV1b6zZwS9J/9QKpXXrgUskCndjyhJVIVz4Ll0KzIJHQqJxtH/chtBbjZUbZ89vnObcAAuNTClHSgVSVYs4m56zQH08MxAPBk1MI8rCSqoDlj0GbaTvECjjiWgjlJZ7BzUEDVoaWaL61ZUgrtTIFWaZg/M89WfLzwkNp2c2DzM9k1mazY+J/WUIH13r7+5Eo9K8KzlxVylQqL0A1IHNCgqSX+n5+CUsObegz0eLhw5PB2AzYGEdUMNBwpD400jl2aTIkrTm5mPg6FXcUDFhYeLlJpWP1+HB2TEelSgt9Dk0rjCsMbUo0Mv1NJw0cgquheMNU1ynU9dHgA68JopwVgsts5i6m14lw8I8/vv+Z7vVpABzwT1KTf26atTQejIMTiZ2t22WOkPTk7i6f1HsdftxpYWhUMNvDiMghWoXwx59RdI5M3FQ6I/vOO2da+iZltNt3sWeYFTJil0DI7ijsPbqk6j4O8bzyd6z83aVuxsV6PbrEW7UY0OXu8AOxkDQ5HGbcfNRP/kL24qSmj3DIa+zR0UTQe+X4IACkAQI8SGKCaJciuwoZhxpUNtsRnLxEMgedYeGw5UFOcg+kjfUJzwHnkorVLh6Za46EBKwIbhLoprZkLM4mBg6KbKsDxuMN9HjrgppWc5pIwmApCwbthQzpqS7ET9dt6PShZx32renhp9/XvZWpNYCtEUGpKge3NDqSY0UqE/HJx9tGKApsgPpc+90mmOvkky5TFUohupN2WVJCWjr12uYCBcPnidoGISM9+Bb8atZ0QQ9Mqojd1neBOuu+exmo1jOR3HnL8Hti61bnLW2FKcEJSVSBHqyAWYsvMwWGTyvyZfKedkqsacfIhnBL0T74U+BXMSJOmUWhBa5biK3ETXtnst0jC+8pWvyD+QB8ZrRxqN+vbZs08k/WCxcZMhm8ej4Gi3H238zNlMDP8Iz56DdDEZ9yIVKbOQRqOiZ4aXwWA0j+GUspM+LuH2rNcFadNn1tAywQJAKQrsvqNeQBIYFn2a7VcxwkGQCYG5Xo12sxYtRVs6W8uUGahebESLNXXDU1YJ3k5qUi6Uwp6WtinLURZuka+rJU+2idjZGlOYYyeCqUYsEIwtXdFzgwW/v28jnxIzqmxfbn0nlGCgSklIuchnwM+TNis1UowPED8CGqnXJctqblmHN1SGXYsZ4cwsbwqo4Yx+PI/jGRbPE9MTDWy5PDTA4hsqQRQQ0xpfziiT72ECRlRmShhh/12+/D8rsWplX/Vasm5uIGpgHgY3F2UJ5ho+3XOwCpRIjX030UnPLeETtC2eljh0aWqoabT099CNUmlJzQ53DSQKgGGcqXma8jOgBEFioddlt3t4dKKAY2pgNpPqYOIhk9vlPF5kBTbhRJpN3yQjlVNylj6N01OciKyitQk+NwqCOVjRx/H+++/Fl770JXH2+LtA3ihZSSXEVZaDheFvYYLT/7XrEc0admKVqNHHabAzjcVsrFtKvEIRdAFUkCtsaQZE6XIzWsRg3orBJLQ4ioo2R3O+AfjgxczmOyerNUgqSdgQblv0szhAqhV61BC5mM0k7Vb2RZbLZH/gq98MCl5fInWlAVcPlxQn9VY5BxLamR4L3E4covaCSA+SHMIDAmmWU5S785mYGe6fjNhJHbeaiwzN7QTV6cH9B1IES9ipDZWDYSzeRvS0Lv0gD/Cd6sdon5kCtkLjtdurT/Om9NTnGeoAZbSCglgWDznmUJ/kw8+b00CXRwmSDIo4wNxKN1oioeV2Wm+oT/7of2hDXZy7L3qJi8/1tRjM9EiUJhBGMdOAUQvB0KkMDgNGzs5HSUnCZsL2iYfs2BIjPDwcX+Hu1VioUGQobDWuo+mc3MVSKRuUhnlqQRJtNmN//zAePn4ndvcPo8bfDUWkYo4Wb5jSodXydB/ZuurzalUPG/Dk+afP45NPPtHGomTgfZVJe/HpI+MIdgKqXdjVQLX0fVdXFxolXF8bscTgE1ROqfPTu6gv74JUz7aGqVX1LtUgKG7iDZWiO+ZAEHRnSPHvZnF5fRvXo1UMl50YzfDkG+tE1Elv1Zrl7SlLUMmSZYvLN1N4Nh2Ly12VbbmxOBQKQFJuSjOp3WSrVE8EzRuGj8RzFilv86vQc4yy2dOPZy7lbYNbkw0FwZi+hFYB7iXqAha/VctEvYjMmzomx9ksY2vhHpqKiHkSVgJ8R8TH+zMzBnmKy096JkYRtBOgpDgpsZ7M6HhrQ3Er8sREtaK8MxCBCb+YIhWnIYoCp4CFZJOX3qn8f1j1QOuscnrSHJQXWZZAkyz5uM4q//O///56Q3FDYVIv9nO6j95cedgJEgW7VpPkhTeU3yhGJ1XNX9hQpCGwoTxUhdENhEnjhnQDeNqp22L9wgoA9NA8jb6GW2um8onamlMLmPn4+CTeefeD2N071APRwmRCTWVcjeh0SaQ/EsJGtAknLpsfpsOzZ89kncUNxewMIICeiVvs+PAo3n/nHUVb2keCRJBkVcPZgpGBw84NokuYzxdiTrCxZIU1GURtMYjOdiX29/rRazdjp1GNOo2r4x4dbQOiNpnFcDKP0WwVN8NpXFyP4nZciUl0Y7bCRIWDIUO6uYUlwKuF2FqUZEK7ErWSKLNouDJEbU0EL0PlDHrrWMrvFPfUevH5pRyCjhULAExpOERsYW3DGJeBNrKRGpeykdBynJdSjKkMZNjjksK7Z9PPyRuKQ43nd6kDyetoXTYiCQL5FBXJNgHwI50kaQGiosFUsiEotZzeSYmork1i5rMoJeuKDZBII2Wj3Ik0F6TP82HFr3XlqF90/6TjSIio4XT7VSQThEtkMdWmohLiWXB4yFNCkhF/PhI2/tf/8u9XLD4nvmGfzILB19zDM35NWjYUdTYUN5TSHlQOLFSHs/Op7UWtEUfKLF9KPz6sghBKdFdCjJlSc9VzHYP0LDGhXEUDO1ym78upmllKPm6oJ0/fi35/X0aXQqtk7riISnURu7u9ePL4ibyw5Zu3WGqozI3LRsKSi3KPD4H+hb+Tqfqjh/fj8x+8Hw/vk7DR163m12fNDN85ZYe3JDka4r4UC+RWveVqOozt+U10m9U4PtyX2+1Ok0YXLprNJxnK3k3ncTuaxe3dPG4ni7gezeP6dhKjWTUWW51YbfkAEpOCcOuWTVUoVVhQ9Eo2b2SeZGaIT1Vme2Y3SFyXrAg183PoYya7bihcNiuBPqaZE4CS8o8I1rYEXNZY6qvKqe3sqEL/0s1er8v0EVYCTq8OjMj5Ij1Uihh1S4kwjE/EtUpmmaDgo0cPizEkPDjoTAs7bTHLQzdW27YAkR6PjSR5Pjdhu62yFY6dWP3nhAFAdbPZpWJYga/FYyQUm8MJ1omRaG8oesryvIzulfdcKFT0Zax13exJr9ItBV+07oMPRk9TwIaDwFlXlX/1L39bG+rqwlIDKVAh/HH7ADqk3FrfMSrBX0Ce1RmSpWT1bUstmvjZUbPbEESbij4nzTsKJUUnRw7fUJuSOI57aqtR18JsblMCuUygt2BxHR8ju+hFVEj3YEMxg2K4O5K/2nvvvSfkjU3NRgfax5AF9gbzMKhE9D58IPDk+G9Pjg/j/vGBIHZZD8vAHu8CkCxuYStZR4NbfWgDns81H549HbYW42itBtFrmoWBNTHvAfNDOaZS8wPMsJHulnE7WcVAX8sYThgaUh9iVkLf19KCYTHV1zdUlmHS33jICPpXjFBksCgNlWgFXiTqh3yrFRiefyWirISaTPfM3TOIZcn4hpxqVOtte7MyW1LOraTySGXwWffcDfqVxitiTXiTF8STwxeun52Es2wTrw+O5ywWHIz0OzoALJ/XYLbqvhNkkvLPTBR/8T4RdAJUlOhPelwY+5SDvE7YE2xC5BzSX2mQ7GpJs01uJ5XOCf7ItBJkk96aL6hY8Bs3/RObyWWfjTOlauYwgskhUK4Rld/9nd9YAUt6p3MlM2ugqbYEnNJP5V3+mkXOyb1mJsiko26Kj7B9p7ZrQ6VWpWwosaKZkjODArHDCAX+Gg+zsopOuxknx0TdbMVwcK36GBCBDxENE6CH8p0EdXMKTxVQRqT9u++8q5gcXosMTs7RI10JEeIh84FxqlAaCqE7OJAnd7/bEuWpyC8Y8IpyBD2fTQEad3ujW+oOXwEMUih9l6uoxzzaW2NB1QyM6SNAq9wr3smhacjtdLeI6+E8rkeLuL5bxGi6iikTzQoInjeSibMFcDESxQMqw0XdUlqQm8m9nttyLmRUn7S+kmAKr1ALBAYG/w2J51sqsUUXEkOLGZcdgsqovxBbtcE06Mz0dpFfjX5xmuuW6nQkQsQSoIEDELX7Ei7iSvYFKuW1uVz68jMVR5esdZBgGCGShGiCnT2P2C7glqCSyEM8txQNrsmIxIAFYxtmnjByqEYY+zCj4gbnhpPeCsendH1iPdKLOuXdQIy4hWsyr9Pkfdgki16QPkhzIRp7Pss6a9W3owufM6NJUWVUfu+f/taKphFDQ7HEM6dnPvWG4oYQxywROt9S3AyGwk3xMZ3EMwmg00JM9e9LySl2sgmTvBgeDiUJ1z4lCXLrnmTsDZV/tzeI+wg2u9Ti9slCDc31jTkIi6cSlRpyik7cP7mv00t+2QMkGCSQj/T/uaLR97CJTu6fCE1SedXcjk6L1+0UdH4O/gFsKg4XBt149wFIDMjUxXdB6REUnluCqLvbEe0GuhxOVoaiJbW2EisOlu2WNtDZ5SjeXI3i/PouhtNlrLZsrYW8ns0kyoyeFR80miLX9HaGMnQtrtzSRFY+AzYUW0H8bKFXiolcGzwyMJUYMYWZsFSaMFTExvcXi072YvQL2ZeV/CdtKFBBif82LHo2Kn2qhHmMDdo+lECU5TCMULGzo5kjaFjZVGUYnGr8vEW5SU0UNjBg1jahBJwTYmYIdreFmf3wzEynUiFz+HZAaN61ykAG8FwIxe3VZj4ua3VIOX3YNgk47sp30vm6BjXcv4vXJxqiATJvKG7yDVkXVUQPxa/yqvqarVX+3b/+3RVl3suXjgexuSXIm9nnlIGctuaEpc+C1ImuMXXFa/7jQayMDPN2Au6VoXpSZbRI0qutIHH8AdgFHvjhDYcCFkYGUnRq7hTUZdiXFk5+aZhI2PMOiksiQGtCHpWicQuVaKkPnUEixobE7Rwc7ts7gPkWHxCDOmmZzGiAalQG10oqvLyI2+trhQIwK5ORDIdCtRpN0t23bSJjkxJO1MxQwoEH26ydbkzmlXh9NYzL24l6KfiH+LOrbEp0zOWIZ0UaN4gy44GhCaebgGkWv5yWADLKc89nW1yIZLCveYn7JSoNUFVKPhY/VYLUvJqrlGA2M6YLKms5A4id1bRF8CfTy7w1+MxAWPl76YW3lotocUD2OpKQqDXIJp8NSxln5yRXM5GHSCkned8FTBBjg8NAFVLxNfGf57WzFiibAcagdim8QQNfaEmWt6wD4uhvBEIYGWWNlsGx+iWSVsh4xsBVwkxuSQlJrNcCMs+bUzQnPn8G0WyqHSKG+ro9K//5P/5bbSiadvRLgAt4m1G2AS9zlVKfQprF2JHywbwzi9ImE/tNwHSQRiaJiCWHSNoTmaT4JOJ7sZqiDmX3w7tjoIfDDgRW3hBzKQznLZkwbZ5GFlChCLqcwG4okxpW0g6Ak8x2AjKmVzo83FdKuE7SrPV9SkJ5YnGmr/vQUKwicXA/Zd4Bosf8DXPJ+UJUHvngIcqklpZey/ISZxRBiUKeX4sK5e92S57sA9ygSBWv7UQ9WQ8sKvUdRRaWvDPxwoqf3npDmZ1Q9E2lZMNcVCftmmnhIarBhRxYSo5goqwNNs2U5xTWiZwCPwR33JRid6ekXaaYlJrINzSDtDyDRcWmZFQB1QoTHcrKFR7r1Ur0+X0GYgKxjArrtlws9Pdjur+DbRc9EXKKJAejKFgbdwp+dy+Lvwff+bs47WW5RqVS3YnFio1lficbywwKk4I1XlBF7FuwJDwK1YONzkXBBcEsixloDQUvWdEAGLbINg5oDt9mTJFi2CqKAx/azDMr/+k//JsVAzKM6flhJCB0On2dntxQbDRM1JlPwWmTpxknEdr6OWkdN0LC7MvnBtPqWxaK2dEuBHSX5YYyosWcxLoinEvbIq1SkyOYwwKahc6bVYMoRvw0ESJ/qIKS16RSR07y4ev03N6WObztkfeUkYrnhKp4OfZk7Z6nrwbYAxInbs27EyLJB2l0k83E9WpaFEPcTW5tIYqaibAIXMlYGGSkbtUa2lyLJeANzH1QLF7LjkoRECRRlNbKUksfhJUJjnXfIkpTMgpkmAK4kCxuMVrkuuSyzMwEehfLyCyaS5syqTxtdmLeoPmJfBb0tXgxUD0UBauec6K61iGxoJ3ULnlPyz733PaYhsAUqVdWEjk2gOp51pkmrw05m+nvPzw8VsJ7o9vRrVVY+Tw/qV9z6RYIfi5TmokALCoYWDUER8wrOzHnOzA9Kmj5njsaVWaqbznBStqeAkeRZ9fMCMxqHLtUqxM6x/pkQ3nUYLmOwfWiYyvPl2qFw6mgpJV//c/+0YpS77PnL7VAjw5PZK2EvoT/zywHOhJRlaTH2WKXaxnpOrAyQc9I3kcxHfvqtG2vd3NJLfeGsjOcM2IhKLKhrFvixEMod+/4npp7HppEa+ILuoezr0TOR+Sx5/ye8gGUJD7KHW4ncp+4leD18cWGwhODxYkpPygTvSIlrepv6CyyAhvHWCcchwMbSa2smPAm8XITW1oxY/NI+Qlrw2mHMCL4vcpb7AZIrXh3rL/DGq9WYo4/B/+D9ZDCPR6U/cp9QhaHEu1RkKYUxGlizzrOGV8BjyhfVSJhgplWW2XYYuFfMbDx3EXiTvW1DMc7in717MpghYaX0oMhDvTtQB9MhGajRe+HUgCG6CyWk7uoV5bRaW7rptLvs6lShs6momeEL7l7sB/NXkciT6mj5RLFAX2nm5RNz2FLJYMygeq8yi0o1yYsuVdxM62qJxVZNqUqYornVrDRpy3ihFqPueXKgNmxSzZYKz0aPFPmV9bliceXFndFnyWm+ZqOm+MFaGwcYL/xS19d0bwju+DwYuazu7uvK5nHzqS7kGbpL6jJJSATSMGCH8aElDqMOEjH0yJM5rR9l7zI1t+tXpXTqFgBMCp8ANALARxYKmIzRlN9vIlFgBSdRPq2bGRNH1H5Jo2Obbg4BV2OUaZbLtLAFalpcxbmahIOwjkcjeMGUxWCmSUmA03LbFrP9uUh7vjM9LXLGp1EEPz+aKLXvg1piCJms+yBIXyCADJOcIaWbiA2gzaUppfqP327uyfVQDONF/WhJlJWfk/weAWwwl4btgazvVVxqlLfIo1SygvylFXTzZPg5+WcSX6HO8wTW8oFc5+TJOn17CuFn/IzZ+GZ6Y8t9ApOHfGwlZWQT1TDTvTyp8+GpGwHDds/OIre7l40+x1JMN6cv4mz16Q2QvG6tUtsBeCjGTts9CYOVTWjhzk4hgN5PanEcGLBqUYK6jWFF+b4gKrFQkPdkPBKVfamRovPI1XhHAxsJNaKyz7GQYBgyIC4mSmlM/+sKInxdKfclxJ5GZUf/Qs/aPnGyIl24PacIFCIqMMFTc9IsMOkwkkcNHGc8CI+Qk7M+pqbxMYY0h2Y+ZsnhecjLvkk9JIBIZN5U0DsTGv9VaGviJelKfraZD1/ndAlNx23QMK7nKiUek51sDTb6SGoM6f68Ckrmebr9uMBjzM6kwhJ3odk2jY/KaFf7v+4CTgdjbbptKYnxOZEGcXI4BvaWDosQKM0/7DtsECHdAQqN5EWOnOOBHW+lUbk+73YZelUXCtKCyJGOQhnzRExhTxRJAhmiHNbTUz3Un/pvFlN+TVUTx1T8vWkXRI8bZU2czvEgD7MdJT5dekGpiHmAMWIZxYrNsFiIfrV3k492tukp8DV40Zw6UrCC3y67UY7tnc60er2AoD66uYmzvE1f30hWhaSf96T+7m6+rEWSSGa+VhLx99zt6wpYO9tawCbyKTVtxx6k5+XLsX2PAekqMo8iP9Z1uOETWn1lPPcjuOjA1UFIM6im8l7A6oUigYYOgf6vg4X/OE/92clMJQRRzZxnAzyNNMswDMEUgaAEIUaIYm4G6q/mN/5ZCzWwprgp/K0kAxd/eWGQgxW46YwowKIXQO2dD0qismijLQ1bmncyylrNaduImYM2YCzUShb6HEATNyDsVFoVAdaSEz4+e9s9uiQZ1Go6AG5tnUAUG7BTjaRUqHVgrDNg7NJiJ6MGMwMtt0TejOVr81AcUPELNJyucRSPqXU3zdXemd4KuQ+otBuchhpwTnMEhs3MjeRiWXKXCQhl+FIwsI6lcfOYJpw+E2cFAEymSI+9RL0iGrebbPFZkK3hD+5QgGyisiXli+OA8Hmo/Mc0rKpGlur2GvVo9eM2KkvYrvKbMp9KwYx6K8AaALBZKsl0egAy7FbvD1u4uo2Y1ApWSmn1bOGNhE3VYubo2HFwbKG3XTaOifXkM1lDwybeRaQhoONPtEeKYRX1+TEBedUCSgglcyccmOpBdGGCoFytDzDW3vdsyfoy2HZkChpU6CtqPzCz/5NyTeUgzMAdrzTQhPRL3X2zFcolehj2VA0wOSRwiIA/bKFsDdSMawsuiwjVi7PStmnDSUjQjQxDS2dwp/y6e3TjH/8JoEpLU8uxiaFdQFVSWYuecLowVC7y47KOb8spPHdUK9dHhVZOtq+zB6BojFVKGGgvbgc5XahZDO72zeULXiL6w8rEODBJiLOevLQT/QrscQ9+9CAVoiZIe/iUeGCuBwa+d3dr4V63/K9bDgfLJZYMNGnBLcJCTe0kyFsSc2/MFLnkoebqkTNCKrm3ymPyU60vEYZQXY7a3suetpicqmWzkW35jTVmgt63H+mo0nc3d5GdTmPXrMa/WYles1K7DTYDAZHUFmP5GOROV/kUQmltBPTgLgicsSI5FROblYa+CJWVir7+NIthW85/vadnmDr4rIreUzaf1HW8w+eFNCa4ApKVa0kQkffcANTGTnik3XgYATmo/j18f6YTV5cvFG+L7cVz0l80KP96CAV0rNeReVXf+UXV/xQgAnMKdlU4zszJTRTUmOI2tJwdqHkw2KQXXGaixQ30nUDnUdZcYUtJipFzk3Jx4Zi0Uo/pZREC+yEKmXz68iQDTWGv7ZM2ml2UavSJ5XZCQ9B/RJcsMBTgNJurLREIFcelrSW0mPhFUhmkjcUN5Jek8ieTNqBvTcSf4cNeMjKQvQNZfay63Ajf2WSbhLm5hDQ7Sb3H9NwfJMXamYe+lnWlb9rbRyyxpm8mXjOHkYaJhfvUXxAerYkbuoGSluut4xHfGCVDW57Yp3oignC0NMyC9gf8CMFB+cNZba6DxWOSNIndLEuK7ql7m4HUZlPYqcW0dmO6DadpNJsGFUcAwKNZzEYQRaexYjqSHJ+uzKhKGauhF5LGWCqIjgMJoLlmf0x+mD2B4DS3d2P/t6+86paDsfjPYBcSwCbXooAOVi/HR/fW7sjKcIG2zpZJsCf9KVRDlznnpnYDXeTW4oNhb6OfcBnA7uHQ1+8TW6uv/drv6CSDz4f/cR0PPcX9CORJyty9Tnc39MtwFwG9gJhYJAd6a0KGubeKb98iOVJ6kGlicN2MVW/IVvephamlarl5PbUXq46ihfJqX4mSeimAErH2zlmiR96tsKQ0RJ4dFkIHen1/MWDAg7VKc6chYHzLJMbVfLRq5XS1C5LpvxD4ykenV7ISYTTcNFbNME4vcdiXp+bNveMS7W0nS5lXT4jQ+WFjpdur4AdslJ+S+AtCN3yC2VJTlEAABy8SURBVN0SeRtTLvJ+RTaWelZEEpeOyaz2xjcxVBsqRw9lg9jmy/58BQr2fIXynIgbS+NZ3B7yAhghU1lFfQuRZUVJIGjc6itC9Cj/5nJhajUtPpziaSFfwHnccStxwHCwsRGIIyWhUl7tC4FDE7m4elPxyXgzme2By9HRUUlqNDkbQIU5J3MpHzQoE1CQD7XZMMWUKy7gSxKHSbHHE0QBFBkiB5JIKVss0pyVtfFvRIUwle01dmN36yzhys999ScyEhSIiXq1LqbEZEQJ4NmLjBf3QP1Cft+I9ojVVLIERMKkuuvUVnpEMbIspYmbxDLFlweFZimUSdjh2nLLFriGxX2LZJiXal+GhxbrlQk3c7DFHG2TzRUp99hIfKH+ZP8xIC4big9U9s4y0WwIScPVFgNGhoEMZQtLARa9lrjUrs5e0hLWELbMJWz3q5Ku2H+tgYRN6kVx8PFQyGWdnYDADv3PmvYjMubGUahsKJe7G3mBT97lekNJA0WJnGxvhSmnR4V1VH7eKKqRhbhQS8/R9cHncluDUKV/YLvluVTJGNZIIW2I6U05sPisIAMw7JbaGoBpOY16zGJ7ax6NKhlcLmGlGOb24SZCOYwkhVtUoXiVGLHZ2FTaUGbXazYlqwV+DiWaN1RPttgHunHYJNxA2IhBprX0wowINj9BbqwvC1ABW3hf9n9kTVDiosPaIze40UiRImMh3qNVxxz4Zp3Y05w2YnTH7PLakP/FRVT+yo98/8oWSgxYd6Lb2RVLgmgaAtQ4COHogWKxwagfCSFDdCeYuehHYFDkhlIpU1C+HKzJyy3LoWKHZcuvYvpY5MdpawttH4qJRIZOa7exh92E4BTCSOcLZjgLSvEkcMvQ9sAjk5PrUA8FpIsPlIcIaiR7Z5mAAKnO043V8zMvNrO3kVBw1JfiTIl72liGur1Mii2Jexw2i3sqK0Ml4subRj4R8uCo2zZNQszyd2z8ELRZMlCswLpmQ2cvJGn5LBY5pIZjCOsDGEl6svS18M1poIXmXa4/qbUSLSBvL6N4Vq8WcKI8e5n756EnF9V0HdJIA+MabT7oR8S3VjV/AphoIrzEW73iwD5pjFRecztivkm+lM1TGD3gAC4IXJvJvhemD/nQEeUoqxV7IjYkmWFTIQ7FOZYNw8dBEol7+9CcERqZ5lskR25vC5zikGYuyQ3V3+2rv4JZw2HMAcYNDPWNUm5Nw8qxkD6LGSLbgUjcJIUQNVv58b/8vesNheq2TfgzGwojQHJ2NTi1w4siMtNJVW6qXPtrfU65Io1clYVSlprdNZM9kR57qlZLIokInmsMKUsVLz6gU+mEVCbip0BNSwohrHAIsPRGoX8PLM7sQORHTEwQtOXMiXrLoIVLIjErUnG5TidPYHht6pEbSujfZny/9hoQhzHlDlr4yfOi2S2BBfQ2Dv2i6bV2qSTAw7wwbF6spo2G2Swy+xPxgJNXp4G3ybGi8qQ+TcJMKaA999HsJ2FimYlwYbF5695QyslKab3KwDVzoDjS2m/c9CiLCzmlgY6LC5IoZyhuGVcoTrSp073d3I4uxOMmXLdqbOH+NPbnIOqY0GQfXHqm8nug5MsNRck3s/cFlUKR6pde2t5+hKVjSFNXO/L48WNtBm4ZDi9ZjCXIwpplcFxMejg4pLlCNFldamNRPhK8hme9FMOUjTLqwSKbw9hNZJnnuZfnxoKi5izis9OzqPzqz/9Ilnz2oabXlONmqWMFK+dsRrBxusJkWjeMAuXHJgGS7yxYT9tdpnFie9bkRZE9tWBfSkY4cJq+i5Nn1WiZ1aj5RS6gCBQjfU6iKzIGe2WzeEy6BJRw38XxNAMqFh0HyYXtfTcPxsik0K511EvOnHKGppQ9feDpfiPKTyboAelqczBd5+eaCe0+pTilcrfhM+dTvqhJ+UBEeNVA0HQj+9k5JW9tOpIcMqOmRaZd7JANDthpybcTtJ8SGqDmWu5FFjni8mtZvTdUlTxajUeKGtdZVwYc8vPIXtc+g6tNdnAquIFJbbgJG6Uj08+9fi8O93vRb7eihXMMPDv5QDgUAR9E1hilcxmUQtPi9bmHsnegTGTErKkrOtXQdJJ3he5WZJXWbbfkb35y70Q31e7eburwHD1DawKFDsMdVOnQnFyJENq9FEGYz44b7umTp6K/sd5Y16DfjtRJi+kMbjPFixuQHmoUA9QJl1dR+fW/9cMCjWh9QFXoJwRXMhvCZosNpsgU3iBoTGa24peG//PYmn/R9PNLfuIYpejUcl6TT0HLqxN1FZgxmo7k3ukNZYaDG0kby/PlBrwk52VZBL0kEyE0cE3+l2NcPKOS/obmNBPDjQgUc/x8vUo6TLFkkndleazfM01KG4hbTZB4Md+3u482VPrO8aEonxZZSlr56oPAqL5QVWT8kXMkQdae4a03VJER5AaTwK1c3pmP62ram6UAQUDKkKO3YUqL/GohofrNGcRR2NdSOxmZZCAOKIRHR75HlzF5QCpNwgeZylPldG28xUWSlUuVjWiaO8TKtD276vfj6GA3djsd3SDANqCs5D6RoQsCZ5s05lPOB5a1wbIilA+XN9p3wAqeHAwUtGw+rEBRcwjLLVUNsdsp9Qi0e/TwoeKGnJbovCcoZSQjQqEjVYUQN3iqsle2GbOOWQSTxL4Cq7Nueb6DwUgbSpSlZNnz3ZFCWEJ4NAOoxxip8lM/+GWXfDSqmuSzdikNmPo3o9Fq6zvM6ZmcUHFZHSlmHpa6KEdg/arZ/eEziKszIESEJSQFGJrSwcIx/TwUsgtvKKx/WSAa1maEiptf+1boBkwD/iL9Vr2fwW2UpT6pM1EvnT1l+ZxsAAED+aWZkNjxzHCSoybEi42UizXN7ksJp++aopvxwGIovYZvKG5jU6l4beKOpfuqGApvUXcSe1vPkgogUcouFnZBEtd0I7tX5VmUpUdhQcuUxRID21pvRT1pSsp+UmgBttXuR7Sp1B96Y8n7r7DPdeBYNlJmgTrsNDDeWCTrcOEw0WdmOYZTE812YSi62+nGfrerQSycPspvSi/obFCF1H/JuZU1x4YK9U4zQvlW5CL7UGfORzmpvjcD3kQLglQtYME3LNUNpRtI3sHBoW2vOZzFBBpJtf3q1akt8UhUoR9UiomNaVgrINr8OW5bDhDWd4lrLQefzDdTBWHvRdPkdMD8zA9978p2VcVhx0HPdeTs+MBhvp4bihvs+hZDzOt8UWiVIK/O9YF6VpHXHarJCvMHI2qCyIu5oAIB6lZdzrDPYkOlN7lM9umR7PtXNlRhYhQaSYGpWddORCzcu8IKNqPaUZZp05thx4UZwM2If57DooudVCKUa4PDTGaAQ6YbKm++5DOK/it4O0EIOcZiwQY9y0NlzXcyP3ftVPT/9Yvl1ha0nmaN6jIKUyQ3yPq/S4cfw+I+xCSEAxlVT2f6pt7rmuXh96jXoD7WCl8HsdmhSoTbYtJSUk0SftHtIBaByc2Wr7gfpGwCwueHOl29Ff12J/Yx8WcAC91rOlHJpxnRBAIBsyUDSoEBG+Y7qPoFolhdyzEt8xoxHGCh5Agleyg2lZkx8D1tyczQdv/gUFA4f1ayjRmzqVuFWDim6FLefjDU+QK9M1nAIkaFYyC1V/Zx6tGyInD1ZFb/t3i585x++5f+to51XXp5asFDw9wCcqeIf8yJlqsY3U2lF8Isck1inJt9XKI7eWjQW+aTsXoYUJ9iEC+GMr1GxjfyGO9m9m9Y9xQKFrahossPz0ackm4Cor0QCqsAHU6hDm5Obp967nvc8uc/2dt4uJlSZzE8csSaFWn5E4XxYZTEfUxhvnvAavRJsLFsq1kIKGU3PZ4Y8ikS3PwNeU/lDzCr/O1ZVv7/fNke8ObuKbeoSUiJM/oVW+bpF6vvGODkxipzwRwIeiemF8X6eeZzLTOcMgPzINvgiFTalIIMWQsrBeyTHYw/ofwWACda0cNaTqnydUlgIAMowIwNNQc984gEihd0r+USjh7jEXPteI1lgWPGc3i0LxBBNgzw6jJVUaVzBn5TLTD0BchS9i9++Bmmx3BWvvIYng5HmnXZNo25pvs6CWTXKHBJXCkLKE0utZn87I2O5rr8J7/5a3riFv4xcG1qM8F54gTjlGVGgz8C8TUYNOLzwE4HPZGvtNIPcvCHwQm4/XQiBjI/EAKmTvek6NBncMLxsMY5x7I2xTQYWxEnGpRUJDXwySrXYlHZuKHW600VVnVy4NR2lS2QiFfZuEWKUGZYyVMw3K91mMsyd2Kh2RVwYA1sZH9HSWTPNiNmlq2nA+k67W/jJKQ+KvdoofIUWo/3zUYWrtezjvVZvyE31dmTigOpo7H8uTIvK5zAXBBFa1Q2Z0FcfW25X8tNpbKuvB+V3T7BxQbhpqpu2aUK3AHWp8A6231ZgFmPZhUZByRmcY+0sMWxTFehSsWlc6ySP8kkq5KWX4mUcjsxJ9o/2I2TkyPdVNz8uv1heIjlkYEOaLXUc2Fdbd4eh4I8Q0a0KjdyAD5Pw1MJEVMr9nYv6z1RcrB8kJSiu9z6vGz/Pr26W5bK137l767KA4QwCGTI7oYaRKmAs4y+brBtutGADP2+sp9o1HCGoQkuClHmIfJccCQNgAD/OH+Hh58xM9WaLKKmJfsoeW6i4Bdnn2Sui6e2pvds5jY+YAEkUie1LvtsvVsWYVl4Rs5c9pS61+42RuIMfDi7an0a52FQAqBlRiLJCX0UOhszve0CZUUff7ageU4T8uYROpn+EIbGne5QNlZu5fVlmKO8zeWYd08pCUt5yM80xcjW1eXPrQ8gWbZtNpS6qDUPd/Pfa+OuD5AcQOeGckldymnf/JRxOw1AC6USRIXNhJ1ucgh1aZELxrBJ+WB+uE674IfZ/91aKWvCtCvT3dVGmk2xubmdMNXZ2+uqyrErlQ/70m/bkckzU3H1ZC8ApxIJSoheRdlXbMdvrm+NAax7XL8Wf3Yb88s8Y11BJOu+gGtGsD0hZ89Ufv5nfmpV5iegNDRz+K1xg7C4MYbEvAX3IDYV5iUgH2j3AROixokA3E0IMobWfnB4L0hYRm2b7HOPQTdEUCB4EggtmUiKSdlQWd7p5kyworicrmFrLQCTJ4uZR0EEQeWkGPbxlzOkTBAXZF1CtVLftWZ3ZLFEX5KQuAmvns4rWSPTSIq+BwDCZNeCFmbq7DqlwXtV2Uvp1ydOHCegPrg8+8o8Si+5yCVyI+SNtvlQC7Re+qzMNtKGyltKSKgZE7p5VCoa6VS4geqVt9mEm7LGbZY/q3Krmx5Vbm5TnTB9QRe1VavEVp3+G7KwpmsbUSaLFG6oysaU4iRBWVVJHqbYYsP8timlgR60cQxaFUHUgRoEidU9kxJSch7K/+dnUuJpHpa2bNxSTtpwYgm9OTC6g8JvYjSw6dBakpN+h0Z+nQxSBt7qP0tpl8mLUNnACfgic6zyl/7iV1aOXdxWaBhkSMwLeVPYLGPRRPKB8oHSLdZRJzPpjpqdhpxb+yQqoJuhAQbupkZGOp6Qtd1vfPTLM1p6flA+h3qpjs1yz32TFwwfSzHlWGfnarblD1sq3bSlMhpYApSt8xFrI6F0lQJyF7Khiqk8RmlAHE1WLSdzCW0zAqZNlTw5Fqi0RqA9b2XHKppU/tjpiZdMC5ZgYZvLHwNWSd6W+sBy0/uGyAFvJq1rAa+JsPlf5iCvfOCeiW+kH9oIEizaJtjMFe2eZCO5ENYlUY7fUtNuKsosl0tvl6Ti0qXlj0NcKD6hzPRh6yNlwfKLeB9MaNqC1emfQDs1jBdQMxESCnmgBJYr11nEXjPAQQ0ludi2PkuCRxjhsNNx5CLI4u5Kt5Wdt+yFYQcuS5DYkGwq5yA7p1de/tdEvqI0d84Uf4dlMCb9mgnjg07uUxlnSla0rBC2AF5gWOzE4eFenNy7J+etyp/57s+vZHNbRfRHIBY0+JYaxOlkLosmrtVyAntheCHWG/Xo9jvR03W8q0aUByffc/nXTRxxmRa35RoV6kRNS4xOmmo4GNl5qEbyfHp67mBkqUzK+eBMAE0VbZ68mym2F4w3sE9waVzwTQDCVxnjnsvvxc5CmmUpOS8b7+yLinhMbAUplZnXYaWG17ZzZ60l88N+e0MhLCzQ+9ub2K6y/HmzHcpwd8PZ42bhg8s7dp0OuHlfOeHIiiMRjZR7aPtw0CRV5u0N5XLFGwWxrXs04/KbntO/LjeU+oW1t1VuejtieHMWxj8lVzK4uVEUXSNgwL7p7qG8eHmO8xkuu2aGuBTdzJk0ZskgchyIOeQ5KIp+D5HraHqrTSBfSJJK2EyK/kCwavUAm6mwbKhcqBKG2DbIxBWEzyJNK9F9iwqcSPOaQkywbhsU1RbjMHK6vYZMgB5h533vJCrf952P9Xzd6vAGQFcwM+HF26rJlCHXDK4hXWdi0tHt9TUQU0RJtWajFmBipMaSYCRjQBCsbYNVKmGoQabv0A6rTk932cR/VGIkyw1lLpydfHQa5o3BybTeaLIDNt3UPUq5rbyhLPsuJ7c3r33vUhWcC6hs4vKBruXigqB90irVED5PWvqaRpV9TKafO+cX8xMPPZs7zj7igFE6IgFit9cyhSl1vDZCihh5H37dlj7oRs0bRz4amof638mwMQ1rtFcS4jWLxUwSV5IFlje2654xJ8cCKDbUX4s4k6GSt1m5MfUa6QlZiFme6rPRTNObgveKr0fJe7L5iRXBNgUFyEJePs9QPLsTF8tvLXBUB7I5TgvlTHVxr1MUz05qcX6zdUmqjNKkxgeyZ4Tcpj4UjSDPpukTn6Rn9XTJj5Q3Sbutio2ys9vBGLUfBEzINQrmSyyV9HK4fyCCbuUH/vQJz4bMM1HrBc7NYHQzb+Hate+2NxTrpzSUSCEackiS6ylXKhA7mL0cghLhy6bWtafV/jIVIdmcDZXhWZKPCO93mSc9kjaQibssLJ3eaaZhxJC+ZlNi6KEVNx9J1F3u6cZJAZh8KmAMZxA1FCsz4X078R7XvoLFDCUPE139UvpaPySiZbLm1fhmooNFkLZL44SE2dztc/B0ot3e0XOgfqfseHNxLr6Y5h3ZHEsPRk8A8wEHVMlW0sRlTc4sAj+G8Ta0LH4U2jR58+qGynxj15bf2pttsCu/9wKg8GvNf3Sjs3h8W4lbX9jpgDIZ6+JB+duMj5UWMHC53a2s1WK+Q2tBi2ANUl0bQIid8sYIkrDVQinHi8OQD4RiC1Aye3k+uC4ZrPKB5N6RryKm1FAa4CTfAH8nZO/J2AerABcRAd4+ECBl85m1ZUja6/ZiF/sz7LIzrQTYncOefyfa3I/92P0V1sbLRS0m40oMB4sgYnc6hsnAbMCphKUM04GsG4JMKPB+ew6o/U9KDb/mxGBOwQNjMa9PRk5TmXUAxY/jdkiGq+HPwoiwSC83FOVoKodLySRqkWZaDhQr9bqdW8sJ7BOZ18nP57RVAJjYC7AwaEYRNfqE8mZN5xoZGyYMLnTRDYNONilI/UHxOnmIrvcRItojr3whl0Cch/8ck3cGje3OjhY47GfMb86xDx4g1HRwNO5Rkqrjnc58L434JXlnk5Q+cd3DWNbBfy/DlfTn2IwgXF6VudRmAyXoUHrR7OTWjYP4k3bEtX8irAg/y4LYagCslEHkL/YYKbND6Ft+/r6tjPD6O1o4nfwdbm56HEo1M8kdXp2LX6prK5wnd8ytGN7aBlq2Xairq1DbXOoVSb96Thm2FpNQW9/ZpxxklVIz45quBwImeP4cgG1VW12HFsj3ZEMM8Jqm3GOYrY0ghyvcrFD2Ciz7yZ8+XKm0i1bMprUYDVYxHKz0HbPR2RReXTEI9DxEcR7IIHCiabg+5mGC6FE+FNchsSRYEOV2yRBgN/SGPIcjWONmEpQTjmp9czslEdWQ1JoO4/rW6k0kGdBdCtdLJcea8wWA4ZkVG4ETkE1l9oJreD57lVXrW9h925p2BESuWJkCYvi2FROeWzJTBrlJS24Tm01NsWJfEK+19Rp5HhjfgDJd45lOuZtSA+Vx4VLLBH+CaY4FdbYNNm9vDV+rtbIDRvl9lRo5ZCz6sgLU6HbJr28Z4qZH1vpmyjJJw3pKel43DAUtpEI38qLnuUFn4rY2A30DXJXxQKlKPGDPeY3KQUq/7Wi1G/L2Yx0pKE9frBtLbOQ4JNUAzAqCtV0ZMd7p7HSjud2O5rbLR7FiMl5G5Grd9OktMi++e9VYVSy9uL0ZxJvX5H/xOdypEup2d7WZwBI0K+UnJgYg0ncLoMOvF5BL3oscvnlgV/7ajzdWW1Ust3oRy1ZMJzXdULc38xjczmM4oJHkQ3Pgl3RTzWb0dvvRbKF65bq+C3Kk8CvgdlJAcaej691pCsCgyXErKQxZdsG+EMoiNkHxpGBtW7j39ofPwrGq105MnF5KloBLln7pWJGB7FhEyADZyBCzD8Pchkg9R5Kxqf3WVbolp03JD8UuylQjQd4Jz0u+nlNy2Daerdl0n7+Tv4dZiL70WlqaiShJcLnQJjq/OFcP6eBWzzGEPl0azoVRwHstcHe5/dfzLQ2x04+7sNO16dwXvn1ArZHLlJdoTJKoXsI363xaI40eWFKSHSDe65Aqsu1NlTcUdB9ei1UJhSg9dqwMg1Z0W/lZud8zPK8euTBdHGGYPTE3F8gZ/RUmMSB7DR3a8npISQufIRvuAGFhfz92O3vRbpWIUbMrbPeWkaQyR8Wa+0abo9tra72A6vGcT1++0miIJE5g+2LLUMU3EV1clt+4Z3W7O/H0yaM4uUcWWU+2dwyxAdOcijmJyg/8+cqKa7PR6EW91olqhU21FTe30xjcTGNwi9xZo9WMUvR12+3B5iWHd6qUChi8mFKyuKgxYRxT5lh3khZaYdRprXyErU5gcxJg16fveubyFltBNwwbyt4HQK+wHIzIWUIht56UMSt6kpNVeh43qsUokwWs20xo0GZDkdSg/14kzExpEDePMtVRLGz+9U3KplJ2sAfJQh2zBOBG0rRe/na2FeOGU2axvA6vtEnbna76RUpIyj0FupE/VWKDCqtcIQXuy4yYpWYqewX3d+aY6dBRzu9mDFBY2rY59sHIYVXGzgWB1YbKfhKhJjE9/W4ndqg25ItHv+INKY7cHAWuQSZxF2WDbFsE/j+3r2aE2uj20zDFhzPE9K+UbNpSW3Md1pg98dg87iNLhTLX54qy9mB3P/b7+9El5A8pigjYHPJ2fZL3JomHo6EOKg7V/f1dld38nWj6Xp6expvzC6V4jMeoJuhJibmxYkAgm2JsZ8pU/sIXPoynTx7GwcGeylU+D0LesSsnqaXybe/Fyg0jYV9Ix3eF8g1HkxiNSPCjLmbVObBKwdRkvUo5C4jhngRaByUVNwWzB8mSiedkQ4nfxrDcGwravKyDgconlhdIsyQfAJc2bwu53EtvYO6C4K0HvlnnFrSv9FQewvqGKQumsNq5NbWwssn1LVWPel7lutXSCVY9nyByh6iVEGc+MQ+wKQuSkiPPbyb1XT1PDh96Kf4ZT8cOHROf7U5lyuHRkX4uSfUCKmQAQj2/oVY5/cK+iYVKs2E4GyTheSpCRwmBJixboLhhPChQWl8J8gjAKcyOTFAX8ieYUGUNyYyUfYAL/vJNZUTNrAaVfgUxTedgnhEHpQz8Ca0boq4um8vlMgCTZ3JZmciROEGkqiUoTgoBpXNfZbvkmqofbs69Xk+AASOfxja+/JT+rNGmEwVXFf1cb6hQYMTR0WEcHx/pMzl7cxYvX72Kz16cxuUFwRgcSjaxEQo4sU0bBAI8+L7w+Q/j8eP7Ym2w2anQQGyRpZDH/P8AV07BK2BSy8QAAAAASUVORK5CYII="/>
          <p:cNvSpPr/>
          <p:nvPr/>
        </p:nvSpPr>
        <p:spPr>
          <a:xfrm>
            <a:off x="18222912" y="7673976"/>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83" name="Google Shape;83;p1" descr="data:image/png;base64,iVBORw0KGgoAAAANSUhEUgAAANQAAACpCAYAAABTYhMHAAAAAXNSR0IArs4c6QAAIABJREFUeF5cvemP7Xt23rX2PFbtXfN0pntOn3v7drvbDo7ito0jXpK3iL8AJF5EQiCQMikBY5HBjp0GGxsnJmAnRA4SBAQSKICCDAIs2W53u43b3feee+aa59rz3rU3+jzP91t17OreOueeqtr79/v+1visZ61V+OM/+u3FZDKJfr8f19c3cXFxETfX19Hv9aN3cxM3NzcxGo5icXsb5XI5ms1mlEulmN3eRqlYikatFp1OJza2NvX9q6urGA6HMZ3NYj6fB1+DwSBOTk7i+vpa32u2WvHw8aPY2tqIlZVWNBu1KPGes1t9fzQa6dXvD+Lmpqdr6feHer9KpRaLRcR4PI7pdBK3t7MolUvRaLSiXKlFoVDSdZVKlZhOp3FzcxW9/k0MB72IxW00GrXodpZiY2M92u16FEu3MV9M9V7lcjHaS60ol0txezvVey8WC10L58A1rq6uRaPR1OdMp7Po9YcxmUwjFoWYzxcxnc5jNJpE72ao+6lUKlGr1vU71UolCoVC1Ou16CwvR6NZjXJlEbfzaQyH45iMZzG7XUSxWI56rRXN5lIsLXWiVmtGqViO0WgcZ+cXcX3T0zm1Ws14+Ggv1tfXotVqxenpaXzrW9+K/f19nVW3241nz57p+XAWPAeez+0t59CIarUaxWJJ9zibTWOq1zjmi9solgp6nrVaLSIKulc+n/u9vLqKs7NTyct4NI7ZdBaL24X+fnN1E71eX9fH+3L/9Xpd18ef1VolNrc345NPP4mdvZ1oL7f0GaVCKZ0fZzGM66sb/b5+r1aPSolzrOpny2XOsahn1u9dx2g8itv5bcxu53E7u41YhO6L54LMcc9XV5dxO59FvVWLTrcTW1ub0WrUYjEdxmI+03Npt1uxubUh2Xrx4kW8e/c+zk7PoncziOkUOfBznUxuY7EoRKVSikazEs1mTXrB8yj8/u/9H1IoBJcPv7y8jJtrBHAQgz6C3A++X1iEbqjdbuugOeDFYh7FKESj2YzV1ZWoVKoxHo8kSAv+t1jowfIgz8/P4+YGhRpFvVGPnd3d2Nxaj/W1brSatYhCIWYzPzR+HgHmmno3fjjj8VQPtlar60+uaTIZx3QyjmKpGI1mW8rG+3CY5VJFSj8Y8Pv9GI8GUqharRLLS61Y31iLTqcdzRbKFxIobhJlKhQiFgsOzQaBA+Zs/IDbEgwUdjabR38wiskY5Zvrv6fTWynGcDiR4teqtajXG9GoNyRcvDeKxZk1GtVoNEsS3tn0Vso4mc7idsbnF6NabUihGnWMWCUm09u45lz6/Rj0B1GrVWN7ezNW11ZieXlZ1/i9730vDg4OdGYozcOHD2NpaTmQssFgGOfnZzq7arWm7zebLRkKhHM2m8T01udQKhd1FggvAjqeTP1shqO4ur6O87MzKRbPZzKeSKFmk2kMB6M7o8iz571RXM6s0WxEo1GPja2NePb8WWzv7kRnZTkZ6XLMbzFGIymkznseEnIUqlws69xQKORMBng6tbEcDaQ8GITb2VzvY6OLXF9Hf9CP0XCo+2q06rG03I7uSieatWoUFrMoBkasqM/a2FyP29ks3r17FweHh3F6chaXF9fR73NdQ72mk9uIKEqWlpbq0Wz5vpoo1L/43//ZgoNCka6vrnUjeARubDIe66K4ukq5HO1mK7or3aiUKzEaj2M4HESv14vFfKHD4tAQ+HqtFrV6LQoI48QKws+hnKPxUArZ6XblJfb2tqTZHA5KiiXlgR0fHcfFxaW8FMKGBeEg8UQcJlZWXqx3jX5Fq72k788XEQUUqlKR4qEotzOEBS+CV0UpGrG2thIbm6uxs7MqT4VVxhj0etcSLj6jVEKoylIoPHe2uqUSlruhQx2NMAITXct4NI3JZBa3t4tYzAs6JwQW64VC8V76Kuj/UW9UY3VtKVptvFctbuchRby+7sX52WXM54XoLK9Es9GKShXvW4zprb043gEFby81o9vtxPr6uozX0dGRXoeHhzojvBNGkOvl9w4O9vUseC++t7e3p/PnHnVW8k4oc1men+t05DDWM58gxL1+nF9cyHoTeSAvKBSKV4iCvARKy+dzTX52GJFGLHeWYn1jPXYf7MX2znZsbK3HcqcTjVpdBhU5xKNwf7zf0tKSjBKGu1wq28tVa1GtVvT+/UEvev2e7knecnYb0wnPYaL75XtEGuUKv1uNVrsRtXpVxqJaLke9YkWtVMo6p7W1VT33Xu8mzs8v4vDwOI4Oj+Pg4DjOz6+i38NhzGW0JUfr3VhaaspooFSF/+Gf/cZiOBjG6dmZhOb68kpCjNWZzxHkopSpUa/HUnspVldW5ak4WDQfoUdpCANr9Xq0W0mAePNCIcYTh2+jkUM5hJanJK+20o293R1dGBaGFwqMUucQEc80JwzC0lVw+XgHFGoeY4WF13ro7aWlKJUrMZnN4na+iEKxaE9VRjHwWrwWUYx5NJq1WFnpxtbWajx8sBGdTisKRYSZ0PRYXi2HKwgboZwMTX+gh7ZAGeoNeZHRkHMYRe+mJ+uNdyoWilGvNVMYYI/G+fDvvK/Ck9ksavVKrK13JGTNRlth5Hg8k0KdnJzJ27Vby3qvUrkcxVI5CkW8M6FsTx6a6+b9UQ4EAeOFUB4fH8uj8KBR6KX2sj7z5PT0LiznWT1+8jiWltoyInMijlIpKlU/bxQLoUXZuHfuj7/f9HpxcX4Rp6dncXxyLIXCkhULRAZlKRWKxL3ywvpLoRp4h6XornZjbWM9NjY35K0ITVvNpq6PsJX3xvvhaRzyOSTUe9RRCBSqKvlEBrkeng9eCGXmvvu9ns5iOB7KhjXqNT33ZrPukH4+ixLhN8pZqaR0phGdzvKdsuLRLy+v4ujoJN69PYizswt5qvmMULYmT7e5hUFuKPJQBPKb//hXF1icw6PDODk+UWjGxWBpEQK0lptqNngoS9HtdH3YxaKU6rp3E+PJRBfNA+VN0XZehQKx+czx+XQak+lYQkA4KI/XbsfG+poOCcuCMuHFeHjKw6bEPnpWUiq++FzcOV5rNp3EdDqKcqkoD4V09XSIY10TB4eFa7ebcstYXZRKedRKJ9ZWl2JjvR1LbQ4ZTzRSbqCw9+Za97K5uSnlweKh3CgUCuYwaR69HuFgTwev8Hg8k0VdX7Pl5dy4ZqwmZzG/vZVCIajlainay1xbUz9XKTsHnM7mMRzwORFV/q1YinT7EniEZpiMFOfE+WbhdT5E+DiVwPGFEep0uvaCtzNFAISFi/lcIQ5Gg4PmDAgD8STNtq+b+0awCMHxGggv54N3wgBfXV/puZUK+JCi/1e0Z7csOIfifckdK7WKcujOSkfRDn8SrqLcnAkKdXZ2rpCS9yXE40Wujpzwu1Iw5bm3MZAX6uv6MLDcEw7i4vJShpHwbRHzKBXxkoRp5I2Fu/y4uED9CzL+eDGUnmvmZ2T5F6Ew7/gYubiOQX8UsSgqUurI265EteYohh8u/Pqv/eIC7X777l0cHx/F1aVBBTwAgoH14IbJHZaXlqKzjDVp6Xu3C3KIQUymE4V9fD4XHkXcP9aJhN/CgzCR6M+I0bnBUklCtNJdkefB6pJf4brxZAgNgsubEkIhJDl8wHLx8xxWIW5lUcgTELYBcf5oFIPRUIfO9Xe7y/ICJMSLwFAU5f7brVqsdPCqtnhY6YuL8zg7O4vTkxPdz8bGpsK2DDpwL3htWcjbiH4fj9pPhqgvI9BuL8XDBw9jbQ1jQc4Xykk5dOd+E52Zkv9KMSrVivIEwjJe5XJVilUslAVGkGzjHW4FyvCwizoLe46+zkwhz3iss7ZxIxe0pyAUxhgi1Pw+AkiOQEjPuSDod2BJpyNvt9xdllfkPTG4OSVAcAmFFJJfXkRv0NezlUIlYAZQiPNBEVAmPCTGE2Gt1qrRaDWitdSO9nJbkUWTdEEh3/Q+5Lu6lkIh2ITYyp+Ui5FDcQaAGM45MezKAck/b2dyCHIM/b6NigwLzy3JZyH075LLiYEM7oHP4lk4j+ZzS1EpVyV/vd5AoT3hHoaJUBxgabnbimIx5Cklj7/2K99cXF5cxsuXX8TJ6YkOEIHF3XOTWHi/lmXlUAAExiFPxHCEJ7GFLOoiCnf5yHRG2OibVHyuGyP+xFqU5eZXOisS0JsbAyAGIECOsLIzKY69HL/rWJyDRPnmxMbFohQTxak3G0hSzOZzIT/cQ6vdcpiBgFSKAidGo4ES2XJpEStL9Wg3/eAVw4NgnZ7G0dGhrqNebzoJBjnE6pYNKOCpq9V63M4KQiD9AAe6tpWVlXj+pefybuQGPEjeK+ecWQF4CIPxQIbJ4WwjWs2laLba0W4t6b8xEjzIs/NznYfysQaKB/oWdwgkRkAh+/W1FBalyy8EA3AhewyiBJSC54J3wpsgYLz3xsaGcpyN9Y2o1mvy9ISzeI3sBfic9+/3dU39IUZkKs+EUUWosfh8Fkrl3KIhhVpeXpKiokStJTxzK5rtlqIVKQd5TzLQyKAEHtmZ8iL0t7FADhzCl6JQKkcFRbs7Z8LvG3k4FAshRwZRKhl4/TlXmgASPRyQ/4IVjPTvBo4K+txs0Ak3MXLksfVaQ8q0ubklB1OuYLRmciycZ+EXf/5vL7A+r169jMvLi7uwSnAvbrbRkHdCoVZWVmN9fSO6HSsVDxvrIKu4WERBWSmWE5j5WoILJMwH2XLOFfMTGhJ+EUqudlelmHpgoIsjFMUejBuyQtlbyS2TJ40nso6EX+VCUdZ3a3srlrtd5XGLIrnbJBagdpWywj0sMTAnISLXdnJ6HIPedRRux1Eugh5W7+D4nJCi3HgmQwg2AhgSDMzq6mo06i1S5RiPJin0Gesa8UzPnz+P7a1NnV+pWJSy8n5GL6/1J6HX5c2V7pH7lUK1bLyWl7tRbzh34oGTryC4KACCz4vP4ntXV9dxeupwnWeJ8trCFmXdUSzFLkkQeR+MF0YQ75DBEt6Ta+dFeQA0Fq+I8SJyyYgvCvX27VvlYygUikBcDsKG8PNROeTLORxRDiEeiCQGDi9Vxzg0OR8jdoLtJU8uuRj1TaghipY8MNftEK0S1TpwdVvegjPEaF1fX8XZyakUCiVcgAUsUFAMNKE0IaDzQ0Ag7o/fQ9l4T95fCLI8nj0S8o5D6XZXFbXsbO/GUrsdUQCAGdvYgIb/zZ/+awssELULYk7CJ5QpHwgCjBBx0Wtr67GzsxubG1vpwBuxwPzqUS0U0k3Go7i+8QPu9a+FsHGhWBRyKkGyyrXKSoaxhNzg4eFRQtJGuqk16j31hhQJVeV//pTQw33z5k3gWRezeax0u/H06ZdiY3Mzas16FErFGE8nMZk5xMSFU19SyFEtR79/E2/fvom3r1/G21dfxM3VpaxdjvcRQJT4Qy+ZhTTXVBAQQfhzo1qycLGQp6GE8PjxIyXd5Aa8L7E9iqNEWbU2x/4XV1cCdQjxsLQgeg0hg9Rn6lGuVHUtPDAEwobO4RQPm1AEVAxlwhBkdC3nmxiRHPohoM4FschWOoVbJPrJeCqHamQvWFcIlOt+/A4Cjjfk/I9PTuKmf6N/m01mMcfwpWTPXtGoHN4JA8S5oFStpVbUGiDB9ag3GjJ6er4ANqC3QlupZzmUHQ4oe5AG5FyRu8NYUnYgbFyOzrJBGYAJHAMRBmAJIqcspMBzslFDySqlsks1Sh+MCEqhyiWBM0K5JwbEQBWXlzuS+e3tndje2orNzW3B7Mg1ynh6dqrQuPCzP/MfLFAkUKHBcGBUjPpDybAp9Q/CHt4Q77S7+yC2Nq1QrXY7StWKPBVYPiABYQy1joOD93F9fanaRiFwpVhKjuGDkK/VEkzJIQL1Yl2BZ3kIhEt8JjEsVpaw0IjTRN7s1atXcXp8EoPeQOHR02fPYmt7O9pL7SjXKjFLaBpojiFRBLUetWpF0Pjr16/js+//cfzhd74dh/v7sqwYDx4+Asb9o8gKNwg5yZ3CllfC12wqjyRcQQH1vZTUEn5SOATOVt4CXA6QMptJ8ZT/YR1BzPoUaUcCLXDfNQl3XcLGg0SBDP+TXC+U/8njgKCOJ3F1eaNzI/fjvfmeYn8ZxaLCTT4cq4sHQOAEf0/GOlfCFs4Pg6kCa7ofSgL5Xg2EzBQ9oNgAB3gokGE8lBVqKuic5+TCuvMo7h+PThhMyEcIXuc5NGpRpcyinKgqAIxz4jNJDwA78ISARBANMNSE+ALmVWsk3+E52PgQ7ag2NTFKfHx0qIiHc+Ps5ZFAAMlFISUUSjpDlAeDhVIR8qGU/JvyUc58UdB9cD4Yhe3t7dja3JZ84rVIcQj3kF8+t/Bf/vIvWqFOjlQ05NCV/BctPNLOpU5sbGzdvVAmhJ1Yv9qoyaNgAaRQ/V6cnh7H2zev4vLyXPElzx+rCmBx/94AA7hSoztYPUIKoGKEQYnxMq+uBBdPlQusxP8nJ6dKjI8PjxSWbW5txfrmRqzBGgBCVzjgJJbPAHGrVvywrq8u4/3+frz47LP4/77znXj7+rUQLA68WgNGpU5RuVNkvLYYIglZ4qEaEasr1ACl4/74bw4epV5ebguN4lyQacHlPDjACAQPYIHQQsVJjNCFFAQhwVPxEDkHhD6H3zJKgnwRjGHcXANfX8XF+XmcnZ/p3gRNL7WVU/LzhLiAHxIUJfETeUSUgPtcX00hfGtJn80XYZ6s89zIn5QRRPfmRoaXFwKE0I8mrl+hTMDm5Jg8r/t0wWUUBJ5zLJSc+JPv1hQx2GjwOeTUeDH+Tr0SZXr9+pURP6UCBg4kl0L/EnOCc0qGBKVCaYRCnl/Ie1N4R8m5xrsU4tbli1wry0V8zgkNdM5+H7qi9NxDt7sSG+vrUiwMBQaMqOPo+NgK9Y9+9ZcXeKazsxOFagIZOKAMo9aJq9fj4cMnsb29G+sbW0L6gA2xopVG1QXABFCgRBQPX774TO85mxJawA4oJ+TJbAQEHcSHQwahsXciMeT71CyoCXQVXmIJeFDEtKKSXF+rCI1SvX/3TnkElg+lWV1DodpRxjo260m4l40mVqtSesIIgIdXL1/GH37nO/Hqiy/i9ORU3pHPVriLQpVB2aCXNORtuGbCHwyEC3sIwKrqERkaRrlaTUJkin0VKZNDQodZKA05IlA41py6EpYfg0L4Rghylx+AlOk+mso7mng7vO+tz4GQ9+T4VMJDyIfxwngglDs72yoPUAckj1W4bf6KzhsonHtc624YuW0tSbi5LpAsngWeDEUyoEIodamCMeAVn90fDmIqetZcCB9evVap359FQvcQROWSeDoMbLkowAOFclhbEUpIdIBnp8zBdRLpvHjxWRwdHinsIyTjTFFWQlX+rFZLeh4YC9e7CJFnokARyRweHMXV1Y3Cd+pHeBxeGDWjz4SRZsTkvBN5zcaE55iBiiyXjkC2FM4j3JzN+dm5PFXhl//u31lgrS6vKVr19AA4xNmcEIhQaSl2tvfi+cdfjsePPootkrGlTpSKDvVC0QzWdya+1Pv990IMf/D978XR4X4M+z1dNBeJIhFycZHE0kDKheJCFgULjWIoZMECVaqyBnt7DjFXVtf0bzlJVbX+3LEy1XBV45PlQ5mQZP5bRU1Cju6q4H4hWregO4N4//ZtfPfb34kXn38eBweHd0JGmIuRoBCrOk6dGHpJysnDdi7megr3wZ+EK3we10jxEBAEi4uXwiqisIAHWDNAFSwgwisQJRYSYEPSlxJkQiBCT3K15c5ydLrLug9YFYQk5BgAFQfvDlQER9iN1DViY2MtHj9+qGuYLwhXXa8j3MZrkUO4eF2IZm0pGvW26E3kTvWGSwSZYmT08DLR0ijmwuG70lmRo84z2CEmQyVqqfhuMKslJXEtsK3zEcpGTpOUirNDERFuDAYoI4gsv3/Tu5ZCHR4cxPXVlVA6DIaBGZQUJLEQhaIRQYV2ArNAVadxfnYRr1+/jYP9ozg7vRBliCJ5pUIdtWxUkhz/A0YH8oEXRKF4zgA0GFLeP4MhGbwBtEExc/kCRS783E//9QVhAA8IKFmEU+BtvEoN7t5S7OzsxccffyWePHkaOzsPot2GG0YcT04+18GOhgNZrx/84Afx2Wffj88/+4HiWP4dAcaVwn3i0DgUDll1obmLlFeXoIKjD9A8QIuOlGlzy3ErwoWXMSoF7WcY55dnUiihN0D3KSTiPRUrJ8HsLHXuCJpYw9vpLM5OjnWdb9+8lbdDocnZVO0nVMMKJEPAoSLMVNIJqXiowL/LXUJfqEO+Lh4G9+Vkv6ZKfL83iLfv3isEAZkkXwJQwCBhpYmvReS9vomjI5gaA3kvhArPiNLC7FiCUdGC8gThuC8vcXQAmANFqydhJQzqrizH7u62uIrwBFGqyWQg44UQQJKDsnM7XUQpIJ4mylida25J0fpDQi7g8fdxfHyS6EBXlhMVk2dS7EVipIi8ijIp3HMh11xB16D0vFGoxTz8P0CFipBMMTKmM127gItuRz8POPHu3Zs4PTmOm2srFOfqIjGeEKMDa8EFf7FjChR8Ce1gXVzEq5dv4uiIPAwKG4QCyhgosCF+cjND6/cUqVxekOEHORYCbF4qL57ryuqK7hPPh4EkspOn/o/+6r+/ALIcCP50PCz2drICHMj6+mY8fvw0Hjx4LFCivdT5EwrFm2EhX37xRXzrW78b3//+H8e7d2+Vq2AuCPew7FgshUJKtHG/c8XrCJjZ5ZAPSSRvFY5Q58lWmrAT7H93dzd2dnaEsiC4g1EvBqotJYb7YiEFI87HI+D9+OJ98BYIOAmpK+r9uDw/E4w9GFiZgUgzRYhwTDF1gfDARoEHisfwg+9Gu5PqKgnNy/eFodADuJ3HxfllvHr9WkZDYQWIosCWkoQAwAMDANqKcgiuj5DxQHnJJ4GbUWiAjxy2cW+9axfCXQskqcYQotAgaITUkG+JZ8hNIRFTaPa9T8a3sZhVo1hwzgbhF7YDJFzoVHjA16/fyAO64J4USbWcVE0QAFKNVqMZzezlVKR2sfxDtjkeivOh7gZnUG9RtPHi2i0n2au1pXwAW4BIGGYE33gMoAQGOqLVmke7XZWx5RkXApb5LK57/Tg5Bo3cF99yub2q+xwMJnFz3dczIW8mUkH+MyqqXI5yzuqqnvVdziZmPiyduRQaz8U9kvNjJDFoOKLCX/l3/+ICy5ZjSYwyUCbkVZEqxRNbUf5EuLe9tRvN1pLpP/PbmN5OlHvBsiB0+v3f/714+cULxfWwvEH/sCYrK3gII0kIMxbWoSCH6Rh4NBwr0aWe4ZgbS5Iq/UvLsbu3F5988kk8ffpMLGqKgqPpwHzBsYUKBSUkef/+XZydAiXzObcJRapElQJdypPmglF7Yqzn3E1EVCm8wuPEBAc44Ocm+jceOklpd2UlasqXKB4Do5PUQ4wFcndNRaHHOaEHwEcvAQx1CSAxeUaUMtsfI0CexbkgYA6d8IZte3QsZaqpGNqHzkQOAMImZ3eXL5XKIFSEoiB2KFpZCgWMzJmJJTAtx+KW0NbPAcs9gqXdG8Tp6Xm8e/9OoAfKmylOWcjwMITXCHK7RdjYuAN07orKCD480CXqgNyvgYDp3IVTkFRpVmLPYP3F3G5CfQLJJNKA2IwH8T0S8RBVlUrTaLcXsbwMo2dZn0M8yZlf35AS3MTpyVXMZsVYXlqLQlTVinF5SWh9rvILUYH4mfAYCcEVlbVVc+XvPMNsSM10r8igYtQJkVFejA3vN5mMovDv/Fv/xkIHVCG/IQFOMCcaStxbNmTYXaGO4IJftdbQg8SqXvev4/TsJPbfv4s3b17Hyxefx8nxsVsmaOWYTpMrX9UNoyBY4KtLIHXcvJnDKI+UajBS6ASIQC7lCvRcyBctHz/0ta/Hk48+irX1dSXowwnUJzwrD8hx7k3vJo4ODozwpMJwzIFOXfHmwRPK8pB6vUvlF6BEhG6QfwE4hKgBq6Z8A6XQA7i5VlX+4cNHsoo5NEZgyAmVYCdo2/1Rt2JfwCwAzVNiq+KwSZg2Lm5vETfu8koem58TC1pnAw/BCCkPmAq/mANoAEqvGl+Gy6mvwHUEWJoLOscz8ScKVW/ST1TSvStBn5diOp6bEA2yJ/bFJC6vruP84lJeygVS6kwu0PP7ymNEhDZkbRTULRhmuMA2B3wpKHfFopNCiH5FWpFafBBiIYuidEWKTCpC8fhvQCRaSRThwDFskM9M4+rqIm7nw4CG2GgWo96APAxCOdP5DYeUKBYxGZdiNIA6RJEYx+GC8WQ6UgvMpRjk0MJccsh9WxmIyGkDhkhc1pWulOnp06extNyJ0Wgqxgh1TcLSwl/+t//ighgWhYKRi3aKXyXKf01aC/ojtgShxwquzoqB1T46OYqDw/0Uax/GxdlZDHo3ysUIIXlx0CT1JOEmWvYk7AgISIlDwVxHmEkwwflRIqB0PgtLCDT+yaefqo9GuUAhRN0Rl1AC4hSZcOb8DNTOh4TVIgEVebOQ2Q7Lsng3NxcxmQz1d4SEpJgisEI9oO7UrkCOdX5qoSdXePDwsWo4Yi3Tj5XienHY1MZSEzucBJn7pbcGYqlAjlpN+SHWWN5iNNL7kmPxIibPcTzvx9d0bCFEiTItx011rk99WH9ypT93C+C1+L49FN5V7QuJRVEoVGIyQkBv5Jl4/+FoHOeqbV0aLBoOo6DPpVfLrA6eF/mkSygGEUQCnrpvKhdGiRiIUAihuCeTnl2aybC07i/R10BFcw1LeRE9TM16rK+vqjG03YJIPVFXwGTSi3p9HtTXaYUjrJ3dInPk9DN530KhFcN+xMkJDJWRjJEpcA7Vbq4oHJtFz+cKPElsicyYR37JXXM9jejko48+UkF5NEahLuLd2zcC5Qrf/Js/s1AusyAsIkcw3UVBhAiuvkGEGyFY39hUKwAfQqj38vUXCguoS5D/iOIxM2OCh6rCWpidTZNaZmVnRA/6Brw4uk4JHfAIKBm9c/0KAAAgAElEQVQXDYBBnQarT0gFJL6Jq6V/SjSSiRRKMP+dQi0UmhHTUgEiFBEcrJAGxeJ+KM7W9TvDIWCI80c8BoVmXD0WTFb+FuvdVzsF3oNCMr+7vbWjA1YYIg9x3+EKzI1RcqsJXnYYh0fHqTQwTM1sbXEQ6ynhJZanFEBDGwxqvCMP1qFPUbQbvFAOSQnSCHMvri6UEPvLuUWuG5nCg5BB34K5XVHuh1IRPgKk0IYwmy3UKEioSUFcjYgwys/OlT9hyVEoQlmeLV9cGznkgwcPTALOsHgiQqvDdww8P9DPI6imShE6kgu5QI1cZIUSgRqkjHBX5FrXmQjntrYT+leryJuQYoxGdATMoloHbHEnAQqlDuvrYUzGPHXCslLcXFN/7McFz5B8bG4y7XRMyGwqU6ZJ5X67zODHs/KsVbYQEZuO7w093zFd272BCusCk/7+N//ugoOn2CfqTKKaULBDm7Hs6iuSQi3H5sa24GweCqyIl69fxrv3b4XwIRTE/Uitu2mtUJncygfqhgaZ5lGR8hBmuVDWVmiD9dtMtB2xoMnpRFlZUkEQP+Q260GMpjCsrbT8T0nvrSvfhCbLbVtPEm7z2sz+wEAgHDc3tGqQoF7p54GcEbzxGEtqrwCFhdCHg5uT39UN1KCshFKEVtnq8v6qodHjkxjeWEx4b1h76keAEAAkYhEkyB2vQ9jlArdJtlmh3CriMJCHSchJiKr+rdNjPQcMXzaAmQPHGThSGAnBJYxdW11RCziFZ9ObTHIGlBFJFDKseqoI5c9kKAn5zBozkOR8rSCvg6WmuRFh5POzZ3I7Di3z/TuF4j6ykc19UplHyDUrB04KdU9b4qzX1Oq/0u1EGWZC/0btJ/3+ZZTKk6jXIUEzRoHccOjGwhvuB25hWYo1GJBbc76QmHsBcVt5c7HiYnRixt9FSim8zV7UzbPQpYxkqtsA4zMcK/XJyGfhl3/+by1INvlH4egF4tBbHSwPXqRQ8o5mM5Y7XRV56fVZXV2XIB2dHsb+wb64XaB6Dg0McqBQuZhpHttQ1XaRKbFy6mh1C4eSfLEZDK2r7gNd6K4/pxUlmA6pB4a8hBYNwhCHPKkNlvRWXpI6T+EOxjUHjxYUw9wcCg//+PhQr5OTI9FI9vbwPE3NGeAeRHy8hv1xro5c2tKh6qx2PceBpJ+wT5yzIVYRj1qVAXDryIrulf4cYG5IvXwuuk/O2vmgrQJvjAfH8NiKAwu7oTI/WLdgGHHCUlNIz6ggOVuey0FIrZqXeGoDe+wCHbDuSt3Z3RYdCOPAMxbKyvPp9RSaYjzIDRBc0Ec8Ig15uTRghVrRzAreh//m86hTUU8jWc+tKoTAWHSuPfMJ+TwEGsEUu/uDGSR4Z6N45O9Ntfk/f/4sVla7mm1yeXGufP365jyKxWk0muXodikRLKRshKz0qg0Hs7i5hi2Pp6Stw3NKTF7A4JZlcFtNWkvMiMdg8e+qxaZryu1HhOhwT3MLDLJsj+cwVqjtL/zHf0N1KLW9ax6E2yyIfemANW0ktW90VxQzUySVoBQWcX51FodHB7pBqsWziTlQViofKpZPjN6BHxqej0ND45eXlhUykOihUDVqE1TCW9QwXHMQ3yvVMLh4QAdCEly3m+icQyAxCTcSHG2W+ELeCOEHudnaop7VkSdGAA73D+LwcF8vYvDt7Q0pFOGD0CQstorIV1KoUpHeoq5CPuDser2ie1UDHnM5rm5kuUjY9YDEgsabUBKgs5R+MyB6EzTbjZYLwI2Gfo+fUdEUowO3LzXYZXqOBDopmModEEcTwumOZ0YO0CLvup75g/zbPdOA8/7ooycaQQBSlRWKz4ase6nBJjdSKDwUs0WIHCheYwSyUpFDEfIhhHhUQmPKFcDRFkiXDjgDfo7z4jmJSJBY8R8OiUGxeP/cy5VJ1ORPT599FN3OsoAREQjev4vr64tYxCRqdfre2lGu8N42RhFQkG7j8nIQVxf0c2EkICXba8/mU4El25s7kovM5sie9j5diSQDPRl7GBK54fQKKhYEYdpEbmFxVKlD/XsL6gvcIDmQiqtYDhUIzVQAIOh0V/XBgBKEClSagV5RKHiA+/sULgEk+iIofthB6mEZKflLRU2En3BvEyr8zrZmG6BcqAFhIwpF6OXDxeu4C5VQlCEll1eXCnXwgoKNi2ai58EgKKJidpJNOneXl3Ufjx49lufge2r9Pz5R4fDk9EhoH6FDrQ5Nyu0oQh5HbiIkZKBAiEJ98vzT2CHPa3l2BrQlIG/NWOgPHH4mSwvoY3Iv6JMfuOpRjBeAfJwGpliwhw4hRmP9PgIv0OZPJcsuMtKa4HYZPNLd3I40WyGHVRkdxFjmfq0vfelLCquBqB3yDWSoQPcI9Q6OjlTsBiwhf0P5c5NfRmXFZVTLOO3oZm3nBlHQNDELikWFhngyvBQeFxnD82UU1o2XBq9kpFL5IbdbYFAJxUH5MoiDvOKNAJSK5VDXNSMFQAQ1D6TIEJ1F9HuQqa9i/z0FcIyiZ13QBEuq8aVnz2Vk1YoRIeXgLLIHzd4KA8WX25jg820oEto/PJIsevBNNQp/62/8pQWCCWrC4XEgeCjcNCAA9R5aNtbWaDzbjI11t4STdIpZfnUWZ+enatcACgfhG6tm4RFcRn5wtwMlqRx07m1CUGBC7D3YiyePH6sNIysUyI46J5UTuY9lRC5Ar1W/pxCKRjKUAlACYTRz2JQpMeGJ2WdTXQMhK7H+4ydP9Dk86MloEjeX14lcehzD0Y06eouluRrHCAH5Uq3hhibC6zg6PItGrR2ffPwVWd3VVXs7ElyMBjkQD0Q5TepCUnYnVMu1FBRc6N08YsJ0pLmTfH5JtavJWEx0rtEK5VBEeV+iyeTKPjkcKGHuhcoNhihwnqnhrmfnlVwbQr23u6f2ElgJXL++l4aanJydxfv3ByJ8qr5CK3rqmDWQUVFdjyIzeRmeBANx35ntMVtimxSLEsAnT+CCmu3CPdIuRF6KN8OI8Iy5Lp4RIT+Hkw0F8ojy1gWkmDKEEsrT3E5Ue6vVylIoDZfBgy9o1wDtpLB+He/eHaiYixdX7lQpKsp68OBRrK2susH09lYyTN6HQil/13gGhsdcSI55bjgW9AKjTccyEQfySShe+LVf/LkFaN37d+81cAN3ygPFFPAw+VDaNra2d2J3dy8ePHiomFPJq/p5zlSMxbsRGozy+LFeT0Jml+7JOQxPUTHPHfK6CcI8FIqC7Tb9TLnfR9AuqJxRQ5RJD3zQ0+edX1CY88gzQkqxuREaKZCBAd6/UquK2iKIvr2kaTumk1Qk0GMq5zfXcX4OOfgiBsPrmC9gfSMwRqLIi/BOp6eXsf/+WLUb+I1470ePHkRnmZDH6GKmDd2FECCGk8kdeZU5BAAC5IjTySwO909E5PxQGAmJIZ1aodyvBEUHQ5EpUZ7b4CE0fC4WO7+MoLo2xZ8unMMXHMpoCiIulpUDffT0yR3D2+z3iUI++tOA+jWSbDDSTAfKBdCyON/7nNUtDyiZGxlxrPYSIgBHKPxFUXgRJXAPGjNwenpH+UKpORN+Bk/EF2EqhtrNkNTUStHSzAcY8CFvRCTFnyniv6vBcc0qes8LmgNBDqyRZ5OpcuvcSs85mFzgaERFZ0H/I4FYGLLcDcH5ZUoYXjc3Y+Zub3mo//G/+XXPlHj7Ng4OD3ST1JeApamjkEOhVCgU1B8oP7wBYRyhCZwwvIYKjrCpR8MY9MklUiu2CKYfVOI1DceHzgUAPGDpv/71r8Xezk5URTmiyTE9tMTiIL/DI17eXMfl1UVcXFqhri9TmErHKIfxAexKkRpPpc5iQgraQmCALJGE1hTGMO5rQj0CtK/nF5AqYV+lZtY5dbB+n67Zy3jzel/eqlpxov302VNNb+ILPpqFmeEwHm6DQnBdRhGLsbm5ppmAa6urerhvXr4TRUbdsFODNVIASg2p98rFbw945F4U0qQxZwg2CkVkoS7gNGg011As4FauPFGKnBDF531J+B22OU/F6/Bc8VLwCvf3D1SHamYWRDF3AHsugzxEmviDwt+3299Tq5AhBBBlwUvxcxr0cnYmniDXhQdCoVYBSqgxSqGY/mQeoQW8KONFniV2OfzQOu1DBm0y0sszuLmiQD4ToEZU5NzU9Sa+xNih5pZGLgilTUz/nHdy3hhfngeemjPLLHTye/Th+fMvSbHMdK9E4Xf+z3++4EHQcgFahytm5hq5Curu0U9MCFoT5Uh0GbWmQ6J17mJLiBeYxYT4f9CPvsZcZQFx6CTSogZkus8EK8FhP378OP7sj/5Lsbuzk8ZRUStS5Sghdp6zhqKfXZ7H5TVQN6yFG/GyCN0yJUdDDlNxkDoB3aF8lmociUnhSbPu2aHdAIFjYqrg5THFV48ao9DNAzMFqiBg4osvXou9TDzO+z954pxMoaFyrWtV6nOTn2k0ACx1TVra2sRKrwsQICR5/+5QY6oAABAsrvVOMD+Yy2BeXO7TcnOc6oeCmz0XkBdWPXcFIyR8ue7mIn3uK8vdsPwp/iZDczCeq4BNIS+FNyMsw0M3OYsKDZVWFDU9qkN76JaMDxobuU6RmBNhmPOBg4kyYYT4WTdF+sV1uhmxFu3U9pKFnfqOR7j1FWaur63JU/HfRFLQbDMViusit9eIhIuLu6gEhgxGx3xRuHu+XqHZOXRkilaC7jOQ5lrbis7NuaEpSuYSlpSDElnt7u54ACyk6t/9v/75Ai2lmYs+F6wSSRbhFQqTp9fQ/4QLJ5/IAykJSao1JtmYPgTahTJh0YjrVRhNxeHM2fsT/T4ITK0Wjx4+iD/7oz8ae7u7ChGgF7iAaDicm+DQIfBeXF3GdY8D9uDMfg+o2sCEG8bMCM6WBEYFCmS+onMx8RWTsgCDW0DmYmWrw7eKh6FFgNFj5m8VihUhXy+/eK38grFSfGF18dia2gQL5I4b5nYVhAQPsLG5JmXCI2xurAu6Js/A652cui2Ch2tlsqW3tbeCZeaEvFQapUbeochAtSa/UI7cv+RZe85juY/MBM/hH5Y/M8nJYyRAq12VJwxSmKyLABLuET3gsU0X8hBRiuKeZGXGt5shPXqacAlgizMCHcOS82/IBJ8tpdD8Rxf+zYNM/VWa2JRnAnrqEu+/vrqqz88TYd3vZW+l+qI8Ev1iN3rOgBwCTdJ8CsI+FEuTfjU8yMYYQnR2FJ6+5fpZrkvBD8wtHPaGBUUZwPkYC7oBNDTmf/7v/tFCwppmHTAYkDdU8xgDN+RZ5gqlzNHyBCI+XO0HhAKJWcz7XDM8RcNNEps8TaqRoEBKTV2oOZHlZjjsH/nhr8fDBw9EGiVv6l2bmoRQu3JNsj7R4ELgcsI/BJgXyI1GSTGOV/P/PDSTA3Au4Tgqt4PnBkdCKkPtfBtLF1GqQD9pxuq62cbZGnHt1Gbev9t3z1JCizIMrJkON6COOXTIwx3ppWrH+hqTctZjdxfBWtW/MUeiN5iKiMqAUdWnPmCoZKQ0szBsgQGwPX+B8yGR5n6d2HvCLsCHmfx5fJsNDEx6cwgpwnp0NOdEfQy2C+G7GOEFTwTCqOaOV6ZLwdKnPUJtLUmhhiN7uA8VCmVCkMm5n3/8sTyT62eeKITi43WQK342F3fJw9VDN6QIzegFRzA8U0I/vDHFdDwOKQA/dzPsudyj6cJFsT84HxfCobwtK+eiRV9zPG7w4B66aobN/Rg6PCtnSAkJZozBJRex1QyaIjH9PZjquxx7e7vyVKQSOJjCP/2v/rNFhjylgeBcsMjv3B8TcgaeYy12AswEEkTqIVhuZlB4uCU3nHl8mhOYHjpCoEpzevlgTZHhYWC1njx6HLs727JmlVIpejfMtjbrHAVAAMRjCyN5GhgyHokFjfW4m/2gNnPzyfBcGmWWiLNcEzkCSBCNjhzAFI8mN25mOd9X1+v6qojCEh3NSChHrz+Ig/0DKRahBV9cC5Qkcg0N4p/eF8MtEAwpaWqeere7FKtrjO5lcD5gSSVmc4qIHitNDsaFSInTDI0P6yF343A4C8ilWILUSo+lzcMqBVYoB3UZwTMTZhJEBNT5GN3IeJuyvNCLLz4XyXnC2GqGcaaWEhVpNciydDfMkmdn5HAaI6hfU08Syqguz5paH6DNJ1/+ssI8jME9JcokZrdBuOArr3UJK/+lOXGFzHl0jUvw/QS0sZYmFs3F/ri4IZoCbGDmBwx9z6fgDJEzFJbRC3QU5JCPENZIM+hqKeoNc1W1YCBNLiYM92Cc+/F1eEDNT0n3b4rcppgcKJSe3T/+B9/8kwqlqUSlqNSY40Ayx7jlizg4PFLDWZ6pTbFXZFcULLUfwyc1ziNY6a612OADVJemWp89r+F+64NyqlJJcPbjhw+l+WKVpuEijpEd/mBBVdjEigLH0+xGTIz1kDDSZs2YZsfMDkHdL4VSokhuabBCjJkdkJoIOSfumfAV4AKaE7UXwBmqUtw7AyLx4BoBoE0QZTEp3rx5q8L2eOhpQoa7UaQEgJQLQTuFxkGX0AP+rEaxTIMdPUkekeb2hUa0Gi1dC5Zc6Gka/il4OoUvqlM14eWZQQ7o4dztHkLWsH+RT+HhpWEzsuT8Dp9b1mcwuwGi89VN2p6SZqgjVDnkY2C/PZQ9JdZ9OvN4bVOOTDUj+mCwj0YY0CqeShjZACEHoH2aIKQOcGYzQCnqyUN5s8eVvIxaPtJQTw9X4TnbW8B4OL04UTRF+JxnWig8TgCJu2+Zdz4RGRYDrOE0mldCNzRkWOfYchyZ0XLhiCHnhpxVRjhVoknEbho53WXcNang137pZ9VgmGdJCAFh3Uq3o4smGQNy3D8gbzhRjxEWDwg6K1RG1iDXUidAODhsLGr2Trr41M6NhRRNJtWXyLcI3dB46lF4KY17LjDOi14Yz6HIYQBeRPUtDYt3obSs1gyjci6iAmPjqQZK1Im5XeuAcGkkEYUdpTaI7AXxbhh+FFct7QyqJ5lX3E8945284/ISnoZpQS2FEPQ7navNeqLrzi3geCM+DwW6vUXJYcczcAT4FiRxKSo1PJYVSeyKtoeLMusOr4dQA/JojJhAIazz0DPW77pXU64nkift+TRn5k0VHl9Nn1kGk9xEWRQxFAoN8DgFeoa98Mw5B5UpUvlDU7CYFKSpQwkWl8sEZnYNC6NFEZjPInzK06FQeIerDhWB62l/oAWGoireAeItg1lA55QfaRqUGSOZBiRvQb6lviWIqeM4PT9V+O+hlJ5DiDLJEOoe8dCAJ+aWIhNcz9rqulqAKBjz7DljHAczOqB/4Uj4PCkngJAmXJkPqjrYZKKUYGcb5HtT+aEyq2/+nZ9eeJrQlW6IC8Cybm5vKIn1wHTm7DFN9SQODo7S7AWjXx9SfNwx7pxFIZSS1PvZbMSajx49kqdCEYhRyYewGtwwArW7s+thml1mcTPu+Fb8LQ2yp71cyuQibi5U8kD53MyKd/HRfDe+eNCgRZ4KVJWL16aEAoxtDyIRm0Ak4WmMU8+R0ELciR5MyJKDgpJ3rHS6qrSTDwF300ZPqeDuOhJCpzb4VHAkRAKeV7esZjwUo1RpR7XufiJNZ0pjr2Gio/BDhvQzblnseVjbLEUAtfLMQeWJah9hIQH1GQ/t1NYKtYe4XoVQKGRJQzd5rtqK0jdN6fLiQtAwLAkYE4Q+KImBA+hkeaT2B9OAAEwgQ6v47XYdflaF0+QhhAKnpQ25exeD+fTpR6KbEZXw3LhHocJ0HYvDSDesRzMj7FyrWjzUAQ79q62OCNdATdcypQ2lgoGCYYe47LSCvF6UJJRdc03aiZS9pcgA+fc0LReboZll56L5gRoK47omZ84Zce9bGxsiJzBoVaHmf/JzP6OpR0yY8eCOuWJ8oECsH120MAA4bJAthpkQ4hCRaTijQAbHrLk4lpUpexVDou5xgoLCw/bDhF/FjAIX4VAopnLyQqnwWBAy8wBEQ5Yp4U6Induyc1Ls3q2MTDq0NHfMe5FGiplhDEuhihYEI2WekY0yjfBsKJrYHq4L8SIkgFFCAkxYyjgpklKu6+3bd5oflw3KXZJeLUdTNRZACA9XGaSdRlPaBkoMerwfNIkxU0FaybUbBfHgLhgXUqu3CbNCwSYAGSaZqogu1oUVKvdSIdy5lsXz4p6xxuTFCA/3xRl9uPVE4fIQpXPtJqOIuW8pI4+G4z0zMcPOHmzKjAfVzmV0c2sEBgMQSoNAWRShQSfU6Sg3TKxMNXIah7x5vLS8JmPCYeGnxX+eOARNy9eYQRmY+HnbicJMEbPvO8RVFKfGmhpKOTcMB3KO8wBwwjCp3KBZIq1Y6ixrmhaMGyKrs4tzfR7dAtTOuCfOovAPf/UXFu73oSLtBjgUiviWm9XWNsZunTFEn/6YM1likn7ACUO8ie6ROi95D0O+TuZzERKvg4fiUFE+Ym95RiFURnxQJBSPohkXCurHAWbXDcjgrRsAERAw3QuVw5A8T+8+xMBD3RsMPWxmw+HpSmm9TCoIm6FAWz+IZgZmgNLnsmxAvDCvgeg1jHNjI549e6rcBYUCLROEnaBstJAqPsq0vbUhgIKxalwPFm7ELqk5CwxcmMwsCN+LkSSPIfNIYu+UclhoOLgimD/XRtTGnvq9tEIn7aPKNbE8ltllEi9MQ5kwJpktDhkWIc58Nu45z5fPoVcGH/L7SnmSQUXIDC+b7a/5iKk1gufv3GlbBptCLuyuzAHU9gwtSzOylulSVuw0ivkDVrrYMQnyNh3KNCjJXhpBTfcD3lYKqUE+aWa6ohIP5jQ45rHLIJ84CrZOyjhD4O4ux+b2VqysrWkoD/JBeEyJhAZUCs1aydNqReG//c1/IIWCdoSwcBOQX9E4PAaHaGDiUkk3fT2XF6zZ5ALJbzJnDAqHIXYRP1MNJf+J1aRajmWCBOuZ2SSBVKC9tYIb8Px01y3UJgKzgfFfCi089inXXqRQtG+kiTWGc31AChUTVI4VBznS54gg6v6pLMCEUIREWFIeECgXngpEE3oVyWympOjvaQgi6M4nn3yscM0TTul6TRadhQe3bkNfajdjZ2crltoteSmRka9o46DlnI5c01/4DMG5qXUAJSM3dHOkwSLCDkJDLUfAy6Y+MNXeVIOzYuaQy7C/p8CqTpLmyBHCkxPC/s8NfwhtHknG3130dJkkcwhzLebD9801s6xUGUzSGLd2K7XKM33YnQV5wA35rMi9aSItob8RWXfz5hom1+Htl0MJsJ8/hhTUNs1wXHLfmydWuaVeLy1g86hlw+QOAWHHYCyIRMxOzw2iRAhsnExoKCPDOygUy+E2Y21zQ7krfWgM4LyigExTbFr7VPjf/pffTIVdex5cPIKNp0BQzLZGIK9l1YCNFWeze5ddSZplnZNUt0ug9RnJu6vAd1fjwR7jyD7Wh/N+KBPEWoQdS0mLuuZXdLuxvrERm3C/1jdUQOPfgLFzoRcvpSmoaW7FPQ/Lrc0IhPfvUrBDUElwPdVJzAIN/7BlJjza2dtVSzNPAz4gjHZ6XY41T8/Il+bpTWZ6f4wBBdtPvvxxrFKkTcPts7Lnxj7yUjX2MbWIuesFmvDoNTqN8QQjwpBM799CAAg5EB4lxYAt2i1rwAIPzjNxs1tuo3CewM/morakMXm8LOz+09ECAsqz5BlgMAib8mw5s7jTBsu7RQ0W8D/9lRX3Q3ZHRsVAUulaZrEaA0i9eTARaxW5pDHRczclqp2DOlwq8pJDeZduDrVPRIZW7pgUyrkj2zC8wREwBzBCg1MvnHvllvt7759SCCF/Bl683hYYH4oUu5cZKGMghQsgKoBBgkLtPNiT17qC/3l2GscHB7rufH+Ff/G//lOBEsSPnrzTE/y4suK2ZsWgqfsSwSckwBprufVNTzlWXjWDixd8neYV6AEWSyrGra1vxONHj+PTr3xFuZHIkWdMPT1R0x3vhcXhZ923tKXWDvKUrFCuodyDEmq1R0mSRSd0kFdRLHwphdOw/CIWy4NN+DcEOm+S4P6YYrP34IFGOUOz0p4ppoFSLvigjYGCH7Md+JP356E/efpYhT23V3hssUeIAXAwCKSnz8c7AYaUywWNBzi/OJNClctYQ3qncr3Fq1k5D81bL3moC9bdwx1d6M5WPBfIzQ653xr4YVH4foCLrbkV91ITeLXHWEvBvbQsMxjuYfD7+tJdYTntncqez+yI+5HKeRw0tRnCJEoQuZ/LjAg/DwRf3unaxlqQdu6TS1OkUATCNVBIPVMxcOzF1B7f6Uhe8HxazUPRN03izS0tuQMBWeSaXeyHbublASB2SjnqzBSB2+jJyMpjUahWI1Ygw7LmZ3tLJSVHV5dxwlKCG69nldL+T//9ry2IJTlkvBPD50nIXFGviQavNZF5LrjQEEiNxwoPvPGQEcJpmL7o/JmRTF+KR2ExigwS7Je//BUhNLRfeCa3PQAeisOmeXFra0d9Sxq4z/5VVdMTLE7LAHWkhPYR4+QOYc2pk7BfedfVaCQaEQrOl0cQs/DZqJlQJZJc1Z2WYnt3N55/8om6kpluqhDojAbKI+VITH+l3wtSLiET4dzaug/aFpLpqI7jARgJT0H0SM0F1zNrvQbszfb4G9XwJiMehM+IhwJaJY+hTYnhfqmax2ppbHHZU1Zzy7U9wocRgv2I8ovEnM7UHnVHr6zonFEg4HLoVLmPiueg3Eq9cV7glo1lBiEy4/2+feQexc1WmtxIyx46y0LF8gKCvInDYMlcrfXI0HHaCcwIBdA5N4OuyOpzH1wLIxaQF37Hix286GBne0e5tifQMkbaRX9vwjSvMfefZcaDp1+VNR+QCMJDZTyGm31lNNGurzGsZ1mpAIZhe29XtCzqqMiGyOFDOKs3gvo5M+W5v/mP/55KxqZr3IpJjUIResGL4qF66qtp8n7oBjEYg7x/8F5MgRyHisIu1Geu4ewmwjKeuBXbO+fxZsYAACAASURBVDvxycefqKjGjYLs4OlEWJxBkKyLhItC0SaCkBIeZrTqT6CHKBWhg6Ya3W+WsJf15gbt/mVkluZ5m3qimk5a7Ka1JtowUtTEWYqQn371q7G1syt0R/0xTHM9PoqXL19rOQEHiEIhePKAdQiU0Gx2NWKKoStmP5P8mjyqIfclz8iD28d9eM7DJAZ95iiYb8eZ2TM4fGN4GAVYFMqt8PaAuVyAwnyIpOZiefZOGpSSJugiTAhq5h7yvLSLtg/a6i2IGEc8Qc6jrLSeGc4zyCEb7/WnFUpj1MRqMd1HxnClEzUNNkmWXgwKqEA0/zEp9yqODg+lLHkmiRC8RF3i83huPDPtXIZ1TguFSNsNQe7bW2l0QuoVyxB7zkVVn9LmQtcSM51O/WeiWJE2uKuc/EvF6PXNeLD3MNrLy1pHi0I9efpRrLDQmpkrSZ6YOzLEMF153JqHtPzKT2vMoBLfOQxiWAsogNmzdwnp4lYhDgklD44HQJfrm9cv1UohAaDgxo3NmaJDnQmenXfSov2Efc+efUn4v1E+6l9eOYI35DPzlkRCToc5WGZD4Q4/M6qVF7c5zs49LCi78yXvmMW9ky9RZ/F2cSe3+kzIoKzETNsA28v2Uqtpg4e2B47pZbpQQVfNg6kuhJeD+kJxkX208BAhSKI0VmBYA/nlTfQw6I2+5YIjtbS59vJ6TABolmN6bQHEENXtmcy/831m0AJBz5OB8uwJw9dpmGQa9G9j5/4zLD+K5f4lC5kWql1dSagpUFNrM+rrgimKjABzDTlky0hfhuTzeypEghjQ6Wh/7w6d2FqonZZO0+o/N0yOQqEkGD+UmfsnlqCA+qF3Up2McI8+rrsR1V19RkfTiLyFnd+XJ7u40N8JdXmmGPPcs6T30QAfo7x8qQapUdA26DTUPnn8VLnS6fm5oHI4ieTZoHwAIQActJdAlyJkzR698Ev/6V/Lw4LSRCCElwQYRKqgHEkucTzUQWF5iJFdyziLt+9eqZXC3aGOpeFKQVMiwTZcyYRY4OOOPA8X7ZWi3l3KAwMBJBb2dkQQGyuSV7s4MefGhT4Bf7IOtFxSLQEP6hqIh8IQnxvK9RBIr+s5cTgjSNgKRX0I5jczHbAqHCBbLpiu1GSDR8W9UCg93jivxdQcB7ZTjIbRH/WFutGRyuwDQdnseVV7tpewca2AKF7rQ65hJAoQJoIJS4y48lZDPAYIKLCtljQjLClBzkYoe4dMM7oroqayRWbbZ6Qr14f4eSIPjJTIqtC4ioAUblBEGF++fKkZi1mhYJzwe5rtkRgPRlNduOd7CPOHCpVbc1gt+lhDSdfucii+5+XgFFCvFH4TxmWBpIhPHp7b6lX8Ty8iCow8BlCoGvNOPliRys9h+Aj5VSNaWo4Hjx7p85EnZIN7NAACCovhyo2Fc82YUCPtzl48fPBIgMTb9+8lG+TYKBQGFxkhLxY6fnToSVaJHFD45V/66wsn0gxSp+CJNvMQPczSSatfCKcYDMm9IjSnZ4ciR+YYH0+DxaMNBJqS5ouPPFoYJZLidNlkxx6gqhSWh0zORNi0vuZFViKf3oUWdGemPpfLC1fVp/TwM2HWw9wN55o/yGchtCgcoZYKuwkEYU6CB5iM9WC2ASIYXwYKlmkmFKsTedYhrsd75Q5ToX6aKASP8VZe++NPmE1AqYEKPyjaiYwQRF+oWGpFQfhSIVzbQRQKL6lQrNHACYxAyPEkADQYkry8IOdFmkQlgrHh4dwPlT1RBiFyyYJ/FydPPDvOxdQrD3sx+zsPWMFDIXSemoThMYP9w2ExuZCfkTO+56XUDvmcQxY0xwMhJKHP30MRMUhGGRmZ4NnsWekBffIAn8xOz3UibclIC6bN83NHLbkrMoTC0GUMGgtIBLXpaz/8dZF06YogutDmyjdvNaUL9gykWQ0mup1rItbjR0+kVMgo9cR3+/vKNTlsIpdnHz+P7R22F7YFTLxhxPbVderJqkTh7//nP831KrEHUcqKUSpV5WnQdrnnmxu5fywRh8bf6YW5us57ibz5D2QE7Sem9BoU4HX3vGhRdVpaBYcLFzsawolq6qYBLR7sUfhliIrpPhTRskXGI/AgvM90LKIrDWcIsXK2NDMu53zkMvwdi5ib5ZwfeMQWPT603bP2hbmDKJToSggq3Df1V3nkNMghbffsKkIQMBrZE1KPev7xl2J7m51BVNLx0AyITDtepejujyIfwvNJSKvM/O4oZ82cPZZ3I0gQLoGD4TQS/+c6kDpV05Z1hBOlVhsDkDLLo9P2wNw/5XwljzkzgdVn9UH7R2q+w3KTQ+Xwy2TX+7oi75XDvuyleB/+jfA8E6AdTrr1fZWW9ranAmeSq6/32kaJUkSqJ4p7qdYf96uhhJ4d6FCT+wAUot7HM+CLNT8K/TpdhW00ynLWyNfHn3w5fuwbPyZjDRcPVPPlFy/jB9//fnz3u9+Nw8ODmKNMeTrT0lI82H3kdbd1D1k9ZZlE4jYSPj568lhIH0wZDJm6DxLKJwPw6//wby/wTpm2kRvceDB4D830hp7SczytzeQ84BkbI6j4s0186tqI2gLcniy0ii7S1F7hhw0L2V4Kt8rf80ATwkjAiI8//rKWrAmyTI10xPk8OM9E8A3SUUy+tr7KbDkUygM1XVuC4MtSALiG3pSuUccXZnvkPU00zFHrUp2E5c1pwwKfx45et9177jUQKwenEQGJqMoD5bzwJg8fMR1qI7rLeNcQikd87UVqPTOnyxU9CO7boRIrLVkrSe3EjYGEfDwYwAPQK4rgoFfZiluhHBLxpTYWQk+NrAak8MI4F3KdI5gBcM+mzjMEKQ2IyZ6Km5l+pAJqKozf9Q+kRsX8vmabG+zhetVM2O3q2XqtKqPgmiqKai/y1dWd0TDfD85eQcsbND9+SG+bwzsK1LlDgfcDNRTJQHu2mFJ1oueAwUOh8IAYIK7lzes38iaPH38UX/2hH4pvfOMbGqgCn5BZ7Z99/ln84Xf/MH73d39PgEg9A1uQwqtuO6GMIZYJ4BH8QFYiQUKGz5c2LyLvxB0gyRgBzl9YxH/96z+v7RuZo6Vag5jBJTHA3dFJIk/eAk+MsVlGpKRQzAafei60KR/eCZuheLtyGhOnio2p7gNK4JG4KC15U9fmXJbh+fNPRDtSe0FqoTY51UsG6CaGaU2ewSFvrq/JU2n81hAiaU8jx4xKegRZbmjT9kPyOrEfRhLU7nLH4QpDKzXQpSRYlPh6AL9Nq25M3BQy+UEjYM4hqKuRL+CpaCS0gjPY5UpjBRCmvMO3s4RCUeCl+A2LmTDJ12omiBdTa2t6p6uQlpCPe+MaskJl+Dwjlgjpnw7NstDzniCH/GyejiSARhvp80wOk40zOpaZEFpxk1gcEpjEvMhIH+/tcclWJupBBpMaUijOlfCcMBIl4PMxUF6+V9OsCgx6hrgRTrfQ2OtphF0qDBOysbESReB9UCiiC86edAFUlt3LnC1LzL/2ta/Fj33jG4p8MAyMGfj+Z5/Ft7/97fh//u//Nw4P9qPFFk3OXruByypTyNChQFpA11BOrRWr9ap6BYHbtaghDf+EiZF7pwr/5Dd+YWEIFbjc8/jETGbzRa8f++/3FSJNJxQOSUK9Q8gQ7zCurkFUoPTksc2mIonmkigzCD8CRfyed+/AFUToIYrK+ory1BbCgvs2/b+uPb5YXRSKAhwjxJy0V90VKpZvUeEYlWv2+yp3YeAIOZTgaMPHYlizZYLB+1h6Wh1AlBiLjELVLdjQnFBmGBNCmK4Ymu8aiNrtk5eQUInin+9rRXR+r1Yh9B2pxsJnuufK7eGCcFVSAJnwRhAMjWdYQIz1zlgSaSkUO2dFSfJShCzYmZOXO0v5vbwJw1NtPR4ZZcv5GYKLMmnTB02jiU1upbPRyNEEn0spA0OZPVaG5JUnpC+Ng9tikfnqXUsLYTjCCPWI0Cnv5kWp+AwQTwwFHooYLReSvTLIORvPl/fl/fk8FimwvpX34j4gErCOdXNrMx49fixP+PrNG8ndR0+eykP9uR/7c7G7h0IxE+QiPvv8RXzr938/fuu3fivevXkT9Uop6EbW2vE0+54wE4/H2DxeFKelUKy3mc9iQJtJmoBMIRoZyBFG4Z/8xt/zbHOYvCwMyFvgUah+Pw5Iyq7IBaj3EEKQP9HkZoXq9W3BCe8Uc0PjgO5ZdIFXs/XSas3sxkUtojO3UrKQMhgzQgJEUZWQ6G7DHwJIk9wHHDvXOjqxvkbouKU86fyckVRHcXR0kFaEmuWcYV5tq0ujocXFQ8DhxlXSYrAEQrAKVZZHBVT3HREiQSTFeuaKuHIC2s/TCDPytZXucjx4uKsBLJ0uzIdb7cnCMHk0NFbZHonFYN4CmVvlGRXd9Lz01FSXFdUFyzzT4J48qsIzIWiaXEoEkGd0C+ZO7IUMSuRpR+r9OWcGowedIPD8jKv/rAAC4s/9Zw0pd4biP8zl8tpSeucQfPEL0wxwrWdlQE0b1vhC3hpAiIGowMyC3dOwT5F6k6G4bzcxdK6cXbPdZyrsAppwpmr+KxVF5KZ14umzZ4ouKMDzrOGB0i38kz/1U/Hw0SMpFH193//BD+Lb3/lO/PZv/3bsv3urpwBBFyeh7fVFQvhVobaAE10mJeN5mR3SqMeMFUgab4ZhYKKurv4u/JZCefwS8wlM5fHmdpYpD4XUjQbjKAa7jLBUtBPD4PWCAfp68AgebGHKDwiakTZQQ6/G9Jb0hlbFgMoIehStxLkZhwcqRMiAAgJvq3mQTlM1j6XWcC2LbidWOiRaBtWXlLNcXp2LykSYJp6hgBCHLF5S7KEmGt9cWAiS5uDxCsoxNCQfDhiUKsYlM4467YlKRFu3JRg2BpHyHAmGLc6j023Ho8d7sbND+wkzBsLTfc7xcFcySp3l1Wi3utFs0K/kXb3ezZsG1jPeTBy23FfmP71J0aO7MmSN4GuB9/WNKGMCSkiwNfmJfNdlAM0gpJlSdb+eknr+VBjOzMJEGMVjAUqgqBmAYKotd8vPcnacYVYqUXXWNzQQ1fUtb25BsDkjWAUgtjnfw8u/ePG5GCeUETS264OpTISJ2gwicoDzQ5RPG+BT97hSEEAluJ/FQrSXIB5vx8fPP5a8sYdLO7ams/jo6dP4V//CX4gvPX8uoOLw+Dj+4Lt/GH/0ve8plzo7OYkFo9tgnTMeQFw+D3cF0OC+ZgBx7bZ2kyGf3BtykrfNkAe525qa7TQKv/5f/OxC6FOjJqXSahfNCDDzWa0aQ+YyFILhNnw+qyTHw5l37QRt1R7zRViBO0ZJjP5UdKActMb2QoPf2NDQd6BqufHLa4VRXBAXjkLx77wP1tK9Up6fgBXJNy7+1vpqbG0zGprYlrBuoPWR9ByBlnGoWB3o+IQBpu6zqMzz0KlhbGwyQKSZJuVc66B44IQHCGeGg10T89w6t2i5LWDQ85aOiFm0l+qxvbsZW1sw5lkYR9s8zZkXcbB/rHNrt1Y0yrnV6ihH4h7MBnFfWeaZZdZD3hpIMdjDJc0ez6gXIwBQKK5XHmd039rCc8WAsRo0NyWiSKxe5eewU4T3WtDGdNSLC81nxIPJQxGiItypgZCfyZxBlArvsbNNqWNd4ZkWcKulgvVILFu7n83O+fG+rI0FqIE1zjPJHtUz9GmwvF9uDZL3juu59vV4EYL7tgCXUDiiHNDVr376qep2NMA6V7tQLv4v/9RPaVowYwygu3324oWgcM3Z6/diQV6a9m4RohIhUXN6/vxjMSX6w5GQxkePH3lxepW1okMvUejdaENnHmNGrlj4lV/8DxdYBh4scT/zvVEoipL8Ig+pdz2I/jUoDGRGlvSyF9cLBQoQA2j6m4c8FALpmofbh0FoBMXXq7G9tRVf/vSTePQIWtGaHg4Ni7lgyqHhWvk60xYHrH9qH5ijzISm5BFuouPwN7dhoi8locnMcjaqm7hL2EZsbOawSZkolKfdVKOztKIDQ7DISYDFSaA5MCxyhoNzYbNcvW8PULsE+Lq6iedaaNZqswGe7fBG+wibKXIzWxtaV7FAbldTnY888itf+Yo6V/HQ6tBNCNuHgAIRQ87bMgkVS6lW+MRbw/hgAPHKGEMMByRd76FxmAhKpmUNTAgKUMByFFPPlIbwX16pMEp4ZuYL1KcPQAnCNI05NniihtB12r/X5aE4TzdpMkp6ogiGM8w5EUb37PjkrllSs+0pW6Rl5KY3GXLHQFI7fPniC8mVIx2PdUOhvnjxhVqOyN8pnfzID/+w2OY0waKwKAwpB2dMzRO2A9knCqLOXiINgm4mQ6WJSNnAkMNDkzOgMtOiwY8+eiriLNeBUr97/14hXw3uZkI8ldd98+f/6gI3CwOi1YZdbqa0vY6nBzGd9fgQlgHdpigV2+HwZ2xdF/QjJVBH67EXHGPBvJEcgQUmLsbW1kZ89atf0WBLFJgHA4kVsi3hBgfPYEEevi3IUDw3Qj5oUeOxkSoQR5QLJV3bYKEzjOOO98cWXahEGRnHC7qltmcxh/2gvM+Vdnra01t3TIQ8nxDviGFAaODpCQZW+wSLoE1QVS6FzyQ2Eerj3idmRzBjm7l+fIYBAZgWcNGAz2np97JmhPHTTz8VCkVOmJnVGWlDGN1yYoXic1F+b5jnXktqiBS8r13CM/eNMR5gCojBy2G54XVvQWGdlpDFEmfiUdm0f+AJuHdqRHw254Zn8z2ab5g5cDxfh3ybMoIAEnnqrJYdpJKD6UtG7TBAFHLxToSGKFLeC+YxXRYlDALWnjLHuzdvde3kZ/w8SoOxJBdiMToLKoDsv/5DX9P3qX2qLQXQINXlmB0J+ZlnWKa0A+hDSQVvitLrbOh8LkRdnrItYi/AFOcLMMZINHIpnAMAGp/DdTKEhxwPmQO8Kvz8z/2lBVrHbATGXbHgWGO2NFjELdU0FL569TaODk6kVMM+SJeb3hYFT3fFIxHXaoXkCB5VQVvLrdWwLhgXRo7xMG1SIN4uxmyOF3Fe48JyS4LB+8B+d67qbQrs/CFcEQH2qqc8YbnLxm7zxlotVsJ4KL6WEwwZykF457qNKfvMa2NBlxvJKmW6aG8TG8QwskNGNrZTOPQ+KdFrtCOL5dup+QxrzRTd6Vjhg0dqTcTOYEgKoAJf7ve5Ur6V2/25L3YVd5Y9CNJeqqGf5RrMnPAwSM7DvD0zEhAuvAIP10RkD4TkZzgDDEavz4wQfpeFYGwO8ewFvCTnWCrgaam1sBfX3guDovxTzXipcVNGw4ZDjZip+M2zR/CYWkTvHMLG9zWshSZLDf5x677rYx5ugvDSO2ZAo37X9mKalHdy3Y/88nXjaTRZqNNRnsN7MmUKBPro+FBhKaMVOBsKvwK5FvBS2aI4VrhH6sGa2+ypiLzIz67PzzxHkk71TicePngoJ0DEgsfi990TZQhdjHqBPURIS7G1uSnZ8DCj0yj8lb/8by7QcFqSgXurVeBaD2fkl7AulxfX8eYN+P9JXJ6jUCgBtRpP38SKIgh4KPYjWWg939srTGoSOiwrY5esvOx6JXll+s99sZKVl1hMPAweCqUQn6wIBMwmD6bTmlSrWhS7T5fpoeqodYJQVZZYwwyZt57nqplcyrXixZrthuogxSKMEHPZcr0JBjJKjoeF8Eo/D+xztkI4fGUgSpqjwXhphV20Y7gIrBkP2nTnEEaFbupI2j7iZjZNZgIpHZplj4XnYZnuhUej74xWCkoWLG72XAjyDK1U6a6IgZBnaHjSEXPo2Ue1iN7gKsZjyhnMhoCBT0sGZ0qOdSvEdjFn6lFJBsVFeINLnBH5J0aOiFFonLZtGDxBcd2PRF6c1hytrUkIBVShFFIOK4kG+2vFjEe9Iam5oxphNWuDkQMT9Yqh2HfDYW5nqcUcjmc76ppr7jYXoH84lvw+oSPPh9mGGRDTArury5jObqOaB7LWWIF6G5cAM5QNLi6004ySBo2iLERHoTR3UJO5vNdYHRmptR6DigHJneXoCc+MOlfhX//X/pUFkCfD+je3yV9w5QgSDOGilURJ72XcXPFAmG1G2McgE3pCUCSWUJsI62ViHLa3z+GG+TueA4jzwQO2VjDnekub5ybTi5jNIIQuJOCEfFpTSU52M4jDQ1rzmbtGIl5ViMYsOYSAYJuD4kETdxPe3GhM88Az2Ea0OiMY7jlyHxG9W1PlFipShuFxFFGrRQvkCW614HqBwFdWV9x2kGaka4ItVlxTYhfmlyUE0SUAjz3z4rhm6tMhzPGgSTqPafPAA79/d6wetMzDQ/AwCOYOnulPLd+mXsW8PWbwaU6gV+BA6EQQMIjsoYWgy77Z2S25At6INUIDF4Y1ThgAgg7fRTAbczqOu0E8ZtB7ApXRUNfqUATzAk09IsAX6133zRx4z9lDwbWjSzPpc8u+rfnd9CtqSvN5Yk14WhHgjzurDd0jTxrawvTXpIgqgaQ+JhwAzaeE3HgFPCKKzjQk/szNjHgyetlYhMfuYE/ZNZg2Za0SRFxI1qB0Ynssq8k0d6rj2eAAiipGnpTWzRJJ0PhKF68aUiFBYAQG/Sj8xDe+vHj48EH8xE/8uPaYMvOAQfnUVLC07MUhxBoMiDURTugWXtSLFyHuxopqFLGa0rwgQAxxDefwEEZAABAnIE5yBg3ZX2lEFJigBDmS3iTv8c3dkswtZ444HhIhKBbpXsVz0lNEGFePBgu0VbdBWZh94eHyXB8ejusG4ue6c8NdRvq87dAIoPc2FdSQyEJnRn8ByXr+gYciZvYI9wlczVDLmHvWHMrJPXh4za3nP1SrWhzHWWCYUSTeD49KFIChePniXRwentwJEOENHsKD9GlroHDO+kyHXQhLHvjPe/JwQUYfPtyL3b1tlRFAGwtFEjUQTRSDabAuvBM+o1QU6qdjQrCIQc/UrNwyrsK3PItn4GmKUJqvniFwhN0hIh3JxbvEH6XHm/IilfDqIHcK8Kd2cxUK6inDCPPi3GjA5Bpp6WA0GAgfoArABfd8PyNipnzz6UdPde+5ZR8vjqHJy6UVhvV7Qi3ZdkkuVFAbSjPKrIxXMTeiBCJJrxwDSotF1c30eWnHMXuSNc2I9CcxWYgk8E7q7G21FFJqTgUAzFc/3V0wOOXP//mfimfPPpIytVokccw4mMb5Kdw5z+zWNJganCqKbDTZ8brQ8BaQutyqIZ7WBxCw52xDUcnNeNvx9Omz2HuARSXR5yF7Q5kscWIU0NZwdsqDxrpSQwL2VhVG+RY3u7a5pYQTC2hBtFXHuuNVry+BiQ1OGB2k2xdmORbPa0RV4EWJNLOPMA2BAPYve4ZfYjCgxNy7BOm6p7+XCrAa3KHMZ2BgAHNs0eHrUWeCccD1tjxbok0HclGLDg7ew+7woru83QEFwkjZkBFGmtAqkEBNhngZM6T5MqtgKdbWVzQMptNtRblKHQqqFx3O0MISgCKWixUKDzWflqRQFIhB+bTQmeE7nHIK9XKRV63uie+IgAuwuumJ98g56p5rnKEnM4H84bn4dwSfC5eCVasixHKfyBYGAkCJKOGEJW9npwrVuGbKLKQOGn9GaH5xKeVmJSvh7l1nLts5yizlXhWETy6Ox4CKdHl9JYXY3tmNH/kzP6o/KXRxDaN+L44PD+PzFy905qKApTA0GwU8rBj2qYUew8h9UJdCBgE93EI0jcLD3eXFw0cP4yd/8se1SaC7AnuXwmtLaJG2EqqNGKuLhrd04EzYBLk6PDhOzPK8bNnjmTIx03v8DNti+cnNmNaJl9qhZrO9HEtLEG5N5uR/fA6HxWdeXeL+aWdm0Dt1JkYve0P6crerBjY28bGjiZsi5CMMoMDHtR0fMaWJMNAsBw2ehObTZESUR/aq6Mz6GpSnCeUJZaD13yUBci4zLjxpVePEtPqUkAgSLmGNr5eZhSqY3rWme9gnnwXooy5W2k3m3nh4dIBBgpUPX9I7jnMnLX8qD1Eukvdq5QVqecuIC71Yfd6fLR/Ly+R5pWi2q7HcYQtGUwguZ0YojWEyYLOIxbQshWLwjtpSAEHSuhfPX8jhnjeA5PYTPI7Q1B5LoCm1EEaH6DlqGd/ZEXuCHBoE8X7iLoNU0rQjzpGN9wt4mSjUWOtZWUrNc8QIEcqSx+LtUCioXOR3oH1aS5tHbg/ZzMi+q23B6EQUXB8TjwFKYJs/evwkfuzHfyL21OuEcQS86sX++/fxvT/6Iy1MUCcDpRl2M1fu+7y0xQT+JbmqdqZRS12Wh8KA5BaiQnepsiCf+ZE/8zV5KO8uYikYuYwnyOglq0VFmB6mkdZF7r8/iLdv3sfpCQvDsiXNlfz7pWD2CrbQ5GZYUy0kaze1oxZkCosG7QY0hhYHBBjBvLpipcpVnJ7gBS/ksfBcFB1pOd97uKvRZM+ePdHB4w0JX16+ehWvXr2J1y8JqdjM6L1NUIQ8RKRl1sZSO40tZuYDgs/3GYIILO1Wdayx6TF+ZS/FgPq4JWaHIsMDNkM/9xDdKRWeKg3YJAR0vYnJRxex/+5YC9ccuphHl2k+CH/e+uDPz6O1THUxgwLvbq/JfwP2cKb1BiErw0XwXMzDg9JVS9c+VkgMIHI7KQpkwnBqcA0UNM1bvB9emgmxCvs+YLGjRCpNpHHWGtpSrcTWzrZ4dOxNBkRBSD///HOharSjAHSAnnHNKBTnq2UTEJLTLPrxZKjnhGxiLMkVgdJdlukrfCWqIZdWm/tiLqj70cOHiQblLmE+g8AelI6O8YcfPY0OC9cxjgl04N7fv30br16+jM8++0zjqPky+s2o5rLYERn+JyIyq54x2t4hRpSgFGKpWV6QI3z09HE8fLgrFG57Z1ODGQn7PLLB9H+yBcIxrD3FTxQK9I/wDyEj2dNQj7RQzQRXk1x5mFgNLCifBwSNcMMYFktCVXKjV1gADgNLQS5BsW7//aGGbFLTkWKUIYI2tc2C6/7kA6NjxwAAIABJREFUk+exubUhq4Zg4KFQ9lev38bhPjO7z2WxzN7AwnT0gnOnfb6VovbqVipA3hBvIeXSnOj5dNTA5HkFbthLkUuOR7QhsAzBo6dEepX6+cuIHvUcvJwHqoCCEuJhKE6OzvVnBnTcr2RmiHubPDkq94d9CF7gLfCqaim/cYsI4SshHrUwQneKzBjHnd0t1Ux4H/rTBONfD1QC6fdMG4Pik2cOuk2DsQi5/uTGRO3U1Xhq05HEzkiEYXJZjObewwfxQ1/7mrwUhhTvSycwrBtQOkItuJEuUXieSF475HMD1shrZugwBsTxaGYmUdE+4z4qzslkbGaDEGI+fsROaJDkNJU2IarU/QCwmsvL0WiSw9JnxXP3ylbm68Hi+Na3fi/evXuvZwTzgpAVwjiKiZdy6cJDZGD2iMycyOTq21tbWVoQjmCxocs82NtRHL69syGhMiUGhCPVDmrMOx9pfQssh4P9Q9VX1CN1660Xbqa7JzfmaTgeZsLGhe0UWxdFB/FUVKxIXUmr2qmr9oRwt97v78frV28kBFqGTGCoeMwD+NmggJcSwlWvKYQgP9H0o5MzkTIhVJL04pHwkvwsNSYOR9ZxYfie2R2tVi1WVikhQMo0A1uKPL0VwwHrRtgJ4nl5SYjk1Sx3azvTJFXVhxKT/q5gmeZ/46EoUA8HcOSsQCgLsLvmYWjeIWGnt03wmbwfD9/dzx54udJZ0s9QA0RRPKUIlBFvQW5Y0nPkecJOQRD4LCGIJ+da+EapQ8siWKdzt6Atzf2D+V0BXGkqcjCL33PDCVHhehK6ApcT+kBUZY/xw8fe7GjUcqSWes2vV1PpUKGY8+4005yRnxUbO3JW8leQYVqEVGROyCKz3jWNSbP0yH+91RHFpWTAWlnWIuHZUG5UEzRahX5QTnHzlmN376GY5DR42niP4+2bN/E7v/s78cUXL73ClfoXI+JabfEG8c7KqZtEVox+8zJxzZhIsz4KG+vdhRCpekWCtrezpaVgViiIjbDGRcdVmwQ3jbbCmTo6PJbAE+bgjXhQwOlWKFf184ha0Xw6HVkPQgFGMnMICDsJKF6FJJ4alSYuses1Dd3AC37xxRcK20ACDcN6Ux0FWKwThV3yM7d24865Fg7SkL6S4gihbHi11cQnFIKjRrJRRAGrSC5ihSLkBWJHoS7OYWGDRPLzFEO9DPnsFINgj5nZ0Z5N7vqTZ68bEMESexCL5wJimBR2aTCOB6Zkxv69l3IeAyDkjX5GUUV8ZY8Vil/xXAqVMoap1gXRpuBZ8M1mLdY2utplxNlzRhTrMTaEw0QBuYERZUUeNOGI2fA0haaCch7vnMNBShOX51du+BzDeWuKB8f0KCBlCqAyKiozDBTqUSuiRsjcChSKUCr3eVXKRc35cArQkkKB+DGKTaEw5NwPptjK4BSrAoW00BoUtdtRo+cDxn5Bh6rXRM86OjqNU5plr26iUq3Hzi7XuSOlQkGIJKj9/cEf/IHa48knOXdCO+5LABN1wLS3mbCPFwqFw9EgVLh8qyudhafULMtD7WxtxM7OhkIEklkTSe93NRGrejv3qXIn5zQMlDSNhfqGw5WiwiAIisCLfAYfzgXu7e1onQkQJggMAy9pR4YGv73jfUKmMvXj+PhQVfEXL77QgwcFtNtdkqfCE/GBhD4a3yUh8p4ocoE8cw2BQUioK2HJyGUIR8VEZ8/RFNh0HrV6UbDzSrctICGDBFg45UzA7AvKAORLhKQ8cPYRe/IoXgAjwvWZgXzfwm9Y3Vv0mEp7fsb6FEZRu1J/nyOBZhrBcx7mHNRW2mxvKxVTm9qu8wm5u001wkSQ1XaOaZSrtDk0Y2t7PZ589Fjz7ExmvonDo2OzUvoW2pwvqZaT5oOraKzxBveb3kWSpbCv3bSGjLOHgk3CWXPvV2lcgQavEBI2mvps0DxtuUipwgIWu95nrPvSBCly+MScEOM8baTMATXHgLxp9LxAAwxTRLezrHon7BPa1Umx3u8fxT4R1cFR9AcjQeedldXY2Xso9oug/Csvb6cERGSC4UCx/RwdgpKWIMMbanzE6Nb+BAezsL7WXaCBeIa11W6sraDha7GzR2NXI27npgVRjAOZwkqgUJ4XcR39G0/pqd+1xjtZ5HdoGCS8o1iLdfNql5q3pz99KgaCNo6fnsSrVy9Vq4I4691UbFYYSHHp23/16rUevG6sYm8HQEJtTL1GokCZFMoXViuP3fIKU3f40t2JQPHQVExMDHQeJArVaHi3EgKoHC9V/N1Gond2H5MUaixLT73LnatmPKxQt2I8GVsKWUIHWibwAAWfKMQ6ObkQAnlwcCxk0ANmct5lKpeEJNWAeHBulrSy5Zl8rSa7c72JkLo0XlkvGAtqr6GVBn5hOVbXVuLRowdeIVNOoI9aOagHud9LeYD6wag/eSYH5w2YkDmMmXGeR26TNBKmkmtQBMewaNrUcKSZDCgQYSOezvPYCwqF+R0VWuV5yEeHQvdQDAlrvSaUle9xL1wXxX8x8UX5AsTgPt3PhVGcjkcKGWk6pIv3waOHUp6z85SLHxxppAMy2mgvxdbOnjwNZ2+giHFmBiC8OA5wylO1chcx8gtKTQpD1MazgAmj8Qu7Oxt3CrW81IoGVm+lkzwFO4qAZxGmvK6Eaaj3HYtaw0grc9p9OiX0GDNbfJg8gtnEKBIXjYUmR9LSgOWOaP5027548UKa/qUvwepNPUrTmR40cTpDJt2iwIaQomBT3axaKZir5lDnw4KkIO4P2sbz5FRCSglhqRDz8J4lBFCF0qaVHqtvAXaRVrw/BrmkhW5a/Az9hWuiTjYBtHF41GwwYxB4tRz1Jq0x3kAB/3EwYKdtP44Omb57oTxGkH4apZy7mw1O2Nvm8WyG7rlfF5PVNpBiexdcjUAKlYXGQ0PlBOYKXMBQ6MJILYQV1AyBVTcws85PPQ1KyTf3TKkA70irukIdA0WaA56WM2DQSPS5HuXBxf+frTeNsX1Nr/reXfM8D6fOqTNP93b7dre7aZtIVhKIYoIIkwEHbEukJYYMNgltBwcDSQd3aA9tZNnKACQCJAQSfDJ8QIivIPgSPhDZ3ffcvuMZ6pxT87xr76ra0W+td+3/hvhI1dXnnqq9//v/f9/3eZ71rGcti2lGbozsQCPvnQttSiIcqbxg53lPIntj2b5VLAmUYTGWUzT04CGLm/eUdgXGEcPYqHblXnnIOEpVoHI6bW0HGsJmkHjDcG/OySgOjuQB5jJnsszMc7i4BpIYjziZngkMS946K/U+THual5IFbiHrj9kubEkRvmw9enhXG4oiXazw6pBO/QRsqYbgsF3rvHDZMNCNGhaxzcLmdKJJSP/M/65GW62J+P9uvO7pteg0U+jypHmQ9ClouD56hHqQafJsQPefjsvhftSX4s49o8U7Mmy3RNUeQhmrewMMapFGw9xwTwEUkZzZdUmvXLfYUF58uoEwkiuptQJ1fcEQcfj4typvBmhCo5GZKNJBUg+0tcfHoBiBXDKPNFomp1l4gCXUXYwlnJRXr3bLztv9sr+H+o8jXJgcRCfrd5seJR5cNUvjmpyWmQUOY5qFn5TQnx/+melQiG169KM6G1JQ19kjjctPYwhhrfOMvyu10pyPzdrYrNbB8MaRoI9aKKNlfHJaY/wmpHqgM1+slb5E8cAcF+/LopwSd/HSdp14UFUfqjxHR2izUPhSyjiBZ+5Q7YGdlt39fWljSFMEsZpqNB2dCzIkZudkNdMaLuc4nlRDAhC+UT4XbphEOyaWsWCVYTvpL4wff3a7a/BlhE8sedScGAlCcrs6Zba+8uUv9ICfZcOpRWzHQFIndh9hnI1Fz4ZNIWp9hwjUbCjgRTnrtYyWeEwAoMLjxJz4nLb8DqMaPBTPJ3nojyhC5OFicbYjQvE73ESNkICGyRHCPR43mPGNMqXJ4vzV96duKqEumjI1U5vPRqoHnEpqFlub6xbzUU47ZAxGTiztajvxZXFIPitqo3VDSYPhuKJrXfLBIWlUTE3isEedh50LfLCRwhwVKePpKeyPk/LyxXbZfrsv0RhGL3gtvrgO1wNudHMPUltF+Ka/yUjJ5Ehu9dPcA+tXeLJYlKp6uvqkzQY1cxwWh+pIpThmgGu+p6Z+8e11v+uqT1pl08EcQGQG8+1sdL7zPqEbRRo5wIOJqzYtUAo4bk0J7jffI3Cp/pFg6sZlRBQoDnb6RwBSJyfl7fauNgG0s8xf8ZzC1KC5zDMHzeO548Ul2TxOPyIwLIiqPcLGRNgSaF7Xo+YuddO8NhAMfxjmrFMyFrIcDnTmcdgTp2cnpfUf/M7f0fOJAYQ447CO7f3hgUIZdYTYteh2T5jkqoV0hmyVFytj0jPTKcItBUy6xeK0MCYh1cRHi0w6VwcZghMHRYRNRmr4+PGjqk5r0UQWkdjcmkZtNlSQF1RZNUg3sKgiOKLTOhLRoGKzswINoL5o8V51yuU1UKpzcPEDlbe7JhDbWqdjFeSvHDUfBjjjXQquBl2TBnhrWPcC29Hp6bEyNclmapWRsVYZYlTlijSRWZrTsrW1W3a2DxR56asQHdKDMk/RJNgMGsanKX0ogRVib3tWyVw3byr3vYa0WVjYIGvUq0QbN479eck4NL6tBW5DArUsKMKB0CvJl/QvsHV8owyMUBsyrt40gTNqkojGZwp7XPNatTHs2aoR9aUyESzou8o2OwPyEGh+R83cqlvCaxGNdvcPatP1yo1VxlwYtaljLpJjEx3JjhrDiMLIwd4TxSOo4crgYlhrEZEXEWqPjvQ8uE7WDYOKBAc7wJiKxGGA9xd1FGk2MgytH/jq9/c81+IdSG7LIoZPBa+L+oJTAsACwiiRi5OAzWFvJixXbFnDCeAmG3w46ohp5es5dXgIWhAKpaNKB5jtZ/oRfXQ21HvvfZ8UP/m9fpqBtQzSvfKvOtMN4ZpFOlUhz/+4ole+XXX8cmrKB7BlyBbYXGMSkk7rlPOOfaNMF7K6LfQZHiKN6ghICkoeR+nVEtFCfrpw98ywp5fEhuI9mOIkMxwe4dTnwV1L38YNYSabL8r+3knZ2wXp29PninZfTnhAnnDIAq4E4dPpGkMyEV6dBvq/VUoSUmq1VcFhSO3EhmKhUidYHMezSUQKWCepf7hf+jciRlVgopZ2n6yx3oSBgBIWvZ30yDgYHVksfqP72IXxctgHhtg4irxkFRKadLrLvd24cUPPJypP+awCBpg4pgGt+8067JQz5NPQlpipEtP4Z9X3zqYCwJLe3iQzeDjfWzEXHcaJ2WkJnHLfaLGgPIu2O81drjmzXF5vIHqOwHw27uvmzY0yjXXuBSMnx6X1O3/wKz1bdd6T+CSRik0RmSlQF+DsudmpMjpKkU5aYnFFIpk2iKj67qTzxYUjawscyYnDIrV3FAbGQ+bPTYwJjPit3/qt8uFHH5aXr15qATx9JyPyptGzUWR7InEOFFs9vGgdhvH+huqr5gz4/yS68FACgxJtAzjI+LqLpJgbq9woT+WiyQa3DAXY3ZqXUxTDiPCD46EBIBBdSG9jlkDjcox0q8UJzimPS+EV0I6MGOhRttsMNKLXcVIO9g5ESuVE5IAyw5vI4l6Whjxr09e1hdNbzxA5zeVPeHeZVSIKkTaT7hCVSaMJXYAP3Hfmo6gBaYNwGG7c3JAIJ+lS9ER4Y1A1jMJJi9gATkv93DlELrpGJP13A1JJldlUpHZco7QJLy/7xmQZA2FDxUCN+3pzY6PvrxutemcPAC6dcgLULs5jHcO4vhJbwYKYc/pdXjuy1zxLi3C6v6l/Y8ycpjDXNzdThknHVZKcaY0RoT779LlHQ1Qz2vrW4z/nik7sGa718cOHOvwBfxhMbf2u//iHevSKPve57yt379zX9CVEQhXch4cSQ8dlwAATEDWWmB7AY7EDRHByhmmuU7qqEnEqImoZSxpR+ysUywOiKYvW9Mcff1SeffCBNim/Q95LH4EbTN3Ez+3izXRq8RfxArk59WSxP5TTT5+KFjvJiQ0wIZ4aflAafzdio59lzGRiQocAD58NJddvTA+6XcGopAK8tyPjdP/L0H4at07BaIaSVw+12KSkk2xY6rS6oS5JJ2GUkAJfVGlh2/qEcS61phFvJnP42Dz/rt+TayvXEoPweiaTQak46W3BuSQ4m9T5s+eflbdvSWksF8YsED/DxCuomCTD6tyYNhRTtVNTUqoivYwlkMyk62HCXFQipFNOqwCJnV5HN0w6pS5xU9qLf0opHxuVxczvoJab9cIhyXNLXSkD77O2NpYOE/Qee2h5uLRwhB10CHHGAqthbY32DWkfgNSI0NAWgMvMlDYUvElB9yhDHRxKmx+EUr0yXTcI7bkwAA5WlJEePnhQ3nnnie4f78Mh1fq9v+c/6THG/KUvfVlqm8sra31dPBCs588/ldse+gREp3KN+AcPEUUhS4XxYDT6fs407LBF4hH+X4Ftwci4Z0yUC4t06TRNDeLtt2qmQUrEyZDNwAeHAc/vqV5DnHGf0Xq7WRDh5B5B6uBdU2sHO3eHf2iNAnQdYExYn53vLEBOLVICNj8UfAAL/b26OdB34YHpd6p5Fw84vESTIS3FK9RL4IDtJvV0eqBtIIg2ShZK2qLv1cwjqQ8jVNTa5GwoGsgWWwlc3DR82TwxC8+G8nsbaMgCVp+mh8mbFxqoFA+de/npZ5+IBsR7EcVGh4f078DAfCd9j/8RnyVDjTRk2VA2GjejX6MbcOqqoEtSbtdHHkYMY4SNEa0MN0ztnkHPiPfkc4hNUzXSefb8kdNJdX9nwV9esP484Q1q1qs1oIECyw4EZFEt3a2+Y1JmYtPN2HEEihzrd3pCNRTpKw8U1FRiNozIy5DO6waKVGxxieif+9y75cnTJzItN52rpxmu1h/8ff9Zj4KLOZH7Dx+XlRUga4+hIyv18Scfle23dJePFZ2Gh0CgSDmoGcx2JkKRfzLSHXNqbEQy1p3+icaIuQnKx2EqO8TSNYeKIpH6tlnGNOUklIHgJCLxPBDJEV9Uaj2jF6NlvA/TVgBDaJmbmtxY61lcKxyTvvE+PDwWGDd4aoaT0huJDcXGEvN9hiKeyddqfkyaJQ25xjWcWhLZtQAFNJixrHQq3FEkl8YEhbLsY4DdycO5Z9Rwl+WykmF5cRYczIv4WHkhsT+t7Z5Ia+Un/7c0fgfhau53YHIZky0u6n7ysygFybisHgSgfp6uxufXyFuKbhZ0v7EtgMcN/mwqDgQOiaBmRBIJUErbwv0oriupkqDxgfaGQA+G+uRwidDOoprOHHapn/kdTzyYdtQD5a2oLX3BIZws1VbwEGQitNLj+uzImohiRCemAtTeuehqNnRkarwMjZLONubeHNgBZqiROYCQM4P/yEQA08Jf/epXy+MnELLX1G7i/aBJtf7A7/3h3uraevn8932h3HvwsKytYXc/r41xfHIsuw7m9o8O90u3iz0LMYE+SUfoGouWCyc6ERZlWrWyUu7eu6sNpRkcOGrcEBSHpBvuXpY0DE7PNJRHdLKg/75ek9QPiFLC+kPOnz1Uh54b7t8jqrkkowxCNUm9VYQYslHVoKzNwBTFKPqwofjwEv2A2T7t91C/oWpG8EDdjHaXnAfG+ykFqxp2knU+h48HadY9LDY+nwnRD7r+ATtY4KQdEzCcJ6bqhCcFOV9EesP6LDxSDB5cLGUYW3ePioXcSCV7lMYoXiJBYPYgaIlYdPRxo+A6uL8RTiGCw7LPxuE6NGWtLytIpS5Kj4p7H06ijfRcr7jF4dSa/59NwXvyHCQZUMfq85p8diICzy+paVI+cyz9mqnZeiBzvaJUnwNQG6qK+qv2hNVRzfPSggjySQSivgco0zDoxWW5hFlDj1XRnakIj2EQOYmU5BwCKra2yrNnz0Qu4BBhQ33ly18p9x/cL/PSMnFjWJ/99/zu/6gHiZDNdPvOvXJrE1WidQEKPEg2E24HSB1ftE/LMFSQLjfuWN1tTeNWOgxpDRcEVHn3PgZkK/o7qRMLHRoMuT3f1d3mBKa47LiYpQ+wswMruaONqZpmalJFMTfSgpzWADeNiQ0VNSLEScxsplEqeWiZoiHjdSh5LNKUbFhOQwbEmJPpK7XSt6ENUEe3OTkp0lmwSjHrtKoOEMlQk6KhUmqzBB6q8nD0BdDXOPOm4r5MyEWPwT+gW/dtiDzA+kHjxBy4uBBhGMazN5VtX4hm/rJ5XYi4LFzuVdKcmAaY6uV7aGGXGT0nGuv8jIc4DQ4BQgRlTJNYVKNhVJsadK9fy9Raw/Wsx3Pcw7SXFn8G4eVsqBxwIdc6XWf8xevGjfcGbeSfBX5F3wJfLHls2Z5UEw4CaAzSUJePIbZZ9Q1ZC4mIapKDQCtDsN49COEhm2BkWIqxsTXlMF1BxWloSIc9qB8WOKwhNhSOKA/u3S83AHKWUUiCnOyxm9YP/67/sIc5L85sjAavA59XWSguFBVV6zQcWB1mCAVZTzr2c9vaA1Fqowi1bO29VTvJ8wFPMRTQqLQRN20wDbPRSDb0K10/5ffWAieXIEUUiDBqwiSuHYyRc6rJEb5lQRiZpg15pKAvw8UYueaOSCtTN9gtgp4CaZ05ct4MgoUlA+Yc3yMZTaec06+JyEQoWONHirxRfuWaNQlKb6kyyjXgRiMQKSqsUkZNa1KDEivKCm+ngCc1/eCD74kUzP2wML05i/zhmjw6YG8ko6ioKHnQULC16FMGV4hUfeXYY9z2TO1x0x5KmBu2Iceq8VrHusNkGGSjszEaEIiNgJUr3EqbGoSu5dTT9C3r3hmQCK9TfTaqlzAh+FzTdro3lcoqVY7QXg9DiJbWSWLVUeopubHKlAGaEDw/IHXWp1jglcbFz0qHELgfXmW3U47O20L7os2uubzZWfExiZ4cwEz08jx2d3cUbYneSwtog8yV8ZkpbeI+m+T3/fB/2oN+sozB1wI1xbTmSKZnZ3Qi7iCtfAyZEP2EIlSGj6GLrBCu7WqaOR0xym/f0saSZefIcF9paHQc0qpPeJ0g2ORc4oUbtZ89wcjW3jP6xQkKIvTg/v3ygz/4A9qsRCg61O02RnBwswxrsjAYzWegjcXIe0BeZWNRp8DosFkBWgUMBZpBzSKk0ey+06VMrBOZuMksYNUDQPA0KysHDdoSw4NEUnfObSLQrk4fgAw0dNHgI0IRqYD7xTxAWvgME2ZmsAzcsLiY4+L62VCkG0RYUKlA+6HCZHyAiKqxcjy0Kitbi1nuiZUyVmFtu4fAcqjtC+bdRniijZAlGzybm4MhOoXc3/D0WOxmPKBsNS8VIBBBNiUHZTynFLWrOwW/49bEpFBDR0GP2OeL+8fPhD8Xl0bxEsk4iNZqupvbx33j9am/ObjJPEQt05prmB1uNwAYwc6pTAk29Phkma6a+qTGEnlhoJGoU5WEX758UT799BOBMdRWHARKZbnflx3Z3dy7e09pdetHfv9/3uM0Q+RPlvGonyp0jouec7C3r0JbroDM2JP61GFCClSIkTmxWAyCROfnND1LsxDdPNIKz5NAFkVBxqPlvkFtMQ4Iw6RnNHthcEPJIUUj7aEuYQPdv3+//NAP/VB58uRRVSHCV2jPTuvk6e22fg9e4He/+355/fpNzcFdg8hDdf2Gem2EeInba3bK/RUipNwJOWWF6NlSha9Yoaa5KXNpVE6GUHQdssEbNjiVtgNJmI2MmIs21Bh+SSiSLijNdGO4W04Qe0FJdWDknA30/PlLbSZJW4sdbaQwvR1zy6bLpHTjDfnz702K4x6VFmJVRv3telbYsdSDvtZkjsjKLOizyS3wUOpXfHZnBo6wbt5Tb8yrbmaD5F6i4xBIn3UxCJ7oQKighTZU1a0IcmkDAddl7rVV5xQOx2N7e/FZTAua0/uQjnEfpS4LPWhuVn23MDvMNGFawpxLpc1E1tX1siCAyptJIqYqMYDBj+RH9erFi8KmIghw3awZUj/UcY/OTqWB/uTxUzHQWz/2x/5oj4IbdzYW0TG10WVHVBlOY4QHubFjw04DgE9HUd7pz+v4NMmJYt7cRJmdn1V0God5PTOp4T80JCaBKYdpcKJT0VGE6rQt+wwRNj5GLEZge0kDVxoIRFuknCHQ0gdgELDTQSvCSqcgMgw8crK///4z9RLSQ0CtaXlppdy9e08bKkwL0lr5XB16HEWa6DBAFBW9AUkHbNZtUwGiHqe2BsqGrR2uERfB5dZ745C4OIejCK2/VcbGpyQKyVg4qYIYBJ1uOaqkVD5/UhQiVPog6t/IMqfhwPWhfVgZEp0xZUiI6JUJzAEI5AFV03OiBYs5QIYpPyalOiUjVTQbJDqERDQyFNIdXpP0WilkHUI0cubJVV7XXQwjkIHzeU+1JQbSObVQ7LrQZ7nUX9Y3tzvcg6Q+0Y9q/qorMcuklVwrnze+UxzW0KzWbqwrYtLrC0DB6Iwk2a6dei4sr5aNuw/K8pppdxmg5AdQuEXmmT7pq5eIvG7pubIGOTjp057DGOp2JdQCiorzZuu//Ik/oYldGpzAwDt7O6pv6J3Ypa1nma0R5LQmRZ8XNCkxzUq0rE08i6Y7x5+etePGaNW3Yxp4dt4CImg1SD+d4bGLjjfUBZArKBa8PcZDTsv+7oEWFmkfqRw3gRH6zVu3yubtTbE3rq5ZsO7csxlAyNC6+OTTTzT2rgJ8yFK8mLk9evRYG8o0KdRB0Uv37xEdxXwA+kZTYGpSo9SaML57Wx1xw9c8aPv8toYQUGSWp21yZoWFe5ekhmw+tPFAn5CeWlJ/jghOiuoIhfM7AIrN4AA6OFQYCwGkkXmAGqf0diweyiICrcpksCFhIpTJxNmcvG7UlKiv4OwN1oa6Z4fY9xzrfTkUGoFSqzORH3HK23kQhVVD1I44yIq5JkrdE8ZG+mJcqwdLbW/q/qFn1ZSDD2w8WXvLQN0gg40WzFbGNW41AAAgAElEQVTob8CqOsvnYZeRgrFhICHIDbPT1nvg7UTqp3KkOmhqrOi8rTqK9bC0ul427twviyKGT5hsDYbdJb2E7rZTnn+GH5X9krkGWCdS1+LZAERQ005MaDqYdLP1p7/2Ez3dHI2cM/v/Vg9SPQYae6BcQlUgWfrmENpVe6gX5kE49yLcYHWqNGe543EY1/wdpAkDLhp+6OFxqhvhAz5mVkiEt96oaDlvtnbL661tCV1G7JFPywcn0vFwSCFbvL9kygbTtkM9CJ1upKtDwzpxb97cLO+88670LFgMys97hnrRxqMHxPCfmpDYVo4OyYLn1uZGFYHBJI6+ijdvaDZJF0kZVdzr3sFV456gWAUrG8LmrAmWSjWHdeJqZCEM/bY3Fa/BA+P1ZH9amQj222JEnH4Zi9Oj2XKLrOkeGyju7ZziUU7yHBLcSpuiGQQ6kTY4sl0ae4CMClAxgXPklDX46usaGDHTgadujh0AgW1vQFzD3Uu6RkQSS2NxUVO0Rv7CAGkOZNYLzVLV2nXYMPUwVClaLK51HdGcAVDDX7qmZei1evQSDDisFuYXFaG4ShrPtG20ueiVVoXi+aWVMk/flfoYY0A+mRSAyZyQPeBwfqEWCKme2ymzio7Irp23LwTb83pkeIBEra//uf+q7+0I1GxPXRp/0OmJNjmBnKdbcMXIkeaJxAYwx4wHa2fzGZ1IqCax6NGImxinhoLZzAfiu3N3MwLIlIhaNNiGy/Fhu7x6uS1PJSZaWeThsEkjD9H6qsoD+932Lc08Uci7NIKBnFkUXBOR5t13P6cUzoKRcNGAv0+l/4ck8sGhGQuQf2XKNj1Rbm7eKO+9927ZuIlzfbQsnIrJ3Ex6Kq4BOcmJrjQOGc/WouMkl4mzlZ1AiUAv+V05P4BGSYudr8wFeaw8ULWQTpRo4RFqdKAhn0YRiY2d9A72OwccSKLZ8sijkXozng6yZykzLF3ZWEbCzJmLDqGAAgQhK3rIQiNzCUytvXXNdLTnpvz67t/xJ01l7r3c7CsfMPUUEVPcTzKfWfRLrADMggWoonYWIMPUg0ZP7NChft8ZMmgGttT8rVC+Ule5yHNojWhDcVYTlSS0ODQs1SOQ7OnZ+TI0gXoxojsdgVzUwEwwdNqQDvbLm60tfd51QLvq9cv92D+EuoUsHZ5hoyLYEhFb3/r5v9RjsXL6cAqRi9qkOhdWT0Q9iLGqdeD82ByzZkMRRjdvbaruYGBxZo70kGYojWBYDpz8SPfCr0LPDCEQkz8vLnDvwASAKdgTDd8hgALkzXiEybcW47Btqb2gOL0ifJLFF9d46j9Z3sPngnh580Z59913tKE4EHhQh0cWiCE1Q2GW8Whge8PP9nxC4viLX/o+bSgeKhsW8MPTrRitzZbNzTtauDSO0S1Aa4/6SbUP0QnNwblZPxRoSxobB16340emZW2whjYCAimGncMAUPqEy3zf+RGbGFJoI5X5Mpm2mpPViJv+lObIpP9Bo5P5pzFrcURV6Jz5Li9UkVL7g5rA13WkRcOKjl46UMR4vxZwAxLLZwynTwcvh4fqcfqPbvxSUwWcIQNybef6TJO69DaFTDaexpZhY7zoohxjuo2zfKaMQ9US9UvzzGLBtxnBYNJ3bl6sGFDW+flFibOMjk+Uk05X6rWHB3tKJ+bnZkXHAug6Qe9ke1sRmZ4qEZd7r7SwajWykezY6KZy61d+8X+RaTWLgwfbt8Ss5l18QI8sL2onSki+TsX2i3DlvT3lkZAsAQwo4tHwpjd42UVY8aAcH+2V/cMdzR+hGYfSkixftLi8oY6PASNOyv4uSkVe3LIMHccz1khaRqMtoGLLlIZYGnET+9KenRxrYwCF4k/16NH9srK6rAfHIQIYIYHJDigh6V9bpmREDHH3JkaV8n3p+78giSxWGPeKsXz7YHW1kB4/eSqZarMxXsn+B6Uk5sJIC8LCIO0yeGCJMfp5+jqriq3VOVCZgTr3nlPilHffyagWtSWpXXo9gyiaNxif/1K2PoAcNh047xuK83tyR1lblhCJKWRdpclErPRvWNhsxj6wgZxchb7FwasWpBxuyCA/fWqyaNjwZvpjLIFDCXy4Az0/UkEBKZigm3yp1wXNlfafXNk9h5Y+VaZ3OSjhdnpDHYoIIHJuxTg4TAAy6N11QCZh09/aLItLK/r/c/OLilBone/ihri3J3odKe/y4qLaH1eQD06Oy/7urtYBaSvPIelsRU40pMj6ZE/Ic+qv/dWf66XxlkEwW5pEowF40iL+LEJBj4AJmiyNTYn7CMDkkCwxH4AtDrInm9GLs3J8SI2yXbZ33ujvDL9hG8u/Oy2XdHsVP+mU3V1OIM8ameXtsQtTWTAZqw27evNYXGZGDCi9ooMh8Ue8qmg4owuI9jfSTzQEEflg87ApQdmAVa3jBuLIM2KA7PbdzfLFL31BvC0WCAcPUYjF0elaI2Pz9h0VunD0kOf63vc+KjtvUc8xZA+J06zgNCKNclILqC+ENocG1uy9S3RiM1lHEI1wXNbNxGax0L2P/JdcQ+osGO/FZozyEukl9R4ybGQfjQPkqDYn0Ze6gA3JMzVjwlxBrov7Rz/QFpgn+gishwx4suEiMEMf5x7WmZBsqzPi4JwUdRoblvdaXoL2VfUhLt0v4nOwxmC/oLIEUyUgRkN4ZYL7TJGdxnlGXlgbIivr2Z2V/UMGBAFixkT4fvjoSVlZWy8jGEyoEb1QrhlnOWRDoVG4rdksxECBzQtOIIgR7e2qZiMlDcfTYqFWzO3Wdg0ZhqLyN7/xF3vy5qmzLGwq5fESZOy4liommaoZWRV3lA5ABaniG9xATjpUhRDKZEOhXkTTkws9w1T6YK+83X6jcWWfNlYIrZKOGvvGsgaeFfWMvGAvTC41umUDbNH6z3yKSotO6KD17kizNKYRk2nkiafHy8raQllZ5Qv2O1O5HvlonzkqkWpidSriaocH7AgFk4Bo+/jpY/VaCPm819ttHDMOS7tzro1AoxjiJbk64IY21PaeLU0hwtITSnNVo/mYNqPdUCp7Ht0CQAsGIJFrNkyuPs/8vJ3l5z0kxzOhP0c2QR2Uyem4f/B7RAkAEL44wdGao9FtuWePuiBrgERzIlRIrB6qq83WoSGlzaSyvF/SakHnNbIE7WXBra+tCsW095bTck7v9MP4zu8ir+wT33QrubeIrYGLxlCZmTJdSqkhB0yldtmQjf4lz8v1UyYQACg4HI9gxxwciRFB3+/mTUyo3y2r8BlHxyUsw6bimeweYCiOwcSODrdJhkt10sPLPFMk5DOT4vpZWLyTw/usOjXKW6syQVrf+vm/oqRTo+aV3MjCZLHmS2xq6Xob3SEyWVfbov6CNIUU2m2Ckw+4GdtPogFIHzoV1pTYqw6H+DDxGsJWtFG18BhaayMISUPSUdIF9YROUmhHvA8LiYbn3h4SWHTz2Uyn1bjZptu89uTEiEyknzy9W27dXiuLSxBUsZ5x7+Xk6KIcHZ6V/X2kiGEyI/pvQy8elieWPaiXURRSC/pkIHDtTluUF+hbEEVBLNlQkqjeP6ru89iagjTZUY9Tn/tIOjOpB2Vtd6d02L/Yb9d/XOvEWI0DDBRRm6nNpvfil16CuHTW+BMbAWO2xSWhcKkznRrX+kgTylZ4CtVnEAThEFteXNK18NzsagJ6CuLn2sYzYCbphjcYy1LWRQy++dmMdcgJEklkBHEqXQnUDISZg4JUGAEX6UIg291nrjvdV6+Pur+KBalvKFDCfSY5J7ZRsqVu3iy379z3JMXaDYnKUDshekN9xWjS7v5u2act0D4XKCFbXFncsMYwTj/vN5J5zsrUmBnD1J0aHZWlOvrT+uVv/dWejKyQI7681CnBiZTehE0AGheITIu6qGWAzKcHRSknG2MLnNgos3KqIlxJKgAXz3BzHdiS4Zk3lYRf0AqXXnindNDAg4mtdKLR1gY1ZEOxaWFawELYfgtwcVSOj7yZfL2MSIMMtcrMNMNga+W9Lz4t9x9slKVV9KhhUXNotMvJ4WU53KfnALLJSIrlviSEzw0VFQnRQ1vS8HkND48KHWLaFyU7cdauezoMuC702KlfJHfBrFTfhsZSZ1mM5OukNhwWbAAbOBuFS5PWELWYaJ5c7dprmNcB2ud6vAnRlvPDFypII74acvO7aUpbV8KaEjRC1Yesh2LeSzXWzIwoRXxuXpdNTI0YLykBHdCJ6sBmeHpsFKOR9gYLgCWq0IDiEj8vQjB9JCZlX6O/+LFSSzYUrQHqMiIon5HrEGeSTUXdQgA4M2eSdJJnz/rl4OKDUSvdvn23bN6+W27duVuWVtblJ8YYjRWQ2mVvf1sTzPBVQQ3ZrIzdwA66OD/rz2P5YMeUvOqu1L2CoAv3CqCLw7D1q9/+xR5wLDuMD+5mIEUsHq/YSNq3KARF11B1QUglx5JchGJ0yWAQUBdxQ3HxuHP3rnxIkSXjxkuHoj5MQ95oA5hvZ6MvK4EKp+lTUjjh8eCFCQ4PzmxhFFvRFj884JqPlfJxrbwH14Iz+/T0aLl9e7W898Un5eFjTMkWpUSEwx+pZfukVY4OXLOhM156MKzNg5N2N1oWOqVs20KHnAUfRj4NWw0iajOTLpN+8nl4fXs4kcdPSUcwTU1nAxxg9D1YaKQ3pHyZVuUOpLiWwpA4eQ0vTigkzIZxD266tjSAkKHDwbpKJgZVSbO/gdSgdRzMRhpszIoBnkFOCde4Z0e9oGZ7NRjgdzNKkjoj4+hsKqJKk2m49cKa43Pze6GN0XNiAJLnOFsl39ZW7SXMHx8SNdWUHoUFMCEp8/wFvuzv6Z4TSQAhkFvma5mJ3aWVMj230B+hIVLv7m3LUwxWDhFJ0xAXbYFZRCxpqDOZjpshUwe4yfd6dvU8OFDE5p5F0LX1a7/yyz01Yudm1Segt0IY00I6tOeTxSJdZ7nGMmghgX/h+KaJMCovK8fLjtIAxq7v3btXbt3ckN40qQDpQ/Qf+Ln2+UkdgyByIV0GsuNpTxau52JYgBfaVI0biNPCo8PzcnzkG8pm6vekrsl7h8r8PGwHxlNulDt3V8vNzSVp5V2XjpzsO+ej5fiwKwWi4yPSPBavZcp40LY6xT/XzVY68kCySzQF52EcI2pTdHOJkmwmi/0DrXrmiT4UG4oi3HWDAQA3MTuqyzJu0ae/ZEO1G9iYDZFaV1O9wPrSnm94bzn4+uz5au8Zw7ZoLUizQsAQfG/DwJqPGqCRRVXJKFvNQBHfhzMJpQm2AJzGqslHluNREc+TEVlc/3DgOjUF5VRzNzp9pIV6f+71QXn+Atf3dpnDTK8atvE6/HF/zBJnGoOX1oSBCKaHkfXWeM4Quo+406+VJUjQ8xyic2V6dkH/n7k0DjmArd3dt0r3UPmiZ0mGxeEJZB7OIBumeT4Yo/c0xQ1kz/txA23yNlVav/pLv9BzF705PU0yHTRQs04AObvn7K0+RA8CW07egL9HBF9jGrhqz83KT5evzZs3NX4BDJ00gChycLircMuFSc53zMOCCGeGAMoHovejBQi7omvVJRRbiVBJ91hM8oGtlp5ynVinjsO5G8f4sbK2zo1lKA4WQatcXoyX48OOVVzpe+0di6jLZgmdR098qOgarLxksAQnjoWFFVmVKlU+xYYUJSg3udMPkmOIVJPsmMFBIfNExWEJc/e5b4GITQqlrjTL3KMK9rZlQXvcomPxG335390obzT6NOmq0QeyJB9mRhDH1R+zdoV/1/w8GpXepLwx95TMgd4U12bBSKeWRGtIwGaXO2KGod9QnMz7408YNEGL06uKeA9wPWkfm4V0j2FDIlQz7Em6awm74wMrEk1OOHoBEJwhdiki9YRGkeg1zS0sldGJqXLVGyqj48ipzQuQ4FmQGe1svy4HasZjxk4/EtT3pJwcZw7N5nmsBdBXWiOMzHMTRDmrXEGXO5el9Wvf/laPopoGq24sfLBw1aqCjU6HYetRM1lrD1vgVU4IoHTDnkSIwaKWHQvUS/8H/t3iErM7hHqPaHMSZUOxUdlQHlabLtNTVuoM9q9FQs5fwPxd38RMG3hdxXjPD1yMjkls77HgnC9Tk3C0LgoqULPzOBfKdlmR5bJDfQCr+rwcHZ6WgwOg4RFFID3ISRftDJHJA/bkREKIb16/EXixOEeNMempZfo1x43bo7bLFemqmwM0/uRkPuHxjSG6plXiOm2KQNChc5np4Olcp4Euvj1BO8hcsISY6k6N63uTDpJU+X0efMABFjYDd4wjBKlT1ALl4mdV+Bu84f34GdtzWjyfzY60l/79nBm2SwE0HusIq8ZSYp5E4JnAiLDAfiX0WQRO3D2Pmxu+pn6ypSgbi6jHmtFzPzywPVGnq7VCRGKODTSRz0fqjAvI0vKKaqahkVGpMw2p/bNQxskSiFDnZ2X77VY5hHoFn1KcyjOlsgYjztx2GbF3LzIGZr2YmsXBxGHDvYkmSOtv/Pov9SyY74txw/FCaVi4ap6ViUtFPSFhE2gDQRbFQAC6fk4/F9lGceDRzdrAbWZKLAkK4aEh6gGnkKRUFKUsKo1UYw/astlYvH/Un5iwN4+UeS675ej4SAo+pGWAGTQJiSya5ZEwCsTeVhkfG5KJGhsJM2fqp/NzWz9edhl0huTJtYHS0Q+alGQzrGVgcyIezAzuDZwxdBmYqEWCeXpqoUxNzqhxy78DSFA78ZBJDRWHWkMaiYF+5KFGMxVYOBdtU2iaEfFB+WVz9MKU4He0iOscmvUePMULiBJo2ghnY+WZ4bdEikRB8zTZ3N6s2lSRC+tWljZC/DXKhdspSlKd++KE5qA10gYR2Bs275k5L03UMgKE8GZVUSIa8odrT20GhM31zyNKurwsnT7LFRiupqxAh4S+ETUuhtEQNWD+24q2JXrVzVubZWFxqYxA82JWDsbK+GSZRVN9bLx0r6h7j8oO8g4HGIPzHKCqeT3yHvydw4k1p/GUKcjYPU2NM/4DJiBhnTriQhrc+r//z1/ucfKKE1X7T6R2kDRJr0gJZOk5RpiD9XCp1I/8mSL8/ByWhQ2Ih4corpkfWtAXb0gIpRc1P8eiY7OA7HFzWWgQHf3e8TZ149Pvo4GwvhYAaeBM5aJZ+OPk5Ki8ebuliGlXDlKwJUU51y9OR6gzlhbnyvgk+hZcK1HG8C8gwsgI5N3lMjVJw5eI5HEIohNugOKPKdXslosuPZN9KTWxoSbGkBWbkz4F9Ykih+a7rDgr4U/qQRjZU2Zlix2CozibgA2VYcvqIpEUL6BMQASlfJ3GHifiKNlUmXtiQZK2xYo1kHbGLszXqxtOmumeWE6UCqWLulUZx4BncoO64td7LdUmI7QwaKxK68MsIELTVgmbA1RTyK96iiCjhp9Vq57Z7hPuH7oOpHxsKKg/HABsKGazdt5uS5mIjWJH0Gvdf4ADGDsbN2/Jg5lIpA0lYUsiy6z+3lYT+7js72yLcc/rSoukbiiAKK6L6+MAWFld1aHJvZ7UXN269gZrDzEjMiyCQuvv/K1f6nEj3Bg99di23PXO9QEWlxa0iAn13Ch2IcUjX4ABpycsUBC+bpmemhVMydwRoZgTc2fnbTlHi2KIlGdIptATE96g0t/m1EXVCPBDDnwgN05r1BQl6g3bscHFrgVkeHAnp0dld/e10g3SPVKv2Rman9B70HsrpXPe1k2m4Wx9dhqzztW3d7fLweG+G4Cz1Eywjt2jMJUFxJHe0Xk5Oj7Ud3f+4aSdl2uYy8MMy82JyiLjLjHu/ZXUCjCCAU7GQZLu9lMe6bI7/+Z+meyJMIk3zmBtlJ+xqCbaf44UbNykc84qQN3cCuHfndo1sl75u1jqtZLLRmkYDt4c9LycrlUbmYoU6rpAHfGHqiRezx3ZSkdOjFWtKEV9M5hI7832OGFSEKFsDUpkt9YGZYgY61Wcn8hOWsgChiqEz9bltcfaXbuZdwqtCZ9fNhQ9JzYQPOVea7gMjYyJIYGWIAfZ2fGRAAgkHrShSfsqHhDElNfuD5hegxzPlI0bN3VPoCexmRgE1Yb6P379G+by4SXbptjOjTCcy/gClCLyWeoowhuOg7wIDO3jI8I1C4FCcr48fGApMnJzbtKLF88FS3Y6FLVoxeHDOtn3tmWBCTatjVQeIBvKQ3IsMqBskzG5ufNzaKVD0r1SD2L/YFsbCl84NgLoHLoNFKvUBtQwFKnSkJDV6Gg5vzivoi1vyy7iM3jvjhKZoLowYuCHrShyZToO8CppsAmiHl1gQZNmsoHD4rYwJcvbLG8r6U6KGEve7V6KvYf1/+EmasTA07WKVmpOulWhP7WhbgSzAR1U29bUOMyFcNpId2se11fsVb+xzq7RK1Sqpx8zhCd7nAogOJ10usemFJw/7kldaRCGHJ1hSkmq0S7wTBfpFPeNegQwRBLV9J3Y3H0kMUYHsTqFJe6mNmkwhxP3CQQNWBpKEqmZ+mGvX4tShcyGDlxpQdDIhvgKXA7FbKGMAUiUUk5YX5dQwIY90lGRwg6b6uRYdZnmqQaEXVI7ajCTzILeo2SfZ8v62rpY8tJHqRxFavrWN7/xUz3NJV0iIglvz7ULyJX4Uz0mVyfK+g0abAyx2WIGvtreLj0gCJWQPE9lsHbv7v2ytEh4HlUYZxYf3T3XZLjQdYX+Yay2vML8v71UZX6scQjQN6d65hg2mmwsRGobiZIUW6uIzHtyrAcg6Fdh36MSQLQsYjaXG7IIw7vLzfVGs0KpHxK7I0PyxrIwJK4hk1pwNAwZQBSRtk9iNYMB+JV5JzmKVyYE1+95KxMnAyoQwSw8uVSdDue1yVnI5oZZKk21UAV41IOqWgykcOKsoX+hFB0CKBHEoxO8FiwVrstevRTqRvmsPOveDZvChs0NS90QucUeNb7QcXOcn2cjsTjRGqF+4PfMILcopChqlVxNuwXElucCUuzxi67SXku+eWGKtlbZ7oratEvE+ECFCf9imPqeraPhzWAfv8/94TUx4VOqT59vxIOTRKYb6xtKx1ZroxW2BKyJl2zA03N2nyIUE9nqh3atUkU9TnmQ1Jd7pHr57VttGNeA9gmjtkadifUlDT+l12O6562f/ek/2RseRRMBrN2FvxZDsZ0lLujYsazdWBRqJpbCBancYTnYp5YiDbRBNCnEyvJa34mDhQipUiqjuGxUMiOpG/oQNzZWytzCpOopIYRxvBC1ySCA2BNyYWdadLTMzzL+EK8ij1F4dL3q4wFC0GWfc2RdWkY7AtFKu/xBUoWJAeeL6dwjfp9e0+mhUtDlVW8mu4hPlVbPc05REPXN5UHbRG1UCrIscLOpI90LJG/HES9sQbyTUyK5glzx5fkaN6odjdiIhpi1CeqXUPsqtUXqzbonRVYzcw9+nZWcpLd984ZaIEkfSeONvjra9ylDEhppRCIFYtBv0mAkTBWPanBNsoxdXLBWw+yMZA2kgd6jpgNYoQd5plSM1IeZOogBNEt5Lnw2ImjmucgcOHTYUPj/Stzm35NuHpQjgwIFa4PXCDkZcjDPnfvEYuZewqe8dfOWZJd57vD4WPQn5+flk8+ea4aJ4wn5ZiGCkJKh3Enu29dpxrsZ/lwDbhwCGwZteKpEG6wPU8Y8lqM2wH/3kz/aw0V98zbaz6gAsZHQlDYroNMFbka3bLZMorLZss/ryTE1FxrdwyKWingpv1vntCxgoWJ1tIKLCpLFA4frh+fr2jr29GZbiAmgcQBHKc9pVb/YSv2Yoj5SKmfh9gNtCIvtA64ISas+UBSSaAvgKJIGNE7g8P44ANhMxzigCx69KOOT1FqmunguhyYiJzYNVaehki+ufEVObFzw1Gro1NRwd0/j63josqBghBN9WdRsKHxf5Vc0M2e6Fz5cdb6I97VGN0IhZgS46emmOs+GCMRJqS7/zm759NNPFQl4mPzu/Qf3qu6BR21EOiX6o99Bz0jKup4WiFadAQrcEIelFzKmxU3t5fkzohKnMhuqn7ri34VYj9RyfZgQmSIs8/YN5GFz/tSDIs1Vs95po0zP4BIOwPSB21m81g5kxMTkWFgySTNZ/HD++M69kRXrIoYIa7q/bCaiGmwJvpgeeP7qlYiwjK3D4aPOUwtBctrM4XlzSv9ibk5ACP3YD549U4/RxOTJmvKa1wpwQjYTgRfVsz/z9R/vLS7Olfv3b8sd3ezfTtnb9eAdaQiFPOMPuG+QDqjheMlCY+p1UvYsnExYszCtCpjA6zjlMR3GiJpHKwjroDykfGvrMKIxkfZMjvSr68RmDJHZWKLpaOTaEK+mNiG3Hp94VByBxVaRChAfEGsexi0QI4yvD78PmIBZM4bbLHw2lDTdWj0JyMBBBI0crJOsW26pLYAZ9VMkQgMvkAgb/1z4hccyo4aNvrX1urx88Uq8PiIcPwdaJQlooh8Lp8NMEwbfGdNY9bg4LYdaz4ShwkJkJCaNURbw808/VXrFfSV63b6zWYfhMP7u6b4DOLGZMj3A3zPfRJQRzC0l3nFx6DQCjwuJiLNMBmPMNiolLFSsuMdw2rgOmCA8X2olNi8LnTRpGy4jz0TDkkbfBlFG3V8Zy1lDwv0x18pC/i4w7EOL0XNIGlGvKkhcO+/BQcEfMhBqGiIUaZ8ETNHdkLHDrCDy7V0bsyFuSRPYBGE2FNnRuQ4DDgd+RyDIxoYOA6xqiVy3ZF4xbdBFen9Q0MzqB40MI7711775Uz3MqdfXlzUQyA9RtzBx6hOGvPKqjKIDURwxWLljo4gRkgLOl3abgbc3OjE1o3NutdRwAQR6VMFBs6zNHscYemFxpl+3yOlQ7uJsIEcqxsiDbiVlCZdQXC40qsHZEX6vwIXSPbT3RM7dEIxKUcn1UOyzuElL9nb2yuG+RxKYLAbWnp0zcJCei8ANTbga1WJD8eA5vakt6FmlXhIgoAeE9SlGCy/Kd77z3fLxR5+Uly9f6x6EOPWe9GkAACAASURBVErjmgXje+vGIdesMQ0kqBHgFBHWUcXjAS7SDUB4chX0kWck9gNycIw8zJlka4ie96ANQT1KJEEq7ajvV8zikLAnSCSmCei6q/7E1scKSXwszW5dX5YrFegTopXxb2yotD1YlCx0Q8hoCXIYW4NevL1KkWITsA6EDqrWa5SJ/KydQrK5iBQQZBkFYrJX6O4JojqIt+Ddi2jpogRQ+S7KWh3MpFUB0MShwUYiMnVo02BAgTQ0DhyyaT3VAcj1NAfbmsCU11uv9ZwfP3kiUAw43bJqlDgt9crIuJJhtf76L/8PPR4owIOamGNIc+GLhBkzKjLWMDcr3FGBBzQxDppGb2m+dLvXNWe2xaV4ZpXgqgZmnfpsSLVu/JFCzszSk5jTTjetxeHU48/ccJ+s4RA2SqBsOG8+jR8z4SrYdFrzOJxUPAyUcOfrhnIqARv82KzpGqH4fF5AY6oXWUBcKzUhaRoPxXQhAyUSUqDe4VTXSDmLn7TJxakMrc/bilDf+a3vlvff/0DzUZGBBkXkFJVPVXUbtF63NRlI+SYrTK1me43aXL8Y7/py7YWdKemauY/ebGqA1+E8M7ppoJpPp9rxBEYIKkFORUMpEhN80nNnHC7WD6mI6il8RhOE+dyBkdkYvAaLPBvKc1rWSmTBSyG2qsP60DEzQoKhuGtUXQjRfqrxNK/HZ+EZwniPrLfWhOB4I6Agu+gCkupxKEU/g0NQDHr6bHwHtWWmaqhVOpcee1cDvteSyi9Ga7x30GQ+H5uEe0TG8/Sdd9T2oLRhQ3EQ8cw8/VAdMZHJ/vYv/AwEFW0WcnbdQPn1mDndt4YUvG1JXR6MxEeGOQ2m1IgFNbPQiN3lPHphSNa9hqBNjZcri3h61nNOnka1ths3nZsmt/nq7hepLdcATV3lnkwVua/FJGAEGwmole9EqBhVA8XzsNAPl95f+0InJ3Nb6Edg02PzrBN9doAMYHGffkaZ+Bk2lZWMqIWsERGJuTR00QlEsPKDDz4sv/mbv6mxddj0vA6LQBBxyw1oBuaoAWnv6KFWp8QwsjNz5ClWN4ilNDQOLO+ZKiIUD5kDRlzAakpGmky6wuIL2ud02rVZTJzFoJAiLNFuQq/FogQppEejr2pWbjDF6XdSUiITYAELLmgZNRmvGqQxjAwzRYywedzGDBxxNE8speZRectzkYaxNvg5PjvPlu9sCg6MZr4K7qDn8zgZSfMZKJwjdaRtMjGuQU9G50FJ2VCIjW4xAc1GqUTfHE7cfzbzg4cP9D5bW6/E7LBbSG0nVeN11mjrF7750z27KZjsagd0U1wsxE42ZZkx9YsAKuQJZLVXQaggcpfWu/YJYsmmQMb8nrS5ARuqMTGbhw1FRCBSEVlkqVKnOJ0m2u6GTSXyYnVwSBpkZrWJu4M3gJNqlfpp46bUPDnlZgUnNy4J+5yias5inTkqQGYslqeM7Kvmo3DFxS8MDCsecfigi8FnZ0NFgF4nr2ByN1OJhqjgvnjxSkq22EwSGbgvOTxoeCt1q6YAsJ2BjyP/DLolDT5pgvuLhWX2A51/zMuovxZMvB1PRDE73uiVWSQ0u01j4nXcp/NBYEg9Yp0ek7CyVYjJ1m840PUrxay65Ul1eCZEJiZ7eU9Fj0qb4p6ISSFQx/rsMcbmtUi1ktZHhiGvwWFLCjyonc7/R7tkeWm53+uLEhfPOOx7segRtcTSB6ACm9mpaa1d+JhEavymUNVKY5YITI8qhFg2M+uHCMg6fv7ihVBe+59RP83q77Bn5GD48//zf9+TwVRfLD78Mxer3PRYfbJpyMHF29KcCKMJ7siTgvDHnX571qbTr35F1VZg8YvKsQyzAN20rk5paSowbFeFNHPyAfuSerKpyKuzab2Zql5DHULkdzwm4EEw6qdHT57IvI2ZLE5wFZQ6CevYAc3D0RHVTqR81pqwmpKEPjD40rVNWOVH/Qu4cwgmAtEjlUZK6Gaway33aAzeXEnRFlnojz/+RBuLm68JXNgLiD5WNNTRH7OCId0jeh3A69IgrEbJNGxDEZLp8+SoTnGEcZaW6dFxijPfxVi3v5TeMewoxVS8mBYsosP0ad/EOSlUo+keUiv3iiG8TOxy0EVqTIIqItN6lq4vHY2WYNU/90EMKmyZAu6JEExpOZopopqqHsiOVGG3TypaU9uw8YleRCb07Tc3b4uxQFM9G3xwjk7ZET1B9AxnpqtuPyDFpXT1gPapo/f3OCgO+mPspIfcbxxoiISUD7w/146UAOsDwR6ANe43z4xnKgLxN7/x0z05/DFPhD0NWm7qwKOdN6Kej3f/hKJQNpSFPFxb8aIxKEuEypSvb5RTvqQW7Pq7d+6VmTnm+k39V0ddyqXOud2LsUUjCB6biuZhSKBAwqnJwhHj9T0TxUYfUTNy887tcvvOnXL37m2lBSYCX+l1VH9hyaJ+CPUTowsWPDRUzfvzc446ZkEAkniYktci3WMCVPNFdRSCcY1okQsJw7/19Lx8+uln5f/5N/+mvHj+0g3ZYvMFwoQau9WozabeMLPndBDQzNb4gNgNDenVDUXEOBGfuamNxSHFs6FoRwKLYhsHlZ0dpAdsY8NGskn5stgtGZ/X+MY4DVjXT9xDPi+HGoDT9s62DRjUBLecm4kARuBoxgL2aCauKhHxOjHBZu0wT0aGI0WjqmqUmspMegMU3A/KLfWE6gQwkSC1FQfNnTt3pSkOujfooMLz9zClUz4+B6kekYq0DxR5F/rS9nZ5/Qp0ms3ABDSHMTUogqzTZZFG8Y0N8w7Hx7VhXr56pXVD1JIWxwg657ZM0gTzL33r53oS6d8nArSriqvVWFkM0tGewI1uSievwAHlvPZ6Yu2zof5dVMkTqaFuuB6rruJjuBPeKu+994WyurZarnqXQqq2tl5qU2cq9aoO4HkDubFL74CNJLr80bGK2vDMbPU4pEOhP+JNajE6ovd58uRxubFxw9JV6v/YjQ9ReFmbjkETcj9GLot9X1srMiEgo6EoIVRGokiJYWZQZ3kcwyd1aqjMBiUKvHn7tvzbf/v/lo8+/FigCCnnGIABhnT9utCCkyroZZEZ5gaiKwt6uFHgIaJLhWjMXEe+QGz5XdAoahoWDZGFE5S6xGpONkRjUWzeuq22guhQ0kk3RYi/G1DyaA4bVCyIXZSc0DiHRmT7VQ2Nwt6u/SFOe3o73rwglkR3rx1eg/4mBwMATkZZnBXYfiaaJm4qV4+rOpipwVY5U06WG+s3ytOnn1Oz3AeX+575fZ7P6Mi4ZMb5ogkP9M9/R8hFMP+rNwLSjGab4dJXvEX1dnlJIBeZE8+F+8hByGYj5SZjYL1xj9TY/b/+5q/0QH6QImZQj9ODIlQWMXXCEuh4bIwNhccqJ4gbvnjtEqE4OdmtyfstqQup1Nwuf0ioQdBExuQA9/TpO2V5daVw8MPJaxp1qARdSlHVLOZQaDzvEvc8hA75dwES0h9AYck61/2NzFjExYUakg8f3lfqh9u5LFBIM648gj6k1BXqC0CLdRtcPNNMZLoUlMq1Yk5TNpXmjRhNr1w4fs+TqJzahoo9getaBC2/73znO+XDjz5SrQGQMzY81i/adU2YDtQUiA2aZqe78bQD7ATCFxuI9JDXNhHXunac5CI6ky5X0U7uS/pPYW9wbasra9pQnrCd0cmsJm5NM1kk1AYAKoyo99sMqp3hIJoQy+HGIccGtqM9z8a1oDTYq5Y7JznXEiBp0ORA/ayqCcgizcbRpsK+SDJh1LW+91z7u+9+Xgd0xuRZ2HzxuTWvpyg44k2FqwZrs2enFhrvr7feqIby+1kizYfNiv2f1I8D9TT5gJ8jMlMD5zDgmSVFbf3zf/aPejAH3rzeUS7prj6IE0L4LZ0u7PKhIbO3+7DlpftTHpt2V52bQzrHSSezgSo5xsJXqig2+bUIpXI7wJ1wArET20w6TaJhfF2IUKQWHj+3NJgp+riUm53OQ5RcNCL6M4xeWKxRNBjqBhjsYnqgzbYs/uC7n3tXqRGHhg4GJJd7pJojuuFhwJt9jSgLbiMgj66PPFphkwRHMoPoXIfIpf2iuBEnCcrJYvvg2Qca8+akBmXChIH7wR/LTFtFiM/En8w4uV1h7QapEdGbQQ11Go13WwR58tUjMURz961siMZGJHXnWoC3YVhwDR2uYXyirDLIR1NUVkTrsnQFHWUREXlePn8hTiYO6RprqF67ODiyCTKtzWYKEtznxQFOcL8YuIzgTGWwc20sYn6WKBEz7WhUWA99TOkh2QnTAR6u7Kp5//nPvydHlZVlBj0NX/tQtYcXhwj9JBF70SKBdiRJN3MCFaEq3zDZjrmDuG+OWf6BtQBQg5z2gEkDEYqN5cFHT2e0/vW/+qc9CtY3WztlTxvqROxt2OE8QOoC4HE2VKvYIVyudl0ijud+fJpjAzlpDtyUXQsN3TKwaEYuoipG++x1xOIZ6S9kGwXTkVcvSr6950L5eGDqbXE91eWbTaU5nerAQLFtChCO7ycqOpmu7V6ZLT01Palu9xe+8AVNEF9jdckQHRuqsKGIKHaWCOo1MgzDnYYipGDgX/o+1Y0knEeZcFsTwSRYzxZRexmxgslBtLCDBaqyDNFxcOHcODE2JVXcMBJ8OLGRMZSzSi0LWt64dcSBn5GX0dRMmZyyShKbmyuB4MzsFlrdpIRsirXV1XLz1k1FNV6b1A8GwPPPnpe3r9/ocKEA50SGtnXz1q3y5J13VHgTHahhX714qaE+mSTIEQQjcebKLGKTNMt1oCOIVZuQoMOc2kz3UI/MjDDZNGiiUycM9NBDtJWpVKDYcBKUhGqGVAK8zhENEN7evKOUD+QPYIzX5dDmO2UGBG293hSj62iJaJZZ3/ksNG65H7w3f7gWIjXrmMNEOvfVL4yDa5CCxPWx8VhfQSVb//Jf/GOnfNsHVakVvTmiiUcV+EOaBitifMwPno123rY/EmMTnv+B/GnzYR7CVc/j03KkkEU91Hi7UmjoTixtTgwknzw7pNMUi8XYQUrbggazHTFMXgRVBB3zGARwshaxZLKs503hS73ChtIEqcyMx4RsvfPOU/EIpZ6EWYFEUnoaJGw0AsnnCe3jZX6WgUU0rRl1YEPVKEGfiFSGhV/5jSaTMm91qj4XiBd9CyJBTnGDD+7JEZmmJ2aVrhIduH/VLsMa2lXlyERYi8XIwY/novF2rgewxJIC1DOk4DwfkCdOWKIxBTw2QERpFgsLnaY2JswviZZ7u2IOcDBApaJ39/jpE20skT6vrrWZiE4gfAAO4lKe0SDeE9ufjZ9xE/WzakOfnw3rJNY3BjocZdyIBVxJDQSdCCNrN7m1nsYnjAAyInKBXc2EYGyiQ49DrlrcRNkp/U+PJVk3kcNC4zMchJWMS/R68/qtQRTplfhQZP2msesAg/6i9TsSMdnQXB/XwYYi+xDK909+42/3UEpFVxzBfDXYLuwdq4E6IE4Ktal5CadItncYBjZRjBtrahC9BKILRFTpL/T7SLDBrVHuYTWPPFCXKQRTL1TT4b5YzJj7I9K2OALytRuG2QuVZVGRH9IfD6q5OMyG2sL57xh5XHPESOfWb7Ch3pFoDMOG0I16V6g3kUqyCGpU5ZTrEg3Hy5w21JSis76qHqFqo4wxaAEbSOC6ObFxUWSqF8MuRj9y/R4fJxpzIMCdY47HGwo0Sylv1QPXfa0aEml6EhV4cBqbb1NjEpHgy9kBg5SVAyq5/uzstNDOlWXTdzhVuQbaATS2t9+8kVE48lsAQMD/ULbuP3yoqMaC1qg3PlbSYK9m47Bf2kTPQ6XkfeWjKmlmK1IPIPb7hGQ7I6TlrrdIpwxzO3qFPcFzkLQdYxJLS/r/6VWRmbDJ7z94oPWIoZrg+BMGYy2eE2JBmsU04Pkc1Oz0J9lcrFF+DzIvPUAxUio66JERWBctz3QxyYvxYO2hhpPIdeDoQjoYvcLWr377GzJc40bynQVBDUWuKnJsxyKPuBeQPgBRckK4B4SRclzc3ZchhMdTiN+nltEuR26KIpE5mGolqZmc3Eh17F2TkVYFMue0RyctE6yRulJTU/0JGPLOwSMMyQZ+/eaNFrYVmGAnjGqBfP+Xv6haKtO7l5cQdv3eSlFJ3cQCYfYIfW1en6gMMddClxK4T3qJk6Gc3pX4asNz4jFYSXpHlPIJaKsYHhZNVQQoNQUrCyDrLMSBwkCAU8VEZpBEpTEyyj5VKgPgAzcxJncZWMyGcqO2qhnBAaxmaWIQgGLClqjImgzXYFBPTmpzE52YKyKqSVLgsqtZMBribGi3FTwQqRZKZayIXSGqkQcRlZJX0RZCIOWEQINTjBaswy7Im4Y49y9jJIWsgaY/8D2jPD60ELEkLb1z515ZXGSzjymCqm4+PBQayTWS1Vj49FSZBJHk4aOH5fPvvacIzOHDPcTtkhoqf7L5eR7pe2maHIN1ud5HtYuoN6sGL4e1aVfbpfWXf/bP9UidwOc95mz/ULswAAYATgwL/eGEs4a3h+KEclWDKg0HasbFxFLr9OEx63QgcziZYrXLgntOkYEGOTQLwr0I5+PZaI0UtAe9bBFDk5LryYHAjSG9hALDyStBf3X2h8rm7Vvlq1/9Srl3/17h5EbfAnsdwAkx2sWANrBA8QmPDwGWUHaIUKS//IyVnuCvMY1sZnROLvJpIhTIJf0fHqp7HHZSpBHJuIFIlX1uW6hajaCkIpH6MaQajeVnVFw1xFf9k5w2+Stwt5vfPiiMXDaaiBrZAEWskUT2pn2gwGMkwMUsmtDBADpgbJN2+fCxUjCHKoua19OIxog3FdeUEXxzAi+NAFbjNlL+yK2RvfDzEHOJttSATHiPVoEcrg2Ul4hEI30V4cqFpTI9STo+rLXChnq19Urpl++NZ+W4fiIJfLyv/uAP6LDgD/eO54S+nhDaPlrqZ8lnzGYK6sgz5DPxh/GdlbVVZSo8Y9L81s9+/b+pDoZVjKWiSyYg1rkZECzNxTivFZ1ePqtDgpzJp71hmHFxUR50it5WCr40YIOWiU0AZamOWxudMR+QRcMD4z2cyjQyWo6EdgRZXkbAY9X0Irm6j2lDffrJp5oW/uTTj6X7x2nN8N1Xf+B3aGYIlBF87ujYWuuqf1hgGlnHiHlBgjNsWjaUdNer1gX1laW8qA3hrVkpN3QdoguwOCeWbEYhYjJmX1MPimgahqQMMCVYTDxc9412+j0NHpoPD/iOpNyoMNnnlxOR6EdayXu43rUlDPc5dYxnnVJjBUCqJtJDw5p9AjCQOFPd3LGNoWYgmvHd2UtPLAOhXvybACrzAeFE0iTH2NyN4Toy3j/7G84f94nUi/vBc7ZryoUiNc+RKIc2HtABPEX4iqKNVdtXUlzEKuFYTk0w2uEZK3iGr9+8rqZ3Ntumb8S1E6EePX5Uvvj9X9ZYj8Gr47K909zvrE/xACsj3umj6VIpN/LvNnuHywmlzYdF6+s/+WdkFkBB6hFk5p7M5zPLARUb+i0O3WwqgACLJA7bkkbGZ5xUzpfNJnD+D6rHn3DtvDEszJL5nEzqGsp2HymiHd5QRody8josg8ZAql3WhpJ+m2Zh5tVUhCKChcv7z74rqTEOCHoLX/wSMOsdO4MMt8rZOYpJnIbeTDxsooE3E3zDaaV6ul6hldZE9yQxG99FdA6ZwMycfCLgDnAQ+Rk2Eg8XZoPH+SdUH2SDYDIACtiQkH3vMt7B5+UauR5e/9mzZxKcAbDg4TcUnEazPJErp2s2nL2Tja7muST1FbBR1YKtYmRlzkhQxLcpSC59QykJk9LyBVVLcm8eNc8XP08Ng0Q3mYWoamQi3UvNiJFmci2Hh/tK9VHI4lnzs1JsxR0SnRHpebB5bTjAe1PrwOaIJzMLnA3FdVAXAq+/+/nPaQCR60m/ktoxAFDDRfVGysGU72GF8Dmow8jcALzABsSU+Kk/+7WeNg4wJvAyrOVK+deJRH4sxoGZx+b1Vc08FvuwKUJ0/dUrquKKKdANRVpgJUNY/Dd/IKOA9vOtPlG198ICoZCXSAv5dHUe54MljcjiZ9Gnu33jxk1FSXJp6pgPPngmHT3SMqLrg4f3BUowx8LQJA8MhI8HI6vNOqrBNdtbmC6/hWRMRWomXiVicukarX+Cd7s6Ienz2Jkc9IvP0FJEgnO3sYHDoy0mqaVSczJDBSoIiZYDgWZqeiR8VtJbfhfaEF+8Nix2IjHvleZiTtecqm74emBw8BmovoGxUNPFHFisA1BQbYi+XqMzCRacekmyI6oRj0/XM+TM+IfYHzxj9QQNFAQBpN6wxcxNi6hUyW2iDD67HIqshZ3tN0qnyQAAjHBy4RAHKZaIj9oUwxoPof4CzePwkngQMtEnOLLQ4D1W5sEBur6xIekF3qOJ3ENa9/ydQ5w0PRuSz+kyyM8/XzkcIBJAnwM9jAVR60//yR/ThiKUu2lo5VXD407dOBn4ZcHVAyLvSvnwqb1gUtUNPXOo/CfqODYOs/Bleg68p82xSIe8aeTRK7Y0nEGKchfmoZtkgWRDuW6xeg8PFxIpTu8UutxIkBfcHHZ2d/Qakui9sSbYnAXJuDsDjqBJLGz1cwRBc5MrEsesk6aEG9CjYbuzuNxzYXFy0vEgScU+/vhjLXKQSmoFPrsH4W72hRu5XlJK9Vl6ljdmQRDdnj37QGTaly9fKIXlmjgQuG6IoY8ePdL7vv/+++WTTz7RQrAh2qDtkJ9FGBQGcTzYaAilpzRNM1lIiimNc0RkkXAC8ye0IKXxHXMlXf94MVIvabxEuhHcQzMazMH0zJVO+2qbSc+LtFd6exKxXCwzUww2ohaM/NxFeftmq7zdfi2LG5rVbnVMqJ2B5RG9JiBzng3Rjc/OGmQzRWOEFFDaFEhII+KyvKyNnFkuAUR1TbKm+D0OMk8Dn+j+hqOamjEUMaGoo2yoWa0f17ijpfUTP/qHq3KsQ1hEz7OhNN9ULexpbKmhWDcdHDi8SIG2g8OnsEtaIY/ZivKEbzbY3PP8lBelTjjBulCcXKPktGnmrBplUl5H+nsVBOFAMM3fegrInbHQQndx72BG6SFOi3fvbpY7d2/p9EMdh54apxp1HZ+VqCVlm7oAjTRRP7kDD5gB+uXahUlnKFw7qp/iGMhpBspERFxaXtJcjzUIIjVdtc5bjNGbz0bfigiHOu2HH35PrGg2HJuSRiKLAhMGrgvYly/ek0WQ/D6HGqe9J4wb8zYOFn5O0s3dqhlfJZqpC8Lly3cWEwhfnkFqNQl4jpk8PSGbGTQ4qnClzAQ4EKurCjUq0wtK1efKKoIqtzbL/UcPygb15OyCja2HEAulwH9dtnfeSteRkgZbJK4HCQPqWVI+1hbBMnLIjkonjbUtSCkWNQXSwZSa19w/ySrD66tjMKnPw5ZPhOIe2UzbrBUzXowtcE8IMEQowIm+d/GP/dE/VAcMvYjgi7GoY/plN8OOI9ioB7nsYzRrOkibpiP2N045iDJGAD1nozcWaoaLvFnMjlJGSpyzS91akWYwJeEBBsmKqXPQFgMAjk58UNJD3o//zo0IQsPvZ+zDKBt66z6pbt+5Ve7dR4OBZvSkHhSiL2woIgc1VOaWJEVda0rpa0dMvuOozHVwvdQ1RJUPP/xIGzlRnwcJuZX7FssXZwLcj6quKkY7KOWRIHdSue9970P1sRqUkNknWNA39KBZBBFazKlaK5064Nmk0mlYhgMoMOnCSC6HGtfKAhKEL3jfI/C8Nzp7g2gtP8v9J0VWPS1zAVwxGJY8U1P94pyWRDXoI5uRypKHHReXlrWhGC2npsRtgxpWHmUnmKe/LXu7eDftaAKAxjT3y+Rn2gEekeGZUdNGW5xnwFqBKSNTCzFsvC74bGLYayqa2sfpXDYLvxv/MtVIlTXBfXb5w2FqJFrPg1S6DnaqRCA6f+3H/wtlabZGMXImP1tOsZrGiLRYO+ncZE5XwrTMfS8hsQIi0Hh159tSviZN8sYUlSFbWgwf+DZuD0QZj0boBsmixAOD/C6LhE1htoHhZ/7dNZURrTRC03eR6Ks69dayCBWGDc11x2qF0fuVNSIGAv5oD7TK2UlbaQQm3dQsoGv8mylF1FE2+bLpGA4NNpuOrQpQLVGRdI37ZqDEyj2+b95U/H82k4m0XpykTaTWUIwYyQb6f/nipfQpfCqaUdJnsVe9CN4nMm0GMyLG6dkpHwTeMDZA4H0xMjCBGYialgGbiPsD7w+eIBFDcDWNWPUSnUJxLTpEJDPtnyFSS3ddFj1ucuswQRtR+ogz6j+yPjRBOzdfVtfWy+adO2VpcalMME9XZZlPBCbslINDRH8OhOgiPkOE4feRXMDKKIwTIiFpGpuBw5/Djj4kMDqbjc/GxuEgIzvhcGNjscYTdbJOwtjJwRKlo4yWBEbXmiLpVCPdkVLA2dd+/I/3QPdE48EomM0km0/XEtwsJhhBYqRjVnsVnNwajrv2DezfZCkAOXUx188WJ3wYdejjJZSOulIPgxSB2vk5PhAPhJOTG0UqxYmfRmd/KlNDas20Kf+f65YWu7TAPV0s0ffJSTUq07tCuHNmDlSPcQWalwywtVVHzeElNEtqNudURJveBgfA7IyciOelxrMdHn1Snmjzv3q1pc9FJOH9OFR4f/pfMPPjk8RIiKlYTX2atE/0pdcU59ZoyD1O5Hed6oLZ989qPD7IjK4GaJAII/0sgUOexqVtoIlZbQCf4mayz5eFOc8A8ZmjZ8+99yHiuTTVW6OWLBDoIHcUGuBEoyHB52Kuz5DVoGVuTiR0LcjMC0tLZW39hmpfiV8SBUj1TxmB58Ci5XAol0ayCA4DybaVodI+B5xwW4cDl7ozHsBH1M/bb8sBU9A6UL1utaHW18VtZGOpeVvrvUT38Aepd23sYJZ7+qJBoYNOdi4zBeE+Y+snfvRHekQkikOaeIMsZwpOaRugFjpmiCMlXgAAIABJREFU8RFeyMRGsPrr0quTs2keBnRwGgQ/z+IhyVO5AfwMdQQfks2SYjKgBvmotOuU607ow7BIOYWoF/idLKqmT8BpbOgfGNOzKmiu2c2QYprr4HSiD0Gawdj7+DjRjmE3bG06ZXebyc2uNM7FlKgTxIZNeyqQYdlL97vLKXmh+R5yeyZzpRN4xBciI/AHb+gEhpkhUZY6ZiEfpjrW4Qao+WxJsVi8REEmfe2iyMwOvEMfWDkpKdIDPFhEpnFS4R55sZuoC6+Ra5LKrLQHbUsj2k2/8WwZAg4RNYk5VKsYfwi+fX+wa+tjSGasIomzlQEixoO+mObGKGFGkYn0lsYsYADsm8XlFaktaaqB+4DbIVnAyZG+jo/3Pcx5TaYzJo14mCZuZXgSmMMWYIY0j+d8coYq8KGiaky6OYBDZsVJg5qWiAfdy3D8cR/4GcQJsqE45LymHRS0ZnnOpMJtjyYJhPsTf+QP9HgjhvDiH8rmYHHzy05R5srM3JxC22COaWVTuuSe40kTkoWRXlHcJoLz87r8OycAqJK0Cg6PBCBos9V6iw1nLyXbxPAzAB8U30SqNBQ1GVwjITw2NpPVg4hwsD6q8MfpifoouIozqnCXVGOJkQYABeaYvKF2tiHjkjZJhkbX6ka0PYGZmYKVThpi1SHrssPURykKiWrY+3ALaTxSfPNZdThM0K9onPjC65PU1oCgP+/MveBec4h4jL1qYNRDTWANSrwIjYhJYQTVdakjVtJjpSudKlVdyZ9qKo/hJ2y9dLIPIkv6kEJwg+TBIij28zJIdGrZYb0WQ41WdmWdYDKtVFGIIY0r7u9YmZhCIQth0CrLJl9nXEkYcbcuOc7vnnu6Lhdn0IbwTt4vh3wdHuhzkTqKxTLBSHzRPYARA4UIki8eXQAoprt5ZCgBgE3M5+arv65nPJia8Qv+eyJTAoERaTPc+V1+ntfGK23rzZY2FnWdMoI//iO/vydNiD5Y0Hi58oJ5c8IzEWsQxpaxl043P7zMRAUV4QLisSoeGsKUGnXnxrghx4KMQiwPNHp1Qan4zr/7d+3vmmvgQ3p2y4x1aWVPWrQE5A5ZNGS2JDC/v69eBSkMadzm5i1tqKkp6jX6a+PlstuTxSgb6uzUehJsDPUdrogEpJMIK06WldVlRR0WMePtSIa9evlagiy4GOIEAqhB81ZpY1UrkkWOGufUkG5acwo2Zth2OicnD8UoWuGSjKamPDzUsB+NzLBTwtJITZlMwvWqN0yeU56rXEwqNWnQ2I2toHrUk17GOACYNI7hniHvY+kDNtGCIj+gSzQFTRXg97i/42VmjkY5IikwxC04Sl2O7jifXUKVmvGakxP7xTlOMET6vbJ/wAj/tqKN+XTjZWZqThuWaAR3T3Lfxww2eqaqP5Jep6jVS63iM9FGtHJUwyd1r88E4mRaObj53Px3KExsOn6WIPDsex+UN2/fiBKlLOZrP/7HlCvxF09/mlHtNMLonPLgeQthsCiJSBTPMh6pwpSxIiHV4oGZcOuJVRYIYZKTgylJvHXdAzDBlZ9l0VLkSlpLPRmre/JBfNp646WT7c3k6ENztddKRx2dv1kteLQGEYAhSg0W7Un9FpeYgqV2JBUDYGmV87PLcnLUljXoycm5IgBFrd1bzF0j0qB6CyIq5Knd0eTn1qs35eWrrdI+68gaZ2pq1ulMVZcVmCC9O7siuqnp9HSQuuR02trog4N7RKlo30Wui7ovQEWa32kjGOAxD0a+tIL8G4ljDlFLgRm4UBTuVXi4m8nY9KtMvXGtF+0/k5NJaUmjrXjLAjVNSTFeIAoaDbRb5srk9Jz6Rwy1HjLndXQktO32rdtldWW5zCJlUHrl/JT7f6iU7+AAQRVYJ/Q6mfYFrZ1T5nB6bkQxzzeqSW6VWGLMLQL3UrOBwnxIg9cYgnUds9HM9GhM2olcUdFiU0Hwff+DZ9KZ4P2k8gX1SC8+bIZ1Hkr4XJpQJRfuOy74dFI4pKEKfFn5XAEhOHWtb0AB7tFhHiQpDPYxbAo2kwXeV/SenhMyfUmo4olH541a0adqTMIctWAtgC5Cbr3QhmJIELf5hcVZ2Y/CA/NIhkfnya9pNvKouXnz84j3symQB4NrhnB8rxweMMG8K7sez0Uh7Div4T2RYbttafiR2rCgGGE5ODiWnvn+3mHpXpDvm3VBShQmBA+VNJQDChNvI4iAItQ0tj9NZz5IKPef+xVIlw1F2gvlCMBCPlVibTdCl4GBE0mINEGpUnwLICFFW1zW7+rgQnpAnlCmfwUdDaMiC85yb2aWEH1I9aygihWNJZbZoIoIY9RiYzI+G5+YLtMz82V4dFz3DJ1xzJ9Jxe7cvlMWSKdKq2AxcwjCd4TTPCkmX1a9AjZnNo1MBtI2YxWMj4SZn+9BI6PxkeZ6WBJNSujSJmleUD4BIFUjUsGmNucjP0Aaz716ufVKhNytLeht3dL6uZ/5KUeoviaBc3FOtgatu0ZkTR/ARFWfUkSUpAJNaGTcA2ZAVSCVLWhjpyn2d5efGVbeTbech8vDUw+j6lAw50+Klx4SNyacPvcOMv8E4mTBGBb5/MJMmV/A1gUiKUOMsGSw8yi6AYw8AOnzwIlgGxuLZWYaqj7QLwV8KYcHp2Xr5duyv+8TkUUBF4wbC5wLbM7hweekIcyLa+T6HHHOdmG+DCQKgUmgYsHBoJ5o0rXcfTf6Rx2DkKY3VCO+Yt4in1PsdolJdqoE8a4Isc+evS/ddARGVHsOMFhyIvN70HbYnH2Njzp6oZ6THALXVDtb0alJv6Uw1acMOZ3mPvXF8VXfWi+DjaWalUmFi/OqSWJ7WFkIQazl+QGITM3KBE10rl4pF5eXqotu3dzUgQInEJQPvyY20vkZ+og8s+ZgNdBRZetQn72w4ybrhUNb0+GacIjgKmCS9eNZb1wPk7+kzqTR/NHE7zgHQiM61JDArezEwRMUEDFV1jzpHoRcNpQYPf/j139Sq63XstiK+0WWvuLkl7iKLCatGmP0x+qkpBGkQEH43A8yn2+QMWFfowo/IrbetrqN/VCBVSt1Q0Ielyo0kXby6EfY6o3PkjmFjXh89CGGR3qCwWdRo52nkQy6CIQL6DCkWRpSDaIf39HjwyVehTSGxFJWpbF6Wt5seUMxtj88MqZxCxY380dcPw1vwfGVMGp7Tuqtay1Es+Xdi8mwnads44bOZmKzmKFCasjpFw04/s21VZR0zWaG1kSEgknB+DY6IBwQIb6S1iRlD2yuDQVJFS5eBSv4b+o7ibmBhavBBFJ+1buYvmmE386CkKBnZ6ZFMEbPgojNghuR4pOfB+0TDhsWvxjaffd6jOtIPwGNahNbCCBqRJOKWiBvrke9GTw1DkLrvhq1upk01qDgRsowouu1JJO3I1K/Y8ksZ1bMI0Bm4kgPUu8zos9Fmrazu6cIb9UuT1FYK6JJ/cLTdJ92Vmg4fUQOyZevXqqZjwOKkL6/8rNfr9SjK31YiazU7jgXo4UhZi1O6E4r0l3mRLO2tlPA5JzczOSe4eGZcNtI91p26UqUlegHyAIH8flz0CRCfIiVnDS+KSwWHl5zHYaF252zMjR8XWZmxsrsHE1UlGqss2dmNJOil7LcOTrCKO5IHLblRaZlmU+CfmRDAUb2Gb3ApQMIfbhlugwafEQxXgdDBHoxlz2Kd9cXqUXSreeGky7JOVAETDewE2kNIHD/bJg22Mk3iOGv3FeJirx+rU1FEY7byf4uMH8tiGumEVf10CqNsFatulor5xpy7zm904QlqnC9PDveEwvVS7UdENX09C99Ibh3owxb1hqMxQ/LIXy/PiAiAzdblQ6WFKSBSCvgeys/3BGzTZi8lUaFHDUd2anq2RC0U4C6BYhpCqKnjEc9siPACMY2cNk0gDPI7uC92TisH7IaeIYgszzPpkQhU2DObnBMyWwK7pkBDdYWtfO5DjdwAQ417nfrF3/+f7Il6IXhbGsbsLAMv6oRq9EOTKut0+aC02pHiENG5D4UjaSKnti1ImeKwHzXa7BB6tCbyIfMRnUN4+bEDwsi+tc8lITfIFqujxBfLNpMc3O4fbMY6fUY/u132M9AgWxWxiadmgDCN+kULyGiCRuZU4efM7EazySEUGhkcw9INz24x1hLZokyMcxiYCHyuQXgcDJLLHRAd7vCmGZ1VEM1aaWbIJoHnJF1nhERKtxEDXCeov3uKO7mrK8n94zrEdBWNQaVRkLorKlPplIzysA1oujLCAXULDYVoyT7e7hVQjC+EIBDrbMh3y3muSDDurHrzdB45TaEYqKIHQmzoXRhkmDDxQRXQLTlncWA/tEqQH98UN2K4cMb6+vaFP1IMjcriF5R6pioc6yo8/o1GYYVklIPKgWW5rl1N8gkyEbsAunGr/qUa2vSH6EdkGxLmUbADfqrE+PaUBxuoI+2Oyql9eu/8q2eWNKnp0rBourSRBMPlLXQf6hpoPWpzYCYnbMNJZFNCN2AeDwLYJAylAgTZEVgYvU6lR6AXAwt0J+Gak7nMAWiETHYQCYlRfYsPlZT0+TqVlWtgKU2KBu204HR4LmmK3TEh3sCMoBD+ezh5EFIJTW8vCRNa5XhFilmQ8ikqIaqxMMcREezmLlemsrUhXZRN/MkB9Ug/JwUrYHQG/3yRHZ+hsURi0ruPwvh9Bh9icYlkaMufr05mBwpkMJyJsHYRNwquCauhdOcSAr1iMMF8jDTt2wmBjT5zqbgkU1PTQqEIC1CDoDPJyYBKlJiwvjQMzgCi4bZMVS0TIDms3iTl3LVQ/3KzWa07/hCEGVwUFBZDuTgCYzVFrWR2VSMZCBESe+Rn+GAYUPhx8UIzO7eXr8BnoyJw14Hj1SvOAQag3AyBD737c1NKWSxocLs4b6lP6sSaMRAGzxKfkZjJESov/W//fUetCKUa3gAgrPr3AwfXLMsNG8lvG5PHx4YFxbjNPoPg6li+k1hQaQnYoqQT01FjarFygcDqWFhgKpxUqK5FqbvIAwc4qdVfjzJq+nRFmKVOM0P63urxY0zmyGwu9L6no0NJA1NXj90WeZmp7XAqCV44BwwRFaAkRjIWUeCDVFdDXE2rJp8SQXS38iiITpxSLCx6FMEyTTcb45hNP7S3E3qHCYIP0POz73gIAM+5jAQKNOpc2gRJqlpkJ5Tf/zdEcoAhTcUUZDnFYAh7HOHMyOg9M+4rSeCqi0Zlya+jNEgOMPbrFJhOJa4kexn67rDfauYEFi30GIsjqgISY3KcoZoSJSi6c4KIRLTqM2kAFFeaFspuhc3NzYEFM0tQEfyQS7r1gM21HZ5/uKlhgvDDg8bpKFpecqBmpfal2siO3vy5El58OB+uX17U5s8+hl8njTbAc5ooViYk9IFN8PJZkPxpjTI8oDZVMDBpHTq+1DQKgrEnd2TtTxoilObPFs+LKE/YxehyPRPhsF5KULktUUuPQVrkwHQFgbwMm7vjW3OWU7bDPWlm80mgvMF0ofOXvuCcQM7GwqOZ/XLrrTKgcklA409o33yp9KsEOx1awmoQXjglCpG2kQp6ZzTLoCDWLmDXEfmjdLLELkYgIImpmZzmvH+/oaqKkpuzFqvQAtOTHDLTjsdscsDXXkJTSrieuCRKJiRAqWg/TSPjdUMxkHLauDyJYELjJTI4T0nMDC8TmB7LOOQzkbStSnCuqeVhcl7m+dmao5TOvd9AtWbRZPJa7M5FKFBQkfphRnkYgwCW0+AHkbTacZz0HMP+cNhju0PBz4jHwAkC8vVpqaOofO8tnd2hbplOFMIch25yHWh6GX+YRWTGRpSqocqFhuKfhOlzCCHMvNqkIQHZRu4d+hbqA/1a9/+X3uqeSqhUujPhFnH0omTg8G1lDaJZCyuoD+cOHbftvZbcnL+fXCOKacEN4UF45qG/tV1uaynqxu4HuXgtM6IA6dR+ljecA2qGAhfXrCjdO45feFmXZWjI1BCO8RHvkxcKw0QgrwxVj9cpibtYNFnGgx4ufJ7bAJACkAS2cKIOAwAY6kzUDN9dfHKrREAN3b6GKMelvSkb0P7l3NfDLojt6wmq9PqyKqxkEjF+cwiqdYenRC0vgtg0+xWal6lh1nYPMu4PnJ9npZtzJ05RGKBI1llybA5VeW0J8UDwmZDCXWUDiImcaZGpemuz8PnZ0qg1kGeGXN/KDxBng+LNI18Rjkw7QNG578BesEblfZ4ZcQQHT3xi5JwW+Zo3HiACQ6DDZgLmCRMQlG7lkY/fEp6grw31xVwTeQBTd8y12QVI9aBNdYntIYZ3CTtQ39EY/dV0i0ADfQ3gBchvJIGoEzClOKOIm7rf//VX/SGQmlIwiwWExHbFrnkOozW0cyRqUMU9I3Jr6FEUjQeDmkYr8HPiBY04BnFAzbk7S/l3uSwHbMhAr+7/+JFTh6b14yOg/s5VTOhjuajD0FjF0qTN9SB5rRIO73YA++yMHB0YGye/g+boyedO1OYGjRHN5/p4ZNTES9B9jS5PEwPbkSpSTYLNSALiz/0SMTdU6+kRgzl7f6bAJi+A5/pWSBmOTgUiauzvBdW0KpGKmAQVRQkjl1Q1X6gxeE2hRe+WSVc+3DfouXB/QeKBpLpGjaoQET0JqqNUmSwJfd1KY4lMDsLmY3fZ7D0tQONNLKwec6c4pILO+H3HfHcxIYZYwaCN5Rn7zQdDDOBxV43Nr/nDWAunVJnJBNA/kDmpqfL+i0EPF0ecGCeHHPt52p45xAjxf7/TymY7YMTp3umRhCppZkOBsUMIBSQrcEELKBKfiu+6+KiZM10oP39v/M3euy+4zpyzo2g0JbRVe2LACfzw2woSKDhlrFh+OP+QJXdmjL03O9FVEg1ubR/3ukReTNCiOrQ1/5VU8xWYy5FDIML5vx5GE4afnWkmtrAgAebAcKq0yVgV59StQei97X0GELzzEOxoRDtlJyUnPeuxOLQHBMjKrXgBaKOAD3yFwYoAABYiB1tSPVNkFOTRY4RPaU6OKtXi0p9Pg2r+ZrkNTwzqwOMf5PsdIWK4eqpAYljPY57sojxQWJQxoU/B1Nk0Po63AODlkQpMfnVtLT7H6kN+hSM65iVj/qQNxOfBRCBnlDEX+DXWcQmLu41laxTrNxnngEbyrNhjZNGNpRpS41mO9djVWKsZibM+ubwqB5jiRp8V8rPZLcUa8+kfEskhxI3v+j+HRPWl8oIbJ/EV0qQwQ0luesq/EKqxnhJ2hYAU6x9r2cPWAa4Sc3EGhRKUiFaNjYlikCJ3/hHf6+/oZjxgcnARciiZn62r8OHxm/MmHnAPGgPFXogkJsVagqnURi+uaBEKo0g1K41ha2YKlVg0qPadkoMTB7o1xC5C8HcKE4YHMkh7apOEuvc/rem7Lg/YU0DIFt7Lq2srJXNW0zqcjMnytnZcfn4k0+kjoS2Np+FgjfMY9JQ9WOqoAwIn/TkeLfKL1SztzZCzcSwJ0cWP9HKTugsSI9ZWNubJuKMCKbeUKfaUNyvTOMCkPDFZ3T0dqPchw98ShNXBUZI78HPQ2l1Hdps7ITGJPT47rvv6jSWPuFwS3rlbCizDM70dza3mC2D/bTaS0z7hM+ototGzSkX6Ju55h0EX8L8SMRJO0YbatyWNaAglB6k0GayGCzi39yPwmQa+9mT8mbrtfpVw+OjAjOAu2emMYwg1XWvkEgX2tbg1Db3jkxG1LflNVHAwt/jeXi0hpLAB0DaM2EDKdWTSA2ltBkgdojvltY//Y1/WGsouHZHZXt3WycTu9+11IJCIosWcEJa5Ro0Iw0xiyFYvYmezRgBFy6x93oqpbbiAahmQUGpNj1DunRx7HmfkGOjGU4ebZCDzXOtXkDDgqdD7+ahN6Ydwy3Y4bkYFjA3EYEQzLrWxaebEpMcMZBXWy8lncwC6gs9UsO10DmAUmPl2z66SPRlISutRWbMdUMAFvHZYm9T9dwjAZBaMnWXZJiRFKidfX6XkxjoN/WoET+PevhBIyVt3pzSSHQOmYiG6NOXc7OXbg4+fo8hu6dPn2pDwRKB/qQapXIjT/HSPT6SUQOQOc9NiKxI1KaRMd4u8wZFYje13R806MDnUF+qqq72N+DABLEkDyatGARSR7Rkc5ARSdKuklWVCtNrqyZ5yEIzkSu70961olvM4xiZ0QAiKaKk3pqNzTrNGpVE9TyRbUUbiowpm8dtjAaNDsgTtNSHQ/URU5Ryr5NA0/oHf/dvWuhybERmzZBX3R1vRNsllyu402kX0DYnXnLU1D6DJ6dnZUyATR3Gz/Pa2VCS7BXnzeTDqPP4gTQma0ZjelrQbtLROW/pYdCH0FzVEdOZEaB3Ls8fFjcPlU0lZoauCUtMBv8WZE4A24PFw5Qn4vn0UwBlMgbNZ7Ezoq1zlKLIaXFYU6akIWJPVEqVqDOBxXWl1thIQzq0Iu6XoGAeSNC9ejpz7WxQC2W6huI+i63CpmLcOl7I8setvhIyavYmc1YANOw2B+8FaCAT5gcPlPKxoTg4zY0koiN04s2EUQMbSsCC0mwmcisbvfo/WXjHYxCJiqk5sqH6xOdKCkhLgEMPBgroKlGaEkPSz6DF0rxvRvivquMjQA/rSDNicPHOTnQQReuElB7gSRSxCmJlU2VNUpdLN30BdBo5N4KGwZKg0TBY0t7h++CB4LKYPqTl96C0EVhkxvaNn/vpHicDECRj4ydnHj9m/kSNvLoDLRtFTcAJZDQqITC9JS6Ir5yOLBgLvph2FMgyVBsaidRQ1qSwbBMPh1OONIQGGqlUX2xTJ3HkxpwmTM3M6MbbpdyqN87lrRXuiEf9Z4IlpxZ/zM72pCkLSV15BvYu2op8ID48ZD6LxtvPcKdoqd8QHUDSuFFxGq2hwcJJmpPuvLptgpBjU+maMwIoYRoENVOtWbmQnMhKwdQgbq47RFhSZXEKA+iA8DFrJTcQ1xBGWJthQwALoi/RiWdOD84kVxYTruyum5j10dSrIryNAmwIYGDF7GsEb8zr4+DkcwUEyaHCd3PyUvv65GdZwcZHo4/X4H5DOGVzkaq92d62Uzua4uhTsGlm5srGjRtKnZUOH+yX1zhB8szUPzW7XxEKkkD93KmjUmqw3gGk4GdubNDQd//RqGi4f/Aw3Wbwgdqw71U3M7mAWQJrrmZtZDGtP//f/iltKFCN8clxpT/R7CZKebO0FKFEZhyxSiZvHqrNb9djCqI3OJLQbDQr1Mp7tQ2FhsFBBNt7VgWahd/lsQ8u3Dw+Nyg1TqICuY4rjDNEaHuUZkPB+zJ9hw2aPlZqBNdnBjbcNPa8FDee9AdNbxReOfWiqkT9ZLKr2dWQNEG9xiSd655L0hxSNYEh0htsQANFkYp0soi1AMbcmhg8xRVJqlJuIN8U1Tz48PDS8GYRKwIB0kzYK8oLm5SnkdRWaj48rM/FhuKZz85w8FRGOAhbm7GZU7UbZMEjjtxxrZlPSxcT76ryBKobwRO+c83ZPIPf0zaxx3JAJmcR84oSK6I7waHj+tCE+OzFCw0O8jnof8GSWCSzWFtTlqA1SlaxuyNlIzeTQWBRKGpJXTbthURMfkZyYnOAQAty9lhaXNFaydrMWmYtAsB4DZDyO/tJ9sQwI4cOKXl4gwKNGN9Qd1syT2wca0VEpF83D3hRddSo5ljgsjk6OdTlVAqUmpqKUyMaaAmbac4qvDKJW61ZQAz5AIABPGgczfl9Qq9lxsLm9nuGjMhpzYZKvmzQAwXcRsPBnMQYEJAK0EvLqWkCcCaJgZE5ceU8sbwiex5eLxLMFuUknU0NCC3JKWsenBrCVViFGivXnxQiG4IIF8rKYH+NhWn5Mo9xyEHw5cu+qVdS67xnNjPHPrJWsmStRuGCm+sXKTPPhgiFgip8NSIU7QYdkEhhY8FKJNf9ggqGpZApZCBrsKphfbhfCRqKI4v5b2yQbJ5BEMolgfVFJOxZZblI7foT4QuL6pOxEffRU2QKtg13cEK6JvOzczrAqOM43Kh5iQ4d1Y415Q175cr0KwFDA9zGINLLy0vl3r27SjGRC7S/mef8nE05ywLlI3pyv5Ny+/+fqTwAxCKS0vNKbS/3DemzYcmpvNEaeWIiSOvcPZL5xUWhMWwoi+ZjIu0TMClH03Oy1Q0nBvkqp2o2lNE45/PalDTYqJFAiPQBFhX6eejxi3Ux6H5OGm0+MSzw7//mjSZJ6aqNEPqLFxz/5qhE6qIGZs2x0/yzBSoI0JQeNFA2cCgphuqjM9djhoFhWeMmavqQ2O+CsXsqoOny8+CtIdeMs7jx6tNU/D6i/bVnu/iYPDCTjY088XCpO61Ei9MHB4brU0HntAxq85ELYsSG9zC6Z2FGNocPoJ7FGWfsIWvRzZkyidaFxu7tbaziv47MWzDFSk7w1hgXIbXhtXh/ZqTkP7WyoigiWlqt2QKW6D2nXSfF0IE1hwEF3D2nYIAJ1oiQJvkBsDgZy5zaCjOaOwPhM+Eah3s4f2P0SfuWSK5jjQIzBTBgckBGUsnC1GmAMnx+DhndI5lsW22LjSSxH/p5Et/0GjPwYldDACyAERgd2OIkG2j9xZ/5r3suEqHrWOiPRcObsKBp/tG3wBiYVIgCWmMQlUpzdg6T3MNb5juZeConcODWKvQRSs3gSQxSAqEVdwXVFEwBy+fWX2b3NjYvHttgPgjQompco3NdNxO590U04/rkzKY4p4gc3JTSj6tKNgEZXPKY22VOGxubtMyiih2pPhlJZBMAs3ONU0oDpyXYyEYDiaLukipunyFil4tYiLLwJCsshr3tVYNCST+vNtXZUMw/QYxlsfFwBfNOUjdE19Cvy+dxQDdkzqyYFvm1IW3SHA4DnjEDgYvzM4pS0H4Md7fVCtCkc53EJoVVPXVsxJR+EAtOQi4COtAlnxZQIkoUDJjauCY9g8SKRHbY6Wk4XzJJ3cLszv61/Hfur4Gkcx0WyJmh2acspO2pbxn8xA/MAAAgAElEQVRxA5q1hsoU+oY6eGxYTo/UIjJ4DFMr19e98KHK8+CgfPLETpZIyBFIuMes7cWlRj6MLI11zOfh2QJC8cxlm/PqZd92Vpah6sd1S+sv/Pk/ZZRPGnhW2jGp9Vj/jZOHDRVxivSY3K9oy0UPtGZw7IN/i/BgYPXfbkOxGOYWPCZvlMU9qCBUATt0Z+o8CossaIwiZdvFtz6QNhSsZ59QfZSrknkTKYIyESXdwXcvKPy11C2gjx5NBygx5eZS7HFvTNVex5i6odY0ItUeTr2JUQRffE2RlxKiR/8JdkgXmWkvGhjSiMGYRR8RS2uQu47CEZGU74VmoAZBF0RoxicNoQuublW3izr7JES2mj0wOTy/sCS1Vj73q60t8fRGh3ALxNjMqKiIsLhWCnm1q70yAPh6SpUzOBkKmdkvOtWr1xfnVmpFWQPNz5fVFWoVTzdDTiZqthlg7bah0xk6VwrsSXC5oTDsNz6hCM4hzWGiDXN8LBqS+H/MLVUjimyAiPhwPyVBAHsHIvE5G/JUEe/x4yf/X1tn91vXVUTx4ySOv33jpGmaDydOSkIRrdL+KbzAU0G0D0BBrapSIQpCQYIWBIUXhBD/GEK0TUnTJLZjbMeOndqJjX5rzTpnJ2DJTeNc33vOPntmz6xZs6Y7f/5sd+LknE5m2jD4Uj2r9gJOB+0O7oVO3xSY05cmIc2GUsa+GXvv7e8fmgzrB6hjtQwCgwkLAoOJGgwf4HyJDcOE7UlZfSRu+bcMvcrNJZbNCcXnzM3PdufOnVEBOVQac9YcUlqg0N62ZTGnYOmQESkzJ/uEdJxQFPzwpNYfr5C0SLn8br6NtoHaWQrLJ2xRdUoT28Xq2uAIe/JZZVBRkQXtAVxhI8yho8E0EKZQqP27oVqBIj2mVeKhktn19c3uwQZsbiNZgdX5THePGhllDXngMSZOGK4JIxrTuBcXFrkfPDn1QjEVqlmPE4Dk/8zZc93lpcv6HHKyu3fudKvLd7qtBy7mS35g2yRpTh8EVzhVAB+IVgIiRbaN91GRdNqnMxuXz1X+AeACCjvldZVzKQZ8mBugc7sM9IMSNT+nSe5EQkRFGrB9bFyhFPdN/oZDYR1QfNpY39TJS2GfkTLkZjlhA0YYlp8VVQzHpk7s5VUBYlevXpW8M/ojsEKQFeC+yZ2TC0ZgFYcBv4/9zXvzPAiBlcMVtS5OeOzdn3zvMDwmC1NMKulCWxtvwALxhumTYtGS5IvFMGbEjt+NgAULqvYHCT5aoDE5VBAp/j46Md8tLTGrab5OJY+ZDG0lip9mGzgE9PtYzNEqSI7ZY1DigZXkGA5BOVsZQE46G5Q9IAYVzXXeX6eackNCBucJpqWQa0x6llKVBmTARdGBtMmpRG2N8I9QhYcZ+F6bvSaZo/ZDvxWKsLSIiMXQK97CpqhpiHW/Yjmvr1srUaq4zChmxq9bJNRCj/pqATSuiVXotLujvArZ4/PnF7vLVy5rHdGx+/zmZ91nnyL2cq+XWSZMtaQ2wwkmu5PKj04ZdJDoqClAYpAfg1xsY8LrA17x/DCE7CUjtTTyPehZ4w6POKH2PAy6RFLYzJcvXylloecVmrKpcTyD0OkdidOsrljsZwoV3hmPMwr0z3M2rA8bwpJfnIoQnJF5Y/9wP+SRzz23oN4oIiq+uAbWP+Kr7GMcHHU7bIBnyMklncSic6X/TJ0B77z1+qH6SxgApiZBU9Y56nLKsKE5CiM6ycOyjjSDr9yNmoRTnoWeokr8Aze2aEuKZDEocjNttt3dvpBpYq3BC7yjNoyUTjOo7ZGq4eFsRZaXnMHvP6A3GBvhQfKngByaAVvhrrlxpgSRO2CwbKqBmWC+IvcH6pS62v7+I9N0YI7ACgDC7fDu0xLVtKSvpz1wj9I+AIrWMORdARhmnosg+FQdT1KRaQBU4juMksn1ci9GBWc9Sa8v5pp6w3Mg8WduFt7//OIFORi012/e/LS7+ekn3crycuXNrvlxkphZQQ4yLunir1+7ptNKTZNopxf4Y8KsT3DD71a8Yp14dmF5KOehOVEbv2qSNKyq7sb8MfTkT8iY2OwMRIA8a5CCtnYGANyXcrBlAFZ0jaPRgptRJ+jPsp69B8S5dMJ7aRAE+dA6I0DdJ4UT45RfXDwvh861SvD19GldJ3vf+di27gdUFDtJsRqDw6BRVObDQnEae/ut1w9ZDApmJKy8Kcfs8vK9bnVlVaEJF6oLq3GUhFJU0i3E7hjakmFGcQKLBs5NPM2fLaxKqPDCuReU0LIIGB9IEqiS0UA2WSeZXoyOTRlES6cPzYOQIStEDKs6EGg0HkQVqSl3GFuQKMKjeDOxNirJ5meiMImnNVBrAqNa0MOctf29R4L+ASEoiBIyUaz2aNEpCdCkFYXQS4ibPLOdAa9tq/AGYhxSJ4dkHQMUtTlpTtzkgRgf7+2C5tAGwnOjBKDRqWee1/tH7OWWhrUhIlmhHhw1wA05Ja8/fVPXrl5VfphmQTkp1ueI5boxIA+a4LQwe5vNx+aH94khcp04GBGje30ROh2gPXlOMaCA++BmxZODIKxcc4dB6puCq0HW2Cdc3mh+QZ8ZRFhD+qSChb4IKcU5nTCC4xlod4e5UxjLhq776rWvKfQzKRay9Kz2nqbDl9GEU8j+w8AMyO30WitCVYskPPb2j797GIoQvTL08XAxgkjXoZ5syIsT32LxSsYfPVKjm4EJx8xeyBy9Bhd8EtjLhwoUJgEXxMPipghV+OJGuGCxeTURxM1sIsGqEGr2r9kL1WpxfFzoFpuTRWdTJycJk8M1EM9EwvvyWvIeDEvsDk3AqBCQ11XPDKiP8hQ83wHwuMMInAY5JeHfI2R/t7bkYHAErI0QrtKmAzEDepWa0dysqD+AE+56Jh/z9HMZffWKPet4EgI/S/VSdlkNhVoT1Ir6JNkbXoVghZBDOYCIAmMhz7y3wkxaJgVumZBaI18lblN9azwjwj6NOpqaUmE1I4vYSEDibFy0Bil74FCFuG2si8W/Tpv4V9aWpwZkg8EhEXEcSFxleWVFXdtChUFoFX4fqGirPJimz91d1aiE4kEUHjvazSImOodgKfkNY1JXCijak3Fw4rFvAmhkTCtAEPf0yisva4h5QAf2Fa/FoIiYnCMa1md9Mjsq9VStf/EmVQ76xc9/cphCoZNha4kHPuchgr4g3pEGwnDyPGXbDyLt3yHHxoP15M9p2gTMCAirAW+bcYzKjSj01oRxM6n9M76UR6FYqnlKVgOFFDk3mhPUDorD+6YxzcXM5ELuUUr+x7/Roczna1oE7y0GxIRyHsfi/tyetU3/i6YsmnJDpR2DEktbw6uByXc0PUIyAWFO7OwoDKLFINxANnh4amntSF0pKGqYBi25MzU8F0pL7VdCJ8gTuOakruCqr7kAbVRUXELdI8+YfrBp/c7Gg01RfFg3vuZ1ovqUyeAI7hMRSwyLE5cwL6gtHL94cAyKE4j141mQ93xx+5bCPi6SmpXDuRPeS5JsIyphKMI9OWmiDtU392ho9TcRCNw+VSMrh1R9aOxY92Qfgq6FZ8hn3YazIQfIfYBOYxTkcFwHBoGOBM+Ek+m1115VfgS5lmfLv3OYcO3sj5Bms3d5DyOd1qZ46ptT+69/+aif4WmwYWAJK+ad9kwjRO95GEE5+FB/sPv22/aNtGzkoQe94u+JNTmJ1BNUE8hVPyn5MTZCisHKiQQ61OCuGljtoV0L3RnVEqYU1wOlBvb30UwLfKbJG4rly/WjmshXEtAYCc6AzcbCOrTyxuX6TWR1YVnUJ7G9x7oxSVFXUVnTOPYErWNQj9UabtWoHmgoZwCBVQjqlIXyg6IGug8hNvxAo55mOsTBiPXOuFIG3NGQWOq8XgM39nEq+NqPWFCmTl3WjxDXzXyWM8bq2JggboARbFqBJZFuG/fwcN5PnM2S4sbAMpXR8LmBK4z0yzu39VwwRjbthQvO1R0+Pexu/Zvh3ms9AZhQmDDvATmpcsZDQf/km/D8Ll+50i1evNidPXdWLIfbt74UUorFQl+7ffuW8lTPJEPY8jl9FuvHM/egiQMZCvOOr1+/LgSvDfUwqpYZwZrHsfWsk3KaYQr1hIW//+0PKuy2tBk1yWlgLzScE2LlsggsJm/Aw3bl3CFhkEDDt5YTHgqzQ54SUMCelFgXocinpx3G+3oTmE2Rb/6N/w+Uj0ExKlLHMRB65VKcFCZ0Ov4OByv1p8DyRhxdAc+GH1gdHnDWNvSZTRDDdrh1TJuUPV1KPuQebMIixdqD2ZsBBuyjzVHwMZubExeEzO3oroWlHihCZt2/cxqDK+Kt6U/CMo+c4SJY1xad4u9icFQomfUP3K01ZoJIdcRqWMPMjJ71C8hoTU/X/R6YVV+DB9QeIgY9THtLg7F5fRpa3iBwP/kZ98N7cTKZs2e9EkK9W19Y1y7PBK3yzQdb3RpME4b8lW4Hzxak8vqrr3YvfeOlbunKle7g8UH3z3/8q1u5t6wwny7t1dVlRTmmOVEDI/e2YpFnOiNwY40/ruXFF1/Uqcme5TrZ1+zN1EJzAETfL+F42ouCCchx8nw+/M3P+hMqOQwulYcMHEk9IeFc6jRYOlbs8Go4AVriZqr8rTG0SbZoP2rbNuE1X3lNQsaw1w0U2PCTG1CMZME8ka82WrWty7OX0pBrZj5F+HnCOTYUuUWg0NbwlJCr94n3Lbkw/TmMeWEDUgCFcRA4XQMPjk9IasuD67xh5USKney5RYyiMSOa8ANgxuL9RxUypnXcRduasUU+hHEUbG/4YLimgBc8lzBV4tiSayW3ZS0jng/TgdCTkJdNSBEWr00+TVyWEzgt8jktI9AiMGHBGiR5RjlZIdpqXYsU3I7d0TAECtv17xgCaQTGtLq2JoQvIquw0i8sXuy++crLGiO6dGlJ7TQ3P/m8W1l2Z4T1JwDKQCiHkkfy4HZCZlvQT5qSkzd7KWFrJiNmT3L/aavJycT+lIO68at3dULFQ/AmbApN+atiYfp3srmx9GhIcwIYYvXm401Dn0nolA0dNMt1CBLNJ92TMiYN9mpEGdXiTlJdQwmSBBP368bqBqCskEPptGg6WfFemdaREyEnI97er6VoOysDI3zlAYoqVONasrCmC/m0cnOh21RCvcGYjqP3Pu5p6BR1CZlc6HaLuWoXm5vd6tr9pmnQbBOACZ8klkTjGtggGEuLmkUnXLJpxW2M0ad4qvyQkTcVObTsbvXw0ISo9gN0NsZcGK3ciPwImWEMyt28s8B9MnDLZ8Oi33YrA5B8wfJ8togBkHlhQtQEyzx3vVZdA+Shw5R6idGAmVdbPwZKHqXxNBhUIWmTAkU85HpJikSLmnyIPBKS2dZ3H/QAFZofmhSQSGco29AkikKWW3diRNwDhhXKF39nHTMZUSBYtf2wxirsNqWMHmn9/UcfqAU+0wgY38KXaCDlGd1rYsBC3bslxCL4vJK0fGByKR4SN8F7y3iqttEvcvHoCPlMGM0YnTx0qDieLcQmFZzM/AuUkYqTZ+88KKXqummpQL+BySCVMwUNk9OgUe8JrIRQjlz9xqB4mBrXUwqnnv3rrwOmNZaMQFto1sM5wpSJOj2Ud05LCJKNSaLO6zk17q+tdl/eLdiWYdqQZ2F6qMfLRmIPb8JmNqoGjGlMDCTj4ThPHS05XmJ93hfUEa2LnLCDAdp5YhSsJ0YgnT7phywIIuf/4d95hjKFbojB9DW5tynPmnVKKBsnFKPnMpPvySALKIlz6/+UNiICOxaKBH3FsdH9Sk7I3UKAhSzMN9fl1hn4lYhNQnr1rC2nHHSMm6TM9alMUntPIkOoJnWdaoM0lxp0MJLLHh9KIibBYlARswzKy/vxMwxK61i1QO35P/3xxmH6gXTa7DnxbQueg0EZPuTB8hreLEcf/89XDI835z3S5xPUKzGnQg+2EDF3Y1CO05txKIUoxcPklOO98zNQoZYFzsLSZxTvpJwDpIscBr2HJm/CQXCSaX7vzkOTawswcE3I15kBYsPalF55TkZx0OiNOhCjgG5gGdXp03rQSBSzVsurK/K+/D+J9uO9Isj2Iv5u92B93OA2gCXcT0QZ25DYoat141lnNj91MSD85KQ9alqEV4k1yqA8A0zqv2r2c6eyBuUBItUMXg1rY2NW5654fpzStIo8McLKs7Fx4/2txWABGcsDJKGXVBwOFGeoIXYlgAlgJGM3gMBzFbFYc8rSqOrNzykOCfDoUZgloLMwNqYrl5tQKxL3HioZ+06gxMaWft91M9IaDNBrl3ajUPBwghAcjAxmYqOBOXWIN/k5B4kEb/788Q1pmwskQKuhOkuzCRPCSQOCOT81eZ0LCHyOJecDo8vdGlRi7iCIyWEcQ/mEejbGb0M41Y8qOeda4ymEJpVhtxPreKBs6hQPg9SptsUJJ6/lk8Ft/RYZwaPx8JyjJGerIQVNsu3wltyJsSqEev6mL4qNzqxYeHDkUepYZnMWFC8PTL8U+ec2cf++DWB70N9L+JzwEq//9MhPG1xgfIev3sAKpxHXFMLpGVt8DZIAJa/1xG0gPFed6hraMKmBZ9T8+DvrgfAMhqU2nJJ+Y9EI7cYnxruZuRnObsHS6Rnj5JRcmCIZn7bkXxgKiB+bz3U5GA7uMIbjGOUm2Pfux9rXz0GCyeUJ0xz1GKVl2Nz4OFHTjAwp3/S0xSgwqERJnFC0f1D/wqAwAE4z5chVs3PB3jLLGA2UJNGMeqXfISfGMUtng/1baylQwoiGSaYaQVLMgqBDyol6EQtbM7/TC1pKsGVQveHB5MLakI//j3EJZOA/klF2/hXgIQaQUEYM5QbtigKqPHbJm1F7YMF4LT8X1+2oKS4J+fT+NEeG0Fht4kmuuQ46Xl3nSlcyJ5brYELTOEErDGSDwfjGeIGO1ZimjmIDFXhhh4fjqplpsh+a5JWDav7VQ7QOQSUZZ+lwOyqrWf84NZ0yDYCTk53Nn8a4nFIorFJopu2CL2ZBsa7y/IyIefJY60RtSEz60vUQ6KEal9kS5Ca8TigeTkrIooGZ45PHu9n5WRmUZyWjhrUpIIFir0sA1ZOlE8pjVjE21IxA/SYZdnfwWD1FLsh7fUUDEzPfDZ3UIFVHVHe2hwlgeMybmp2Zlz69eqfm5+R8WgJAACntP01AJOeD0QMpwI7J6+5n1e7tzDf2ujkPVA20HJGeu+ZfOS8be++dNw8Vi9fDZxNqAxT0zUMAfeKBMBir7bGn1rG+xqQ5eyf4UtnQHursekTi2HiLxLSKwb3bK8l3vccJf2nOFQpI6GDbqHC0qecYJPGGzMmGQSlRJ7RUg9CQm/X5XDWWpTkMwKMtRKv9nQBdiz2QcxOWcq06iRRqeJK51HDsGaQ14fYNG3l6iDBoF7etHsXa9ZzHamIzYup2dzaXNprEwA/l+fl3WBcQXxOSRyPDtcLtbptJ5ZsbMhC4caB6USFiM3KqEZpyD1y05i2VoCQRB8CQ0EsN2SuwSX1rE9rgktma8Jxe8gkoRv+pgigIrFtejiiMo5VedcfuiNbKWvIjAUqc2uiRc3LzXtwbIAeAFEal1EDiM9bXD5OB9xuNTkqXQsMDRnzX3KrKu9vCa5wyT0hpizobwv0cPFUilghbEvIFK0ixl5YmWB8AOfTxCTXF6f7gjW8fYkyEc4QWyYFSuWdvYHlTTN+u+aP8jBNJCqO0SRBeaGKcwQe+fJTak/FhbQEs/682ZVW/o3rkSn7gd97HORMLyukwNP/1uZamUDB5YUfFXR5ggBFJG5dBazGrR0r5gHp8jF6FAxi0ko0QTiKyXELSpGnu0CCfLURvdlrwcvrBjEaiDOvRmn3Br5yGZbboejaEL1k2SY/t6vVhhiSHbetxiiCgYgGCEKaVQfGnPSZD2izD5sI2tbgtgTTUXCCJEnrJgaiPjdBrpNCUz0kdKwAVhojcFq9rPXOKu3Z+LoKnaMqERzYpjpfX8bupqxlZpCvW44Mis83v3rlz11rkpQkJqsd+02C/6jBgv/CMKTtAXsXYGGkKIo1BWfmIjlsrGGX/xKgUEDUkae4p3Mg81yDQQkprGHaEXeP0MFrqV7qHmZleOk2smjde/9ahQwdvZi4oeZCTYEiWuhKdYvwsxS3FkCW0mFPIGyjAhk8evpIcBu3R6zx8SScUN5TCMNfh5jpvXnl4CRhGzcehI+GAuHmCdak/sNmG9gZOBLWXV8GXDWsRRZ86nucb7TYf51wvm1O9X3ieEs0MsNjmerxu4YSNCfCBUEPhM6EkugylguQCsk8/1zzQVvfAb3qXQBZFuOSkqtAi9biEfdoIPAcxF1ye0Mwunl2BEg79XMSk/iNe4eM9sd4vXVrqRvMjrad7jHYEoJhS5FyPaxRYUnrqeF68MO8ZZxlnUoFFz6uMLgfFVda3Fefhd+PheeQADKwXn8l6snkz94oTkjVCJEdKShM8A4MQ5FVw+7KHOGXmR5BpTWy12mudjJVP4rRSX4yT4jODMgZkakNEDAcjov+KHEollZJy4/eouaG8a8EYoggfHuzbsR+++R2FfJpb2hiUG8bcy6KWgFImjbWHB0cCTpj4lCctPYJ4hJxQyaF6CJXTR2jxMHVerd1Fgs1Jxc1OTTL8yvUcHrh1+MyCSAjXopNhCMSYW7RxKDA7vleyXPBnQhuuQffUTCZMzadSKLfIL6A+Wv1C/azgryw+UxP4gmzGoIi709/FPUXLm5wHhaGc9iliZyNIv4/ws0I+rk2FcS0hCbr1KHi9RHYogktJat5DoaVO6+kiFL11IjOSdNwKtoGDpdjEYHEkENS2Y+pOmwPHsCSRTV+YtBwsgONeKp96YWGY9EyOOMiPhcpGuI4+g4Al2k2mpqSbqGIxjg2JrzIqNXP2MgeIB7m5sJ1rhsGwdjxTU9w8UC3OMv8eBNQRuh033+o/K2odf7b80BgUmhQwLKg9Siex5MjHPnj/R30OlSkEYUYktGPy9j61kUJsErKpJvT4QG/oZrohGVRYJVEU51DtCdbzoYhfmyQ/IWIKw9JoUGw80rgQYl8WnZvEe2QQQKD0bPQsXk6THONcd3s9PjWfNigWJqcCm8+cPcJWx/HDv3kTjkqSKmxlo2yPJLLvE2JQhuL3s0aEixgGDqWHd0tSLQIyud4kzMpvhSxaoZeIAellndCaQElB3sXkSXHu4Nt5cyPcyTMyWgu5dVxhKaKWkEq5Tgwp3pjNj4GSY/E8Uqxt61DZgJ5m4cIq15Ac3LmcOZO8v3ulbAAJ9xg5xKl4995dARN0gMtRofcnEZmR20LQLBEti5PKfFNOdyTDQpHj92LAg5SD+5Z6cEhlGIA1uSHlp6w3+4lrZI14D64pLTPpkIhj5JqWlpZ0QpFDsd6ssXQcP/z1+9KUoJkrU/ayoVkweXbygeo76vMfTWvY6x7tuIs0vSTmaeEFLS/WhgoxLH4mL6x+JiuExks4uXPRVSRNtNNOnuoWMKjqBE73pgyqCKPP5jcxrsTRuY4YVK4tgAT/zjoQqsgjlgEZQs8wggIXCjQhxCKht166Qz6xThSCkhM5jMxncS0JZzEMyKkt9V+n5Y5VZ3OipsSgDdEzMkxF4oTCoNxUmHldqATN6Lo0FK1+j+gDoIa6Fhrg83MjAS5r94GF3UiXTYjD4z4wXIaKJ4dK2SN5IdfmiMXFUwy4b80vInRoOw7p3SiKQQ0wPoTVjW6VnqwdxoaaHYMBqZBbA7WZwUuuGC1Is/GJnqxZzyaP4Sdke1bCOuBN0pZEW6k38Zx4H774WWqrLajmk9vSzyqCL5xQKO29eqob+/h3vzx0vSN9RUbKQvs3rmZRdE3ErcKrPBYqNJsM5DKrmRPFN+YklhCg7djNpk8Sq/6eftKe60LcZEIc6PdcJO/JQ2CTq4YDDZ9GxKKmBCWMUSaky7WGGdBW6bPJofLzc36Hh0xncvq+JHLSTBHn+g2p1zxVKDMilHq6eJyJ8qOQetG627dH5TOSqGeIdZgeKn5Sq9mFg+ihzWzchCUKfwmtETApsAZHxAmfyYTi4k1bPcqKUkZshT4VbYbuAcjO6Lvzw5WVe5LkCilUdbQKX2B84CQwlJy0XCMGH+pZRhax9mxYDBCg4v+F2Gx8SwI4rNeUDlgYu+5gdtmA+2Hu7oQaWrlegWHUtYpQIKdYAybIyayxATjgvrqWcMC1hsng4u+M1oPnz+tYZ/YT98+eTd9TUoqUXQKutSAT73dqAYfP90K3uHjRBiXvF7mlYs0GvtYbKdIecp1sXA0k22ZWrQdZpdJsD2/PnIIYm5H3Svza5gnJgZ5NFKN1obbzmTktFg/S9Q739GfIWIvehGmRP7NZ23zLBuUTNBM++DxOGmouPCQM3KLz/uZLSI5OrIgrAj8zVAGjt6yxi7yCa3QKkM9YINPQqgxDJFezRPpwCvksNW0Os43YPPyODFHDFQb2Qe4dCNuhHGGka0jWw/DUcpUPgKNFwmVAHhLEZ/U81tZWFe7wzeeGk+aIg5POBuVapSlLhsituZ5Qz7UZM7zDXfS/DTrrafQkRGOdVNDdc+d1gBs5b9BcwjEMq5BnjAuDyjC6ShylYhxDNYUI1NFcUzPCa7IiNcNpmkNRgj2imqX0/zQc+4Fey3XbcbuuhjN164oNnDWkmRRqFM+Jn5M/67Q6daq7dOlSN/bbGz89jLww8Hi7MXMk0i2JuovVOIdOXMvgU1kYOk57j1iTthMWxNJ51MkZ4n2zoXgA8cq8LgZlud/TMsZecJGeFehO1TEZRDDXnM/lfdrCXmtU/vmgTOu5VW7lz9QQrpvP8TiZ/f8xKJjY5hx6U3PNgA4TJYfVo2ElyxXHglGJXEvvVepSWz59OaHadcMglHuRF0kc044pm5/cIvNsGXVJuM2W5HoUMYyPizLkQi79bVZ75e/Uq+gjCr0m0YHvxXSeNBSydhhRWkT4uyF0o1UhqsMAAAB3SURBVFzuenZ+khA74IAmZdC9PEHX9aQbDLvDfmq8o5cjioRMDnaOZAYCdVBqVr4P1RZVQMeYJjQXCtaD617VuUzjZ6Gs0QjMNBmulRNx7f6a9PW4Np2wk1Z54jrcwcxwiUHEh2uik5c9SGc4z4WwDyQUAAUn9V/4WUlA62dxlAAAAABJRU5ErkJggg=="/>
          <p:cNvSpPr/>
          <p:nvPr/>
        </p:nvSpPr>
        <p:spPr>
          <a:xfrm>
            <a:off x="18222912" y="7673976"/>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84" name="Google Shape;84;p1" descr="data:image/png;base64,iVBORw0KGgoAAAANSUhEUgAAANQAAACpCAYAAABTYhMHAAAAAXNSR0IArs4c6QAAIABJREFUeF5MvVeP5FmS5Xf+rrV2Dw+tI3VmZZYWPTXdOzM9Yomd4cMuMMtdgAsswCWIGRAgwA9AAiT4QBDYr8BHPvEL7AA7i5nuLpmlMjO09IhwrbX74mf/yOqpgiMyIyNc3HvN7NixY3adTu3HeaVS1atXr3V8eKqr82tVb6tqN9uaTacKB0OKx2PKZpOazse6ublSNBrSo8cPtL21o6XFdUkeXV5dqlS60vX1tTqdjhzHUafd0uXFpYb9oaKRqLwer8bDsabTmf37bDbVeDpWLBHT6tqq9vb29OTZM40mY/2X3/xGP716reubGy0uLunP/uIv7Gfq9aaur290fHys29uyOu2uhsOR5tOZMum0dne3FQ2F1azWNR6NFAz41WzU9ebNa3V7HaXTKa2uruj+gweazWf64YfvVK1X5Q8Gtba+pg8//FArKyvyer2ajCfqdXs6Pz3T119/reOjY9UrNYWCIW1vbyuRTGgwHarT66pZr8vv82l5cVGbG+u6f29XgYBPl5fnur4pqVK91c1tSaXrcw2HfYWjYcUTESUzUcWTcUXiSWXyC1pe21AkHtdwMtZ4wlqNNRwM1e92NZ/OFfaHpKk07A7s/fFfKBxWOpPVcDTS6fm5gqGonjx7oUyuqO5gprPzsr78+rXeHF6odNNUrdlXvz/VZCJ5HK88zlzOfCJnPtZ8PpbmM0mOHMcrr8dve+Voovm0r9m4LZ9noGhorkQkpHQ8qZXFJe3u7tr6z+czdbptlcs39qiWbzWbTJRMJpTP57S0tKRgMKhutys5jqLxhK31aDiw88Cf/X4ePnm9Hvt8/V5ftWpd3W7Pzg6/Wy5XdVUq6/S8rHqzo+l8pvF4qsFwoslccrxeLS2v6PmL97S5ua10OqtBf6Tj4xM1Gg37fNOZNJ5ONZnNNJ3NNZs7msuxr9PpXHPHkcfeT0ChYFixSFTJRFzpVErZdFqZfEbZxYyyhYyy2azZiXP06u/m9XpDx0cnurwoqXpTU6vR1rA/0Hw2V8DnUyDgVzDo02jcU7V6q2gsrIeP7t8Z1Ibmc0eXlxe6Kl2aQQ0HA4UjYY1HY9UqVTsQfq9fs+lM/f7Avs+fp/OpprOJMtm0dvf2tLm9pdW1NbW6Hf3md1/o4vJKs7m0vLKsDz78SOlMRhh/qXSti4sL+zOLPB5N5Ei2odubm4qEQmrWG5qMRgr4/arXa3r1049qd1pKpZJaWl7Szu6ebf6r1z+p0WooHImYwb7zzjtaXFx0N3k0UqvR0sX5uX74/gddnl+Yo4mEI9rc3FA8EVd/MtBwNLTPGA2Htby8qJWlJa2uLCkUCthr1hs1VSu3ur651MXVqQbDvqLxqBLJmJLpmP05EI4olkwrW1iQPxhSb9jXxA6YYwd8yumfSr65V7PxTMOeu47T6VSBQFCJdFqTyUw3t7cKR+J68PipYvGsGc/RybW++va1Do9LKte6anZGGg7nmkxxhRgLBjWWZhiTa1BzDqUZlO/3BjUbSJO2gv6JkjG/0vGw0vGE8tmcFotFpZJJOyvD4UCValnl2xvdXJc0Hg0Vj8WUSqWUy+UUCgY1Ho/l9fkVSyTk8Xo0HPQ1n88VDAbsOTAqr8fDuddoOFK71XHPDk6u11Oj3tTNbVVnF2U1MKjZzAxjPJlrNJnaI53N6eHDx1pdXVcqlbHfvbosqdVqazabmxGN53NN7v48m/0Tg5rJNSiP195nMBBUOBRWLBpVMh63z5rOpZVZSLmGlc0qkUjI+f//v/8473X7ZvFtDKk30mwyl8/js8WezWYa9LtqNmtqtWvqdJpKJKO6f39Pm5s7Wlre0Hzm6Pz8TJdXF7ouXdkG4Ili0ZgdhPFwpH63r06H52mq2+nZAZxMJ3I8My2vrOjDjz5ScWlJo8lEl6WSvn35UtP5XI8eP9bq2obS6YxG47EZ0nXpWuVyRc1WS4PB0N6j3+dXJpXS2uqqwoGg2q2WbRrfr1Ru9fLlt6rX6+ZF8oWCRaPZfK6TkyP1B32l02ktLi1pa2db2VzWDKrf6+n2+lZXF5c6PTlVo1bXdDxRPBa3KBeJRtQb9uR4HTswuVxWq8vLyqSTCvh9ikaJQEnNZxNzRFdX5zo6OVB/2FMqk1IynVQyFVcgFNTM8cjx+uQNBC06NdpNyZkrlUooHosqEgrLM3M06A006o00GozM6fV6fTkej2LxhByPT/3+SLFESls79yVPSCdnN3r15lRff/dGZ5cVdfozDUbSeMbeOnKwnNnUNabZSHMzqqk5U06z1+szZyWLYEN51Fc84tFiIalCOq50IqZwICB+OhqJKJ/PmyHUazXd3Fzr/OxM3U7HDmQwGFIo5D7CoaAikagZlONx1Ot15fE6FsnC4ZB8Xq88HqLk3Ix7OiECTWy/cdiD/kD1eksXV2U1W11N+Qw4B69PvcFQt9WqPF6/RalcrqBkIiXH8ajd7qqPMxqPNZnONXU8mhCRzKjc6PQ2Ss2FQXvkeLzyef3y+fzmoMOhkO13PBVXMptQKpsyg+IMOf/3//G3czwdRjUaTkS89Mw9dhAD/oCCgYCF43L5WrX6rRlWLB4xg1pf31R+YVnj8UynJ8cG+eq1qnmZjY1Ns2JWA8jXbDTVbLbUarbM00zHU801l9cvO9wff/Kpkqm0rq5LOr+81OnZueKJhD78+GMVFor2/ohI5+fnur25VaPRtNCPkfkDPqWSKeWyOS0tFOVxHJVvy+r3+/L6fPZzvLf2HRQNBAOKxmIGqSrlsrw+r5aXl+0wxJNJM5RAIGAH4eLsXKWrkio8X68vn8erQj6v+/fuKZlKqD/syuPz2GeNx+OKxyIG/TAiDKq4VJTjmev2tmRGVWtU2CNl8lmDeoFgENxljmTIgRmPLUJXahXJmSmXzyiVTCgeiciZOxp0BhapwoGwITNbg8lEjuOTAzzz+BWNpZTNL6k3mOnN/pleH5zr1eGZbiotDccejWdezRyvHUCDANPJnTGNLELNZ1OD0FgJxmrAaz6R3ztRKDBVJhXW2lJOhUxcsXBA88lEjWbDPPjG+obC4bA6rZZubm51enpie++IMxWwf+NAAvuAquFo5A4mdixSRmMRMygOLrDP5/PI5+Orn5BhewaUHw2GZhyValPdHnBxZu/V6/erPxypXKlpPJnaPodCEfn9QYtK7OGgP7Q0YcrnA0J7A+aMZvIYDJyZC/EKg3INzDUqDNLjcW0D2A9sjyajSqQSZkzZbEbO//w//LdzQu1sOtdsMtN8MtdsPNVkNLEDsrG2pmg0rF6/Ywfi4vJEwaBfDx890PLyquLxtDrdvg4P9lWtljWZjC0sLi0vW2jvdbrqtDsWZslHiEwsbjgcNcPzBTxaXCrq6dOn8geCOjo5UbVeN+8BxNvZ3bWNuLi8VOnqWre3t6pVa3eG2bccLJlKamtzU8tLy8plshZZXr/ZV61Wk8fjUzQWV6FQkDwe3VbKqlSrqtXA5B17v3iXhw8fWchutVu28NFo1A6r5WrX1wb1iE5s9O72tn71y19qdXXJDGo2mxjW7ve6ur29Ub/fk9/nVTgcVDwRNYh3cXGq8XSkXCGjXCGr/ELe8rb+YKT+cGj5T3fQN2OqNeq6rdxqOhsrnY4rEg7KSx7DGZ/MlUlmtbO1q2Q8pQFwqNNTrd4UKVU4nJDXF9Zs7lel1tXB0YXOryq6qbXV6o40HOMzPZLHZzkMxuLMyI9GZlRudOLvfCWXwuzm8jhTRUIeZVJBLeQTWlvOKxUPyaup+t22KjcVM6i9e3tKJpIWQaqVqs7OzlWv1S3fC4ciKi4sWoQaDocG07x+j0WLdqdtUJG1BO7hjHhEIq4B8js4eIxrMpmo025bpBmNJppMZxYh+TwcfJAHkG8ymRokxnhIDYCNjXrD9pXvsQaBaFKhaFLhaEweb8Ag43TuSB6/GRKwmGXgz28jlsFAr08+v0+BEA4sqmQypXQmLeff//WfzFm4KW9gPNV0NHHhxGCgRCyuzc11SybDoYC6/bbOz08s2b7/4J6KxUUFQzGDcifHR2o2GzhbRSIRZTJpWwAMCMzbxqB6fSMlwPwkiQmS8WhI2VzGiAA8ypuDffX6A2UyOYtYiUTSItrZ2ZmREfVaw4wJSDcaD83bLxQX9OTJEy0tLtlrYkg//viTWq2ORZzFpWXt7OxZ+D44PtLh0bEOj3i/Tfn9fhUXFsyg8JqXl5fqDwZmUKxBqVRSo17XoNe3nAyPvrOzrT//0z/V7u6WHGdq7wHPBaTEsZCMczg4GOlMUqPRQOeXZwqEfLr/6J5W11aUzqQMu1/fVFSp1VVvNtXqtNTuttXstNRo1TXXRPFkVH6vo8looPlkJq98Wiws6dnj5yoWl82ztjsDXV3dajSaKRbLajL1qFxp6+q6rvPLssq1jjqDifpjcgwCHPDSexd9XMg3nw4N9nlkVqvZlEhFLoW/nsnnmSkS8iqdDKqQT2hlMat4JKD5eKB+t6N6tW5ee3NzU/FYwvYdJ1qpVCwi+Lw+MzT2iMNIXgtiwJFwPnBkA8ujMCifYrGoYtGIfSVisTegJdAFZFm33TF0gksgyscScXn9GNvUDAwjwPDIg9ttSJKK4AraTV5nYIbm9QUVjGUUjiUVibmQucfZH7vwbwz5M4KwYNsxKKIW0cuFguw5+Z8hnmjMcmrnf/zv/nw+GhI+2+p1ehYSCafAQLwsrMbCQl6bW+uWZNfrFfO8LFwun1cwFDEveXsDu9c2c+aF8OSRcNiiHHgciObi174tQL6wYIaaz2ds0XyQB42G9g8OzcPAzICx8Sp8H7hHIgqDyGK22x3NNVUkAju3qhcv3rWwC7woGQt4asnkvQcPtLK2bgaKJ//h1Su9erOv/f0DNZpNBf0BpVNpy+NYqsurK9tgDI3/8J7j4VCjwUDddluNWk0LhYI+/4NfGJOXzsTNMfA5MaLLi3NzLvsHbzTXTLs72+bFYPii8YievPNIS8s4ooAarbbeHJzo8PhEx2dE5qrGE6DIWDNnKn/Aq2gsCB+lXqetyWgsz9yrQqaoB/cea2V5Q8l0XpOJo+vrqkYjxwyq053o8OhSF6WqqvWu2t2RBuO5HRAYMJJtgzAuljMDmk9GxvT53DCo2XSkOdFqPpPXM5PfKwW8fJ0oGQ+qWEi5cG881mw8NofMmiWTSSMycIIjY3SnisViWllaNqgMCpiMx+aoYGmr1bpq9YYazbq9FjluNBJWKBiw82aRKeBzD68HksCxnyOf4ivfJ+cFyUTjcTPidqdre4hBEU1cyF+yMw6U9TicT5/8gbC8oYR8gYi8voBG46nqrY5anb66/bG6/ZF6/YnGLjY0g3qbYzkCMntcwuatYYVCcv79v/yTf2JQHHjXqAineK5gwKvV1WW9995z5XIZtdpNozNz+aySqZSFSiBSs9EwqANFypvmw2JQsDpQsxgUi8zPRqJR5RcWVMjnVMhnzco53FUS2XLZaMrNjU0F/EFbdOAZCwV07Hd7Bh27vZ58Xo8daDz+gwcPLPKRY93cVtRotpVKZ/Ts+QsViovmZW7KVf346o32D48sRyOyhvxBI0/4LKPxyEgPFp6NAl7gGYFbs8lY3VbbmCtIgqdPnujBgz1t76xrcXHBDtJoNNTVxYVev3mlr776UqDx58+fKZ1N2rrB6j148sAg32w+1c1tWd//+Fo//PRKP755pdvKjbGevoBXsWREsXhI0VjIDjfUP1FSU0epeFab67taWd7S4uKG5AR1XapqMJgrFE6p2Rrqzf6Frm/q6vSnGo5nBl1Ivmd4DQ6Bl8OAObkQT2ZQYzMoDGt2B//I/3xeKeh35HWm8syHCgakRCyooNfRbDQx8grSIRFPKJvLWY7hnqG+ET7kl/f29gwJ4Iw5JzCnFxdXurgAxlfNaWLguWxaaSNiYhaZiFbG+EGhk/LNpncP94xB3CwUi3r2/Lky2ax6/b6dNdjO8XhkkQOjhlDCyMi1yOvNlzg+zZ2giPucD6JTvdlWpwcEn6k3nKoLAUR1wvFpNnd/DqOyKEXUIsDjk8i6fD45/+pPP5nzIuQHU7zxeKROq6PybU2T8UjxqE97e1v65S8/V7FYUK1WVW/QM0IhGA5Z/YMQzpuFvIDVm01c/E2UwiPxosA0LBmol85m7cOz0Il4VL1+TycnJ+p0OwqGQopwwJMpq1thPJaDNVsWmfg7GwWkCIWCWihmzbgzmYxBtaOjI3W6PUVicRUXl7Wz90CBUETXN2WdXZZ0eHym0vWtGRzwIAT7xCMUtOh3enpmdQo+H/CR6Im3hOvi87VaDQV8XhWLCxahPvj4PW1srFq9Dlx/fHRoVPzLl9/I5/Pqw4/eNyp9Op8okYprdWvNIhXM6VWppO9/fKUfXv2kH1//qOvbGw1GI4WjIS0u55XNJxWLh60WVa1U7PNPBhADMeVzy1osbmh1ZU+OE9bVVVnt9khyQmq1x7q8rKne7NthmNwdgpnjkNcbCWJ0POZEvgSzh0HNxvLKrUfNgH+emTnUgN8jv99RwItxTeXMR5qN+5oMRxoPxsaAJeMJIySePXtuyTm5Myzf4eGBGcq93V1DOkSdXq+j84sznZ1e6OTkStelihqNjr2fTCqmhYWssagwfkQAIhS5FNEJp0WEM3JiMtZwMjKk9PTZMyuHgH4gv94c7hu0w8CpH0EmWRmkCTnWtAAA29wfUruaajiaWD7b6fUtEoUjCc0dv3r9sUbwCnOfJjPIo5mmU2zSY+z2bOqygq6T8sr54w8ezjm4FEADPr/BPA5rrUIIhtGJaG93Ux9//KFRuKXrK9XqdTMCMCvGEQ5H7IO7uRiFyIEtKKGVRcFDgGGBGQvFRctpVlfXjCUj5yJHOTg80HgyMbbNYKJkTCBwtNftGilAHgZ7hEuIRmKKxSKKJcIGn6BqO92uLq9Kluxm8wUVFpZUXF61RPPw+FRnFyVdlzloHQ3gjuWxKApFS8EQQzo7P7fEFUqf6EQuGItEzIimOJtO0+BCsVDQvfu7+uCjdw3C8dmpuR0evNH+/hu9fv2TfH6vRajllUWrrSQzCS2uLSmEl+61dXN7ozdHR3pzeKA3B691U741ggKDWlotKJtPKx4PG3EC5KU+OOiO5PMElUzklc2saGFhS5qHdH1TVas91HQCqzlVtdZVrz817+vifyPJIK+MpqbEYwY1detPzvTuMRvJEbkJkNOjSCRgxgT75/WAWAgTI416XYPBo8FMoUBYhVxe9/bu6aOPPtbCwoIRNBfnZ/r6m6/UbjeVz2WUySSVTMYtchOxLy+vtf/6ROfnN6pWG+aMY5GAVlYW9fjxY4PWGCPRCedERMKgplPgHhB2rMFoqGgipvWNTRUXiwb7cawHR4d2RiGscOqJaNzCCOij3XKNqtVsq9Xuqd3umROGLez3h5rPIZTi8viCZkTTGZmlz6L8YDTV+M6orNowJUpZEm0P59l6YQ5OTaeSVhjNZdLmkYE4kXBIxYWclhYXtLKypOl0pMOjA5XLZfOkHp/XKt3Anaz9XtAWBQMhpIOri8WieYaDwyOrD1BP2t7Z0Xvvv291G9QUJK6QAWBw/g2WENKByIRXJnLg/Vv1hurVmhLxuJ48emzG2urU1O933VyHmteYZNOnSDyhaCyhaCJlIfzw6FQ35bq6w4l6g7F6vaExc6lE0ngsImC1WjVKvtlqajgeGeRYKCwomYiZQUEMNJt1e/3HDx+YQW3ubigcCakFzCiVdHR0YCUEPj+03Nrasn1OiuHZXFrLa8vmCMaToZrtlkqVG11cX+n0/FS1elXD8VC+oNeML56MKRINm3GjFGg1YEypBQWViGUVjeDMyKF8qjc66vUmmk79Bv06HReqeDx+S6AN6kBemUGZQ8VlGavmUECeT/Fgmk8GcFvyByCXAkokIpIzUbtT12w6VDjoNZLETNTKV45ikaSWKZZv7+jJk6cWoXCqV5cXevnya52dH6vVqikU8mttbVULhZzlnY1GW99980qHB6cqXV+r2+la5FxfW9Onn3yizY0Ng3zkla0WKQOQjWK3x5wSjmEwGZujgC6HFCBasa/1huv0UcNwrsjjIE1wnjhfHsPBSLVaU7Vaw4JEq9lRt9tXrzs0VYUcr0LhuHyBsOVQRPrBYKLBaOyyi1Qbpj6XrCAtIEptJMPzUDhkRVFC8vrKiooLeL+EMqmkKQuikZB8fo99KAqh1VrVksJgOGy5EIXSQiEvv9drIbV0eaWD/TdW4cagqGCfnV8Yq0WEQqby/N13DU6x6MAZjIYaxdramtGkPI8ZVYvaVdOMtNNqa9jtKZ/L690XLwwu3txemhKBxJPIRPEQOhq1ATQoBVMi0snpleqtrmaO37AwtDwLz2uxsJarVWtWLDZadTQ0mMFBwdmEAoA+PORA+WxGT5881vbOpvLLC4bjb0rXOj89NZYPz1xBcmOUftyUIIVCTsViXotLC1ZrAWpRFK51GirXKirdXKvZamg4HmjmzOQNei2X4oEtDPo4gYm6HQgDn0L+uPy+mBxPXOOx15i+4XCm2dSv8dgxGDObeSzZRgvBQcTAObDkRQCVtxS5M5+6/NV0rOmoL79vrngcyVnI8riZRmq22PO+Aj6PAkQMvPHco8nIUSgQMaexsrKqvd09g9/gfNbg1asfdHj4Wufnx3KcmdbXV7Wxua6tLVcQcLgPiXNmLC4IATSzsryiTz76WBsbEGFBY/+I5kQWorXX5zFKHSJrwrubUsMbGYHBeYzFY5YDD0cDK0G4aCNkDjIajpjjp85IaajZ7KjZaFneRa0Tphv+ADIMoyF3chy/5AkYnc73qLvCJE6IXFM3co3s73M5CwHfnHAaCvrNc+zubOnh/V09efzQwjR5VH/QtbANEwMlDQTjTeYKBT1+9o5JdlAPwILtv35th+r48MgIDuQmHHAOcCafN3p6HYawsGAe5/VPP1nCzYd9+4ENgs2Ae0DHjhrVqhkpbFsiFjN4sb66ZvUwNpqowWYQocjBeD1jbSYzNds9VWowf6gExvL4gYhRRYEAcozcwJCQMzWaUPEsGB5oZJFkdWXZEmWcCkXbZDJmUXtjfU1LK8tmUEiEKAAfHRzq1Y9IlM7sM7F2gYBXhYWcFcKRI6UySQVDfjvg/VFfjX5LtVbdamNQx/1Rz77fHXbNuIhkRJlwOG250mAgjYeOJmOKjkE5TlSTideS5/EIVYFPs6lXkwlZIMyYz9hKi0QAQC8pFAAQ8gG6nJyJCEXEgbEbKBr2aaGYUSIZkT+A6Y00GHU0wdgN58zkQbIznqnfG2sygg2UUqm0Nre2VMgX7OD2uuSkx1aDu7o8M4STzaa1vrGqR48fKpvJadifqlKuWu4LQuBAw7reu3fPSAyrWY2GRgY1GtQO21Z45vu+gF+OD0xo7sEK8kSoXCGvfCGvyWxi9UsQBxDRUpsga+a4iAbjGE7cr0ihHK8iQXI1r30PI7u4gB3sWeGc9YROZ019/qBFrfHUq/5gYvXDPhK4jOMQrQSJsrhY0PNnj/Xi+VO9++IdpZJxk+1UrRh6a0ZFQY43RxhdWVvTiw8+NMoZpuemdKWvv/zSjATJCcW9RCJutaBEioXc0jsvXmhhcRGppakZXv3wgwk/8eDkM9QYeH5gyWQ0VLfdUgeFBYLG6dTkLcmYK1AMBny2SUA+MPF4OnGjkz8gj89vBeeLqxuVbiq6ua2rN5iYQUWiCaUzOUsm2UTeB1Q7ORgvbMzNbGZsHoRCNpM0qUw6FVexmDPHAztZXF7S0ua6MWbIkw739/Xdt9/q4uzUvOlo0DdYRVR6790XZlAUso0QcKgyTTScj9UZdM0hNMD2nbtHt6lOr6P+oGf0bia7okAgqdHQo15vpk4bPZ5Hc4ccy2NQZDJ2DQpMT3QiMnE4SB6MycNwPBRp3doSf2dNPXMec3kwlulI6VRUW5sryuYS8gUdeXyoEKaazV3iCkdIPQfPXq+Rj7TV6fQU8Ie0sFA0BJElSs1mqlYrd2cI1m1gsA9y6979Pa0sLyuZSJtCB8hPIRjYRzRBuoZhYTgQZaQFrWbdBM7kq8YABvzy+FwBK+kH+tEkioV8VoXiguVYJ6enxh5jMPzH2WA9TLIGhS6ffF7ErwEjL1KJlJVSyKlxtEdHJ6pVGyZ8ICiQj3u9foUjUfmDUTneiDq9kUo3N2p0enIQB2FQ5KibG6v6w198ohfPn2h7e8OM7OzsRLe318ZuoZLmPwq3KA/WNjd17/ETJZIp9VptnR4f64vf/daiFOoCwjdqByBhcXFJW9s7evjkqaKJuCo1okJJ58cnVpUHWmFQgyEqarcG4hYMq0bfZ5JJ052h6oaax7Ao/MXjEXnB0hTr8JxgZKQq/oCq9aZevd7X8emlrm9raneHxtwEw3Gl0lkzKA4ytDyLPhgSDe6q4D6f1UQWCnmLVHj2eDSkAoLIDIluXMvrq3rw7KkVFdGuHR8d6dsvv7R1MJq739V0MjKj/OSTjwxKd3stU0BQZQ9GgookIwZbMKZKtaLSbUm1Zt3gYH84MBkNG5fLr5pBEaE6rbFq1a66PZTSVPdRG9xhemAISTLRCYMypTgeggg1NUOyh9HjU8ufMCb8r/uYqVjI6vHjPS2vLiiSCCgSCygcDZoMiH2plCu2x0eHx1Z+uEUH2uqZgikUCBl7CwsKnEbHCWTD6QGXrXYYDloNcnmxqPX1das3wtxSeL25ubHDm8mg3o4bC4sxNBo10/sBld3Cb8zYP3MUBASfV/5gQMEICCSkQDhoORQRiqI5jCA/CNQDDuIwqZcFAhEl4kkVcjnjEJLxpOlYIVxgu1F5QF4gSiC/opYJbW46xGRWqeyiGdSr1wcq3VbkZAJ+Ux9yqLc31vXrP/pcTx/fVz6X0nQ81Pn5qSmHu722KRN481DetFps7u5pbWtX/kBA5esbHbx5oy+//EKAMxAWAAAgAElEQVTHh4dq1uqWABYWClq6Y/XW1je0sbVtbMjJ2anBrHqlKq8cC9F4HRaPAimHcdBHqtRXjNxqdcVw+81NScN+36rmeBUUHMAQdHd4MsJ5KBxRKp1WvdHS1998p/3DE5Vuamp2BqYi8IciSqQypqYmZ4KQaJnyYuIKIAM8b0iJRMxl+aJheX1SJBxQKoGE362Kr6yv6uGzp7YevOez01P97je/sc9P3jfodS2PWlos6sMP3jPVBPItHBMwO5aMKbtYUDAaMm8K3j+9ONFN5Vatblvd/kCD8VTBcMI1qGBSw4GjZnOo2xuK3Ag8A5pMaTeAzkUhgMDTFQzdVUtcASzGw8OManoXpYhIEzOkAMVJVOaToe3948f3tLW9qsJS1qh7kXdBZDmyqP761WudHJ/osnRtxdl2u69Bb2hKGNZuYaFgpBFEABCN8zM2ZQvoBukZER/DKypOC4fHr16nr+vSjRWEOeQG6zzA17G6FLYnIzOcQNBvTt2HgmQCeTA3+EdOH4lFjToHNbQ6bWsrosaJc0dgAPMMAoIp9PuCisdTyqSy5jhBPdStMGKf4zFSzRjmdseoeB6kBcPR2EpFiVRWi6tbdqYOj850fnUtZymbnJsivD/UxsqS/uRXv9C97TWFfMhd+iaGpQWhO3CxPclfYbGo9z74QHsPHmlhed0s9vzs1LwW9RfaHIa9nqIhcpAVkxXxAFsnk2nLW97sHxqVTvUfzsiV7bsPPBpMIjQpB5oCMEwj9Dj6u9l0Yj83Hg3UqFVUvrnR1dWFMYF4ZIrJ9+49sA/+2999qdf7x7qp1NVoDzQYzeQNhFyDoooOZdruGtRg0YGyHAj0i0QhioyJRFTRCGJOxMI+JegPy2W0uLSo9U1UGBn7vYvLC/39f/4vOjw4cHWCIyhoGTx8cH/P8jAgNHkhhyyajGlhfVm5Yl6pdMrW9+jsSKeXZ7q8uVaDxHjqKBhJKpdfUzCU0mjkNYO6KdXUadO/xIHF47qqBjInmC3373cFzLcCWAyK4qyDWoAINSYhk98jRUIBTccouMuKhHza2lrV3r0tPXx4zxi10nXJIgQOB7kQ0QSPTd46HAIDUZJ01aq3jJCAxTMyJg+0nuqmfKXxdGg5aDhCjusqHkajqeWIUeo+Y0fNeseE79FQzC1noByZjDUZgx6kYNjV81GT4nOaQXkdU+wjVVtYWjQVP0bVJoejS6BRt14y4CoqoEHPrW1SgF7ILSiVTBvJgRYRGRFQkyCAQUNQQcbBAjZaLTMuzhlfETWsb+8pEktZDnt5VZbz9MHmnAJdr93RYi6rTz94rq3VJYX8jmbjoeHWTq+t/ghvOdJgMtLS2pp+8cs/NINKpgvqD4Y6PNzX0eGBjg4ODP54ZnPDougBYQA31taNMudD0CSI9AfPZiEPBwrs8PmM6bPKdqNhXmhnd0fLK0vKZFJmUHgrJD2oJPBa15eowS+tbYSowOJn0hnt7d239/Wb3/xOJ+eXJgrt9EdqtHsaoonzB62JzCjS3sBqb2wwxVwiJfkTEQqDAuJBTKA7JKG3QmMUvWJKi4tFI15YfJohf/vb3xljBalBDoHynN+F1Qr6va7QtuX2agUjIeVWFpVfWlChmKfwruvKja5ur3VeKqne7mo89cjjiyoSzRleH448areGqlSa6ndR5YWkuVujMR7bDAo92500xxiJO0X5fOIaEvpDuTKjsFeKRdz8cDIZ6Lp0juBKxYWs1laB6ZtGsR+fnFgUdyVZHo2nM4PW5BJAKKRqHLTqbcUKr+Qz+XxW6xtrZlDHpwcajHrKZClWRxQI+kygWqk2jEyBetfUp24LzaKjaDBqaYjbJ0XxGKdLgTdkUYpcmxoUeSaGFQiHrCesuLSoBERYwK9ur6vSnZQsCNsJkWLNmmhLWwQ2q0/FIqgyIlbcx1FDrsAL0O3AeuJAIIxAM5xLKwwjWwuFtby+oXSmoEAwqlKpIudf/Mlnc950u9FQLBzU3ua6NpaLWsxnDXdfWcisWxftGM/n8Whje1u//KM/0tbePePokY28ef3KdGzNWs1yHPp38AbXpZLRlLQ7ZDNZo4DxbqcnZ6oZTQpUcVXBsDAcTJgYNg7F+jMq4CvLCoQDlsyb551BHU8sx2rWSGTblkPBKkEG8F88njT26Le/+8L6ZRaWVk1lfXZ5retyRbVG04p6gx7qEFcuBVzEAAzuxVFrxJVOJy33ge7Fu8KWjYb0drWsbYQk3Do1oefvCtR8JVLiIEKBgB2s7a0Nq99cXVA4rhpGh6EKJ+OKphPWAhCIhDSnN2g4UpUidn+k4cRRfyj1+nP1+nTD0mAHhT7WdEyOhNYP0huSwZXiYFygjrcRyu15QiJEdKLMPzbjiYX9WsqntVzMW/EZKHh5eaLRoGsFZVhUj2duB7NcvjVZDzAZxYvVaCIR64Bmv8hJgEe1csXaK2jYBPahZYTMePX6RzXbdStax4HS2bQ502q1qeFgKp83pMlwplajh5RQsRAG5Wg4oDbFfqI+D1ttFLjM6wHpaPchV/LRDhIJW34O/JuYynxg/8ae4mQp0PshaaYztwu601W32ZbXcQUKGBB5PKQIhsXfyf9xDuTnGCENtDgWnj9A/TaDBC+nZDJrTLLz7/7Vn82ho3vtloI+j4r5rFaLC9pYXba8ikTb6k4IEf0+haIxbe3t6bPPP9fS6poGw7HKlYqOjw5Uub01qIf2jeInEePHH340KdLu7o71LFF4RUNXqdSMVYNyNpp6OLJFwtuhraM3aX1jQ48ePVJhccFemwY0Emyj8ntdddtNtWj1MHo6YPieg4RxwuCgTv/2u++tsr2799B6gF4fHOno9ExnF1fWM9Np0/mK53bVw+RpOAAiFMa0sJAzxf3jxw9NKdLttFSrlq2Z0m39yJkTwNAxauABX/Fs5A/kCWggi4W8RRCYUAwKZpO8ae73yhcKKhyLKIgiIxzRzPGpRz1kPLfI2u5OTOSKRq9DC8YQgyGqe+V1aFEnLyBCIeLki9s94GrWANQuAYFBeR1+cazZfKhULKzNlaLWVxdNr8nBvbm+sEMcCkPtj81xUCSl7YUWC/YP2jiMV79rsYBgAcJS5qBWyOsy8gDiamtzw3Kv07MT1RtVo7IxQNT2GCfdttTY5lOPfW3VafWXEpG4SdewLkiMXD5tuSt1KVc1Mbfc6Ozi3HJPesKM6SOHCgWNnLIxC3xmL2WhkOVGIdrZeQQCJga/OruwswcTHYvFDRWBUnAaKCxIVcjHOV+gDsgraqYuyYHSnHpdUvlc0aKt8x/++s9phjJlRCjgVy6VUDGf09rykuU3b968UaVaQ5OpcDyuBbpad/f05Plz67ZEEkOTHkW8FtXpTsc2lDoEVPern34yBscVRkZcNork2WAeR2xub5Q3ac1f1joRs6ZDcCwyFjAxukHID0I/OVatWrW28spNyaIVxooR0n4ObOR5eG/Hp6fmTdc3d4zy/P7Va+3DTp1f6OrqRpVywwp5rprZY5HFVcqHLLJsbq7p6dPH+vSTj5VKxXV5iQbtRMfHR+aRaWAD65NL8JWirc1V6LRNNU1xEqOyorAduIZBvlazYbMoeuOh5h6PgtGoPL4A268pQkxPQJO5V8OJR93eRPUm8GakwZC8gSjktcIqG++q8tzeJWASh816mUjC7+KXCVuRFM1H8nqnCvgdZZIRrSzktLiQU2EBTSaay5oZEip+AhFeHod6enGq61s0kC2r8RUKi2YY/WHf2DucC+cIp4auEaEsuSVGhREgPG63W5YbIw2CqaPg3+2hSkDRD6vLyIGuNbim4inrdEjEKRqntLSErChhEi6UEjhf2j9oYoSyLt2U7PnS+ewdq7yoaDxmK4MjuAL6tTumkEgnklpdWbX1OTs6NdEASMkMLxS2/ibahoDyfAZ0pTCOQELWm7IBND6lgukYEXhUhYVFyymd/+W//xdzDiRRyudxlIiGTX7EsBFgEA1irU5HnkBA6VxOGzs7Wt3Y1OLKioVBZDa3NzemaMDrwmARoZAPkfxRjyIBxMIxIPh/yAAEsNCbVLtp16C+hVgRJgW4sLm1aTmXUaJen1Gib5NRCn30XtUqZd2WLs2gICIgQPZ2dk2pTPRrtdtqttoKBMNaXl038eM33/9gavPLq2uVrsu6vamq0+7ZIbQ3KJkHhEF0C93bevHimbVrELHOL06tPYPitUE7DyJJ2gnGRmJsbW3aplNqADLtbG9Zwounh/WD6BkMUMx31BsOrN19ggFA1U6l7mBqHbWOL6LJ3Kf+aG6DVjq9iakfrAHOWtfRELkt4lZnuuszJdK6rC1RCVGMCwjJlzxCUT5UJOxVPpdQOhlRPBxQMh42eItB9ft0zs6MiADSYiBAq7OrC12WrnR1fWuzK1IpugS8po1jP9waF6pz+p4SpsMz1ixCkyBduDi5oXU/1+o1I6a6vb46PRhdOnCB8EN1WkifvErGYqbeKRQyWl1Z1Nb2hhWFgf0YFGfIbUzsmrLccrxOW75QwODb2vq6NfyhN0XSBSuJ02evcjSU3n9ow3zK12VV6ZWq1ewMch7phUPEjaQOev7nRzxuKgxwEufLhNoYkVBuoFgZy/nf/qe/nmMIvBi5QdDvUyoR1+JC0bBkt98zq4wmEiour2j3/gNlCgXzqnibn374TiWa8oBvPCENhkiZ0inDroN+3wyKqjMtGDxYDFgt6lc84PRhZUYMdanVrQ2DBcGQkOTwO0BDy7XesleOLHe6LV0ZNEU/Bman7wbPyUYTCW2ASYpkdVmtTk9ffvONdQWTQ9VrFCZ5T250tOIfh5CmsYDflCI7Wxt68uSRTUMCujUb1M8ujYShZoIaxOZjTMZGUHzwwfsWpc5OTizfWlletPYD6igYklHXRgw4ttnAkzHtL52+Gq2+6q2+ekNHc09YA1iv7tjaCMYTx6XHZ0Qn68EwMyLhR/WAUfGcGJTZ2J1B+cjlUJs5qCGIUH0Vcgk9uL+lZDykbrtq3boQMVDanAGekyiNJI0DBHfYaLcsQh2fnBlcpz4G/ANZsk9hy3uJ8BzYtHZ3duwMsDcwuLC7IFJ62ui6Pr+41C0HudVSj87bwdQewz4COeRMjDWIaXEhbzXRp88eWfGfNTXyKhpVIBCyuiF7fX5xobPLC51fXmg8m1oZJpWBSIrY4T86OlSlUjZxLQb1BPFtbkHOhNpm01r1IRxsPomfhkHUNDQ3Ruw8wW7iFBJJNK8ZQ0O8DxNtG/NH9/dEzv/1N/92DvxgyEqbjluPLP9h8g8Ykl4lGrdyCwtaWlnR2taWguGILcTZ2al+/O6l6fEYGMKKsbB4avRu/D75BZAOgqBarRn9yAYswI6lsxapOPQYGViWiAJztL21bQbx408/WtMfho3BAafesoFQqTVmQngcLRYXXLYtGHIFuo2GvQ6NjJlcTsl01mjPr1++NF2hqYu7DDkZqdvpW6KJcQBJMSqiVDaTstaM+/f29Owpos+0efB6vWpkDVCXNgCiDRtFcfrTTz81dpAoxuHkd/D41VpFAxJsqN+g6wWT6ZTyCwU5voAazZ5uq21d3dRVaw7VG3lsoAoTiqD6XdU4VLMbSF1j4n+ade5a1a1AT/SSHLSKNAcScanTwOj5pWjY0fJiRg/vb5vEqHxLzgSCcOVQjDrAOUBLE1nw9hj9aDq1RkCgMtOoqD+1Wj3Tsvl8AZv4hHyNtAcS5/Gjh0on3ZwTKAzawEEDrVBWoIxAnXJTpnWDdnbY1rGGfbdZEceTjKNUWdDDB3vWBgNbTDkCx+qjVhiOGDTDf8C6MYvkp9evdFstu+03oaDiyYQpaDBiUM1w0LNSzONHT7RUKCrg8Zvq4+Tk1FqTOKvkpO7sCwgK8jFyRFcdhPPHWGlVwbDcYT6UeW4tzXD+z//wr+dgSA4AbckcWAyCfpRMNmO5CwdyjVb44oIlb8wyYyEwqP3Xr6wOBNZm4eiLQVCL+pyhKVTEMRhw89uWaKLR5ta24sweGE7MiBCnYunAiVy+YKplFv93X3yhI2uvd6vdQEfrmYpELFfrtZpGIOzs7Jgx4YWob4Fx+dmNzS23Z8vnV5Wc7s2+KZsxKESOHoexV2MzKB6WcNqiuhN4gBvM2dvb3bGkuD9gnFXP8jg2t91ommKeekU+l9W7774wBQfz+IbDnqksJtOR5XtoIongsFWQGSurq9q9t6dUOq/R1GMG9frgQqeXFd1WO6q3huoNZ9aSDWAjMll+xMOM6PdNdjyvxS1kW4g07aurhED9QF0xl4pqfTWv5WJGhTydtVM16mXT6GFQ5ELW79br2mvA4mXzOWsIRaZOt0Cl3tDF1ZXeHBzo5pqcmVkksKNey7uQLUG3YwSsQ71WsTNF+zsQilqR1bJ4rlpNJ6cXur4uq1Fz2ymoB9JIOR4ObO3W15b17J3H+vzzX5gAF3UN77FFHclPLrdgzaGcCfaAuYSHJ0faP3xjdSgMCgqd6EHhn5QEx4tWMIPsqQfMbFuxmv03o2BeYJSZJyEbf8fK0jtnkjgHeBd1SbO1dd2/f99E3q7ipirnb/+bfzYngWYqEAeDXYnFo1a0RBOFIgAF7/rWhoVQKtAk04R/hliSQ9GeDWQAa4Kf08mUhXto8pwZVEA9pBxdNHctm3ZD/wrTaFD70sPEUBXqUyxSsbikRw8fGzX51Vdf6fjk2GoARB5giE3LCYctMs3GI8PaKDd4HZJP5CZ03tIdjOQJ4gASpN3lfTPHzV048na/L2RdmEBToAN5kSnXad2ORg2yLS8XtbzEcBG/iTPpIQIW8n4G5I0DmMKhtWI/ffzIDsLtTUmj8cBqV64W7cYa6zAFaHa0aihHtnb2rOI+GEvXt039+OZMx2c3KpWZKzGwHIrW9d9HJwCYq8NzjcqdcvA2l4IYcJgAxIdDHTAZKR4Oaimf0dpSXpvrCyrk6CDwaTpxC7mjYc+SdRwJXpyaC3tFe0QsmbARZbF40rK0RrttBvXT69e6vKioVYfd41/mRiAsFnNaWUZStGIRC2EAjg9j4hAuL6+YAYAy2Afaai4vS4ZgmIFoELrPGIaBwuGAFot5PX7yUH/4h5+bgyey0ZVN2YXce2V1zUgInh9DII9ChfPNy6+tGG2xnZyYfP2OHSTdYKgP8xXbdToa0CJ2rfeOmtZdKu02kFmDLyTP3M4TfyZAoO5gtsjHn3xie4mKCMTifL5SmKOPQnXAZpOI0rYQTyVsdhyHBFiCoBWalN4ULB/68LZ8q+urK6Mg793bM5hIAg5kRM8F/Y3nIGm9LZdtkzjYMClo/FDwtlpd04N9++1Lq0/FYgmbo4aEH+UxjYcknSy09bbQCGmDN4PuqCmf14wXb4EnhbFjIQn9RCrYZHeGwl0TmHl6Ugx34RCS2tw1n88MA52azQ7s9c1ooZRROlD558kodGNQ5AW0q9AXxFcYICRGjx49MFU61DpsGb/Hz5crt8b8YahAYVjM/MKi4qmsxjOmMTV1flXV4em1SrdNNdp0j9J7M7OZBhweI07eGhPcshkT5nRnYHzvrk5Hs84c5m0y0urigj794D3tba8pnQgpgTYv7NOw31GpdGE6TVTnNpQF+NRqWk5iKm0cQDKlldUNm0pVJUKVrqy/rVSqqtmgpuPqA4ng66v0f7nqfKRBCGJpXqVeVWSqLp0GOdfJwtIdn57r6urahKgk+RwQ8i7Wjt8Ph/1WFP/kk4+t+5ZIcnh4rK++/MrUGRubmza1CgYYZ+vmTB0bwnNyeqyz81NDFDB+b8kFfh54To7PcBkaV4FtOEnYSRhb2EMkaZwJVBZE1bcPDMpGpm1t6qOPP7avnBXW0fl8JT+njoAcBGxP9Rs+H+/EG0ykksaWZPN5Iw5ogCNCQTKUK2VTKBCVPvzwAzcRzTCpiNFXYfMYCE6JLhhfp0frvGOhFOyLcdVqLn799ttvjYakXyqXRVeVtmk5tMYDRakrAWvogsXj4FExKrw9r08Y53nxItD8b/bf6PLyyt6nOzKKQ09REY1Y+M5bySYtYVCWe02nP8tK2GwMF0qZuXiwXtS7GvWayV1Qn9uwxmDgTgxa0PrqinZ2No0ut8V18MwJTaZjGy9m7Qe9vhkfcxDS2bwi8Zza/YkOTy51ekGzYU21BsTE3KITcM/GZJnn5OBiSBS33TqTGRT/NiO/dBXlc2sUHJl6nPzp/s6m/uLXf6wHu1sK+nAACEPRPzbM49P+giwH0+Rg4lD2Dw8s70CgS567urZp49horqMxEkKhXG7o9gatG7T5yD43uSykFPkt78uMIhK2NADUAzSHSgfRcDbIo3B8dEmjtkBdY7XGydAdbaap9ek9e+eZKRhIDw4Pj/Sbf/ytvU8K6zYGOZmw7lyYRRxvuVrRxcW5Dg7e2LrTQ0WUwplxnkFOjD4wQumfTOAl0oFeGIXAQFXSIaaAeb10LrtzKjEozt7axoY+/ORj7d6/byiO8+H8zT//wzkRiUiEAbF5LCJUOZILm50doX0gZ1ALlo18iJkMzAw4OT0yiEjrM4k7NDOqXRJcoAP5irXMMzXojipl0wjTGBTeCYOi3kWIRTJUXChaOGbBXr16ZR+KhSYphDFj55mBQX3DFgamzNTWbnsykZBNoh0AIgSlMK8VCLGxtJW7BTzX4BHMUj+hrcJn0ihr/rNWjrnlATaFJ+QaFMYNhLPJsOGQktYzBUR9qM2NNUvIcUyIe4GkrA0R2ua+33J46HYe2qakMgsqru6pN3L0w6sDHZ9f28gv5ueNJh7T8Vl0smhKou7KhtzGQOo+UOMubT9n6quNUXYLtxxGCvXMH3/84J7++a//WHtbG/LMR5qOexr022o1amY05I02KJIOea/PYB95K6iCfWMCKywdQ2/IpzEwtyu2o8MDZreXDSYDi1DIkK+gtgcSc7ZYa0Sr1CJ3drdNiQ6aIPohana1cUzMksFsDLHdhkCg725oDnpjfd1EzzT+nZ1d6NuX39laElWAkvfu3zdDBWERuRkxZt3gVSYrlY0UstFuPr9FMQKF1ZlSiJ9jbr7kRxnitffEuSSloewDMwlXxRkh2mJUZlCbm3r/k0/08NkzUw9ByDn/z9/+mzmeG1wLm2FTY5pta3hrtjtuS4PXa1CMlgigEkwIRSwKfudXF0qlk/rs00/1/J1n2tnetqhBvmAV9tuy6rQvIw1CQNnvG9ePQpvQSr7DG+dBxfmDDz60ywEwGDb7px9/tL6qpWLRZpZjADw34didvpSzGhXh3wSad1/5M7iYxSAqvG2Nj0XdkV88LFmdYYg0FDIzgfHJUbdQa2JMIAdSKMI9TWdujmEG5cOggkrFI9oh9H/0ocmL6CKmVuL2QkHbB2wjUZDjXPi8OBi+F45ltbT+WMNZQK/2j3VxXVGzPTAighoUHaJMsMLjWm50pxK3sV+M+SJqzzAoIBJDKnGARBpXZhQNu4X6Jw/v60//2a+0u7lmgthRv6NWg6hQM5htnaoTdx0oHZDn4iyp470twiN3YKQAkZVJviAJxMeMfbPmzEbL1tCHarzbM9U4TgkW7G07DXu1s7NlcxSt45Y5HVMa/dzZ8ED4LMyZh9kPTfXocBgx0s1nZRYGng6HE5Up2B+73QpEV87bvXv3LeVgZMDbBlV3XxmR1zRRsgu5Gf/tMQYQg2JOILk+RmVDNKfTn2enl2/KloszC5J+M2MfKUHYkBufFpaX9eT998ygHjx6bEjF+X//97+Zg88RO3LgSRShRyvMMGh3beYejVXAIsSkwCemgMLA2dTSXtemzfzyl3+ghw/uGeTjRWlLhwkDp2Gk5VrNxKoYrcfnM9gGFU4tB8OEuqR6/es//TMtLizabAduvdjf3zdt3YfvvW/Rgg5QxKd8UPAtN3cQQTF2CocsNsZuQzwmU4ONDGRh+AY5Ge/HhYoU6aKKxCImJmUAChHOcrOA3xQZeFegCn+34TOm4XNpWxPIBv02VOTezrZ++fnn2t6mqOu1fASmzJLc2cQiFBASGEJugoiWHHTmhJXM72qisM27qLV6VnMa0lVh3Bwl2TsVxJ1BAdXQ5ZlB2VhTj5tzTBH30l4zks87s7FfiVhI+UxKj+7t6Ve/+FTbG2sKeKXRoKdGDWVLQ20by0brBaUDDl7VDh7MJ0VrShicDxhYzgh5FEb14OEjQzRX11zaAPXdsg7eYCBibRhnZ5e6ub41kodzBRSnTEDhO1/IGQwM+Ck7u4cU6IqQmjyU/IskH7Kk32dfxkaG0Qjo9/NvE5trjq6O+hHnDGiNoW6ub1hENOOZ0ZWANIucmaGXA8vFccoEBfYaI2fuubWD+Oh2prXDHZZpQ1rbPUM4nCNz2t2uQULgaSyd1uq9Xe09eqhnz94xZ+D8x//1380tPCJp7/SsgQqcSuGTP9ND77aFo7ljuqxrTG5h0RUyM/Xngw/es4EkeB0qzpb3aGaFMEJ7vdG06AZcAGr1BkTChuVWNihejs3W+8u//CtLXk+PT0ylcXlxYcqH9999zw75dy9f6vXr1wYTWTQU6HgvhLRQ4wzcsCJys2UbCQ2P57Q6B/1FQ5cSx1h4b4wgI9JB6VMHY/X5DEQlklgKxoR4IpZLldM06I4LhsVCULy7vanPf/GZNtZXrbBJ/YnaHlHo53ly5IuNho5OTnV2eanrm1v1x16FYiuaOhG1OkSmsakl3Pl5bss179WqTtbLZNO3fx5M6Y5LBgH+PkI5GsrvmykSZABNVMVcRg/v7eizjz7Q5ro7NsCGzdQq5sQgcXASDAjFMIhMfEboYQ4cnpvDVa3VDWXgWAtM2n382Fjf/pDhMF11On27cyAUiKrZ7OrgzaFOTs50cVmyKMi6k7gzdhuCAtU41yLRtIlzAu5DZsGm8u+MG3O1hMyw75jIFbOLRuKWy1BCwFgZ20b0Yf4f52Rrc8ucpdHftKUwytlY4aA5WQwK0gKY6RH2izAAACAASURBVDLaLvxHv4kDwZjsDHBxAw8HZTt7OnLnQTJEs+uOsfOFQkoVF7S6uWGjHUh1nH/764/nSP2BdiwcujdCOfQjB5JpmuQnGJ0VPL3+u6EfLuaGKSGRo8UCuASMY+HJY1ACQL3zoXiT5CGERfA6Hppi2M31teVbtEw/f/Fcf/VXf2kS/JOzM4N81AasQJvLGRT5+qtv9IZa0mXJCqo+n2OTdFAyoP0jigIFvvnmG8PBllcxjgyjAgbSEjF2vS8J6pLBBFdjiNfCe1k3p99j32csFRHSZPzDgdrNpi0umj8T0caj2lhb1fNnT7RUzJtertclaS8ZiUAtjtoLOkj6m75/ta+js3Nd31bVG0reYEZTBW3IImv9dlg9oqG3435dm3LzqJ9ZPGPz+Pm3+ZU7T8+ZDWzCKwaVTUa1vJDXg71tffTBu9YdS0crsKeN7rLV0RAHWm+oRH5XKZsj5JIFI0BQ39vdTWO3SW82VxhJUC6npdUVm99AWYWcmHVnRpnPG1T5tqqX3/yg/TeHdn0MJJHlWPO5GRLrSq5UyGe0vrZkMI29AR4TvdBvot0jH0KZwnsiBWHfIBb4Xdg4UEPl9tqUK1Dp7A9kF47QjMQ6F9yapUF8n1uPgvXjXFHXJG8ySRtzKejPgkyxmYwoIygcJ9zfu0NmzM8A6fAwdhijSmfMoRt1/+m9lTmbgiGwgeRTeAKICbwK0cm9II25E14zIMIzlsw+M17LbiKg0Oow9IRpoTTyjawoTMcu1DE0Mx4oh8e3+4FQT5R1sH9gHwQ69b3339Wv/+zXRtOjG6MthJ9zi2qOrq5K+vKLr7T/5kA3htE71l7AIJUPYBl395TL5W3k1j/8wz/aBWm8HwyAz8imMQcBr4wTwftywQAsIawma8DGs9BcTgGkMYMK3w1ZHNIfxqyIgd2EwQFAoczmP9jbsSGN4yEtJHWVK9cWnTDy5ZVVu0itPRjpy2+/1/7Rqa5RuvenmjNkBRHsnWjYpfLvbnwwooQL0dDsAQeQX7m3Y7gGhsjYZf28VIlg+sY9JsgpbOLXqFYWCxahPvrwPRumgybThu23WmZM0/7QRqBdl29UoWCKWn44cA3qTq1uvUdoML2MZ4ubUUEyJDNpY9lgf00+RHide1Up1/T6p32dHJ8b/Uz0I2LwuhxW00qGgsYIPnp4z9piyNes7SaZ0Mrqig1xoWBKoR6GFFKH6EI+BYMMPHRzVfLkmrGViG9dLabb0Wskg8OMvcjP9zfxfRPW3jUJst8WTLjcboYKf+KOKQuh+KGEw6yTyN38dxJax21WnIAKXF0linMgJ2viPCzG5vwDSl0sjsUxqYVkxsQhhPngybFaep3e9i+Z7s0upWJoOq3KE8Pk5CzgbepWC4sF8+Iuxx9XEb3d8pLWN9aNxfv7//z3Fj6fPXuqd14817sfvG8QrlJzmSO8qXt7Qt+KeV9++aXevN43kSVaPspLLDxejfFk7737vkECLgsgcaWFw4UwzJ0YGj0LWcFzhoNhY554Xyw+uQKHCYOaO4w1dhNXDMom5ZAL4dmG3CACLPAbBQ/LtLu1rnDQp2rl2hTbFIDZfNhMLnd7/v6HGs89+offfalX+0fWQczM8dHUp7GxecyHcHV6b43KmEfmY3iZI/f24jXaXH5vUDb632GYP3Y10rjfkiYD+Z2ZESbLi3k9fnhPn332iaEIIjERyLSOg6G8DMQfDIwKp+7E5XMk8rw2yT3ki11thNKfFhmiEdDJZl0ErDYEG3x8dKpKpW5G1esM1Ki3jBB6W7Zg/4lQdnCnjHqe2rDQd549sToijDDrTi8TtaXP/uAzy8cpyyDzggLHYHAu5BnAbih5iCHrj5pOTdFu45/77ghou0dq4EJNDB/xNM8NIWLEyc2tDg6OjLpnPciz2HPyO4rzQE9a44GSdl+VAQU6M9zUh5wRsTLwmChNt6+zmw9bvdDQnt2v47OaDd8DKtntg4GAQTJyCTpNbXKnVY5dwao7yxwSYGILzcHkZgMMyi4UC7pJPdCPReT2v4ePHhoe/bv/9HdmiB99+JGePX9H9x4+MKIAupPWe/IxFonrSJiF/f333+vo6PjnCAVOZkHZ8NXVVb374j0L+yT+QD8gB/CTyMphgnbFoHg+FinLDR8xtwBtnadTHMbEbleEjse4iaj2+bgpAi3ZeGLRGlaQ3iC80/JSUT4Pk5xK1sbCUBLKDECB3Xv39c57H9itF//4xdcWoZgVSDsGV3KxKRiUe22KK3x1b2dxI5Q7nNE1KGZUQHS413a6rexEaepNFHEnw45mo4FFKwgTBq48uL+rTz/5yIqZdiMFa8ptgEywGo5NJcKNHzQSuoNqHPPKHN7xgDyQtpSY1aEi8Zip42vNpuXPNOFBSHz33Q+2P+RSwwHjuOd2dlCDc0Y4O2+v+KRmRU6EwuXJo0e2fhgzBgFZxU2Wv/zVr0xsDP0OpEPcyvxGBNhve95cIXfUDjzpBsvGWbGckPYYZEx3758WDJzuxsaGtWQA825uyvrq65c6PDyxnj7Omj8I1HNHILw1KLoMmCtCzmzX/yD5mt3N75ihmOHsj+31nScbOTMootRbIQvsWK/PDRxu1ye5AlosFoVWCTYTEoEPBh4F21oR38YnwQxFbEwXh5SbJPD6zOxjY9D4UYdYWVm2D//tNy8VDIT02S8+0zvP39H27o58AZ8uri6MsDCW6G7IO97u/Ny9wZB+KA4Ctwci4MWLsulQoEQN6yC9u5uV/I8iHgeUXIrvEx1n44miwbDVmdgQHAefwWYV2Egyv7F8b7Vg5FjAPcI3EBY4wWISERHE0shH06ON+kVjGE+Yg9jY3tHiyrq6g5Fe/vBKF6WyhqOpteJTZ4KqxdjZA96jXexlMA8Vhzu5yGbpvc2jgHm2B/Tw2LVgdxOMJvLYTRpDTa1zwKtMKqGtzXVrQaGJkHVgH/iP9ppGpaJapaLbGu9pZDDXDl+hYM7z9PjInA89ahQvN7a3TONXbzO0Z2Lz6YB43333vZEQTGKFEaNphLXGaVrkoXHTYFTc4CQHnr8zGoE8B4KKNSc60Lrz0Scf2eGn7oNG7ofvv7dpvNSWOGacRw59GLbVZG9xc6pvb0yxWfujkUsojMd3TZ+y9IRCMANVaR354otv9erNgd095pIn7igEyBv2lJ64QoEhLjnrh2MoEEp4iBQus/D7yL+nViKyIUGPNvNz61b1ulGJRXKJCHd4If+GQTGzDHUCcABWCUvlCX7OOe7u6eFQw54hSEUKRe8LuBymxpq70m7jGBQ4BgW9ioL3+fMXevDwvjY2N+QNeK21mS5RxjhhkDYJdDi09g4wueUAvBd8ut2U4d4wx6G0XM+M3y3yQoW6hTtGSLlD401sS+2Dq024QxWNIEls+PeRCsjGLYNECA4bnp18DO/EoXQnsr7F7GHrHRoysw5NYKNusw2evvPcOpuD4Zha3YGOTi9Urbc1nTM00Z3P7daA3KjP+3MbHd8yfC6f6s7Ru5ulZ2wf0YnPCtwjQskgUICZf/S3DXoGAxMxLjnLG12N4gDHASnAmtOfdcXcuioF3L45JppGIYDIS6kjffv110YOoShnFMGzF1yGnVenz5Uv1ASHuji/0suX3+nklAGfLZuzx8/zeYgQrDdRH2UJz41qAYaWNcyls+bzqc0hGqA9nqbMF++9MBKFZj/eB53jTOTlzl6cJbkyUqdwyGdnCeobORAOyMZoTF1egD0jYvH8dkdZv2/pC/k2ifL+wamOjk7v0gMaKJu21yACRmwzUySbxcFkrdExm6YgHLe8j6bWdJJR2FNd2Q2ZbTkbxej8bXKN+B8VNj4vFk3YIfTagfPZYQM3MheP8V7UWoBAHHYSfkIoUIurY4ABYH+3T+XcDMpaOxgWmU7Z89msNgvPffkDIatyU8/iappQJKRmp23KCvAwC21iVEuO3ftVXUHqSGPgz12Fn383wsGuyOTAItx0oyeJqnVjAg3kXqUJc+PcXVEHTDUSAmhLZOU17Z7cqEUIe923jz51CRJ3Wc7Jz9AmjeHZEMg2Re2mGdTjp8+ULRStb6jdQ63dsnuHmJ3nRiZXtmMt63yOnzuH3RvQ3ZHJd1NerRfMpc+t0e7u6pmQn/2KKMpNf4yM5v6kAY2ec/PeeHK7DRDYAiuVShr1TfH56M1r20/qMThCdw1SWl5asnyRsWhMDoJo4g7kjz/9TEurq5ZH1ZstnZ1e2ezDr7/+xkTOdoG4OWEKrNDhXFpGcbVlsNsu72N2hs3F8ypEXcmu8KzYmnOBBDrHJ08f23u0KtyMGzURGJd1cLBvUY9IB1QkAltnA5dh21BMl8ENBsPmgNFmgnLI0cifmX0Ia4yglUL1dOa1uYI//fTaFBjcBAkcNnIDjSYjy8IBm3qFQcFK0lKyWCy4OdnGtjlWBLmkGc7zhytzvCIJNtEJlQT0JxIdknZ+GAOAWQG/MooZzwbjxN9tfoLjCl6Z2kkNCdYDT8DPov4mn7Bb3mBn4jFbTLDx22sZmcTJgUeLtbTi0tiwhEMuFrYk1r0TiGjkep/pHY52x2bZ1ZbkP3RwtrhZgxsaKM7xc/ye23gH20NOxMwAYw/J9wYoDtznJskmTyB3ImLznklo+c8S3bsHG0qdC69LROMg5vO0enPV5cgcASoTrtTZ3ruvRDJjsze6g7E7eGXMFFaY0onVhJh+614S7RqUXf/584DKt5HJ1emRN+E9gRzc4zQedpWKR7WN6BQGFWfV66l8c20G81bl8VYHyWejtgbkIa89fP3KDBRCB6NCx8lhpZyAI/ziN7/VwcGh7SWtHB99+pnJbELRiNqdvo6PzvX99z/pN7/9rdUNga7GrIXeNubRSzT7uSbHcwP13GZIR945VyH1Dd6bcJiWmbUVPX7yyPYKx8d+83kxcEYP0IPGfuMsyG9omyE/MjmTOXe3b4n3ApPs9uHV7DNQa3srUCYtQaAMkYLg9pgZ6+fMym8ZquHsu6oIjEvKpONaX1+ylhJaVLa3t/TgwUOTkTHbAuGu82/+5Z/NYTy4BZ7iHc1e5FBBbnfz+OywAfmoH5GsUhBDSMnQeHKoXh+ZPzWdpEUmpP5ECMSTwCruksLLIBsCv6OBI7E2/dh8bleKYtD8DviZKjzKB6YsYVBWGxq4iSa5DTUhmykwmdqhZ7gh0ZBczyRRdntd37wTEdWUBuSHdyp3DpOr4/PY7XtjbnygYBij58cxaRR5IH9ng/hZnhvIikHxvHabfaPhQgO/1z43cilyprfsKPjcFwwpV1hUKBKza1GgxrtcmGwGdXd5GHPl7koQd3ehmUG505pRXmNI5LIcVOqAGBMHJmSDSBvVW60sFfXrP/4T7Wxxtc3cLn374ne/MYbsZ1LDBxPFzEFXHQCsIgZenh7bntx/9MD0nEQJPjeUNvNBXn77rQ73D3RVurYc9dmL5zakp7C0JMfrV63S0k8/vNJ/+ru/06tXr42gwInZbe9304OsiB6nkdR/N2SS+2+pa0p+7mC6MyhyHTqEofefPn1if6Zoa7MYbQhO3yh+DN1Gxt3BSKRvi0UKwnToRt35esweh6kejcyYyL2JTnaz4Rj5kWPyt+3dPUWjCbtd8/joTL/74mubZ86y8/7s1kSoAWemaDRo3chLi3mtrS3ZlbAPHz2y94mxWr/Uf6XqzWIkvbPsvhu5L5EZGRkZue97ZmVWZVYV2dzJJptkczjdPaPukacXN2bGQMsGZHk0sB4syIJlWaNnGYYhW4AfDL/YsAG9CqOenm42yeZSa+77vu8RmZF7hPE79/uKrWokyC5WZUbE97//e++5557zT/7rP8uRChfFjdpRyru4gA/mjSsIHo0h0DI3An1FMUMvJu43N2JVU/Ih+kfpyEH1D8hfvCuFuj0oKZQA5bZk7QIaC8L9zL944yA8BCQBcnl7rQPLsE6Gw+mUXjClC/C9DN2KijQX4fvowwusTUGW1AwjoolvFYgyMH6JOyoyHVcDi0hjKmVF1PI1NSpjNnd2FMzclAQKX/xcrXTguI72xZkPBjWvieS00UxAUfax45WL5AmAyHFTl2E5Wax/F70Lu1VmGAr0rJjhIrkGAis+gXIPcpYDxRwPZJQxPqN8Q/8B1JXFwPW1ZatNVNt33/9ALAF6BxRsP/30t+o5eB5IKPPcuIwEBwfAEEF7uLsr/uHwyLAOGKIrlLyMEwBgZqewm5lXfwQHs3dwwLp6e62tu8vKymOWOb20mek5++Uvf2lj4+O2u7OnCoHLk4sYhJQSE/iZy4mABUwChBDBuRC5uSvRsiANE/SU/sjHoTIFU9y/0KE4c211PHmxHArUpSi5aRlA7xjg8v8pOUUjY0Z2dibKF9mJZ8j/52yy0tHR3aUlRYQ2d3YO7Isvvrb5edbhT+XKIqkC6ZqY9DIo/ehJe3o6ZGekdZ2YK3yxtRH5p3/5FznQDUTRUQE6OISUiJC6lyD+DYFv81SrsptSW5Ow0uIiHS6tZaCSCvcJVCew62SgSvPI7SfZ5NJi3Z70TdT7MLMh5HLQZK7CLAwttSsC6Vq+P06ERdTE1ZB4LRKJhwsYYP9oC4RMYd1GyrJOP6L8kqAH3z+XU/nGpizZlF6BzHBxfCy1p4bGRl0MMDQo2ZD1ogfiNuf1yfBM8sr0T+d6IAT8NfA61qe4PiSTlqiptYKiEnlSgeChZIQZMllP/Mera838/Lby3R9mGwSXiJfaumVIi7aCr2FIAiyS054VsmbM8Rg9UCrOziDTdm1dbCbH4ppjwbTHsIEbWfMkqFRFBdpsRg+PoKLnJZCvzjPSanjw8IFVo5mR8oOBpggVCNoYOKnMzc/rwmnr7LSOnm7r7uu3isq49AGZ5XzyyW9sfHxCw3fEdgT08NyDlQl6J2Z6BBWHGlskPsMYirFoagBc8ZleX4stwVyysbFBlwG3Pzar9FAiBKs0dnIBPSvvhezkW7b0tFH9LH6PL0pLUasODsT/wxyCzwZqXKw65qON7j4p8M7MLtrMzIJNT81KO4MBviQXWO8vACjKWWNjnT0YHbHhu3esb5AMV6rvJ+LtP/4v/iQHd29tDX7ZfmDc5Rw4R53c/Y6US60KAZaZCwRG76kOXE0zlZYJM3oB3htBQkU5NpTU9YEe5QCDvP7eHquuAQlk9sXCYKkaX7IkpWeaQ0vzH6BEyjbsaJW4Gzia12Q++jXmPaR6MiYBxbIaAcBwL5QGo9Hj4QIJQxHhJmOr9fTwwEoLC62ppUXvk5sM2lWEXoIdnqYmfQ+GgCyjQe0noKQliA47stCALWwn19bJhpSsS4aitCPfsOBIWSsSMoPxICO50hKzJcitPo7wzOQm0vq6vbKSQpSEGAnQq1VLKg2tQIbaq+twGsmyUMJ8JsLmM1mKC8C9gvO1BEomwvSN0gtuIrd97uZGcgdvvPm6nsfu3o4uLnoo+rn93T2tMExNT+v5JBsarL2z0/qHhi1enRQLe2l5xT777DMN0wko5k8VHO4AoqfH4LBT5fDZE1DzC4ALp1ZVjjRYscp5LlDAA9/obtV4BRALRBBHSJSJGI9Q3VDKAm9zBnmP/B1ADs6A6/5VW0N9vczbgNSB8Ml06+sbCipWU5hzXmcvlZkH+u9YRUVc1jUwPL5+9MTW1zYEmLiDfVQ/F2loMtSDB6N2995dGxwesNLyUil/wWqP/Pi7r+Xg7MEuR3Tw9OxCcls0akDQukhFgs1arCJqrS1NwuXB6Jngg75QDqGNRrmI8ReHt6ISqeK41dfW6cCgKgsqh0YdgUmNToYqxCm+0tejQRjHxielrLN3cCjCLlmOmpcPhIDSOgVTaTYo8wvka8rcixuJWhJdAppDGBJkTrKTGuA8yh6QPl8yk5k2pdzurkq+puYmlTQHIEJoBF6eS4UUTQoCHgXccBGOjEkskJUx+8JCBz5XIlmnJpe+EM9WMpQSPT8/mP248m0Apkg2ORiQw5W8vUGVz32ari4sGwRVTTWmz92CbpktKTDoBctLpevNpQOSlU5hOn5pB/uHYupDfuV2ptyDbMpNSpYDIcSMDLug26trrYN/96MPraa2RvYvfOY4VjLcZbTAe5+YnNIaDuVtS3u73b1/35K1NPQ5oWNffvmFSMtQjQhErF35+yBmlICI+PD7ZA/KeMAqLib0G3GRpBKgFdg/3NcWArtoKuXqavUegPbJ5urlIxHfnzKXaxCDJ8tQN6NsxoUFnw/ghR09WBL8YoTCCIDzQcbCJHx9c03vt66u0ZLJeqtJ1EqWAdQSAgHzTs5PXRIUET39S6uOxyTcc2d4yEZeeqDSkc116FGRP3nvpRwZBXQPaWJ8RjHq5UCIQxcIJ5JnKfl6ezo15EK0nRJF9fDRkW1i6XjGLKNYab0KeWHNm3yOsLy4qBKjra1V34cpNyUVOyWQLWnoeaNfff3YZmbnbWN7Vzw8biLKT3HJApa41ivy5H6kcgwGOwEp7YoMLuDYouBnlfL5jsQ1PKjkmlBZIVQIia3U/r4V5uXpwVG6UcYRyMfpE0lVYcFDoHEA/GE4eZRfBAvlGypQ1WwZJxD9Zz8LqQCGw0FAEVN0tpAdNJTl9QSIJUwaEMkrMtK15bE4eMtBv5BvE0uCbA3fGehVqVHOljAEU1ZW8MdiSU+IKpahiJygwLNva8vMhI6lgCRZ4QqInlGr4iIswN3PdRsuM+dSd/3o4z9Qhpqfn9eskezA4UVllQtzdm5eoiqUfcn6ehsaHbHa+kaLGJ/Ntn315ZcKKG5/nhmHGaSNFgCJrdOTtEpImTyAJsPThO9ZWKgtWyBokWQvL1T+7eztqN9yIwbW9TO6DBswYSsudrIto5hwbojlDev56xtqEfjZqL7evXtX8ywuXEpu+ijOGRcQZGDkErSbVlpuVVXVEqykd4KAzZoQ+oqaeyWqtVDKFnYiHpeeRN/AgA2OjEitdmdzSzZGkV/88P0ch/XoOK2gohnDqOxCrm43L+p9ehH6p3e//ZYm7jwQUujmhh80kBTp6bW2i78Gv46yiFS4x0Hc2xNsPjjgKjGo4TCxfvjqa1qvp49jJePJk2c2M79gG1s72p8qLSkPUDbQQhSDsDHJ1/YsDTg9A8EICZXvyyVAbQ5DGXa6gAQZHQfKqkg9R3Ear9XDvDpl4BxxyTN2YgoLVccfnRxbUWmpuF9kl98PKOcYUoGDJBTIZ7iuvtFiVQkNcCP5Rc6ACIQ9pAcRKhRJl48mF50LDzJB/Ez1r6/MWP2+uVSGghtYm6iy+mS1NTXUWktTgzTWuZBgYjOEnFmcV1YFqoYBTf+7t7svqxn8iEFDQxXc+toaa2hgRb1YNy1y1qcnJ6Ikffu970hffWZ2RqgagADrCLWJGn3OVCDsmrHWU1xeZp09PVaLAE55TOzyL7/80iYnJnQIee4+Fyr1tZ8rlGHZFIYN4lr2VBxcJFyJYp4HroNkKsAJvJwZjoOy0WMSfCwSsu/EcJjgIuAos+QNdnsrEsDi0pJ4epR5vAYyZVdXl0ywuei5aAl6nic9GyUkKDWXLoP2b87Pkc4Q55ry2A3ZSlSlsWIy0N9n7d091tDeZXmFhba/u2PLCwsW+Yvvv6sMdZI61XoB/0SvjrmJTKAl4u9+PiAaP/j+H1pLS6Nq7Y2NdVteWtIqBmUZDSBiLTT+/CLgwrTJg+XGY2JPHwQvC2LlK2+8IRFNDsDMzJyNjU9oZ4hhG3Ox0tKoak5uOqX4aIUOJFmPD5k+T6Inra26hcI6WhJfKMeeuDSYlsLEdvaVfihKHCwZNqsscmFH5lCUuph0gRA1t7aoZKO34mEwsKWX0IoHpNHSqFXE4pasrbdoNCYQAqBF2UuOd74J687lzJA8mCiXYSbguEEJiMP8LcyP63NlKbh5yeqYSLcNtRhUg7yBLnVpPkPm5TV98fXXtru/r41qMjY7bSBtfJ7Hh0fKhoBAjfWQkhu0s4Z3srLUxbncKUEMX3n1NXEv0eLgufF5cOF1ocNYXKJnDDeSkpDc2tLWZg3NLVbb0Kwz8+irRzYxPiZXFRBQLexJm9y5iRKM5pLRZ+HcT2Vq0Xx8E4Etg7a2domazs3P2c7utqoBXYg31zo/jAZam5u1TEiwsZyKyyMVCJIH01PT2rDlcqevpmfr7OzSNgLOirDaWWpFq4SA4nINidFiVmAiAAskg1YG54d5KeqwfI643SckKzc0dMdaOjqsoqZOalCoGOMLFvnopeGc1hagkejr0tc2yFBilvsbpm68d2/I/vDjj9QDLS7MSlVmHS+oqyu9WW4ZUjcoHKmVoRp7/9zQONJx8EnF4sxZnlVVV2tIyE1PqTE7O2/Ts7N6cNKNvmUvpeSFhDPlGmACB56tYhAeIGVgZJpPbi7qdkliXbM1m3mB+AHTUhrpgkBuN4rnEzy+ImUo/jy3FRJoQM18mDwUZMj4O9x82yg3Zc6VtYX8lFVYVXWtZMDoAwFI3JUMNIg1en8NlCCu9ZfTCALkE6AgDCiJrtzcyN82e5kJNPSi2rB9OHpPwUCpSL9Q39QgBgcN+sLikn319VPZAsFt44yCbrJ+vry0opkhYASfD9mJCX9ba7OcA+nHWP2AeErZdOfOkKhZS0tLKhmpDqgc7o6OanTAs+TynHg+Jrgaj+O2rm7r6L9jV7c5WaGOPx+3iYkJqVTJdT4g+LK6DmTPbhUDODEfmAXBRiiE1e5ewIxM6HfogRCtBDgQsir+5K3WbDpaW1Sidnd1aC0I0SBX6yqyvZ1d7ctxJr1FgD9YJv3DkdFRmWpzaSIapBIWZC7rknCMCpCNZi2EbEdZSHaibAbc4ufTg0Lu7ursEArZ3NYq9xTOx8HegS0vLlvkzcGuHCmawyYwIuDykfqkZcBqcmVUt1t/X4+9/PCBBA2XlxY0OKTs4HCxzw8iwyFFVw1fHup6DpTmGvUMOPE3utZ6CFrQSCSjTErdGXi09AAAIABJREFUjJLN0tKy5h2Uf+rfsoCFApJdQ0/KnVEFOoNo/FY5jCAwOBwSUOw4UQ6QqXgv0IBoVHnIvNYMpRULZMFyYKIG0m+hnPfoyjAt5kEzwCWgEomkDtfc4qLtHhzYJboCEnUst4oYoiX1Fq2oUjAR8PrEQNbyC15wBmmWyVBaq5cHEWIgEF/hPbivE5mS9Qu7vrBocYHV18Stt6vdXro/KprLTfZalKyaulrpoaPKMze3YBPj0xqm8noo+UA40fFgAROI3+leldbUACG5QaASk35KR873xta65n8AE3zWa6sIT+4IFMJk/NU335RAj3bXZmfs6y9+Z6fHKWtuaLSO7h7rvTtqll8o7XCMISYmQPo21ctCduVikeRA1J0BmelQ6lECUmnIMgdamZRZi5VpQU+3tndd1wQpL7icllNmhejbhYt8B9rlVQzsdMEAVHERPH/6XGs+kgDjmUbypB7MhdHSyqgmptEFks18f4RLCXDOFtkqmUjo7ITCp8y7YNVwAXIxsaLPyIJKrL6x3oqibkyxvbljy4srFnlnqNt7qECL7grZKvZymIlI4xvR/KT19XSr5KD0I/2y88MP4mYg86jJRwnnkIbvUOVGSEuSCEysSlkJeJ0jhCALNxKDWQIqZJHzofAwPJB8IMsb5MBywKENccClyHOeEduaKTxKSdT8oSY1aBK3HrAnxEjklymNTk5PNbhleEyf0NxcL7IujrTU+MzJaJ4pIdDOpsRkx2t+cckOWONnU7es3OLaxK228oq4jLf4WW6fwvYLUDWKtJe66SitYFsTuBpww2MJXAaRGCP7sNpOOBahtFRcYNWxqLU01lmfZLcSVlCUrwEi7pEQU5+Pj2v+s7m+rUuDX/AYWa48PsTd40TyWEC9SEoz92ttbbaWwLoGyTOyw+7BjrZVgcm5UMhuyK+trG8ILKK3QpOR94EH2OeffGJHu3uWTNRYS1uH9QwMW15Ria2srEiwHwoPow9KK5c1xkCAgIKpjcWna2BorgioUMY+E/t3zAr9CybK5jao8bHKMqBxSuW6ZMIG+/p0IVQnqqQhD5GaC4ELDORucX5R74GAosrhbKOf39vbJ/lvEGE5aOD9yxItxg3nyHKf+RY3C5TBM9KcS0IzEUnJ1dbBkGjRGj/VGGOVkvJSvdfF+SVbWliyyFsD7TmgTZECL1y/ji9HxPyLgBro7xfLlkYWzQSCCn4VPDa+qFWpj3HoU1TL6tN13qilOWCUksyYKOXoVZgdFKBYdEkjvaumEkYwNy3lh8uGYV/iWUr1eM7Uw9CwQrrEWpJ6HZ1psTmQrCpH1LBCP5OA5AbnRtrZ3dMeDwHJt5NPblO99nJAjpjLgD7xAAleGBi8fkwGVtY2LHV2LjpReWVMA1zUVGFBkHG5CUOdDcAGXjO1P2gS30+sAUlQsUUa+FjRT0A9yt2KGV6Yl7NiRgMET2mxJcgs9XWyH62IRS2eiFtNfZ2dpNP2+MkTrUswJuD58T7xOyKgELAHfWW2RTkbj8VU6jW3QOysVzanbCopK7LDkwNlyprqhD5bAoe9ptmFBZXkH3z4XWtm1eHs1OZmZu2TX/3KNtfWRCVraGi2gaFRK8PcDh28DQQwl7Swh0aHnNYDF0f8ovgM2PBmOCsBSWMLwIVLschxyWNWO1Ii2u4fHim4yO5Q3fDYGuzvlQk4Nq0lWO4UuSpsRXlU7JiFOSqnHZ0j5JrhdhJEKBXT28vFhTNVWKQKjOwHnM5zZ3WDM6s9uFiwrpS9EYnBCcMN1tndKWAHpJiek+9Hfzk5PuUB9XJHnYMSJ67qCi+JjMINzofBG6dvgQgIlZ3lNhpJbjV6qzK5cfseCjc7t7EcOCR84VkFqJWswxtk6EgpJhF2biZWHoLV8kywECYWdyG1f0xLZtxygsExllZ/R2nKot2tBshyS8AyRbYpkDJhU7DblKd+h/kW2QnY128974NAbigjcBsBIeREMWwEPABGBXTgtdM37ewfSxI5GosLhOCLXSDYHZSQZFEFlW8P6BelNH0ev0UpDPxL8MBsINiyiEviJkEJWpCnFQzWMgiu4gK2URmM+8yprrFO5NTK6iqZHrAuQa/JxSUEk4sG1aqDY/VOzH24YRn+8rNxEoERwWGgqQZtrayqsPT5iV4z1pgABQQoGWpyZlqKse9/+KF1dXdrLsTo41e//Fubn5mRsR5AzIOHr1ltfZPKcAJpfHJKgQWIxOvh2eqQUl1odoivFWCNbx5LRgEpAfyXiktVNhOMzLZgbyO6w0VdVlKooTalHmeCrIsbIq4+tBodbR2qLh4/eqKSD6RPZtMpNqeLRA3j4tflHgQU4Aqvm2wpQvPxsVjv/EJHXWvtqNEiKFNWosw0ONivQTgBRj/G9+B9P33y1FaWViwy0hTLkWZxD6fEodFz0Q3XEeDhcPiBVnGS4OGI6RzJCU5mLdoPjxs0U8v6xmN54McaEcDBoQb0IEvBZdPfuYFqdKm/61uwvnvlxmpoAZY7x+72xjY3NjRngO6krU2p0zjL4sWHhEQZpFf1XA6DYhVDRiItcxCBfXktACkMCJnrwObgoQBF8/1VppSWiuHA62WEcH6VtUhBiZVX8CDZQnbOHgPS0HlRDHG4g+GwNmDJq3fSJJ+ZLYublwooQySEAJLdjFOOYPETUCXFzhujnIVRXROUGIisYC0zMzOrbBJshboOCAuVyKhhuvDCqYR+r8SqMJFGb74mIXWmwcEBGdmdXqZVosYr41YQydfFR/n95NlTzeHe/eADiUhSXtEX//bXv7HJsTHb3ly36niNvf7me9bW3qWyDTbJoydPbXllTZ/xCx0JSLCs8ucVBJvH7sLu4v0XGszCNKFMpyLhNbDwR98LVM/nxWIfXsdkJ0YeXBC8Jm4hZpAD/QPySv78s89Fo8NHVxzQ04zOKdsTfH82CFizp6oAnSMjCt2TEfeRxF4AkYDooUuxF+ZnAweRmMpmht7EA5sGBCKSdlxwmLVHhmrLcrLoqEHBhqgr1e1Pc8uALRQrFMERWLO1WbMgbl5x2ULPJgiyJSUSdOefHCpuJ1i8sqFBmkmG0CiGuowYWnWwh5lz8D3rkkmJtQB/Cwm6uXLeXCD7hAMgELPWRrSqzQwoRNfYu3EDLt4kaCXsbspLMiLrIOFaBaYBfNgEsUzmgrkU8DJkV2psHgIWLvRPwODlFdVWWBI1ywMWL9A+E2gUfDrdtFJRCYTlseQk4ANBEvoYadBBlUGplqC6vtLgtgxQUPs+CIVcuZNkcaH2fNgWRQCG8kLy2JS++RGVfKBgZBPxFAPREC4/5n4EFOUGvRo3LIcDhooG7SCF9XUSJC2rKLfURVo3bUtji0VLyzXUBBz69PPPVEG88+67NjB0xxK1NerLnn79yMafPbXpiQmrrIjZe9/5yHp6+3QJbm7t2OdffGXzi7ilpIRyuh6461LAv9R+k9ZqnOTK5q6rv9bqwPsazo0z+k/YX/IelM8QbRJ6F7IHXl0sI+K9DDG2p7tH5me/+/x3CiieLztrPHu37ix2ilrUL3r5eGe51Fll9yE7tCfmqowN0PAjEyJgShAB0ZNEsA/C2f7OnUF9PwbDzN4W5hcMYczIt++05ijp3A8qZuwmcdBRcg0VTilVmGY7LN6kFB2SGTmoUrPJZfXg+D40dWD5pG6+BwHFEiHBFEXTXIL0KU3gCSiOIjUrS209vT36WaT58wzaAGhLs7GL75FDrhoOoo1XhOJttRwKVZqJWrKvQSf7SEhzQQ/iFhJ5lw1jpMSC24uyKHt1pYFzPXVxYH3ihzdPAZnGoa6gyKoStVZYDMKIOpLZ1Y0HjeSPNbQNaFoCG/hvrFsgNVYkUiV5E/lk0X3g0SEyEslatMCsWLuErGYAAhVYFIHNOJuzCemBc6vyTLiEznEkP03r5qaCQKk1gtEGQNHxicRrKI0ZhoKqcRHSUKvmh11RUCBWCDYsUGYO0ke6QOoSSYsylLaIMtSnn3+ucublV1+xO3eHrLWzQ695bnraxp8+ta+/+EKVy3vvfWB9fYNa7SBDffLp5zY1PaN+lV6Xkl+LnZjqIToZsOwR+4Gjh5QceD9ZJgwoDjhjBuBq/owuHwmUwvjArtOVf+kt65vqdUHU1dapd8REAGAEZJfKiJ/PmaYP0b5bRVQVjc5EIEHAo6Ncp70hS7FmT8KgrBu6c8caGuuki+JrRyl9noN3BtRrkZ3kdbW5rX4t8t/85OMcHwz4Oz9cswzMgNF0xqU9mxXkiQYEK7/cekqPCN+jJ4ECDEPL21sFFHQPmkTmOAQUg1BuCcpJGnhKNDERjk98xSLQuNMhqnKfXKBebbGCgLGPhc1jPK5bijdNNqBn4gGUR0nHxQpSejTM2fCuOoQlIQlmDyaQS/odZSvKOJRAofGn05qPSEE0XqlGE7JrhB4SC1N0NfIKrKi0wiyv2AMKMcpbd1tH9tixvW+yk4vXOCBAQ0sWZA0DAIIvrWTQaOdlraLAZB7NjcuFVV9fr9pd/LsytwhCvARqFysOlK30BaxbQ8kqLSpTKUUAEVBwJplRUbryObKGIWFJpNDIujfX2lZ99dXXrDJeZRs723reLFsW5hVYRXmlDtXTZ8/17AeGBm3w7pANQbHhRl5dsYnnz+2T3/xamebVV1+3vr4BrUAQ5L/55FP9XWZkPGO5X6oCQF0KjTvKci+LoYZtb27o8uQS9SFrkQKM6oYLy+0/Xa5Eno307wHo09zabN969WWte1Dl7O/u2+z0rBYiUbxi9MK4hnNC+Q8uwGIkn4MP3DkbYsR98/y0SewOljKgy5wJDa2uRqynUNUF1RRMeHAE0GZVcycpVQqRv/6rvwhm2RrDqbklGDa3sKs/V0/EYUYmGYYDQSK5KZRR6UNYc8ZE8vZGgYfykDLYCX/GHz5vpqysQqUekC+3Lf9NO1AR1/rzgaeXBxIcxF4HFkNevt4AB44VBOpy+iuVL1EGxRUCB/hMSPO8QZDEo1Ra2YiDL4NsRGWyrEC56zxADHX2aepETAlUUGEgyCAbYU6Un1ANlRRbgVk+htIFdoM1J9/HF5os7/cCSh+ebGecQc7KBaUemnkQXZ1Rju54Vj1TaYFZZVHO6hMxCZNgg8rnR6Z08SNOUUT6hIvLS/JlYs+MAKAC4LOrjFZZcWGxAjQs+VBdokyC79csAcYqoY6IpdBLNjU323e+877mTMvr7ki4s7ktomxVRUxgwuLSst5HS3urDQ4P2UvYySSq7Xh/z6bGx+1vf/kf9RpGRkalK97S0iY09de/+cQePX5i0zOztrt/oKE+g2GGqgyfJQMW/AIxxoqWmx+E1l1R/Dwx+NWFBBKMQUSgnuu9ly+etnW02Xc+eE86fmfpM6F76DzOzy2IsQFYw+vykY1ZnixYsT7NCwKKc0vp54YMGjSDC9DvFRQoO+LsyVlkxMJglwqC80j2IrCpBogJspMcYv76r/48Jxd2dNooQ1DJvHZHPyJZpmmJhGgovEBqRmBCCVJE8vTwQeR4o9wwZCheDCRSSSKzEZtfIPIoPc7y2prtoJ+NuwWsdAaxxaRlDL944CkhbYLn4XtJBCXfykq8dOLW4P+zLAiix6DXIdBwn4pS4dKBB1kmYM2DMii3OOCJN6B8ke3YB+Kw8dCh/CfrkhpAEzDSdqJcoIGNIN7PThPIIQGllVsPKA3AIbyGNylx5QADThjabVIggQaaGOO8n4qSfKsqyVlzfY20wgkoQAPAgPChQ9QF7WIfiWEumQqkksa9CDf26lq34qHBR/MigwHcuUpLekKChxuaG5lnRvaG9/gHH39sybp6W17f0PrFwuy83BhLi3AZQTv8WPOdZH2t9d0ZtNffelM9xcVZ2manp+2Xf/M3gqb7BwY04+nq7lG//Mknn9qjJ0/kFEnGohRnhIHRGs9M7oQBBYwylcPKZ4IIkJsHBBoh2g4oCPxtCSjPTDJtCN5LQ1ODvfPuO5oNUekgfjo5MaWg4rMiA5GhCCiqL0Y0ABKkPPW/N5wZNP68fBenMkD9oKv5cPdYbooANwJ34jFlfGmjFBaoNCUByTCOnvZf/uXPcwIPEHC8xuTK3cW5YQErKBm4WXhBlHhkLkpByhCJrSdqdItIe409FPSdI3lKgTLzPWNrl90idLCvxISAcYBNCuVluDNDCUATyffmtTBo0xo7aRSRFURJgtTPgyabuU8Pxl4uzAnwwWunDCWoOPSonQJ/q5QgSyGjS5kqpwl0JVx/nI1jAooVfP5dARXJt7yCQhFgla0Yv2aDTBd4NuUDSITeTVJRc5VXgoeb9/aaTHstwRTQu6KCiLIWS41V0SJriBdbR2uj3bkzbE0tzVqPYB1EW794t2q+g0n2kpjU9Caq80/PrDCv0Gqqa6y8pExlJxkQPiAHFUoWtz4Zj+YZsIaLkIEpdKowoJbW1sW3nJ+ZsxMMw7lApMkIoyVfi5ZdvT321jtvaUeJsgs98V/9x19KAIVWoLOLzdVhfeaffvq5PX76TNQeRhWMJ3A8IYh5BpSlsGfkmB4BMncVWfpYDgQllnhzUVbZS7TsSFZDhDJUdKXFIEsj8/3yqy9LbgyGS/o4JZY4tCuRX8/O9TOhH1F2AkxEeAggwX4fCrQiUYTBRDLhsqcHI6CQAUDEBhCM7ERmIlMDjIB4S8AHtv/BkS8k/vN/+Ke5kAEsMZSADMutBwMC9I+sJYRMJgI+UOUQO1Xjm4AKo1xM7GxOJSFvikyRFcR8LVtODgp9DP/kVqO05APmdhATGWF2blrpqmmhSAEVSkRRCpAFyXwF0rALiKb64E3II3+XVE6GEom1EKFF1D9hozoIQFDhg8uDlY41JFe8qaIxZSUNufnzsCAILIJKcHzWruXJlLV8wUUAJS5CoPpeOgSuB3F9dS4xlUIGtwRTAeAKKNeVJWJlNtDVaH1d7dbd2yObGOB60Dz4cbBXVtc3FFAIdrLnhDY7LAA5lt9mLVoWtQq0wstKFbRkJwKKkhJkj8PGxQOViHJxa3dXKwrvf/CBaF+Lqyu6zddXVu08fWYlRe4rS596S+l9c230Km+8/Zb19HarTwY+/83f/UowMWVaS2u7PXj4kg7o559/Yc/GxmxuflElHz0rGVIBhZlDwI/jwmXADRQOtY3Pn9d9fHCgHgaFYYIqdM7QWEZLq8VimVPJRGMV1jfQJ8Syo7VdQkMwyXH9AJxCv5EBMZUO/T/lXlaO3lx6ThYIrT6de8h/czkGVk6YS8HYp33hQuLP4KhIdvrG1KBYFz5LlZBzI//df/XDHAeNA6ebgIU5gqU8KiSF7EQzL5+nkxPtCnH4eVEAA9yQIUzOC3FRypyACV4jQSMNNzIGK+HyXrrVsJSm9T/1vM2pn5IksjZ1KfkcPfOb35tZ30ItcMfzW/TpOPO+Ss+NCAjhm7FhQDnXS44K6N3J1YI4wGom40qp5egJxq26ps7KopUvVtdRJyLD+io7P4Mdp6weKgGVd5OTrQwgCisaYpcoqDTplu4Dq+ywIBD6ILjop5it1CYqbPROlw30dVlnV5fV1NZaUQnlZk6l8vbuvsoxshI0GuZMl4ApgToqsybeO8AHawVcOrBYCCYGkVCxADn4PHHBgB+3u496UdLeePMt2cssb6xpxre3taPGMBFPOGvkhpGBW/BQBr/1zts2ODRotQ112n/74rPPbHVpRXw5vKJeevkVXT5ff/1YGwOzwMgHuD1mZYkDKME5Y3amr/0Dfe719UktohI8ACk7Gxs6h6DJooQxu2MmGljW0p9zsE/PT6WOhZl6f1+f3Ru+J2IzfRytBvQr1oEASGg/MGsD2ge91VcoKCrowI1VXanXHd9DwZ9jKSUd6nIIsycsDWQI2JEiqXD+GVozJ438t7/4vlA+3NulKATCIREWdy6gJCMoNjaRVzrxec4Z2Sqlg10TZ+5UGgwzPXW6kioC/PnKUOlMxtIZvKKQ9K30Ra+DI9s7OLCdvQNH/LALZVmvmCWuiF3pkAZSz8GCYGgmHG7fsnGLcpEyA6sQQUARSGQREVUDfXCVljwdRygCn13KvgtBolXxhL7YaSphZSQvLPWCgOLWZsovIUWAjkCC+prVi2vtZ8HJC+laqiykg+3WlgTSzdW5nZ+l1O/k5+WsoTZu9wa7bKC/yzq7e6RpSDBDAQMoWFlblwctnze9Io/9MnOhw85KPbd25vREvRqkWwIK4zWyFQZ18rYqBiBK2/zCgm1s7tjhccpi8WobGb2vG357f0ebASf7hxYtKbP+7l4hgqIgbW7Y/NKCAu+dd79t9x6MWmtnu4axE0+e2trSqvboWMwbGbmv5/v8+biNT04KlOAZ83scZloBLkNKKb43EgVcPIwrmLcxNmGJkCU9IHUOLINoyiwuMaoiqEI8+3Bdvryi3EGTwUH71oOXLFlT65omkAhOM5pHff673+lSomQjOlnpCOdQBC49maSuqXioZlTxIH1NP4egzIWALrYNeM1UPqCn8ArZSwNCB6Gsrqp2Vsw/+cUPchIvqa5WVuIG4A6nMfU0GFEDDFdLJlUlweAXFz50oyMMLKlH3f7EdbChy9TooYPmHZ2khbpRjpWVVyhTcYscHJ3YvkQI0/oZ3BTfOMkFQUFgqMYlK/iMxxf0nMLC2gMNq5bEAjKtFvpCMCnQB1cGpoSD+CtRfoWF3BagLMHNw3YGya/CQux3CizHn+cmo1SEhRFwGx0MddH47CWBggkdu1kcdD6DPCvkz/LBsM5+jShnxs7P0pY+OVKA8VAa6xN2p7/dBgZ6rLd/UDc9tqUEAEzy5dU1ZRXUkuAqUtKQnfg8KMMxGj853LPs7ZWCgN4MBBF2OVw9UEt+cRCQ+Fpb37TDMABG78uU/Ch9LDLz0f6BVZZHbWhgUHoQPG/Irs/Hn4sR8Mabbyqguvr7dKkszc3b6jLZbccKC0oESnBc6GFwNYRMTLaAowexWYpHt7dCh9lCIIgJDpj0fLEWweB+fnZWeupIJGhjuAQKmQeUtDgklQ2YcCOycGt7q4asLz98Wd7M9O1y1khh67klRgk7XNixgkrKDCPwgZLFZzGeud5jS/wHrZJ8///I6HHWQPHYPWP3CpcR/n6sslwZlNfImKOSixCVr3/6X/5JjjcLihfKa3G4qUXJQhBVNcDM5hSNLICR5ljRIJVC1YDUCiRLBgCq5TaC2UvGYHqOB+vu3qGGpOD+NILy8mVIeXamASDlHcHMLIr+jcDhg+Pkk6mkSwAzI6AdhQtqgmEVPO6S7isnrtYU8uoIJIZ7Id+Oko9EJVe8QnrBCqtJ1gqMAHyQlw1QuRBC5iABUbjAxfu1dqHscy0HCwWU+j1nR4hCxRiAoLKsXV+eW/rk0E5Tx3Z2eqL+CinfhvqkdXc128Bgn+DnZLJOPQflNcNRtPAAdbgd6EP4J46RMlrm9mTj9mhfgUvZBAqFcQA3J9abmMlxG3OAJyenbWVlTVkjWVNnb775luY3LOfhNonDBYNlVhNYhwFxxfHi60df61ncGxm1O3fvWt+dO1ZUXib+Gny7+dkluW0ghcwoAmETnjnvAfgdSWYYF3yFdkEAClQnlKb1yRprbWq07o4O9ZwgiMwHWTOnDOSwA8+yxUtA6VIUqz+nC6OziwtpwO7dHdHmNmvtO9jfbG/rkqbUpxSbnZ2RNoY7S8JW8WqCyzR0reT8iRRd4F67VDXEhtoUqST78qFzJN0fDAfNcFUHZDTy13/1ZzmpAck1jps5T+vfLJoRMMDMUo8tLBR8jlwV2YzDiYDF9My07DuhK/ECpTON/FZtUo2f24seq3ZHoowSAb0KykH6ncwlFCEHJMiUPtgtcdJncCMxoVdAya/qG/BC0LTP3v1/8ktyE00X2/egcvF9bhtY9PgtOdJTWFyiSwTInP6JwbNMz9Sz+Wo0ZYLEDpWdAEd4oMwtUHC6tluQyCCgeJ1kDwbQUTIGjIvcrV1mzuz4cN9O08d2kUkb+nrM1Vgd6epus4GBPhsevit4l4fCcJo5Cp+/65dKw1Tv/zh1ImCHB0tAXWXSUkWSD1cF2TVPykYEBgHFoQACJphgkW9t7ujn4GXc3ASlxix1emLrG+vK2E3N7LXFdFjYgXr65Il+FpB+V2+fDQzftWhVXGYBACaTYzO2s7UrCWayAuv3VB+U+lycHE6RlJGHZg8KLUcoUvt7Ku0SlRXW0thoA3290vZYWVzUyCQW6kAGc0kFlEq+sFrIF82tC0Cnu0tm5zAguOApVTe2tpR9+np6RQ6YnJxQObmzs+UipbJpyhNzIjRnAzPgQpdxtQzinOTNF9xUzhOfBTHB5c1lRdnJJQ5QpID6t//qH+do8AkqvgEEVm6P1bVVQZPBiEXHlsxBikOlhp4LWBsJWkecPGqJcrhhRD4BWlRUqhLvJM3Q9dDW1rckN8ZB4QO+YMiKgus1djdl0gDgVmH4S1C5jBlZyiXIxO7mCw0ASI0h69zn6C7bLC4JRHSX75JKbLiKTXDl4blUIBoUjhIEFE7nABC8Fv4pLySBEC6w4kHlCJ4QQko54Gmg6usrWcPILhXV3cIiMdjJUDeX9E1e6uFseH1xJq1sSprOrjYbHOqz3t5u60BdKT9fTG/oLGvrG7phkTSmOgBl4qZFGoBBr7QQWXyzrFA+UDFmJOiGM9WHA8izQjiSZwiqyqyEvgKgp6W51Xd6Kivs6ubKtnc2dVFA42H/iowHHLw4P68AoNRHUm3w7j2rqkna2fWVbWxs29izSe0CQb2BqcA2AX7G7PbzOcu+EzEf/IbR0yt0xBhxfTJRUV6+FIXQaIiWltgBksxX1zI5IKhZ1XdnQTfN0/Km5ApKNbND9Af2NygiZ2FmdlYXEgAa7+/1V1/VjGthYV5s+ZXlJRkOwBPkF5vW9PvhTl97e4c+H/68LjS5LkIsqFH2oqeiR/eYKXbF4UhOYwyCLfLtikKiAAAgAElEQVR//Zt/lgsVgfjQiTL4d8wsfNaE/t6tL6xBIQpWJUD/ONA0bDxcbgEGcS42yPoHLGc8amvFZIBXt7N7YPOBMZdo86w3BBrmBBQvjsEwKRioEqSPcoM39Q1XLuTMuV7DN854tEdhQAUCncGiHzck8DtBxf94yNI5r4pLwYeFQUiSYh1Lvhkir+ube4bzLyUslZfOJdQqC6UfDhqB6AiHn4EraxeEIxnJLW7gJGZkN1MVixoLfr19XXZ3ZMjaO1pVJpOBNLzdRLJsTwgalxJjBPogHjB6CYwvpKIKnzEfci8oGsqpVYKggXWZk8D6l2xZzi8WRhTA7/wcyiNu5MpYVJmJ3gZGNYHIQeR7wSBht02qRYhSxqttYGjYquvq7Npy0nGcHJ+x6YkZm5me1ZwMkzVQXC5SVmhAzcJSjzkh6z4cfMoy7FWhPMVjldbd1ame5FoMELOKslIxY7jIeA/A9yCrnFWqCloKkENeK2s+VDec24mpKW0cw9tkZICiLtY8SHytreC0MS/NQkpcUEWWXMnYqCtxmXd39yjQkGSAo8fMj1uV50NAqWIL/Ifh8hWX0pMhoQAinbXI//2//g+58MASZcwquEHEwSr39QluSolfHB3r9g2bNzYeQW1oxkDo+POQYyUiGcmzcgKqplYk1vMrgu9QAbW7y/r6hdbu0wzNmBndEFCs2iMUWSLaBwM22eUEYobc4JolcbKDXRb6r/DNaJ72Ahzx5URuM0o9yg+vBqGzoBmY0CYnikXMmHgNfFjaLZKOni82Sp1ISSkwjQ76NXcR9KFuKFYp1CjPd37YTIUECwp3msKC51AARUW0VLJgXZ3tNjDYa3dH7mgTlKzLbAZ0j7KJRtgXB29VSlFW83uUVs72cCMFhrmyiUnWaL3mxSS/KqZMCueS56cBppz3aOzhqrlPFD2XMnv2VvtRre0t+j5oUYAWouMAGMVAH8Ckd3DQEnV1ls2nnE/Z4tySTU7MaB+I7Ie+xfXVrdSq6Ft5Jjwj3hs3EoYSZHyGpnD5MinXvWCuo0VPtpplLEEvQ3ZyXqRWfPisIxGp/I4+uC/KkXifMDuOj7WVPYVi7uGBAhk4/Q8//tja29oEVOzt7sg1fn5uzqYmJ1RZMfQlILHHYcQQXui8PobDSKNxkX2j74jAqptI0H9T+PA5kgTEO/z//vd/mQvpFgzL+Mtcy/wA6nJE2Ck3njx+onJEtis5/yYcZA4+y1yUB3xT/g7zD25AJuQImcAwYOuVcmV5BRY79o/OZmAlncEu2ZDUSqNM+Qkrgw+BstNlmHkevBkGur4eL7QHkqOGrM7H4vdcfpgtUG8umY8QJ/777otLQOGOkS/VUoQfWUVxjyYv89zbVgFFsaJlOPdkcgDEpZP5/yH+4dY/buoNlH55fmZn6WOBEfRPbL4jWok+B87xBNTwvTtyeeThuurtkVA+gsBVd06UlZjbQOiVgYOYDM5pY55FmU1GQbOcf8I7o4ThIMLm5qIUCKNM5Ttjot9oiH5ueQV5WoWora+1js42DW+h24D2tbe16rOG4QKwgFEAAZVXXGyp9JmtLq7Z1OS05k8L84taCMQfCjJ0LhtRMPmYJa1Lmi1gyMeU7pR8x5y3bNbhZ31VWCxabhXw5qCaKaBQ6b3SrJH1i47OTvvWK9/SThLPnFJ4ZXXV5hcWbXp6Wpc8AcVKx4cffqAeC+Sa8w3QMjc3Y8+fPpP8HUHPWfVsx55VjfdLeXn672PPx1SC8x4Axyj1OOewiMhMtD1A7gQl5zby7//dv8qxUCVjNODr84zWOHp7e0VbgSkB0jQhRdcV7XxwiPkzHG632UxJmokasrAwX8BCb0+fVVZW2fn5lWYfUPu3tvdUJqBKyzzK1zh8VRnBFSBNHOBhCxBEDBZJuWRMWS5K5yIwJAsYxwQOpdnvr6CLOYGeOH2aeFpe7lGKyiW8AqJjNBDx90EyAa5hrZDCIJvJGdBNzqQvLiZEsOgul3RqaVgabpdDicSSHtkGxkLm1Hsn+G8MeIuL8q0mwZS9TpunfX09NnxvUAKPW1vU9SllINYOZC4Hirq6JoYEAUZtT8lNQIH0Oep5o+cQ+iXhrwSMS5VA0EtQkpX+4O8RlJS1lMBA0ZlMWj8fTyaoRXwBv2OHQ+bo6e7W5cShQpymtatLJV9hebn0G9cWV21masYeP36qTdn0CZJt7IjRwF/qcqAf9qoHXYyYgABWSeDf7e/uit8HwkhGTCaqrKYqpu1w9MRVXmdR4LoSogY40t3TI7cQSlsG3eiQiD61sGCzs7NCGClr0cl49dVvWXd3t5gS9Jz0bktLCzY1OakzS3lKawIDn2ACUJP+RVmZgAZ0Clll4hxqB481EKF/5RrBhMZxoapX5P/5X/55zjWlT1TrCs1L1lh3V3fguRPVB0N9zJ4MNT6lCFFNtHpA+V6LSz6di983cm9EPQqoHrD5yuq6oNa9fVZCTDMfSjGyH9LH3B7sq9D4skIBqsPN6g14QEMS+zxA3QK2BNNv+jVpvwE2kJnEgOcGZg3AQQZuIj4EJJP5J3+OB0yYiOcaQO6+bev7TC7i775M9EpyDQwCSkx4yQBQVvogUMuPiDpy2GUod2oZ1GtRgcUOpazYEtWVnqG6O4VQtXe26e/zcAka+g7mOTIL2z+wlaVll/VS2QYTI+DaEUxcAjdZlR7cqmQWlHmQMfh9t3MCXDapcOUCU3EuRS7A07OUdoy6AUZgvLc2K/Our67oguiAJ4fAP4KgeC0joc0tHq+Sk8jqggfUs2fP5WR4jqYjHliX1+rZKAF5vtJrQN8RBk5lpdj93AzMv1iIREyyuCBfGSpRVSnbGIAJuH5cWPR5lMYw3zu7OgMfsiJRseg5Z2dmpZzF2hGDY86onAq7u6Uc29TQoAyC/dL6xpqNjT2Xn1Xq5EyWtGQ7ymYuXAcpYkKWuUi47Hg+VAy+nU2JV6KLk7PPZeqE2bhF/rf/6R+JUypdgUpYwY1qaJk1iXnOuoOWsW7VQ62srmlYK2e6yys3OBM27xp0J0fHuh3v3Llj8aq4WBb0TOiVM5/YO0A4MCgJzFfM1UudprU20dLWKiUkAopbjZ+lDIWwfdAfeQZy/1nnevH63IYS4RS8gTiU0F6AwemHoBYhXYY4DIeWvyOlnRfLNk5r4lan2df2rKxkWJjBCcP7JXoOed3Cei/MF8UHeJbMSdY44mFSYjGjur705chIViqw9E9VVVFra2uyu8NDWufGlYSyRjBtFmlhtC18mM7nDR8NtwhKcVwtQv0I7yNdJcgNxnAuZ/muUrc/0D2fidzeJYFcrFJWKq5afwDQYYEvZWXlJdbW3iZfJpziOb54TIFeMiLRV8JZ8NStZRz6+jpxNJcWlm1malYr4Egy3+AdfMFyqGenvX02E051WWOcAHqK7SiXNpc3KzT04JR/SFHDdSSQnInAIeWZlan5h1NI7yQdehke3AgEWV1ZtedjY/on5TGXBuWsthTKylRloaOBBBhlMYbon37+qU1OztjWBg4l+RLrwTI1Hq8Ww4S2gF/0rWQ8gg9jjHBPi4pIl9KZey6jBgZpNvJv/tkvcgzPeNHUkT3dXcLimUS72RnKNTmtr6MQStlHL6Qa/yStskRO8YWUOlkFFwHV2dkp2JYDgKLSyuqGPnDmUayny7WwsEjCHAAC2OJAXsQqpaIqJvgaW1BuZ6bfvHi+v/aNfI4b7Az5Yh8/h4m8NngLkRoGYqfZNpV2BBKHldtIcxG+XzDcFRvCkYcgO3lvQkBR6ilT8e9CmeiLPajY4aqo5Hu6kRho2Pbmlko98TZYNNQhyVMwxSqh4FTI/e7OYL/mKNe3vvHsw0I4lVwGOd2wfMbujXWqi4p/5+anj+XPeDb9pikmoHxVwb27CBgCykGdUN/wm78r7uXZqcy562ArNNT54lwkIvUqnBDRoKdZ54JkVnl6nrFCVGxbmnQhbazTuM9JHIV/53PnNZKlWGfYY6B/emZXLz7vfF1uBBSHnY9JnlsI8GDOJ5WhQAKgJi77Hg46fML2znYJ9McTOEJeqj/LnF0oKz169NhWl1e0F8VFH+43cdGROegFkRLv6u7SJvBXX31hT5+O2eTEnJ2mMyrFoUARAwQVGd+Vq26EeKM0i50OsLk21CNcTjeWOYW5AsKdJzAn8j//9/8gx9yIRhb7DygrkA55iOJPBc0+hxOS4Oz8om1s+pYn9i4He1iEUh9HhLgQRECQtcmkykIQEWZbaLVR8m1uo6dHABYLGGhta9fthWIs9VT/0KDFa2rs8ubG9g8OtehGkxkaO2v1As11dp2g/7NiDvEVddLSMotWVmmIS5lKyQf1hZqXYFWZJzAbVeCAdKv+i5ve4XDPUAQUkL27BhIYEFp52PImkkG0y1MjrUYZ6hnlSNN4zVewXIGilMUNMt+DqarCkjVxq69DxZVN0lLBu5J1xhRB1pn8bEfyKIldI46AdY1COatj+AZwcYbTubPcxfgoL9dnT/aSvICQNOyF4MEFo4ccfWiBZopcTeKf5eHgiOFBXGeA164AlnpSRsjrm2+9Kank/eMjyy8utMa2FisqLVGFwkLfZ7/9TCsmHHAylAjQ6YwyKz0ylQjsGCoCemQOORevSlPMxQmoc+w/fdWFnTE+L8pjAmHgTr91dHVYY3Ojem1kAKicOEeoP335xZfS5GOFQyKb19dCeeW0kkjowujs6pCEMhcOaN/Tp8/sb3/1G617cFGSSNpa20Sbg58aPhMhiKs43B/qswyHumR7PicuBHppyr7Iv/6r/zzHgwUe5yYgLZKKRTvK3gYes5Rm1yrZJiam1Q+h20B6TR2mAo019l7KhPlDfRH7ABZCBcbAeBYdiz29toZIO4hgqTU1t4hyw033+OkT7Ug1t7dZZXW19pjQ0KMuZlGN25Q3oBKUA4euuXT/CgWzE0xkIURbCCg4V5RDsCFEf9E6hu/B+FfozRswKpT5PPOAKlHT0z8RFJL+guBK/UwwBQRitNErKxm83orgS7ZGs50pPIeSoNNmbmmhAiqZjOuAgPShviuUSIwQMp97BFPWETRkTep0ABT6H5d1y8mEmxKYgCKwrjRERQkXvQXQy2q9N7hyMmvGafH35nkS8CwsUh9JIEF05X37349aDShc4NN7lk5Z+uRYGertd962xpYmO7041xp5Y3uLxhy8ZnTUP/3tZzY7M++D3TMuIzaoL+xgH9QyJXYH7xVslAuQvwsyRjbgQgqDl4uL1RZKZoRqenu6bGh40O4/GLGWthYJS8JMoK+GGFCQX6x1jUePHkkKGZcP+k3xToswmk44HN7SZB2d7dbT060eE+37qalp+w//4W9sbGxcnxesjpYWJL3Rt4D2BADEqn5afVQIkHH18t/RF2Q7mn2pcME28pc//SDH6joDPabjrPeS8kmLfMhoBXAjcOMj9vjo0VNbIGscndhZOmPXlzAF3J2cyKcpximP70O2ejFhvsLp+9AWF5ZVApSUYhXTZW+8/qZmRV8/eqxt1CyHFY3p6mqpDhHEwMkAFAw4lTHDpTBKqkBGF9ROU+9Y3PILil1pyfCVhd/m+hA0i8pGMpALKUraePJZ0wv6kkO1BIog88BRUMEE8VUr+0WamZSW5IsbRmmKcinagqBJwLTcWvwZvFkrK0uF7iFnzWD3IuMGBhyyUGeQ8hrKjhYvS9HxK/JLIJBc4z2B0gE584L53K/hy0WwUg0PaFyZjsFwuCTHzwktfbh1ubmBfknxyJnxmVCl0LRrqQ/mPiVj5sxSx8e6eUfuj1hre5vK8URd0upbm/Uz3fuLc/HIZmfm5IIJGGFZsrYHFMAEFzD/X50rJukqlyutrrZeB180KgRUr69kts3nCIPilVce2MOHozYyOmI1tQnLXLJf55+BNrPT52JsIAO9vUmZik0PUm0eUFww7R3tdvfesJBMzieMc842YMZnLESi5DQxrqoMQI0zyxfVAZ8b4A1oKUkBwIPnQV/JOSCDZ87QT0mpZ4v8/KOXc3DAGKyJ7o8yTYSG/tpFV1pb1dCiZ4fe2vOxSbkdIq9Fas9e54It2Cv9AEifZDweGDU91HZoItJGODqReEYqRd1eoqn0e+++p5v4K9RqCNTUieWweEwmNXClbwNaPznmpkU00RVkfeMSfhgcQurycmlM4LhOiScHRs2daMbzAkFK5+SJsRwslOUF86QXARVqF+AiGAARbtXJxq2bl/HFLQ9LoSCPvvFMAUUPBT+N6OX7AQyEvqxkqLbWRrt7d0i2KNtb63oIvAzKIyBwBZQ0wQFSWLl3yg7lUmiVqhKP7w26yafBvlFwcLjxAZMojwkomYbrtkaijI1XLyG5efl3t9Q8F1oLXKw5SqBKRM+ImCVsBkpbWN0EFF8tne3W0tlhlfGYPiNUfycnJsU0Z7h7fJTiOtHI5OjwRK0CYxNKP1HHtA3gjIfGhsDY7RJGvpvA0UIQUOiwf/jhe/byyw+03AgzYXtvR0boXMKS5N49FPuD3aeDvX2tt8hrC05lITPHqACXBw/uW2NTg5e3FeXSO+eiYVP5yZMn9ulvPxWfkcsGFhAEBf4uv8I5LQEF6ZazA8TOpUrfl8mgUIu+YcQiP3xrKMfBR7ecDU/QIgEM2azmGa2tbZoXgdJBhmSnhkPOEhwH4SZzqxKH+RUQMrcKMCy3M5PjcBmQLEeJwqIbA0HKPGxGCChKGoQ95pYWbffwyK6yWSurrLT8ohJlFlgVhwfHOnDA0+LnkVdCSpAMsL3si5ZX6t997Yk/E5RKNMWIcBQU6EN1TnrW8gmoYIX990m2zD5kFg2yxwEmmAIxGWeKkIMY+KKg5CvTgDPy/lUWgGXBsqFZaUmhVVUwJG22kZFhQcHzs4j8Y7viGdSzhesKAjMfM9QN7HjoQZkdEWBajBN2H7Fi+IhFJRYPHCAp+TgQfE6UMJQ+XB7M8EBguQhA63z5M6sDxayFkpmZI2UYwQcyyXs6Z+gus/CslUXLxFDoG+yXxkTf3SFlKsrh46NDlVtzs/Ma8hJAeZEizRu59ff3Dm1jY0tEaTFSNIxHjjsq+DtaViZOJMFEdoKdT9Ynm//oRz+0B/dHtGpC1bS4vChgxNWgbmx7e9+2t3dtZ3tbPX0mfSq9RZZktRkQyRM9afDOoFbmb3BrqarSsJfP6+LsXJD7L//2l2ID0epw4TDDov9yLqgDVpSuq2trKnPJUGRyRH7QxeC/Kxn9vdcHcsDl1Pb80yF0doayesMMvCiPIGtC/T/DjBm2hA52gRXlFasUYwWAZp4VAozMeOYcKCnISP+hSOgLZR/9BjV1c3Orvf/+++p9nj0ft/mlJdvc3dV2LwwGzJ/R3GPZkFsP5Cvsf7QaTwYiY6AbXuIyzCB58PB8/MqMyQU5OFSkamZWItwGJR4ikxwKDo3zBWFbuD4Dv0/BpcyEjgWBK39X2OtuBJa9PtfMCdg7S5MsD1hUUp02wwo8U//W5kbr6e6woeEBeBQ2OTEm1EjMhTyfnfG5wpnj4G3t4T5xqLEBpZKGsbx+6ai7Mi6D10RFpTS/qf2VnQLHETImAc5FxnsDfaXfpEGnvFN2ypwri5G1MJajL6C3gOhLmUuGOjk6tLOztJgKMCkwtx6+P2r994atpr42IIamhW7OgfY9fmq7O/vi8kGQ5dJlML24BOUMWtuZ+nEACioXSivIq/Sa9E4wzQGCouUlyuZ//Ec/sN7eHru6udRqBrtWDPyBtUFwD9lgODyWdBol9yl7d9cAQUW+xn+LDRBqXDgk+nwT8KGvv1dgCwPfna1t+/Wvf21jY2Mi1gL+wJqAdsXlQ6bjzPDZUCaCnjKagL8KC4a9PJgmmIFHfvrO3Rz4eW9Ptz5oFstOz0BQcNagJ0KLr1DNsEO0jpTxQGFCYLzFjYn5GgTEvd1tV5vN82XBZG1S5ZhuYNSU0qfiC8JmZwfp/Y8+tqrqhLyhMFpbQ7nzJC2RlPxCzI4rFDiyKs24kbX+CXMAiV8JcMQksILAyQtbGcrCoDwMfWxpvsVAp5eSeyAXByWaBxGXiIJLjInfDya2mBne4sXiDAk560kU5VxlntPMsLFx6lHuJmvnMD0O96w2Gbc3XvuW3b03aJ0drXZzc2FTk+P6zLBhJVgAHQBvOGxHJynbRNf7GHUj9zwG/aOM1fcmMUqpF5GcmIi27ARR8lIaq8Ta2lGmovT2lRP04n1exRYs/z9c8+bQILYCT5PVBrIvQ07e35ZMFrblfQtS9s6337HRhw+so7fbqpI1IDSCr5GAxtLm008/E0iA+Vw4puCCmJqc0a4UGZFSjXuMy4cgBlHjdXKJMReD4Ast6/6De/bGG69J9BPKENlBVjXpUyssKNbeGp8JUDYrKoAHlN1y6wguHpncyYeZADdlatBQ6Etd3Z3W09OpzwEuIjtoACycMTQEGe76kmOwRX7FbI3tcqD5C/VPF6enMu7j82PtJfIvfvGjHBHrnK2cLa8uK6iw/CS7wHYgQm+uYFfrjvdyK4egOhJTuGCX2S5LXZubtra6Yods9yK0WFqqDEetzBOkIQXKhry4sLCgAe633kDbIKFmFiaGbjK8nzSrKtJaOj0RQ0RKH9/IhFmRlktgSVmlhPvxMILJzMGUmIpg4gDBkwile9uKUUEsiTZOVvIAkr1owIwIeycHIVwfQpw9lXgBh4//CM8MFgQO8yGamFdgt8wn0mcqB06OD6y9tdG+973v2sjIkNXUVGnJcHLiuS0tLYpFQsAUloD60TchtXxqG9tbdnSMdiFSAGwqO7HXGRkuck9ZGassFbvh7t17VhHFGO3Qdnb2VAZhb0O2pNQLteYoxbX2jWRXlsXNc237NjU2vXB9Z20C4RMukJWVJVtbW5GPFEPRN958w+4/vG99g4NW01BHlGrEgZrR7PSM/d2vfy2PKXk9lVe4v9b5pfa7VlfWtDuFwKneSz7gjitX8fkR5LgFspP11tuv272AiX9ze2XT01Pqk8h+ADecQ9BcSjIBFJLsPhP6R9nqIC6flxOpuYCopBgiE7wgf+3oUQz2qspZWV5Rf7+0uKRhLrgBKDWcVgJQbI2AO0pFQgCDgp6lTgQ8MRCHLR/59P/9dznqbqj+3A6LS4u2t7ej1EtAQGnnRWtiv3eg0otaHyia7NPd16sBpdQ+hbqk7PAQxZlNNXMEawhBslPDtJ3SjRISRK+xrU3i+3jDcqtOz8yJcX10lJYwCjoL/HfmYDTmMkE+c7tGSrqyyrigckoAAg8gwnWrQ3EXauBAJy9YPgw1JLW7HwSU1jE0YL12AUuyEExiiblc2+VFRjco5R8PicOGgTGzKW52bjQNjS1PwbS7te0D3kjWBgd67Id//D0b5OHlZ213d8ueP38ikqZMli+vtZsF8klWRsAGtR4yNbMWqgKY+9z43Ob88rWVK7PIjVY37g4TUDFlJ54TgcVnFbJL5JgYMEsIKkpwSCKwuEF5W1uQCDNbX1sT0jc8NKyMhrHeyuqy6DoMgPv7e230/qi9/uYbkmc2lkGzWVGT5mbn7Nd/9xut2wNA0Rt3tHeqT+R1ra1u2DzQ+uGRsgYXNYdb6+b5BT4CKS7SwuUffPyh9fR0SKJgd29bzoiwvwE6GB5DvHVFKi/ryMZcDmQgbYDL9AGThhJRg0ItRomrarO8zKpZ8mxhu6FYoAIlKdxJSkeChxIaGT1cO4gRSdcVewUCkguHdX8HBxTUZEvVU0U2Hv9KDoYgFVArsIgkw5ydphWZeKxy6zMF5yFvBTcM0KdkxOrYnakO6k2EUKDNsLnpZFnvoZxjR2DhsgAdCGkseqXiaNSKS8H8SwTFs6oNmsjuFNhasr5RKxaACwQJ5RHDNWlQ5OVbWUWV/33EXbi9CaZgCEpIiaKkxtBZFqRWtU9kHPVNjubJUDng7wmsCPae+D31SKcp/XfXKqf8o4/yrMXtGo/Fg7Ilp+Hi1vqGmmvQvZF7Qwqonu52u7ygDl+1iYlntri4INQIMmlxSbmQTwbR7I6RpSGf0idAleK2Z3ZE6SI/pXzeK73hpXrfjo4uZQWCiWH7wSHr9qy+0As6iZePgZvaKTmloj1R/vH8sPjkYC7Mz6sk7u3p1TxqfX3VtncQ12QlIk9lX/9An73yyivW3tNtpQwzkde+uLTFhUX75De/FQ2JaoMKobmpxeJxN7Cm15mamBa8zaHnF22GtnqNuRvjhQobGb1rP/zRHwnl297ZsIUlnBrHRAGS4mEW3chgGB8EFCgpQcTZ4LLh7PELsSE3IPBNbxhAQnhZHCwv0/kluHzedCqxTAJeIE5RkXo8htBkK2kFljLXxJYop9nZ7vaWYHMuKy64yPKjv8uRVTY31w3JJIZUkDr5PTZBYepyO4J+YIBFKcGKMx+IpL4usKT3FEovhpwVwhqUVNSyDCF5k4ACHLxETVLgBCoyQPE5eGjRSqutrReDYnJ61haWVmxjc9cur7Pyr0XYBeQOhVhWMqRuhMsgG6Glrhyr6zYAIkRFCjUp9LF6ENH7hKsW2u8FyUOMkg+Z2U6A6IXZiQ+ITA09B8FDgof5GkHlwIQwZpUtsYqYDr6EElMpO9jdFZkWb9v7o8P2vT/8rlC+s/ShbW+v28LirO3suPsgUDll0aXoUmzX3qhnvGJ3SRdCoD1IZoRAGo8JlQOFRWdOpRMUrosrMVLYzCVD+JAYQzd34vDSh1IRBkGFmBH19bWiGyGVTFDg5M7NiyQX7835a2hDALm7k0eytsZ5f/DjOjssGsMtJauSjh6KQSkOHpRO9DoNDU02PHRXmWhhblGMCspdyiaZWwdMEDkdVkbtwcNR+8/+9O9bY2Odzc/P2vTMlE1MTmiFhe+n/Tbk27SOghYjDBKEclw2QfoPyuDuRBku0DpFDQd6/rvPWamyMN4jqKXZr1WZQ/lE8X2kt1JNJmvWWCkEpchSfGWfyaAAACAASURBVI/jowPpq3CeAH4i6+Nf5lC9WVqYk5M1E2puVmBTdPcwgwZcYBZCk0yWCvW1T46wnzzUDwHjh26E9BPUe1mw5OfpppACLARNbvJq5JbOVVOjYpqizme9uqFJrPC1jS3b2GLVY9/OLnDtKBPSh14dJRElIwRLrbQjpsLD4ANWiRcKGFLyuUsHYIOKg4CD5wEVaJBnKfNokF0jwAVWxBcSYklm4nDxWWjdXJ5VZUKQVD4F3we0jZIP0X6UoCh/UkeHmjf193bbg9G79tZbr1pDXcLSKbZud21nZ1PgDy9bAqASsETznbkbvkZ8bs435LPjUDvViml+kz14MGq1dXUut4Z+O0behye2vLSqS0+qp2euf8DL9IByDXrKKgROGhpqrb29VZchvTKo3+LCgoAJ3itlMJWKHAQRnQlKMioT3BSbWlusa+iO1dTXKyhoC7784itlKGZS9HKAKQ31bk5QHU/o91i14M8wJKXckvIvABMaDeVldv/BqP30pz+2+oakTUyOadVianoqcHenhCtA8lB/J9zodZVh9x3TfDLQP5eGJIwaIc/BDhjOHuf4RuXJ1tOzj8u0USbDeOGcA3CQrRlss/0L8YGlR5KFByeMnQuhfTDzReM62ZjPcQstzM/Z7tamZdKsJSPOyNZlidRnGGKSUvHqWVhecrvGA1R84F9lVDYg+sdDYkiMngLoiA4fLoYB3w6YFEYD7GNWjAEg0NbG4SIWiytwbrJ4R13bcSpjp5lLu7hmQJtvhcVlTv2PVUnfQJBoNiKFVWYarnjmethiEUhyzMUofRHQgQWdrmDuBIol3TzWM3STebBxM6H1zteLUg9mREmxp3yYBPre/v1o4mlIKQMx/VJGS6fk3v72m6/Z/ZFhQeaVFaV2fobmwqldXpwpQJjvwIZnk5aAWFkCzaK83lXZBhADJI+QSn6Bi7tgpfLuu+9IduzgKCXRGw40fcrY8wkN3mGW4PVEoPmi5DcBxfvgcNQ31ll7e4tgZUy7ueggl3LT83nwTzI0QcXeD8N+DqYoSsmEtXZ0WO+9YWsQZF+hWdzTJ8/s+bPneh2Qoelt4vGE3RkclgcUkDRa7WNjEyJEO9oayNDQVxUV2ujoPfvZz36i7Dkx/txmpqek7U5lBNVIKLPvub4QLCVbEFDhjI4g8lYG4VWGvB5Q4XoOl1To5IH0AuADFRT4AD8HWyDmTiyKEuTouhNYlKVh7ymBVPRTSop1BkAbI5mj7RyryFvr61oqOznYtdOTY0G+spIpClbe89ldOpXRF4oy7O1z4DANY+7EMJcSRHoGiO7XJFyFpyiwYARtQqaJH4xr9s6OwIeF5VX1TtyyIDfQhhDmhxBAyZcBLjaoKiVWXBZVPyXwgcHyTVaHSU4Y2pNy5wQPNp8tATpwlem5BTQiD6gAHs/CKA/03tAuYOmOAww8esrBd8NpAoZgImAJOvaeeKQ8KEpcehIy4YXWEc7s4uzUujrb7I++/7E9vH9PJl24El5dnNrl+akW+ygbYXDLVrWwVLs5CJ7MzS/ZzMyCdPSg7KDZwRiD9faeni67NzJsr7z2ilb41za2lckwAWfbF2qYs1Hc49ZF3/3gifhLHwjcXlMjZKqru0POjTvbO+q5JFWtShb1VD4LWAAn0u5j2CpjhQrsaZLW2dNjdx7et+b2Dq1kANlPjk/axNiEBC8JbC6D4mLEd1qECkM3osxFLw+HQomv6PP3XpfXee/eXfv5z39mjQ11NjUxZjOz00KFWdXIi9BvEVAuvAiJnkDXRi0WQhrcO10rZDi4wYQjglr5EerrysG8R22a19apx+cXmZ05HmeA9RIuSpw9ed++1oR7x5XOAv7FrqNSpOCNnKaOcqBbrDyzXbq/vWkbq8u2MDtjB3suokimgmpBpsIiBrIqi4ayCy3M1xflAOUeqCAyujSU9BquC41ZWEZZQybUwZtmQY1BL+wLVqz39o/s/JK9GWxHopbHKoP08QotUoi3VLEad/k2SVaMTU5223GJL/bv+2INg/Tv2Uk4c/DFCoaCTKeM5fxvLGhI2RwcyjyCikxFsPH+uSg4iKRCHpQzjIGtsWHh1grX3jPipdGHDvT12E9//PftWy8/VL9SUgSknpGkGAt82Im6BkTC4tVJ9QWAPvNzi/bk6ZjNzjniSf9Jqcww8o03XrWBoQGrbXQNv/m5FXlgofqDXPOTx89EKNYQVSifa0nIGAGhEzQoyko0uERqbPBOv0ofSjQklim/OHDSQpQMAZ+FC+ZTAlISy1ivvs56BwbsweuvWUtnp8p2Amp+ZlaCLVNTMwIm4PHxvUpLMWNIyOtWRIHVNbUOKQ2NkZT27EFQ3Ls7bH/25z+3luZGm5mesLnZGWUoLgwoTTm5oASSBoX57hbD3hdmF4X02Ojbuz6IS805OMX5UGBJJxtHVjLYmd6zW4Y6IZaMJjQZpsrRsS5VZphhZudiBdSSARygWkCipcyObO/s5eiB/GFf2MnRvq2vLNvU+JitLi3a/t6O5jANdfVaDeYm4YYB9aMMgM8mJkwOKglyVnWai8ASpgdDJETyu4cH4qXxhigBKf8IDHoF9M3nF5Z9z+oCTXIW0UotH+Wc4jI5CObyvFciRDhIDN8IKCbu8N5Aiyh7nOAaaj7wp8NgCkRVCCi+SwiLQ0MKzAUIJDaPOUSsZxOE4TCU7Mu/wxNzLQeEOXF2hP9YELDhL3UxsaELW31osN9+9pM//U8CChXZ48MDW1tdVgakh5BISG29FRaWaP0Bms7ExJTNzM7ZwuKiHmZbe7sN3R2yV197Rb5IBSUI7x/b1NSc3VxltQZzeX4lxsnC/JL6KN4PzImwCVc2uL1RNmXvh3WG4eE7Sl8TE5Pi/zlX0p0i6dso9+gL6TN5xpS7uE5weTKLeuO996ytu9vyCgsFhGCLg50MyrcIdYb6GFQSrJpja8MZoDzlXCD3RTtB5iPwuNQGBvrtZz/7sbW1NdvqyqItLy2qRSA4yUzM5S4v4Ca6VxPPnDOpC1AqSTm7hLGuVZXAFCAAZjh3oM5e0rK17KMF9tBEXZPpGz5gN1qPgValfjRzqu8FN1ULjyVFumj5LJkNciZIHpGxyfkcmYQtSfZ28DFKHx/ZxuqK+Gbjz59a6ugoEB5kE5R6/8bSosSwSYsBM7g/tKCseGzUvjwo5iO8cNAcV/I8ky4bz0xoC6RQ1hHOWXfHz4lsUyS7zTTM5Fy+FZfhL1usVXV+nym7GNqIlGiz1utmqc4Eq/DiSAQ0Ii+2CSJ3GnRCUjBjCvT2SPt8aGIUS8UJxndWjTma4dxIIXGU4SA3tTe67CCVKPCkzoQRNQwLtCbyczY0OGA/+uEf28MHo+p9MF6GTc1tT/8JlQUOJDenbsgoVJcy9T6oHLEdTVBxMLp7uqyjq1Na3pSJkfyIKgXWaSApNze16p9w6ZaX15ShmKdoGxbkFoFG6Ff4+paVit9Goz0wOKhLEnET1ILJ/L7eH1Cn5CTI38uKz8hZAU4nU/X09dkH3/u+dfX1Q6FRXw0vjv0ogAdKeR42iCX9N0ASwAQzTF4TQQArhAwFAiiU7ehQQMnf++MfWEdHix0fw/rYtGWEV/cRXs2KPXJyfCrElzOm/gXmPmgyGolUXMESIOeNC1ZWTQUF7jZPRUFGlF8z1caVWOpUT4wQ+Hz4xfeD2YHBINa0nFmG4GADgG6O+PK9YJ04CyjyN7/6IseBYd0YVwFEGCnz6KPWV5YUUNsbG/IdwmVCuuesEYgKxGQahR5E/miCkbi90uai7OebHWrkzWHUxqElFb9Q7MH2RnoOWttTc15QVGY3uYidnV8JoMgvwILE7V0YgFJySmlWKxwuMSXhDErJwNvqRUCpT6L5ZA3jG+dAMq5bznjNzqEGkiWgCH6yDweKVF6uvsmHedzaNO/hgpn2nfIpqbx55xaHvYB2BMtxgwO99t6737YhWAU11fpvlE/6c/kFGj2ga8jD5kEz74AFTablwqKOZwBOAwhjmgW/8spKaW/w3ulByGQEEsKVqA1NT83a6uqGVl5oqmFt83y4/K6uWRjFksX3hPDvbWvtUIkECwFuIX9ODiwh1UqEXFd3QgWpoZbSv0AXQmNLi337ux9ZZ0+vFJFQPOICAMHli+yEUQAXIOUdFQXCnXK4yGUFuMAG4b/ze2RE1IibGuvtu9/9jmhavOYjZXRfb4dtf3Jyajs7rK7nBd7QXjm5ClewGBtIjvG6QHoJVnooMpCqGUAKSAA3WZX3UKf4BXmYMo4Wgs+YKoJKDIkGxiiS2S5B7Ceq/T+Cj3JSpAPIyP/H//nvc6AcCGBUJ2JWUUHUFUiTG5HG/d1t24JHtbhoB9s7YvNmUqd2egIFKGUnpykFFTcONzQvgsCkj+ILjhMplhsKSlMooIGuuDSv85npuM09ARXJKxZUDjsCt3Wg83NWqtFAQA0IOBQlo2CTmAzkFCGvjb2FCnUfmC/BfGAewbA2ZwUBnQjGQ6hHQY+HZJRKvatr9RDMRLiNtTcUrGnLQEGZy5V2yXhXF6Bi7gwBpIrGBHoIHZ0tAhAG+/utraVF8l4EJLMn+hqUofisAB7IHjwYgILmtjYX+jw6VEPMEh0Pl6ykkQGcN3Z0LmGWsAc0oxKos71TDIKJ8WmxLwAlQid0shQH7eLyXH0U/S49IWxqiMn8fTdxO1WTDqBDGU+PCOAEj5HLo7mx3h6OjmgcwMC3pLzchh++bE2t7RrcknHw1p2ambGx5+MKMLiYsFdgf4gPqlUuvwAZxWAY4cugMG1gvx/LPOCdt9+w9o4WaXhwoLc3N1VSXV1ltRKytrKu95tI1shIIVYVe+HuoaFxSC8LEN8QPmfkQkDRL/EcCShYEmxa82eA0PlcKMMJFC4jsp4AnUDSgHPDpUJLg5YgYBsVE4aCkf/xX/9brW/g+1OTjFssjidUuTQQiuAv3Vza0f6uLc3N2ebyqu2z8LezZ4caHh7Z8WnKUgTVaVplH4IjuNHV1tbopsGukek+dCH6KdRjaCDJWq7pUCR2OPB6KSheeczK+IpW2k0uT6pJp5kLu7hGPfRWThQhTC7YMySrCiX6ZlFQlCI1ph5QUICwmMH4TEuCErDEVCyn4TOBzk1FA+9brQhluhuDansON0Ixgaa1bjnmEfg/GWpMLOkVWxVSV61NNjw8KFUjUVc0OMxXTwOYw6/29jYNKJGmJiuw+gIhtaO7SxN5aEuq7UsZO3DJFAvJ5DNA1EbeWts7UkXCLaK/d0Cjg/GxKQUUwQHFi+1mSlgUYDkYlMWgkpQrEpbhv8OR5GZnVV6zO0dIZRYei6kdgADa0dZi33rpgQKKviaXn29tvf1WC5uljFnlpUYqZLuZ2XllWEAjNwq/9r2uiytlexms3Wbt6ORU3Dz1eecZ9WzJmmp76aVRlX7RilLNepBPZkuZ8cLB/rEtL64oEFkqJaswS6Okk7Dn+bm2zR0FhIpGyccK/q0QRT5LemL3Js7pucAip2fispEsc22dSkOypkwI89lawE+MuZPvloFmd3V0yP8KM3GVfP/gH/6LHLOQ2rqEJZLVFk/ErDqB7WHMYtEyKy3Kt9z1lZ2fnNj+5ratzi/aOpaLoDSsWZ+lJGAPQkTZR0agWatNJlSn0/zSxGmF4Aq5srSyFR88JcH1NXoIvMEqzVXa2rulCwFrIJ25VEDRY8nFHepcjiBwNFhweI4JX7B6EWiaO7IXwOLS83NtCPoa9MZ9MTBw0qAZvsXtO+PMDw2hHQUUQobA/RUlnT90AoqbC8STg1Udo0xmxhHR6gqOfATSSw/vW0dHm0UryQDXMmdmsxV6DgEL+ZS5G2q6omjlI/Jfbd09nWKcaP0FVIohMpugxhb1lWyB8Mnl80MNCYe9qsoquz9yX2sgE+NTQtfIUDAfeA++cXqk103QRrWvlq/f5+fT7KMRwiaseicGwLqto9bW2mwNdUlLxCutqaHeurvatcayvbUhu5+6tnaL19RqvsjP4ueyQMrO3MbWttYtNGLRhgDsGt9pg8gLGRhuHr8vsik95dmZllQHBnqts7NVbAkqAfooyuCbm5wdHjDAXtEwHP4ka/QoIaGldw6QEmRkgoezyE3LZXF+ea7LCB1HAqq0uJRGQ+MCXiMtCVUIe1IwUUAzXXLbLxiWWeF0cjZoB6DlvfPmW+L6LSwvqzyP/Ogn/0g9FIEUJ5CS1VaTrLZkbcIS8ZgW48oZzILPs1aAfeTyiq0sLmldY//oUJrSiK9zw+AnS+kDNMuLdq2zCkGMksvKZFT6IZtL00rgFBfhz4RSbaM1NLZZUXGZpU7P7SR9pq8LrbMHkELOjdU8oFgO9FV1bpGQ7eC/D3v8Ri6CUICY97LoV1FeYqXMxnww5YuS3KKBZoUoLIEKkaSLaXDpGZF81poGdCBfNuTANSSrLRbzOQQBRckMkwFQhjkPfDHe8+rysmSukKPiddJfwr0DGePgE5D0Wd29XcruoEjKTPgjYbSG8wYcwe1dHVS4kEz0z8/OhcC+8sqroh/RU7nk1ZEvPOaxon8l82X6tP6BfgUuJSoCKkD0eB/hksh7ZchLtmVplB6hva1Fq/tckARWc2OdlZQUKpMARFTEE1ZWWeVKqvS6l4ACmN3l2cbWjhZHUcpirwsNPbIHf05kZjQIb3PqpQBQIDxTYvE58hm2tzdbV2ersjcmAjAXKPNU8jG8Tp+p3+Qybmxq0gIh79EzpQ+3pU/PlSoC7YXEXRjfQPyGAYTxBT5f9HgsZfKZkn2gY1H2QXx2ehMAGoz2tLI8l97w0JB9+MGHCsDn4+M2t7BgkY9/8Oc5Bnuoh1ZWVepFIfGUJLAScUskqsR8kIcryAe+ULt7trK0aGvLy7bFw2M79JzBGnJVpFdQu5RKJmSgmMpXap04aydpnLVJj+zFXNk1mmZlFZZMwvqtsMtLbmIC71JCiuesbwciJgokAgoQQ+Mj1qm5hV2oXftM7kTs6+t80YPkm5WVFgS3LItjZXqdUmc9xlj73O1zbpz98ELWOWCsOyKJ+8OtFhOh8tPUAh8nYpUSE4ElQrPPCwMFkiR1olq3F+UGJQV9Gg+MwCwrdbWfFOL6l1fS+IN90N3TbTW1NRq2UnIQkLw3AIbdHdeHQ+UHEUxqfw4wBNS33n7bSqNRm5wB5VvW0hyT+xKG4IEuAjLXeOWib8drICgff/1Ym6pIGfO+mxub1T9SBsmhEiXXmmr1hVCVWpob1GtzOWmNPscwvkgEZTKOXCf1IRXKnfL52IQCCoQOBoJkobMQitkMd/YCB50LgHPBBUHpRqZvaqq37u529eRUP1QJlKdsPOxt7+r9Ub4xLIaGxY7T0PCQ3i/LgqCk9F0sbtJSUGLSerge/o0kw/v7erWvB4RPqTw3O6vAhsPH8iEJQc8qRxXDZvae+t2+vj4bHXXWPfoYTx4/1t+NfPAHP8nJYlNBVabmlwCQ03Wy2mrrakQrSsSrdGMRJCBaO1ubtrG8Ysszs7a9sa6SgnqT0urikgEpMCmUIjx3Yvr7UDtuFQRuHUo/RG8UKSixaLTabm4AL9h1QryEnunGruHbSbHV6fqaz/LAVP7h5YTCDs3urVBI0bODYEIvoggNAfUCZVZfW22tLQ1C4LDk5CaDuoPUNL0GBwoUk5/hruDB6wTFY76EhU1gP8oqAw1sbXXCkvqs3Nzs4sIn9kD5zNt4MNz8OjBpNwCQZgSoFKgl9BbmMJBeq6uk2cC6N2UeNzMPj8PP30cGe3NjU+7rEoTJZOSMwrbtex+8L91wLDyBrIGZKZHoBd07OSvF1fc/+lDwOwI4SGP97rPPbXxsTFoQfKbtre1WSoWQ8tX3aLnDxPTUSKBxyBub0O+rU7+RSiFnkCeBUVguHF4Q2OtsRKKms7ML8qWirOQCoMx0YrOX3C9IqUfHgqgh9HIx0o9iq9PV1WY1NXGxE0Af2fGCMbEbBBSDWIAVdrW6urvt4UsvKfvA5AcggYQNWAJbI0QCCSjKRQJqZPSeACL6Y9w2nj17JrVYhF7C9SU3v4AMe2YHh3uqvO6PjNro/fs28vC+zsSjr76y+dkZi7z/0Y9lZ6N1dRAdGlbEVeIenYgfojdRV1ujISYfruSvLs5tF2OwiXGbn54WFxAJLdjMNzeX7hInf1mM1EqU9einGpoahchw+FieOzzJWOr00jLnN3Z6BpaPKMmtVje0kEhAYfbsw23XinAJIw+oLJkDsZgbtweFz8UsCEqUjM+KLVFVYY11Cauvpa+rtsqKMvUB8moNXTcQdRHvDesb9PEgUMKjc1Xbk/SJ4HUdhvw8f+DJpHV1/P9kvXmM7HmW3XUjM9aMJfd93/Nt+daqV1tXT/VatNvyjHtG02NLGJv1D6MBJAuwmREYyRJgWciyBgmBGAHCIP/BIAwYjTQ0vVRX1at6+5r7vm+xZiwZGehzbsSrlqhW6nXVey8z4hff+733nnvuOZOSXuMh8xxBCoHfj09xGHEFU6kViXHvRFXWTICJKTVKuYKGxfxGDDm3bhRaW1RWwt3jtiY7crtnzjJa8eZgSh7s3O1+0Pr+0Y9/bH2D/Zr3rays2PPnz0UnogcQqtYcVPb73g++b2OTk2Kpw8J48OUDkU8xZAPx6u/pV/Yga+g1RSGjwm8sSA6tt6/LxsfxtZ0T2MS8jA+Hch0ZAspzOJjpTF4smC18o45c9RZoWbMfyL5iwTPLC6syoIcCdIBtoYu5CZ28lMo+MiMoKWU1Ixvgc5jtlID8fRBG6aIM9NvM3Kx1Y/4dCone9uWDrzQoZx2fZ44+I1mU4CVQ2L0aGmbFpF2fG4ItC298u5hLGjY6IAU/m4DO5dJivRBQN+bn7cq1q/LXevDggWIg8P1Pf1pzQzFfEwCD9qhPKFP19vcKxoRX1dPdYW0drSp1QK2YVW2uLCmgXjx7Jv8dJstoEDCPQiOALyBmAgrdciSdOqExRcJWLF/a4XHOjo9zdnKas2yuqP8mpwwxI8SPthqLfHXbFWk/qCzzDEUGA8mDJW8XF4ZGBMIrGJFFQ02WjEWsvTVhfd1ICqNbjZBLTKgVjTlB6/0YjAnXJqePkltiyQfIUiM6901QF8hkNhOwVGvKhgaAxBnaNoQjPQAxX6DRd7jaBUM5eA2BGb6N5nn5/FteIH0nLG75OgmhclNlbk9uWUoe2ADcntz06lcqFa3Y/Ogv/1h9BF6yBNSz58/l7g4UzSXBbht/7qOPv2Uj42MM4mzv4ECr37hm7O8fSHg/EvKFPJpzzgTETy5J3EPCYfahyBpj0nsge1ImcRFPTs1YPJ6Sez1ZH9YLGiQsSWZzAD5lt+DBlaS+XsFnSB8l84NS2bXs2UXimVQrmuf19XU582ZmUrOzkJwzT+3N60WVvfSXXDq8Fjln9nbb4NCQlIv5fp999mu5cmSVSV1pic8AOTYuBNS++uQ11acWALMBmB58UeLRRzUEOQnyUrkgsO3e3bs2N3dF0uGsxH/19QNbXVmxwPd/+Hs1Gje3bmQNwim8IEw0qPRUuOPRmPb1dQtab2tPasinWVUuZ/s7W/bm1St7jfs3m5XbW1oP5tTzRjl49BMIxGPapRu4uVnBc3rKbVayXN73gS4v3WqlrsqvgIJzF1BA8fvOIOdTUKNIaVYHH5ovLywILGqXFglQ7tUs1FyzGDODWETNdDjC/IDBHBw89racnsKh4ICeIUTDB1pxY2iEOp2uEhLRF6CgQTMRq6Ch8VB3KJf5MXB7KOglJcABy25M5n0ry9VfcwWJ5OOPJA2EYLMImP0DfaoQJEpf30HiEgG2F0ujDr5AnBcrPpezkZER+8GnP7TO7m5b29iw1TV3okDeCwYAzIaOzk4bHx+3m7dvWd/ggDWFQ5IYfv3ydR0yPlcZyYJio+wCeGHWwjgCdjz6goNDvcpQuC4yn6I8Yl/tzr17lkq1q7nHZQXgRNogdX154HkuBQaoPF/XaHcfrgYxlooA5SJGMJJgaA5YIhGT7gMcxpnpaWtLpZShEIPZWMdmJq/LTTw8ZobNAV0sd+/e1fd99PixvX698Nbk4htJbpYrURVmphgTosdnw/MUS2VtTb0UM0FKP36fz5WKiCB87/570pVMtqZ0eT56+LWGz4Ef/PAnNYaq3BQSvaANqbtRaKDY2irkjwzFbdHT16maFgQQoIJZFasK25sbtvDqtT386ivbXFu1AivqwJaxmL5Q/JQDdygsWxQCplQxy2YBIEBQ4PARy3W2sIZKrkKkVfMmZ45zW7qIyqV6EQJKyqvVigWtapGmmoX51TygIkFTpmLvn7KW4IR7x8ScHgVBWXoBIFd0M5jUS2z+AuF+rCC7dfPx+w0CrsAMan5QqTwznHy9+WXXCAWmqHMVLy81m6AB5hnL10l8taIQKjTkLlmKo1esVnTxQFilzOCZMUOB1cziGiCBYHBER+qwvShgmbR0O779nU+srb3dVtbXJGbCQYdGBVoHUsXtDh8Q9wr8j6EgE1BLS8s6oOiEoDvH8h9ZghRJ2URA4TJSqRR1uIdGWEbsl0oWj5O5IijbO+++qz5qa2f3rVE5JV68BeEclG9D6lu2t7bUA2q9hBKw5rJw7mpfltdTNofCFR63IMBB9VHf/vZHQtWGIAFnc/bgwUNfYky7Iwa9KpUW6sP0U9euX9fnRwmMXgQMDt4fAAr/HQEWF/t04ixZrmGVRJCi4iQYXSYUfl64kGG3IzEGIIF2H+U/qDXJBF2VwL/06V+tyVysyWnxVb5wrhDptFmHgw8aIXVmVX39XWoWGb61QWmPR8RAKJ+f2+72tr148lR7VfQ09Abc0qR4GA4lmnvcCnkToZBVq0yiSaPMe3yvlmGnSk+Ve/yPKHMrmRrHQCvMTikC/StXfSWhqVqxUKBqLSGzSKBqzdWytYSarC3ZYq3JFksl4ypTfeqtzTQ3oQ65c4LseZpZd3ahTQAAIABJREFUr0B11BWGQIY6OrpU/pKheCb0Ua7TTfPNzzYNWdfX10UA/sZUm9ftfSnwOPw1BGoAQPT3K65F0QFsW6cR0UPNXbki2SysZTjVeL2i84DuHDc39SkfPBwyMjU66vSm73/wviXb2mTYvLNXt1+RpBZmBUDLraIv3bxz21o7Ouwsm5bW/OramhVyBc2R4FMuYZp2fKqSmgzVQg+F9sRFyeKJqARUuFB5nlCSKO9Bw65evaazsrG1oyyH0Ax7a8NDo9bXj1VMj8pnVIsATVjHoLdiDgnYJI4ovRR7aDlYHlnNNKkoBgZ6bP76Vbt29YrQNf7ckyfP1OewaiGjiDAeyTXv/WQ96tLcvG8YI1ChEMShJyaA3SfM19oJZpkL1BkcVCCIztBTgRISVJTh+mqpX04jowoy9P8ZJiNQxOsO/PhHv8PpUnZibeJSARUQUgNlhNKPb0Q50tHVZr29OBQwsO0W6tPeBqcpapFgyPKZrLLTEYM8CIUnp6pzEW4kmIDBs6zEi3sPKIB4BuhNHQqXxJeLOKqtIZy0cesB5RrjBJTPnqizy9KBqJd6ATKUf0UDVUtGcXFI6gt3PJbBeD++K+OlYrVWqtvSJBRQkpWWry9zKwT0u+QW0fCKdWuWqpN8UaS9NL3HxaVF92RNQ/dHIIRluYgyGwHlz5g+NagDwEWDKGYCrtv5uYzAKBOBfgmoa9eu1tcqgMFXRb2BV9aw8pHsL8/o4kJ68vO3b0lGbfdgXxw/bktAC4IJQieIJGvcV65fk+nZWS6r25sMBZSMZoXkttcxIc+IT0wmxFmEj4OASiRbbGgYheHUW7tOiNGsiF+7dl1KQavr6142np9LVIaAwpB7Co2KcERBzHqJYO31LZFctSCJ4tNvqBex2AlKHG0JSxN+YmxYz+XGtRsqzVizBz10ix9kwKmwAspyQvHQ7kulFID8XJjvgBN4WMG5o68nIBqKuVrvoFJrkGnV06GzcqKeWtvK2nuLSmqcQJUmO0NkTMmziBeVLfDbP/4r0B+Vel0U0mcL4mRT9yuomoX+sUTYqaDq0so76F9Xd5sOa0o9lS/Y7W3vqJdinRp2AA8XrW5CI4eABllLghkcCc+M/o+DI47m1cGH+pBWKywYoTV8m0D4LpAoZp+/KkZHkAxWylu0+dLa4hFrw48JGxm2iFuTdReGfi/voPAUcnacYa0EKbAmoU008WQw6PxkLbQDvTxwERhnMQOJRzUUJuPsHx5q9gNDgcCQVG93r4aX9IpyolAW+EZMhUMP0+Hk8EjkT0yjGTgyupCt0PSU/j8sZxjYCOcgQKmDA+9NARmwRCwmmszE9KSFYzFJtGEIzdxLKFVnlw486lPAw/RP1P28Ll43A0lY62QIgANH5HBLlKCAjysory8rmgeNjg3LcYTROs+fMQHO8e+994Ge6yIUtV3XyqBHSsbx7R2z23feEfEX8IFAfvkS6eYlW13ZtFNJN7t6kVOQYFXkNNpItbFN22YD/T1yhrl65aroQgQU2Y7Sm79HFaFnY6YLYnd/Txno5s1b+iz43LC0ffjwiX5lQOzsczeAo2xVma1FVUwe3PJIownJWNfl10JoL7rQaeMCcP4j6PaFBX76O7+tgGJVQivlF0yFpZeqafelehnfoydC8UNiPoUxW/9ArzIWA2D2RJKxFgvjmnF4ZM+fPtVDw/QXgRec1vk+BBMkQko/CWeqd/PlMoWUr5a+Ha6iUc2HF5RkjwdRI6gIpDAlWzRkqUTMrFqy7MmBhaxi3e1J6+5ota52KFRxEV0xgOvFVDvhEPd5uWin2TNJ/IIcUvrAuG5IGCPkiUMIAvKURBxC6n45Y8gR0HRZcCDpWzbrvQsl2dj4hJwzyEQyHjs81j7QlSsY0eFvVNb+0QraGsimnZ3aOVJldfkqmODMArnEKGnR+4DChGwxPReyBTyb1kRSB3p8ctKiLTFlSJA+OIPc1gQU8xYkCbiNU8wZuzqtq6dHUs+PnjzRFjaoF4EEZQh0U6W3tnepEpjJlUUho3+CDeKquGwc5KRP/vHH39aNr03cfRfZ9IspbMPDo3bvnfvWPziksp6M/vrNG5kLsJmM5BlZ243uXNUKHY9oNChUEXIBbBSUXq/MzimToJ9HQHGJoYDFcDYq87uIgoD3BEA0PTMrVV0uRmZ5n//6C/VT/Ex+DsRWPieIycDjBCW0IobbDQ0KN1qozz2rbrBOMIEKN1SkqOK01fCv/bXfqyHcztyHYGIGxJmpkq1gJWipz1eKnSEQlLAFsxcCCiENeiokfqFxJFtaNPk/2N8Xnv/ll19qIg87nKxALyVNdF2BoIn1/ajfQO8aAcWB4UWz28Rt3PBpYoGvXCpYooUPq0fzJQKnUirY5tqSVct5BdPgQI9Njo6IIiR5Ye0wgfahbYFsF4TTgAIFig6ABPoFauhPz5RhrsxdUVBxgwGZs/NDL8DMRQ7zeDFBet3YkG4cbHJKjMmpaf0ceIss+6Hpzlvu6xuwsdFxm52dU/m2vLhkq6urtr65oSzVWNemyYafNj9/QxD/zvam2PzMAuEbbm1uiIOGUQDBhxFZqq1NkD1MioXFBTX49EGwJXi/HPg4stsjwwInAHSfPH8uWHl3Z09OGdkMJRTbqPhSsYhHP+0iMax0wJKIROk52CNCgyInYuq3PvqW4GUWAek7ADREeI61aJv4+o15HWqG+VxAZDKGyetr2xr6umqRm+rR56K7AUl7enpUrAkAKoAVAgoxf4KIz4leCgaJ/MnwOWtvV1CyLsSlRbk+PDJqd+7cVdn98OEje46xwZtFIZKcSUpzMjizKEYg2sKNRHQZ+Oq8Xyyw9akYeN9kVIKPz4mZLXLYWrT9N//670D3tEtcwS9BlWA0u54D0+6aQGgyWH2oit9RS4sCiJUPpua9fd0aAss6sq1NTTNICQ31L37xSxFCubF8DgGa53tQki4OIRPM6jP0IZfy0skTv/VSw0ZQEtekvDA2XpvITMGA9fd12o0bMzY60m/tqaTWzleX31i5lHdz6P5eKeLSO8Ea8M1T1i9gILSIeNoADniA3PqwBmiYCQ5uqpmZOREl2zs7BVRQzlCDcxGAXlGWcdNRxpBxKM8oIa5fn9eBIlPAW1S93/DFGhyyWzdva6mQ5pcB7Oo6FkHc1O7uDtTOfOT999/T3AMNbRobpN3opVZX6upETU2aoVy9jrNfu/oHJLAAG2DQV8sVsT/48GHIo1/B7OTW3TsacmLQsLCIyP8b2cLkc+6rRUbmhnd9cA8oDkwMX6tmp5fxPIHzQbu+9eFHGkVwOdB7IMjJIYUSNDgwZKOjY/rZEJ0pdwliFGYR+4fP6MuqFR0yD6isSszZ6XEFMegsZ+zalauqGAgalijdQmdXP1P0ra4uXXxkSS46+t2e3j67c+eeljdhTuALJU/grR0FnQQx8V/m9fb0+FYuFrItaOU3jNewbc1KdBMSr+xbo4BWHdbf2ysSMVVQ4G/97g9qzuBmJhC2cCxhF7VmMb1B3zTVqUGBpxT0oOJm5uZhtjQ03Ge9/T0KMN4wG5TAywWcElZW7Ne/+pUHFA4SyGJJ8thd1qWXhqJkAAgcCJWtWpgOdZ0H5LGYTcGxg7CKL1CpYK2JmI2NDtq1a9P27js3RSfi9qSR3d5eV0nIbcbNkWxL6fthHIaZNOxigpUSgwOOOx1pm9uVQR5rCSB2W5tbSus8YA6FFHsua3VF14wQPsQ5Kd+4wcgMiKlwkfT19dsHH36kD/DVq1e2tr5u+wdHYjtgQgaqhHtjX2+fDQ0NKTuyLQu/kUMFukT5SOM8f3PeJifGpO9HpmKATc+1trZiyLgFLgO6lccmJlQ5wLCGgAphmQx2wVAZxBaH+nDIoi0t1tvfZ9Nzs+L+IQ0HqfOLLx7Y6tqmnRdYr0AIk57EYWUXd6HURROEdZayzK4BXzDNHh4cso8+/MDaWlMiADd4gAQaPcwwUnQNcf+ztER+WO3f3dkXAAJPEZY6mZd/yMRwQWPRoA0O8uzbLNkal6TdrfmbQhV5liB8VAugkhvS6ChJe4PPDZYEg3WYMGRb+ZyFo3XV4i179OixPku0D7nDZYmEBl8nJSZ0si4BDw1rUC4VVmD2D3ZEs9N8LxSWGBGG2KzjtHLW/vBv/BWOtso6hPcTrR0SRjnNQAkqig5EtroUWEGmck4dS4GIElLj9vRR9vUqYzHjaA41C5blYD599ETABGWgI2ikOhdy1ZiTrXvYeiB32qptmJzVPEOV0Q+vaGMY5nio6dIG+3CZv2bz81eUoWhaQZvoQUBcaCA5ZLFEi9A4DkA+nbZqqaJJO9+XjElNDeUeqBbEBoKvfJXYqckjP4V3akiLfZR8lAegVMcYwMkQIWTtbZ06eMyR6HH4M6yWf+9739cth5kysx2BEKi6npwJTaNkIPBu3rypUsP3l3xFhMzCZUSgD48M2fTkhF27MmNdHZQzFUldI5FMr1opVtSQ4+PV2t5uzeHg23UUDrzGFyqz0TgMqSxkKa93YEDlX62pScPgn/2/vxDzvFBgrNBk0YgLUHLpEVBIIjNYp2YBCGItXHLH1qydoO998omcKwmo42PI0kVlC0othHv4XtCSEEtl/QRHQGyNuNz4LKAc8Tn49jfiqOwmNVlnR0pG36nWuA4tlB/IqhsbXHiXMmxjzqfMmGf43FJnm+9ozsZcihlga50RT9bls8CTFydOSTtXfHfKlWsZEXWrX2Nx0YEK5nBUDZyvtGZ/kmvGMCORkKLV0NCAW4L+l3/8t0WORUccmS7o+FUL2nE6Z7v7J7a+gRtGQZmqgQTKd8lQOqKhg1bUqboc2kcilbBipWTbu9uCkaGmYG4dwISMIGoEkxs41QVf+cDYlEUfwrl4cl/HnBn2MhQbLETCzdbX1W4zU6N2795Nm5ocsc5OiIsYY5/AoxCCxUGJMV+QhpqrEZ1jhla5kE4Er4Xvy9o7h505zyE3moCBc1GrRoZI4RFlDcoC+kw58rF5jOjM8YnYFPGYa6rTbDQGhDMzM/bpDz9V6ff8+QuVVLDEMR2jNxO7HbZzR6d6NLLgb4owMlCEme7qpiGVrsxhhgb6BdsC0a4sLWr2gSUr8x+QNICGlkRcYICWOMtl7X0xVyNgKfkG2R7u7LQIrvGgW10dtrt/YH/xFz+zN2+WLJcjqCEjB7Vm0Qgo8SXhVWIwUDq3bD4tQnEwELJrc1elAQGjBvoN2ZWMy60/OuqetZS/ZHX2uUBG0RLhdVOuMq6AW8esbW19zdKZM3d/hNUSDyuwAk2XUlq6NX9LvSfPlVJNmu7JlFYvmBHyD8CMGPcHh5Yr4JYJmDJinR0uuwzN6vMvvhBx9+gYnUTKWQjiPmKAozkxPqFyriF5LVS1GRJwTBfU0eHhW4M96FnaqEglLPA//eM/qjHoQs44HGuxliTyvkHLFMq2u898Zd32D8+sWKpZhXkRgYWfX61uphZCWy4l/hSOdsFIUG9ia2dLaI7vsJQFQzbhhuHqXTrULv0pkNxqBFTAMxQbtpR4b8muUtypaplvYnTQrsxN2u1b162vr1PLg+ypsDHZHA5bz0CfJdraLMhAEhoEf4LZBJai9FAaOKOOWxYNhmk7HERWulmSlA9Sd5fdvnlTLHu53UOZOTsTIMEWKj0KwVgsVqy5CT13X0NosMuxlvn00x/oA2HBbmFpSTJdbgDgAcpNwmLc+Oi4/hxltGDYvFv2+EKja3TA2J8aH1WdDmOF/7ayvCiqC6xrSo+JqUkbGBpShUBAcQvDiXPJ4KJKQG5bGNn8GcryFGKXg4N2ks7YZ599LooOjoBA/Gpn5V7iDTkIFmUPhGegcioBXm+oOWw3b9y0P/jp76vXXN9YF9OdDEuWp8FHLYuSj0spA63rEnMy1waEGUJpC4AC+x1rzkw2rfIRH+JwCASYz5jvFbfx0THp0IMSEog3b96WEZwPZwn2ojITFzmXEsuvLLAO9A+K9cI6DefyywcP7BX6G5t74vnRerjrZsLHEOPjylb0c1pOZK4WDVt/f69r8OH0ARH61MVbuITF1viz//o/rYFUwYpA40GoGwPOQNDSuXPb2j6wnb0T2zvIWK5ABsHe07MVD8iaa4IrKVs4UIiwcFOwcEiKbGijKZCk0V/PTHWY3Me3ZKT6qjoBdVGxS0q8i4oFLi8sFg6K8TDQ12VTk8M2NTUqJdZkMuar9/y5pqBFGdR1denXQJ0j1tCDAI3S9Pv4RL0Hgv6gegcHewIjWMDzBbecShcOyfjYqNI+N5jrca+rpEG0XiVaAcKnC9dzU6Dbhs4eTOzvfvcT9ZNsNS+trtjjJ09tfXNLNCWeMwNjbu6erh4dKHoBJvrpU9e1gAomi4OLinPa4lHRfeavX7FIKKgeCimy7a0N6RvMzM3Z5PS0TUyMq9d7s7CgPkLlFPJoR0fKCNPT07r8yFLdvb3WMzioMQaNOoTThcVlOzg4tkrZLXR8LuOCNg3jBHQHmeFxgDmEN2/dtJ/+tT+w8YlJ/RwCHfUjuIQXpQuhjAQPg2vcB6HrcLDZGeOSADnGTI2sAkueKoGxDJqHjMHQ7EDcRrp7gYBKTcpyKiRkyRhR8L4IWuQYyM5QkpBo4ALkGbyFx7u7tO7/7Okze/kK6H5dir1UGHLb6Ouz/r4+/Uq5zzmmYmChEtABWQc0KkFbCbbtnU2VmszxuNgC/+yf/NE3AYXICaxzBE9CETsvX9rxKSvXadveO7V0tmwXtbBVL11s0DkMsAbQKUAe2eQQR0RrFx/md8P94hv79brEV13StD7nQGnJLivWBFeP4S0C9SzrodDTnrLhgV6BD6Njg4LDe3ra9UEDKgDFApJE4wmLsHEaDvuSGzesBZSNyJRkpJ2tbTuk9DpB0BJ0iR2dvMorVlJ43QhvUIrRBPPwyBa6zRDjPDjUPg7gQy4LJ69i50UXkIQjCKNkbm7aPvnkY1F9WERhJvIF9H64Z+hlB0MisoLyMfjkEiOg4LodHx7bRbnqKBv8P7Iz/BWVPN1268Z1mV4jUr+7u2UrKwvKIJNTkzYzO2fXr7NgZ2Kb0xvRJ5K9qRo4xDCksa7p7OqU0R3m4CBhQO2LSyv2+PEzF44plFTSkkn5DCnBGBRDMeN5gTTyebNOf/vubfu9n/6+2BCwYkDd8Ira2ti006MTC9QCeo5QqyCQwets7+yQkwdzLUophtEQeh8/fqLLigMNLUgFTN1RktKd3TE+JykbY9QQi9no6Ljdv39faxtkdwKGHoesR79LlaEdK0CHrk6dT9C+xcUVe/US+6ZT3fYAU0D8BD//n76JMYjc3ymZIyEb6Ou1sZFhm56aslC42bYx2aA/Z/2HpPEn/8nfroEyNdjUkszig8RT5wJ1narKv9NM0c6yJUvn4echhMicinkV2uOO2EmkncacoZcc1F05R9P2RoknhK9hLeO/+g5VUYIwAcCJi7JdlM4tFY/Z6OCgTWKMNT1poyODoqHEk1EdMMoz+f2CuMkKJmg1XD9gEpSp+dGRQPS+aucMbQ+PBGMzI+OBI0rJany16uLxvGaoOgxCEZdhx4nXzQcjDQOMuOSwcVG/AbN2wkJkxle7eV8EFfLG3/nkY7t246qyAOXWrz7/3F4zUDw+VXMOZI2jCP1X44vlub3dA7HK41j0UC1IZQlblqB1d7XZ+Niw+xgnYpZOn9iLl0+VVTlMmIDfvXtPcPcrdtSWlwXZ05gLuBgetvn5eYEEkHcJZJ4V/EP6QzZcHyDlvLKuYTQNOx8bPYvMBmBM1MVU6OPILPA7sQn97Z/8REPUxsB6eXFZAjLbG5viR4qN0NaqJUjgfbYYsJJhlgkcT1/D6sSXXz5QcFPCUdK5sGbUOhjQw71j4bKEaAseYidCamGW3L//vkpOzQXTGRFimQGi4wh4QIaiEuCiYmxDqYZAzps3K3Z0REChCeJUs4b7O/M00F7oR6CFBFRvV6fNTE3YvTt3tKN1loHv51volIWBf/Dv/ss12aVwC+FuLiOuumkZw11rlrZ45RIovWIHp1n9WkXBk+oM9gJT7ro4P7+K9UA1qJvtNwKK36vL474NKgIShKzCjAiTgopFggEF00Bvj81MTdnU+LgUd9A1gKCJylA+f6ZSht0bDmhDDJ8hJAcEQi5BTuaUJWa1JiCBnoa5j3Soa4AKeP3w/XIKht7uHjWl3FIcIIKPZhkzOMrH/t5+qQzpZx+d2d7usR0fUxawqkCWahY954P379vNW/M2PTujbd8vHnwlqx7cRSCOip3CMiPoatg/aLIUDn0cQDkiAqBIvZZDhaJS/O18Dc06oOzXb14IpKBcwWD85q1b+gwZnPJemfdwWOidWDdghYMRB0Ntan+8jn0lHKj50J6/fCP0CwoS+nfoPWh2x4BTs3XoWe7Ni8nYxOSovXv/Hfv0R3/JxienpMrExYX5GtSz9ZU1EXjRb2APbnB4SApbZIqGfglFPysT9JnA91x6bkHrYqPsr8HGYYVocmxUmwPHR/u2t7erJUne79zsnA0MDmnoCztFbokHh/qcQF4pTXmmVDKcb6GpR6e2sura+jBUCGIUjFxnj6XOM7FYgOgbjpGoWs1NT9nH3/rIBgcGVJ6CeAodTmcs8Hf/9Z/UCIiGRBa8PW9EQceDFghF5cEUS7ZZ8cJs9+hUcDpIY7mCoHzdspLAqHurOyevQYt3xZ6G1sM31puuOx2QFgQrDJSIJbmq93V32q35a3ZldlbNYTdGy+wiKThNU3RcFnf39217b18H1O1r3OeJWh8aC80jvR1zi1SyVYAA6BANO7cWvUlLuMlq1bLQPEif86wIDA5pqMct9vzZU5V6PFyGlejfcTjod2huN9Z2bG+PgS6ud9U6RWZApmTXrl2TxgEv+tnL1/YS3W+QpZNTlcs058ULWP1h+ePSs4B2MQCX271odBcWDrIgGLWWaMiikWYdrFvz1y2eiEl9iOyqJh90amJSpZgY3SsrtrSyrPLlo29Rgo7p+2qBNB4XX5J+AyIpLGysdMigB3j07h/pQJI5yF5ki0b53uhhuKHv3Llp771/3z76rW/b4PCIrFvxqHr5/IUtLSzaxtq6RFEh59JTstwIswP6E965UNkYBTCng+n+6NETDXxZi+GCkotkE0uEARFkP/n4Q12ulMGcASSkYflTWQHyjAyPKmj4fMh0bxaXVCE0B+qbE0mks1lqRO8vr/cJBUviqaDK0nuEbuVqUay2AOXzWrhRQ81NNj05ad9HgnqU91vS2WAMQOAF/rO/87dq1JSUM6AyRCaHXgwCXNhbErLdTHV0WbkWUECdZQtWLFetVL60Somhny9aSFywYQvTsM6kLyM4RSPyw675Ul1MBUtNslLtEkYvZMqIjY8N2Tt3btvU1KR1d2IzEnZ5L1Y/Liq6EXBa3Nndtc1dBnhnUhgFakd7jx0atAHRlGO3iBkSk3CIlE+fPVddzUNnQS4U4PWA5BSVme7eua2AYrWCzPTVgy+lT0AdzfxjanLKOjtAF01MZxp4sop7IZ1bNBYSaXh6esamZ6b1K7Mw1hoWl9fsxasF+WLBvJdwZ7UmqWmZygVB+hri/lwyFQ2zeU+xWFiZipqBvbSb89eUsWnYaY4JQoKEsodsDSABara4vKSD9v0f/MD6+/pVBoG6wnaRs58IxmWZ3TEfwz3x5DRjO3V1JfohGnxelwvhsA7vDiVsHLz33jt2//137d3337e+gUErXVRFPn3y6ImLv6ysaQDc2d4hSxikpAkoNrgBcNix4jJnw3dlZV02OMyY8Mpy+07mYHA4SxKI+fZH79nVuWmtD/G8yYJQkACKyKJkaZxICA6kweglYbGgOAs/j5LO9cuRfq74GAOR1gsod6hb0f9XlJH4/8QEZ492gEuaLy75T3/4A5ucnNC5p9yDWUNpGPjnf/pf1IhUyiD/4kZCuyxokVjCUpKJardostVKl2YHZ2k7zeQtW6CB54fAPMBVvR5MhE/9/9M7SaGVWW5d6ouFOgUWHw7sXL4kRHkh5vrc7IRNjA/b8ADmBHHJTDVkvBBJ5CETUAgfHhwd2uHJqVgK+FTBSEcrrxdxj/ExGx4cEG2HA01JBmz96s2CyphO0LVwyCrFjOtPRKOao8zOzqjsg4t2dHBoT588tqUl6C3bOqhjI6MayDJ3ICiZx9FvMKlnZSKbTWvAxwIadBv8rEAgmb3s7B7a68VlW11HuWhf+u01hD7D2HOiiwDruV2se4mwsLnKop1cB132uTlQlaEdvk4gTqgRcZFwuej1jbGnk1SQABvD6ePfP/74Y8HADEC5UQkmSQq3oafu3sCUnLl80Y5OMNZjDeRQ2ZR9L94jwI7W01HXDQRscLDf7t27bffevWv37t+33oFBq1Rdq+Lrr762F8+e2+KbRYnRwCYgkLRu3gddrU8k6/Z2MjO+w7A/NqV8y6+oJHGgQTCZM1arJflrjQz12eT4iIzskA/nLBFMMFJAaSFAU7rRO4Hwrayu6dnQB/Pfcf8gqIDy6Q+B1enFQV5BR2Hcg9o1FJqcDeKDX1BGGD9jo6P26Q+/b3Ozs1KmouwjQ/E6As9+9k9rvJDtrV2xd7FsREKXWRMB1cowLNlmzQhw4JLHdmoOM7RzrazXLp2V7IbI7r3jmcqd1iG1ApVrj4lA4tZFPJCdKBQ5QV/qbuasVzNj4gaOIrApAUqo/MxluEHdhtRr1gOlcu0n4S4YMImv9Pd22fBgv02MjViv7B4TStccDlgRi9CgymXr6u7T7CBwWbIohF8pkHZoeAgogQYD/kCvX72U+AaQLu8NFgRTdFAoaC7M7VhJIODQKSSrgVpBt0FrEDVcFHcAHnAaWd/ckdPIa2Dlk7QUn7DpYS5EQHV0dqvkxkYFqBYiJpkK5VsCChAlEWeQ2Kb3icsJi5MMU/mHDAUnjeDiORFAlDjXr9/Qf4NAsHENAAAgAElEQVSwTLYFhAJ0gR7ECgOHi1u6WLwQm2ODOc7RiYbQ6ESQpahioBVJ+x0OoUwhrtrN2zft9jv3rLuv30qVqnqwLz7/wp5jDbq0ogCEZkUFgCYgczDoXG5H2qvXRR+KJvurlwtudrAP2+Jc7w2EkfWzSKjJYpFm6+lql/fW0OCA9XZ3C6GF5U7pB7xPduLSBC3kMqAfhNvXyOIMePGrimDUXsi5opXMJyBt13TepAeCJmSRqqgRUO7IATH8Wx99KKltymmyFP0TQ//A3ov/SxkKRvTK8rqkfHe2D4TuNQWjlmzrsHAsaRYMK0NlSYPI6jIghbgqaLqRnbz1kiF0vfTjDWrtglKvHkgEFdHeVKtZtLnZejrbZeg8MNBt7W1xHZxigTUCt3mkQcUlXsGVz+ugHOPjlIVPVtDADcljamvKAYKKWY3cCCuUMwU1p4hErqyt6TJgV0ZkSK2euBAHbGVtt6Y4aFBaKhqgri4jzbWsQzQ7MyORSq1WtLVZNJUSIlosFMS0AMRgBYSHy2yvp6ffenr7rbsHeDhsJ6dZBdQXXz6QWdqF4X/l8z+CLhKOCfxo2Ki6YZxvKuOVjEptJNKschWHxOvXrlgqEVeQkHVgXYCo0VNwILl4yABcEvw7bHB+ZZjMn0UfgWCml6L/4bUg4E/5RXZCtFLlHnLGZT4H7GLhZZZFhkWwZfbanN24fdvau7qVdemFfvnLX0qvghEFAZVoiauPYoUEDUMuI3TvZ2emVIIxToCc+/rVohYPCSjpRaC8FOMCQek1KCS4OcA2dVBKXHweVDKAJK736CMNnh8XE0uiZCtIzbA3+KIkhBIFMoqaMWUfZSrLgjLzk/FAVX8vxzqLzPXcEREyMOfjyuyMtgFALt0nOOhA19IX/0uNXRia6u3tfVtcXLPdPRzIK1aRT1OLWZAfErTypVkB+4+6vrjQvMZXPZbqIsnfGEXXp+xiisuCs5Gd3PomEY1YX1eHyjxg4ZhQN26CrJRoGzUtQeUa3C6hRVCBciViYfUS42Njmg8ArSfj6GEzR2Hnqq4Yms3azj6zjhVLM6SLuqXL5MS4m8kxu8JTNouRckwNPL3b6cmRgoT1fhAnhr001xgdM0AOJTCGc3ibxThHhraFslEiobPQ2ztg4+NTlky1i4wJsvSLX/7Kllc2LE/ZjMSVeHNNAib8C0Krjx1owLEuRZE3mcCTiH0dbFjb1KjzAZPxCQwuCegz0i2X9sWxmynXTDc2yJjKtYFBMQyQiWPcwKEicyOawiiCLEOm4tamFNICoBwj3RuLCxF4mSw1PjVh127dsmR7u52ms9o3YssApC9zmhE7BRqXo2yskbdof4k9LhYp2dVia5dMsrqyZjs7+zqPshXS8DikBdFQMGAVmTMU7fKiLCh9dmZalx/9I70WBFbOCKgtF5rIy81BgRSwJ1hM5NnOzl4R3A7diMuWVRJmmgBI7IJxsWizuuhKwlxyHlB5KUGJ60eFIgeOFv18UNPA//bf/rFQPpjghfOKNPKy+bJlcxXB47nzspX4foGgMefjFmN2IbhNM7fGyrgDE9oPdBVKvUFfxXACnxtil/Thcljj0Zi1xlskREnDzWFBUx1EC/1xBDWBU6HCSC2oxOtyYwKQqdZUwq7OTGhORalDCVc6x/mcutc/cIiOwKRkDHaOXrx6Ja4XIAXiJqyac3tz+Bj2bm9uqWSDcUCJwupHw+FbFp6tSansYikDvSnAQBuKk9wZ0L++kOnz3taOHeyRrU7k3jcze1UbqyB6QOef/epze7OwYsdneStdML9C4TXgFqdSsMXUwIX9CSyacp4RO0LsB9GU01OEg+YqTshdJdyzCHCDQSaHCjiX0hWouyEzDfeNPoByr62rUxvZfqujlXGp542mHnAymYPDyG1NL0T5A1UNxBMZLriDAyPDdv3WTYu3ttnB8Ynmbb/+7HPJk+UzOdHMUMnS6xIaDCm6yWk+3T2qDtwzqihwh/KJfpmgFTG3vlhKEAHS0PNSBlLiQxNjZsh6PBsGKAKDysG8gH3OJaPN665uDeQffPW11uBFF4r7GeDQksHYj4JihrEBQchrgqHufD73XiagkAUgGAkkgWuat7rIS+Af/ft/vcYHCbOgFghZIBizcrXJMohO5kp2lnXnC3oqBrncWBozaSfdne5cErnuHFh3DHRdBu+TfObkiq70RWydohzDoA5lV8o2nNG5gdDOJuOgqgRFHhTn7MSbaF48aB67OAyQO9qTdmV6wkYkD8zDbBLsLHOtEMquKTW//L2t7S3b2NzQ3hFsDihFNMewIYDI6c2Yn6ytrOjv00uhMc6OF4q57hfFnAJVI4CEkDVBig1HpfHtvERfVmSOhEnd9saWrDEpmSYmZ6yvf1BGCBzWL79gLrVkW7uQOivKmFwa0q9jZ+zCbXPcJQPdjbKeD5cNmQkaUrwlbJVSTmsdHAwUet96WdF/5tA8ZMX+RCUhnxVBR6k3Njqm95+UeVuzjNko5dioFgUqk7Wzs6xubXT1Ggec1yWtiUhUsyx2yvqHh+zW3XsWb2uzfZY0F5ZU0q4tr0mYE+4mnzkXqXyqMF0wE1m3o61DoAmDeQ6tfr/kZtvy/7pAoP9cu0iU1SyXItDAhQzXjxkV1qE35m+ImY94DMx4hr7w+ujjQXmHhkdUurH3haaFhD2rl7pUQPwYqcDVhMB8xipJXamK+SCXnYgLzODOCzovrN1wYTfKy4Y6UuDf++knoNiaKwWCEQvH2+wiELLs+YUVSpfKTgo26U74HhH/5xtav0sry127ThHh1298bT2IKKdA/FoiERsdGbZ337mnZUT4dPDRFhZeyuhtYnREvRDlW6VYtOdP2chkqEpD3qwDza0N7YM6uiXSpDkNWYgBaUuciXy7kBweBmkfJjqr+KBwzA3QWBsZHVVNTwmqFftgUCUR3q+QHpUdIi6jBcPblZFQ1G3VBjA0GnxljZK4yQ3EJC8cCio7EFRkO+YqlFDoGvT2DmoNnJ2oR4+f2ouXi7a4siFjBIntN2EtWrd+OS+6SwVr2aGgZmygXQQV6+BQYBgx1KpFZS3t47S2voW2ef70oPlsVtmZMYMG0/39WlmnZAEcoA/kIpDaUB6O3rnmM4A9ctHQXOzCZeZU9tQd/yAasxsXjdrw+LjdZx+qq9v2GZ4vr9jXXz+ytZU1abcjzxYJEvwlabtz0CkzyRy90t5ISSWXG55fXQah4eKe99IfF0aM4zJZnSd3XqefDEorEpItKxRIhzNwpkpClYlvBYLKmeD50gPiTv/m9RttCjcH6vJuFYb7BTs+PRMfEZtasjLBpK9IWBcJrQstAjNGUFNK5YbJgeCDf+W7d6QpAc/bQjELtaSs2hS2XPnSStXAW29br+9cKEUBVQ+ghla529W7W4U2b8Ua94bAbThNuyODfb0SaH8XYcRkQujYwsJre/TwgTZux4aHbGZiwq7OzervSu9sb0/9EI04PDaknHjwl5dlK5+jy4ZQZMiSrWhGDFt374BgcURVuGGZU7x+81qABi4j7gM8rNe0vbWpD4vAIcuCYsHbgoxJqUXDy4cXFFsBb9lWoWMEVwgR+SAZyo2epdWNWwOWMJc1zT+YxwD4wH0EwZuentNO2avXiyr53iyv2clZts6Mb9bjlU0qGt818xJO+uTuJBgIVJWloB+1t8Yt3oJPUZsafEon3gOvGx4gz4z3w4iBTM9BnZmeUXlMOYvwKI6I/AVuWg4GAUR2gmFPUBFcZCVEa9h0lkFApeozS4ah9GNjY/bBxx8LlNg9PLKllVV7/OSZBrSUfCx21i4u1VNSwlMN0LOCrPZ0Mx5JWVPQVXJZYISxwwXHJcWlQIaSgXY6Iz4m349tasAo1jvQhGdznGcwMjokOJ5LkO/VAMgo4VzVKKzSDxYJyPbp0Znlsi4TzcXBLIpBL6iwlh410HWDOC5ZPgeyE9xBqhzYN2R/VuMVUH/wwY0azOymcNRqwahd4HEbCFrxMmAVa5ZhNFuAgsFdrr/ObnALmYt670BZJeEKsRUaYpT0UAipBIVE4eR3e35edCLQJaB2UKiFxTf24MvP5drX191lk2NjIoHGYy22v7NjpxKfzGiomUhEdajyIrVm7byQFsu7b2DI+gZHrG9ozFo7erSlSWaAcMmKBjtPPODZ2WnNb9hdYYv31YtnYkQ0NBfU4F9eioHOA2RdAkNvNkjpA1lBJ5jIcsFozCqBkDIUAAs9AuwMSYyhUXFyassLi2q0Nzd3LBqL2/z8bf26sbktCH1lc9f2D0+0bIfnMIdWKklZXwknCOQkGAlpSs97J8Apift6O21sxIVyaOxpkPng0dJjbYKaf39311ZXV+zlixd6P7dv3VL/5O6FCYsm4nXxGdgiiMkcOqFWMtIOClEqEUT0Td14QcXiulQpD48yWevs67P3v/UtS7Z32Oburi2urNrLF68006xVLiXxjMQcpaf2vJA3i4QlXdbe2q2SD50KVHwp57mQ+DzoX6UpflHRxXDMYiJSAhmWO+m5W6y7p118QmQYoHzNzk5JfZcNX1RhEZhRppZ4Kb0X6k4lzbnopZYWVm1rY0eDZfpHgpxyntaG/hFWDReL90o1DZoBwL797W9Lvo0sRwVwfHzocuZ/+Je/U3egbbZiNWD5C1MwEVQXTUGzZj8cYiIF6KQIevdeInBc7NGZD2oe68qucsDgBTTzxhMamrJ5evvmLZV8/DfS8lnm1La3N+3Nq9ei5GMS3dfdbTOTk9aGkGChYIVs2jLpE7nUo3JEg57LoVaEBnZRpmYjoxPWPzhiHb2DFo7GtavEcPI50tA7O5pVsJYxf+OqJKV5MJh44ZrAmgH1MP0StzeIFJA8Ac/wEIoSqKOkpWMR3X4ggcFI1C6bI2KPO30fBd6QJJQRtxGqtr1jK8urMpcmM83NXpVwCDyynf0jW9vet92DY5Ua2PsArTeylDv++Vo4P5dyj70wbDrpFYaH+uzGjSmx8OVSj9gjPSpeuH19qiJ4j4uLC/b40SMdwnfeeUdLfwQd7OtIIiHCGJAxgcSAEkqVgAH0FtAerCCnhV9UwsbHxnUzE5y5QsG2Dg4s0dZud++/K7b/0vqGLS2vavsX2g4lFWz/LMPh0zNdVCKR0kNFYtbW6pY/yVbYC87cANwiEzJcBxVU8BbOxcTfWt+09Ela/Q/qS8wu+1E07umyoeEBm5oaF3LJ96OKgU0BiEUW4b2w3k7/BxPiYP/Y3rxcsuWlNRGDAUUYp0hLMczAtqiAcrtU0EX32IVy9OGHH4rvSQnL/hWXBcuggT/943+nhkv3/vGZHWUKdlYoW+HCdPNeBIJ2iSClSJxuc0ZQSQNJlptVITGNwZfYEJR7KvMYxIV0a8pxfHxcGtzsuTQkm1jqKpYbqxNFCT7SeDK7QhYsHolYC3rSOB+eHlkxBwR7btVKUW7qxHm4JaIt3a7uXkumOizakrDz0oX4dSur6/by1au64Em3dm+mpyakK8eiHCTMX3/2QIo/3IQNlnlHW6sbCWCfcs6adlV9G30UlCbACV675kbxlHoptw+VGc7bhpoPCIh/e2tH6x9knYYLOrX84dGZrWzs2B5qQyBpyFHLW4m5VERlCBN7njHPEgqSZACaseiJ2MhIv925d91mZyeUdaki8IqlFLoyN6tylexLuffVVw/U22HBwhyNviAab7FIKmVF1hT29kUE3drYtuNDDB8wRmuy1mSr4HxueEpKSkYWL/mH8cPG/o70AK9euy5Hw5evF21pBU2OXctmC+pbaNIp05CFZo4DWMLQmsu2o7tdG9/IJ7D6wudAIB8eH6msbDiiUK4xaN1a35ZrI1lPxmxDLhEOwifXzO5OcTJBYjmL0NLO0m4IyEgBjQtY98D2UK02NyE0bNZlClxCjvYF5oyoWdosyGjcoLlYk2kB8fr1a0Ipj1DJFdOc55OwwP/+j/9+DZfAje092ztK23GuaHmkkZsiVgWLRw2JGYQWApmN1Gv5OgABv451crVYylweTJRAzEMgp/b198uTiF/RekDaWVApgh+XrBYH1MPwd2Uihpyu7GiaLIXe2UXJMidHlk+fWjGX1r9DlAW2Tba78TJlFPMDn2ecyucVTtjWzo5KwmvXr2j1gZusORjQ6sPa2oY9fPjMDg+O9UECUiC6wbYojS1AJjccPQkZCXiaMoQMRgC5w2CLBYCDuWxwLqH2r16KjsLB4APhpgZVgp/GWjmoH0gW/rKgfIenactim5M/t9x5SQx/LgaGqrBBOIho2eAnDGpKQJHJBwe67eqNKbt6ddrm5mb0szc21hTwN66j/5eSaQOcvsePHwldw4ED+g0ZrQXAI5Wyc7h0u/u2sbYpqtDu9p5eK4RSeIusrHBbk6FGRkeEJlL+nEMMzWctEo/ZyOi4nv2zF69tbX1LO0aY5jH4l4Ed4xaeB7Y+nBkuiWjQ2jqTcs5E8IeLFu4lrcO2uHGu7cGqvYT8M3nb2d71gM8BXweVnRBe5XNDcBW7JS8VKZ0rdloPJuZTaJ5zoWD/w+o9lcXpSUYSb0uLyxruko34e6CucP+QYaPno1SV2pHV9OzgDFIREFCyFipCFkhY4H/+z//DGrDo9v6RHZxk7BSvJtScmiJ22RRShlJAAYPXA8oRPGhELgDSsONsDHopB2KNA9rd7dyt/gGhSgQYQ1FKLAIKLQnWJnwWQSNd/34yJavJZJrdKDJU7uxYQUXZQ8nDTAjREW7bywokRQaX+xrgweGCv8W1zeDv9u2bWl/GdCCTPROEDqLHTUo5Q8BQYtD4cxnIsLktpVKV32OITJlI/0LgMdQjoJjLieaSz+n1c3uTYaG8MNtiZoMpGjc+BFSG6HyxP5XPs19WtLMMFjBpGZTtHhzZOahYLKExBRu+DGZRL6rBZMBMWj0penBJ6+lN2czspL1//13xC7HOBFLWRnO8RdxC2AHsRnEgeM7A5vAM27u7rQnhTOD686JtrG7YV188sIXXi1pXAZ1D3ISD1TDrlslCNKySTLoUiFB2dEgfgwuBDIUnFNkJuhiHk5JPX0WvQniG+PXi5dwSj1pYIvw4OHbZ3Nys3EcAkzAtIKjodyhDDw+O7GDXXSC5eLnoqDZwWOzr6ZHTJpdJY2UIJS1YMg64ZNS3cZmA8Mo5Q17OFfEICSiY9WRiLS5GogJOYM7Qx7IWBCueS4kLmozIf0dx6ezEM6BKvv/mP/7DWv68aIfHZ3acztsZAQUBvBFQErr0gHK4XI5nDj5I6fMbsmsDTpcNSgxdtlZ9eAxX2VDt6IIM2a46lZTKcI71d94ohxSiIYdR5Iu6Rh9DPGYPhXzaCpkzy2VODWdCNNvIatTh1NM0qpBZGxJg9E0cAnoJnPuuX78qmScGw/sHe7a+vubabWkX4OegsQICAIJmAh8WN97oaH3RkDJArxNZ55RImATraRpReReWJ2sRvMzA6EFAPEGVgHIAGuiJWCIETdIIgnHFJQTNgmhRG9s7trqxZelsQYRZTeslP13Vjc7tzmCR10ZApRJRSyTDNjY2KL8ibml6vXgs6oyRRFxNPrczIwPoORwIaD9Xr161nv4Ba8KNHWJssWyba+v25edf2sLrBdvfPdDsCYY9nyfP0rV9TZ8Xt3RnT7f1DY8o09FHw6xYXlvXnI0dNf4+lwFfZFm2feEmEuj00bDyqVY4iIxaWD9h0M6uFLIGzKR4jvu7+w7sYIe6s+tZIZ3RRS5xyzbg9y5Z3Yg+JkJtXYWYLfJSUZ8PCB5BAscSDXmfXcKUyIrHStBSiktSWSaE9HEMd0P6ezL0rls0aYgcCFia6gJkuOAXauAf/Z1/tUaU8iFyW6bznqGqgZB0JSSC6VvIDgvWZaVcjhazM74c8WsElBQ1wf5bW5XG9dXd6R5RBJRuOTZsad4R7Ag50hOJ+LRZZgFA85SYBDIACJQXPpycFhIVjDA88iBIOTvlBtvfs52tLTkpchuzyj5/44boLQNDg/p5oDEgWQeH+66Dh35DCGoLaqS4TyxKZ4IBHhmJuhjhQ3Ta6AUhRsoikkY+n1fTCilTG6zBoC4P5h4VnkcdboX50DAdIzhAILnRWWazQFCwORzDxZU1e7O0Ykc03Rb0uVoiqUMdQ+swl5NiLPA/8zyYJW2tUevpxqpzQOijxDCRTO7vEwjDzhTPkq1eDhXvned/fX7e+oeGNSYpU1oendjm+oa9evHSdiTCn5cYipwWRd8C7XODN4KJEl4KSn0D+vtoD8LmRyKMfpDBLOggA2PNjyAxI4twUXbKGb21WA4jKsUIKs4H5GMylXtyeSAzcGdutLSwJICHPSd559Y/O8YZCvD2dmlDcpGoStKl3qZA2tGGLzonQPYRSakxm0J/kAsOZjrrF3xfRgaANFzUkmWOsO3rPlGs5dM2MHZB6DKXyeg5cZmSEAL/wz/8uzWQOm6U03TetvaP7CRT0DIhw15hdXV9BsnHK6CYYoPwsTfivC6QIP47b4QSgaaPQ6rNTIkHdujBsdogYXeoO8DLdStSeF4+w6lv+Mq3B/pNQF8CGmswgllEZOWjZhUsO0+zdnZ4bId7e3bASsfujvQGWJ2mUb9zC1RxRNJi0PQZEkNLwdNHAi8w1Zvd0Z0AgQSLMD8/Qx9KNCpGB+8BZrN4Y8hN06xmKKd2le6hO/HaOaxAs0hNN+yAyEaUhcyXKP+4TBBo4cNE35DdqAMUmNa37NmrN7a1e6D+g300wBbKS2SuGdIyoCaLIg8Wj4WsLcUNnVA1wEHSMDoes7Yk273tMnVQoFlNQc8qAwfj6rVr1jswZMFoUpoYzPpYpKSHgtAK1Mwwnn+4sTmI0ioPh9XniOrT22fNkbgdn2W0cs/cDSgdtge8QBp8LjayKnMkgCShv4GaXj8BoA1inAnDQWVODirWngQGPTLocWMDGG7g4sKSSligbM6jKyrhABPXKETjg5i7MHKpE1Da4N3ckAQ0azR8Tz4DdtBYl6Es57OXTogG2tn6pi8CMyx/JqyjvU3ZlGfb3dOl0QOZUM+qWFTAUQoHln79zx1uqAVse+/Avnr0zJbXtrTzlEd8hNksYr4Sj68HFN2UnNErLspCbfxWHD6keQUZx316uz0zoScAy7idWxMZZNjVUHiQ9iVFu7ufGyi66wMBh5ctPRbABXMK5jAM67SODayczlv68Nh2t7cUTMf7+1JK6upotaGBPpuaGNfP1IZm3ucKfOHOwPyAoKBspazhV2Wa5mYZUQOjk50AIdwyhd4lqX+X2UChYMdHB677jXSAam0X0eRncSNAewGeJvPK8UNqp244AHpGBtAuVLLNTs4y9vDJC1tYXtOCH9D7wMCQRES5kGjQ0V5nOEqFADiRioe1Gs/vM3SmHIXzR2mFOffM7LRIqPSBXB4w4TlMrMS3d3ZbrSmq4D2qu/a9fPlKen+4qEgaWWCT04CY0cDIYLDJbhMcxr2jM9vePbD1zU0JwUAhAoxBJtlv/DOVfG85nao6AiL6tiZTmvORrSi3OR/4AI9Pjgvap3KBOgUCCWBAOb+6vKLPjewH02J0bFyqvmQOUFa8nQE9dBlorT0o0GBtE5seVt2Re+TsIlcAmbi9TvtqsLtxmHQrGwVeBPJ1t5ZdOcP00jxLSMG8L4gHaDpyATM/C+Q2HgpLoEWCtPnlV49UdtAcUwYi1EKwAX/6aryXY6T0UqUsqgoIEEFFke3lHvV9SjcrP1gC7KmkIlx0d2g7zGwQZI/CUGCt3Q8a/RoUHh4ETT+wu3PnGlN0N9jWQiOa5+dlK5xl7IgAOTyws6MDkSd7Olqtp6tDFH8gZ8okSjyaXGxcWIJzxnqdeiR2NrX2qTIQ9pPDUg9t0zvGHYNLQ+vYTbyWoHvfSuD/Qkt6cuMoFNQwS+LZapZiWxg1pmhEPYjvdCFzXVHfwO3IRu3o2IRVLmr28s2yvVpYstcLS3ZeqlivVj96VTbzAbLPxA1NMNNLJmJBXR7oG2CKh/QWZdXR4a4ugLHxURtg5byjQ88RhVtKVlGvWjusWgtJ3JJDi54eBtYIk2SQri5TWhPw7qVEPwpCBm+QzxEQ4tXCihYmd9iKrVTccaRY1vdg4Y4BMTQsgshNKX02yWeC4EpHm8/PqHTocVFvmp2bsavXruhnMrcCLKAn3tvdE+uDi4XnxioIApb8yuvk80OmuqCZkb92vgd9ESU1r4dyVNUCr6nZwTAQPcp+nbdYTBeIDMehy7HbNjxk77xzTxcTWonMt2gFmD09ffxI2wVUKHp/x0tf1DS4Oz/XrbKytm5rG1va1aGWh3nL0hUBJd1k76R0ONR7oU8HE7nCwQyoiVNAwfDt7NTDxzWbwAC9QVmWxpEUz21GQNGsAxBwe0PjEcs3EtYCGLc3un/RWFjmWxxMGQzAlCKtw+aoXFipkLN89szSJ0dWZRU93GwtkZD8k2C5Eyjw1TQlPz7RsiE3AApA9BqUdnx4z54/U4a6d+eujAaozyl/Dg9QlkVfgNkIw1XABhjILpfm6+QMQF0Ykz8rYQ8IpCGoUs0qAbkslInrFikcDPop1jt4FocnaI2v2ZdfP5K+A+sfbe0depbAtwhIcrBohOklE1GUZXvs6tycejxu/mz2zDbXV0UoJcNzKQwMsqrRJy08sguOIlC1aoGwZSj1Nza1jLi0uCjhT4KWXTI+R/4eN7QoSz09GsTyuYBKPnr6QvJj6JXL7SLGfKcoIX76EqTRZERWv4o5PdCieN4tkbB2nOiHeZZcugND/dLjQPhlaHhQWZ/eh/eNOizBSSaCSeHAVliB7LSpM2kuAmHz88hcgC8EDije6zeL9vL1a3H13PsK7qDTnKggKIXp+/ksKf8AM5Aum5gYsx/+8AdaKHRbWR8RHcHyef1KxAAyuC76X/+f/2ONm5aoZxpM/Xh4fKKSA5VPsfAo97QfwoowTG/Y5wEtGXJL0f5wa7YAACAASURBVAO4yAs9j5d8lEaQCBEipBzBqBqbRuYEBMjbOU4kJooHhgKsC/Cz4OXxsBoBBRGVv0tmi7LaEQFmbbIoW6esj9N32aUGvuf5tF2KkYxjB9670HjSouCwxiCAgEHd/r7q7hs3btjw0KBL9O7t2Wef/Uo33Y3rN2ygr0+zDrIvenyQZpnkq5SA0o8ladFRITAwvrdLchX0HIHNBejUnRkhznIh8CG+LTACATXHY2OT1t7RJUns7d19+/WXX6lioH/l4oEqRECxmavXksmKdd3ZlrSxkSG5soPyUQoeHe7b0iKbucd1nfdW3bLMkNjz6me43t2lMjMYjousi14hTHukvAgoUEEOeU93j4byV69dVSACHHEpcAboSRYWPUMxN2IswEIf0DNzN9A4SANkOlF3xBoNqNFnphWj7G+W/pNKPj5nGv6ZuRl77/13pYbLEiOQPnZBDKmZVdLzIj/gIjO5uqClO58AElC6UymNjY3b++9jYtAm90JsbH7+y19poK8+R1vlrvjljvceUFx+PGuGtfR+4+Oj9uO/9CO7ceOaqiwuAH6f87L45rVkmV1CLmyBv/+Hf6PGiwRn5x811BcXWnuG1t/e0amhKRAum65kMX4PmJQ9nmIFTlfZ4cYKs6Mm1aaJloRuVeptypV4Mq4vUiWMcRa76JFY/2ZnCPUaZh/w2dwhkCbPza7ZuZG1faLFIsjz0ldFQ9qnaovFxRpg/gA1h6lZULMkE8Mij2rq3q6tLi8J/WN7lA+IbMXreufuHRuBbhSN6lb+4vPPdBOyxQuXkBufDA6AQdlCHc2chwMCenWGMH6x4P7AkgHwXomGnFKYhpjD4jJtIYvEHMnUakL9i8H04OCIDQyNSDmIQ/joyVMxPdB34Oanx6MsZl8IBVzeA4uU48ODmjldmZsTfMxrgln++tULsRHoY8lc/ThO9vdbT1/PWxtMmPnJ1k67vAwI6KDke/oUcwdMzFgLiQmFY2Y1Nj6mcQf9EcwA+lBp9yFpfXKmEpoqJxZFOiArT1vOCmbksjEiqHABYZcKsEDgQUTmDwjNIO0MqkfDPzE5bvO3b8pnmDPEs2ugbxxySYxVL5WVsEAFZDo5OlLWJgD485yXyckp++CDD2xoaFiuhxBi/8X//ef28vUbL+lkBuEzNdoZSk9RytCXYFWjVJSjCwjqd7/zid26Na8VEQjL/B69JroZB/t7ah0A2wL/1k++WyOAiDgaMNAV0jk/jA8ai/pYPCk1GwicwKJyuatcWLF8afnypWVzvkYsw+BaQHrXlH1M2WEAcxsmMbhO8RXXi1ZfJMOyoIaxDx8+1kCWD0DLdfDj6LHqG568WG4wMlQkTgkIDajFUi1xrVeDvsTjUUu0RCwWQXKsSb3EeSZjRwewAFbkVuH0JpRH85Inu3P7lqBwSgsg5VcvnqsRJoO67SXzFB5sTjcX5SGIIKgOW8H0bfog2RBm94v7tlrT5UKG4pBxWUmMXuwKf99kWK5JykLKFko7guna9RsWikSlqwCTgxKcTMD3AsrGpYL+iQ8cN46rs9M2NTGmLEv2Qw0X2H99bUWlqqOrbQoiEFfWvqFqgcRGUNttSek103cwckAKmVKGypSsKKfK/gE5P9JnkHlZxmOVHkXaUCiqgIHPRtnfEm1RpcNgHeIoz4EAgCqkTF77xuUCeJ+SFSyZASzPhAxA0NP7gfZpgB4OqwJS1kDLpE7YpayGCUO7wBoQFQTPCfQNgAPB/7t370oAtKe7V6+bgHry9KnY5Hw2gEJaG2HmJHk1X2d3e1Lmn1mpO91/9x3pLMJIYYAuFxQuoZU1oZCUmZLg+w/+5l+tAW0ihUsqnpqa0MyIaTP2KNTaIHHH6YxmKdxI9FX8msmX7ShdtIOjU9vd3lUzTokSbAqp0YMbR+3OrcPNDlcL6V5QPkpAMROsSQjOgwdf2ebmtnQqtP3B7/Bmg4AX9FQR76XqJSPlICmaoKKeJvvR1EJmBT6mVGN5kdIPRaTs2YllET45S1vm7MzOTo6FLl2ZnRYsDirHsPDs7MS3fVsi+lXLeSfHeni4TgBKEFTs38jILZPW7/EBse3JoWeIy00MEkqG0jp7M4iegy3AwcxNeN5S2ik5uMPA8c69d6RBwSFFGen5C/eXagwzOVQNOBsWx60b12x4oF99KR8yhwxmPPrjlCHa+G2GkUKPQunHekuPBCGh3hRASmGT816PT2x9bU2ZEAha/rMJrGTQgKhnigwKTxuy6aFHQoif96reqG6QTWDBIACiJrtDsyKj8tr5ouzzLJWS7xUXFMHKgYR9TX/N5dlYleeZOfnaHS1dsS6gwEWSDbCBsgs0D6qYnBY5uwMDNjk5LRHM6zduSEH35z//pbyh2ELgotLaeoDLjnFDXMgumVIgWYmqqyRBHNdZvKLSGnACYILKrnTOqk1eZadEWv743/j9mgaU+xBEQxLdYNbCIh1ihLi/4bO7d0ipV9BkH4d45KLSuaJtHWRsa+dQQ0H2TGqXzI2CziQmoOozBcoRFIgIJn0l3WQYOin+UZ9//oX2Z+rcWp99ydvXm3keNr0TGSscpWQEoCBTuT4B36+to00zEn6WeHeRiMXYrYHdgbxzsWjlXN7y7PycntRdELs1tabco6wDhWLICJOZDASqRMYC9dLWaMPuZnhIkDpZh/QP0MEKNeqrCDsCznAAKIVBgMhSoED8eW5hdrLE/WpqVkBBVeK9ILiPTBlCImSDl69eS/Rka3NbB4bTRFnNjdrV0aH1f5Ay+gkyKbC/s6IdVdOAXMZ2BHKLLklAEFRceYawZPAJhgQMVJxL8zNMlx8lEAeOaoFqBXAF5gb9J4KhDFiRTvCV+KjQUVA1QAOyCP02nEaHsb/xpKU01nMA8ODzAuSIRh0FLZ1bmVV3rbk3y5uLLAIK2DDrc0ABP6+SeJswHCjnGYFw6dHfSpOxu0tjB9xQ7r/3ni5nLEGfPH1mLxgP7O55n4tUc4jP3Pt++kQ+UzIUoBNzPF8NmbYbN67b4NCAdBJZumwy0F7fDyOGAn/vb/5uveQrKLLRdIDzNj4xJu1pIN/SRUUBBZkTKBeqCnaYmULFVrdPbH1zzzah1cuEioDyDAU9B5QP6Si4d8pMLREHJ+BdRZxqREOsgFrfsuoFGD79CDA9aF7dUgXYVSvmdU/cYJPWJyLxhIikfE8c/NDMJiVLRLElJt5bLBgUaz3GB0S9XK1aBS3yS9YlLu309EiiKvQm0rogg4iRXlZA0YtQ/jHjwKWDOp1sQNaFbEqdL6GTs7QtL60q00VCESdnnp4KYSRzsNpCScGQmFKYQSZi9xx2Ll4HNM7VcKvur5kCidUCyL7chBw8+b/W10UobSnPyIZkLpA5bTfTRNZVnwgGGNZkeV4jPw+aj9SRIhHLF/K2ub3li5axFpX+DRia7IvGH1UKflJoM1Duk6XYJ0KLnQuE10VlwCUjHQ4oP0WHsQkGqglnnbQrQ8s+hu+JhnsIKxoyddEyuawVigXB+5SwbF5zoXKZ8GwkEFMPTuB5GW2zeEjJh45h2UcbrNyLmN3bZ7NzcwooLl7W39+A9r3ygAKh5tIgQKVt3tGhz5+KgouJbM+wHA1CYuLKlVkbGEQUJiaic/EcTUmkCkA3Cxb4kz/6t7Fc123KBJsBaie6Z1OT1ooRNFBwEW2JnOWg3yO9fOkrBuhNrGwe2eb2ge2JEJmTMyE9ASvd/oaY9LcryiFCskgGWsftTD/BP3s7u/bw64e2vbljFyXWQogjti3hTumOdYaGqu26a0dzQJ5WzcwQYAZH4bUlnI3BkLOz05kD0JogtOL4wMQbkRVlRobTZauU83Z4uCe4GNg1gr51FJPnqLQudra3xLyA3c4OGKUUIiygYPRxM3OzQs8QG2EOtbezr81U/oWygeEmsxgyB1mES6WdGVlvjy+zhWCuO7QOxAwCBZoKnC95r3RWcxh0ASnNObiwShgu87lBkeKD5x9KShjnbrLsUtf8TIbLYxPjKqNX17HOLIupQV9Fb8pBBqWjhGFpjspB6+DHx9p25vUzOqFkZH7F4aH/ONw/stXlNZFD+buUnfRsVAiUcQ12Br/H2IT3CyuCC0OCPrIHc5MJDVPzec37KL9L5aKG/2RUMiAABAFKCeklGqYNVXk7uZcWGRFmBiU3jIyaxVviqlgYFt+5e9c6Orp0RkFKKVkbvsfOrWSIW1eNAphAG6SMzPKpNsUHh/qE9tFDgZgSIzzPk6O0uJrgBSofH/2LP61Br3dUAxcKXPPC8mGl6to7OLAcC2HNIaux22JByxcvJNe7d3BqmzuUOqiLAkqwDIdBMvoLSd1WDa9bMhSiGhI6iSHqiF1ns6xoqIEXXr3RCkGpULRqmZ0q5w+6hoWXLFx7fLDw/3QFsuPfcHHXAJL5V6voJli1cCMKvIjH9AFTC7PlCktdm7Vc4tiFAqsf7Dsv66Ly1kImfXps6ysrlkZAEUSoOWCxcFg7WywOli5KFm9PWN9gn81MTltfT59g48tKVUHHrQpFhnJPa93hoAzpIpqp1dVanYlcF8IkoDal602po5JYhyljW1usf/Dhoa0BbByViCgliWckvyVB9dCi4FBySPhzXDQEDwdudW1V6KP8Y1viYlXzmZFNOeiUm7A9cFxsfNEfwogHvucwMZciyzITWltetT22qs9OFNQ8Y5p4/hxtA31VQy+fLO6CJ03KMpSCXloh1YXLYt6OTyjdfL+I5yYTiDrdTT7BQUrmVulicJBBhiknOWuiKR0fCqWFkc4lTEBx4c3OzirrM0QHQPnySyS21yydpdx1aJ+yj41tniWvh0sFxjt9KATk6ekJu3Z1TtzQ0bERff+N9S1laEpdkk9g+bN/5pagzJnqips0sNitsJG5sb1lWQQAI7CfQ1auBoTqAUQcHKbt4IghZk60E0oB/qHc4wMjM+nGYv+JvikWkaiGawEgpFGTrjQ1sLyEDo8VUBcl2LlkEJrQhsE1jTUBhfEnZZ+W8et2Ol4WkhkpLeDIJVJuOBxlxSAZt1Q73qkMmnvl+sBGJ+UdVwTSVJQ9lDyirqAkWi7a8cG+rS4t2tHerhWBddmFQf/t4kLaBqiOlgNlZfKpiUkbHkSroVf7Q6CCou6IQuX9H1cy/cHF5YV8tc5Z3TjEupMFxpjmOOz7yHu2PjrgPXDjIhVA+cGQmruE/ka639VLvQ/KT8YAYrtLZ+9UB1KzO5WJYTFFVlZXBEFzUN0AoNnijDi6uq2zE5pYlyDlV68XBH1z6HZ297VeQglO70XVAfqHmCjqTro8svw+6xQpwfT0GRqYo6GONRJseWkyMq/DkbBS9xGrz/FqzDgpqbHodNqTmCT1YAJBdYmFqiofkDteOxmdc0KAEQgI8rC7hB0tQQvCzPoQGR/4f3JyUhf/119/LXM5XDrP0o0dPM4u5SoXlZOBAYegdM3NTdnU1JiWVAGk2GCgl1tdXq0/TyfyBn72T/9hjQ+TW11WHs2Yf1XUEJ+cndo++D7ERmuSRt/hMVptDHMvLH9etVweN3VXZwXdcXko2NQ+3ecQy94xBpTuwhrafG0BboUU6kqrHFB0B7j1WEbTMpB0NCkJ+BDwnqq+HSpT7sGYdQ9sBzAaqhc0sZRQ3L7Rlrgge9gaKOJw4KBDKaiScYsEgUx5NFS+NM4QWNGgK9rJ4b6tLS3aNsTKvV2hhfFIyIL8LCF4RcsU6EmYT7WptGJ/CI4ZNxYiKJR2jAgoHykpCQw8ZJldnZ6kbXeLNQk3nuY9sgLBfhboXyPTw2vUISsX/TUSkKJMmUpRkClY2qxmMychs9GzcftzyikFJeiYTtvS8lLdKcLHHFQBZKU7t+6qz4IJzwjkxcuX0oHHhxajbjEekBBrdtY1ykust3Sx30YlEKlXAqCDCaoR2DCguK5eRPahTATx46BKA1AwOjoN/vo4yN7PMMzmnFBZJDWOIOtoSwA0OuJOjCQC9ELILgygKSv5fowxKGH5e2RSIHS4pQQVhnP8PfbDkDt79Yb3Rx/or80dOFxgyL1z22xyYkwa7sPDWI9CFfNBOecT2xwAKcANmQ7+2X/1H9WYN+DcBlEQhjNvfnNrSwTSw5MTMSaK1cu6EGbRCqWqXVQDdl6qWSYH4bOsMkKKR4ZTRD2gmHsooJLWEvWAouzzzdeIbGk2N9eEuNFQs1L/G9KpUtvhDUqzQoHFDhGzG4bKuH9U5WAB6qgFfSGQ9A4eYKBTkSioYkI+wIwDGmL1rFxrVTrmsmRaJkNxh+CS20PFMmcntru5blsba7a+uiroHRg+QskViWq9hPdAfDlq6ebVrMZDs8JEGjIpnDrYC7DhKY+EJgZMZM21FXqUrCoELgwNyOXHRGlM3+Gyyr53hksJO2heKnGFNGSoZ2fndGtqrQA4H2lllhIbrihNAQWZTNg21nWD008wtuDm/uijj8Us4DLigEDRefnytdAw5jfS+L6kT+N5ATC0iJkxNDCgpUoFkbaZKaXrjhlIJFQBSljMK70d7DJHI4vQazbKOjlQ1jOp+sQ6f9C3g9mwRqP8UJw+TjLnlcubjE6bor9T/+IcslxKRhTjRt83qovj6tUrQhcRpMHi9YsHjzRAp5zm3IMcuvFekxDIK1dnbX7+mt29d1uLjMyl4PexHEmrdHRwLFcXRkb8jMD/+id/r0ZdCVerta1Dt6RTShZtbXPDdjD+le511ZrDMUu1duvXUqVmp+lz295N2ynqp9TB2gEyvQGYBir5QNxaEz50jUctGQde9a98Lm2ry2+sVMxbJ/T4JJJdUen3sbzIgyJTEkTRKMIZ7FBFNN+Aa7h/cGxHpzk57UmPSUt7lIiuz+Tqn+4QGI6GRehkhgB6SXnEzZVqTehmI6hAd1jcY3zAtnAFgY/0ie3ubNnywhs73N+VGz2vLxlPCOzA/xd6DNvI9HSHJ8fqJ9NZ3NkjmvswC1hfW5aC09nxsYADhO4pkRcXV21jE94bwvwFlTkcDKBtLjgCSpvMlIoVvhiQspeExjcBhdsI7oVTYjOAHoIkUtZoyxbgJ+BZAoAExjZfm5vr6hF4rlhqvvvufRseHlXwAkIgWU0wPXr0SHtOACUwVygLUT5CObWjrb2uVOuSX8qcqAPLFrYoUVJABKg66u/a6K961SM9/Oor2XKKAX55qd9v9N0EE9nKmQu+SMqlyM+gJAQ19GfCnlleh5nXTOnHn/dlQECFigQsBQbF8c/tt9mZWclQ01Mi7/azn//Knj0H8dsVSs1Mjk0GDO4wYvjOJ9+2O+/cscnZSbUp2ZMjnQuqEukvIvmGt9aZ24IG/vy//wc1ShVuKW4etKnxBFpcXhaD+CyXk5Y5FKF4qt26egbs0kK2tw/f78Q2d07tJJ3XbeAa2F6Hcsgo9VhRRogRC0sPJs9QgBKlQsa215bsolywzs52rTDzohG0xPnbp+MllW9t2OokUhYKw/0r2No6ZM5NW1rdtuOjtMrNt5lMAUUZ1ywwhdufhhjYlFUSavCGaH1bZ5sIu7A3KAGpl5E8I8CYM6IpfnZ6ZJvra3Z0sGd5GOrsUAGz0ru0xCTYifUn3d3W7o7t7O3KDI6bjjUQNoCXFxfsAL5bNqs9oNs35zWS4GJYXUPo0weN3NiUi5QnkDv5bAhwSjwOLCUfQUVm5IOHj8gQk4PKgWHuR0D5/Cho8VRC/SX8QkqmtbVVoVw4hXCQu7rQsxuxickpfQ9+NlAyw3aoOs+ePRNoRBomi0DURWhG+1ygdTVYIRXNf3w71/lvACBkVbIJFxXgFOKaXNxkg5/97Gf63sowxWJddaq+KInVDEPcum6+Woh21ixg9HNpQ9Z2o3W3CsrrzHL5aqbE3Izes3wh03Aue/5uV2e391ETkzYzMyMe4F/8P7+0rxn0Li0L1XSJZgzSu23+xjX7znd+y+Zv3rD+Ecq9gJ0e+hmoXOBHhoou2hUXlkV/8KJqged//t/VgAtTqTY9SFCmzW0OxZ6WDmO4VHR0yfsn2cYiWEJmAp8/eGSLy1t2eFa0nCxCHdDmZqCeRtSSoEFHDwWj1iRgASgfTXBUuuSBy7Jlj/esXMhItpkmG9ACOSmG79xU3NAwCHr7hyyRapc5GUwNJvEYG3z+xWNbXsYTNqMBKTtEkpZmnqU9rqD6Qgi3UvqJMgvzLyg4Haw8tKd8jpVKiplNdqUcROY3GsasmVsoa7nMmWXOjsWyYAmxWipaMhgS/YkZ2EWtKrUeTM3Y4mXQSgmZSZ/a2vKSKFDsGZGdPvmt35LQR+WyJiXTR48f2xrDcWZYkaj6ob4+V4gi2NkFg1dIoNNLsYdFcHHQyFJcIL5N2qsDwUHn+UE3YqbCYSOIIL9yG1N2otg6PT1rXd09Cr6G3gRLj6esnu8fKPgoDSlBJYhal+KWVobsb4oa3jaYEIhSSoilPlymX+Zi5X0gJ3D1yqxWaX7xi5/LoJoNXG53shh7R7AaeM0cJr4vpRs9l6/z0DI4y4TvRxZHz4LKSKpNu3ti2yAzADhFQJL1CShiU3Q4iY1O27vvvKMW4pe//tIefPXQnj59JgoT/RuLqXfv3FJA8XrHxkfUfyPXsL+3bdnMmSoEJ/r6s6e81k7cztd/pn0osgta1igFYWLGzghu6qiBdvX2WnffoDWHWyybK9nC0ob94hef28LKluWKGAi4DLNEGWFJRCMShyfbYL+STESsNdkiLW7JJ0dhG8csUC1Z4WRf8mC8QKZMoOPILIcjQWUTbpSBoSGpwcbiKTlVUOfCylhaXLPPPn9oi0ur+ncN6QS1c2tSggCtswHsAQUKyP/nV/h00J+SBE5rUj0Q7ADABRpR+gKXXUa3AsVUExpYyKU1rGQqfp5JWxDbynpmdu2CU+1ZaVVEM6KS2O4EE2wLggxBEbhhzHQiLXE5KuK0RykGKMFcamh4SFN7Mga3azhMMLH2jt0Ngv5pcdZA3EC7QPUAH1ivcBH7mku49fboJuf3t7e35KMEMMIFSAa8ceOm2O70KBxashQlO8+SSwp6EX0dWY4SytfDCSDnKZL5QAVhWfDeUMBSNoWjGGrWOeByopfG6eT27XkBQE+ePBFv8NWL1xqwktG4HJA4Ri6aso1DChjhqkJFHXYCygfjQ+pRGTZTfQBMAKZgRM3OG0wNSlr6U2BxqheeI+0N28YfvP+BzsRXXz+xrx8+tq8fPnrr7QU8/oPvf8/uQIYd6rfOTgA7qF0lOz450HAfZgkBBULquiG0JTELnL788xoplxeDSTEGW2zoxmAgxOMWg0qCqmxTUE4RK2s79mZhzV68WLDdg1MrX4btsuZOHDAZ3DGCD/7/H1CpJH0UWSooj59i9syOt9atlEeRBva5T/0JJuBeeIB6wEPDFk0kpb9wjiP9KZag+yKQvn6zKgY2h5nGGbFIIFm8f90YwcsC1iK4eQkoJtuiNVEyhJo1IqDsgzlARhTtSsNhDy6yKdaVbMKyg8TtS7AUshnLs5V6dCSBmLOTEy0cMggGfr+ou4AAJHBFsu1Jcw68S7MNe5ttXgbnlFhkNg4BHxBZA6ib7wOA4QKbLo7Pl1RTu7n1R/TBkkkoMQkISjPKLX7tQfCyKaCDCRABKNHwkkJK6/qNeSFglIMEGbc/fRRZgf7k+OhYpZEEZqAp5RmeoiR0rkNOz8Gsjf4MMi6UK6Buggr0jgzVmkyopJ+bnbIPP3xffTVBzcrOk8dPbWlxybZ3thVE9DgEC2U51Q5OGgQ735+eWntTSUfsqDIK5ZLeJ/+eTLSqOmF7AeYL2W91fUOseL4Xny1GeWSoO3dvS1SUc/z02UsFuKhDZnbt6hX73Z/8tt2/f09jFkrufJ6ghiGDkRuLqscq+Rp2szwzZai9x/9HjWwEskNzT3kUiQE1t1lzOCI0rcBDK5Rsd//UFlc2bXVt2zY2du0sfW5Vc+8on7MGNMQDbqS2j8fZgAwqiFqTaDPErDXVYsGmmsRWsscHdrS1YbVKSQNJbgFKPSDX/6+pc3lu/M6q+JVltS3Lesvv9vvdjySd7mQySWYGKCiKBaymGGYLTLFjA1RRbOZfgAWrYcGKBbNhxWaqpihqFpBUkk4/3G4/25JlyXpbkmVJlizqc74/ZVi4OumHLf30vd9777nnngPjYeH+fdva3rZYMmm3A5/WGqrlmlbAM+cXMjquVGAhtERC5QNnxYQJOsHD3ARNcRDC/p0sAf7f7/N7A+sO6A8hYwL18podzB6NE0xx0aYIKnpBDjKXAT0e77MHvZ/yrwBTJGely0urlYrWrFUVVMhmEUQAHDTYHAZZ7QDLjrBLSSamhO2qf3LIXFcZgtLNrW/XNHsCzeODJaixs0E1CMFKBPLpN2BSEBCgX2QoQAF6T+hNfDggfJQ0bNKSTRg0M3tinkPJXygONcd5bg7EEFuebCQr1p4Cq1gsO7vMhuub+cDIXGQRsgDlJ3N3LmnoUCBilPjxREQ2nj/4/FNbXFwQDQsFo+dfP3cSXoVLoWaUcoK6YXF40tJcDnx/XjcZkf6JP+eFVuo1Pa+V5VWbm1uwVHJafTdWOvv7ByIXwz2kvyEQeW4bm+tSV6IS4CyjM//8+XOJhLLm8fjRA/vpT/9U/sHT0wkJ36CURd/KilC7jTjPpbuAIjEFqpPBC5jv21/968DVwl3d3qHJqDZHYSLjo3ueyzshRjJDvWWFcsOKJUoB7DghMTplpCH1hVV1FHo4fG7uRM8UkPYBAYXA/V2fDdicXZUK1qqWxLejYeXWhsXLrwuLTkuBJhhHuSq+uoWSDgTLYvR41Mr49xBAlFncqJQjuuGx4wyGFEjtTk92nLe3aAzAH/T6LNYnGGR5Iv9Ys3DLkDVCYbeuH8fhUFoYUS9TAbCE1K+MBfxiUPSgvOBywUDx7NTymYyVcjkHYPTpL53Ztg4ppa3PJ7aEFg19GKGxw5SXnBUNLpkSuxl6V8KOqwAAGpVJREFUUPab+j3IriS5nvonGPXcogQTHyTZBDiZW5gSecgr44D7FcguQAhYWOtuxcEpTXF4eQ30fFCbyCzS0vN01R2UjTTXmMpRoHSUcEUz843YZDQq9I9nSrnPs6fcosEnAHjfjCOisUnNcz7+6EP1Ulye8O9ePH9hxUunCw7cDXWIX3kvkAMIPoKHDCDLIeaijYb+Diszjda1eiXI2DicrK9tWiyW0ACZ3vTrb57bwdGx5XIFXWobG8vaqAAcGR8PWancEPkYZV3cUnhmD3Z37c9+8mN7+uwDIdS0I/n8hXPLxELotq0dLJ4RbBPKSCoDPk/fF//5i4EGp7csfyGKMimeHvOdUrVm7/BarVxJsAUDtga+UY2OXdWhbCDiwjq3YzZrp2QMpnlA2nDBcfopp87jAmrcYpEJ6/fYgM1JtNI6NxYNh3TDwKpQcxwJa28HKhEwfr3Z1Nqyms50RswKWBxM4NkMBhnjz11jCJ8saUsYRkfgIuJ/2pTO+VWdwzmURHOvm8znlgMpDUEF/eIIwg8EFZQORjyqEkRCM0IuI4LcKWUwyWY4DDROuZc/z1ghe27Fi6xVS6wUVK2pnoobvKfGGtQKTh+Ziqab7MAlMRwRcJAY1LJCwYeJhQpZbnDHQcetPmkfvP+e+hKCiUNIBnJghse1Y1ApB0fP4MxH48xyYEOik/RVUJgoK4GjAQDInt9lUM9EjIwjwZ1Ywmq1uj1//lKIGCU3asJJBCbjkJ+jatDptRgCk30oLQEpKONDk8gmz0tbno0G/HU5kFCXIP2KH9i6tjPtfzl/XTKU1k3YpwuHVUo64UonXslrvlHGh4HvaXMsoaI0rVV8Fh9fvHwlR0VQYVInTpnLy2T2+/I+rtfb2jv75puvdVmTWNbW1uxP/viP7PGjXY17AMxY06GHGg34tLUNfE+JDdBBQEEC137fy//6twGHtn0D9Om+mq22Va4aVq03PVJs1266A3H45Gp4jXaC61McVO2odc4l4p4CSsE05hdKhpAIwRSZBKyAmMoAs8FKrU2M+gQj06AjQk8a5mDzPbkFmRVIM419k0pZKxJKtYi9jAcFX2M9k8sjSjJmm9tbtrG5ZeubG+J8sbDIJByx/rOzrFUq8MRAaKAusd/rhDypvbUcCCHXk58mhYtpwQiAgIpT+iFySYANS8K4Aov37LvrW6d1bTe4LF5V7fLi3E6ODqSlByiBMAmDXuTIABsIAhpzdnPQFSfDgoXL2e87tK5vfkrGAIZvPM+Azc9jEvBAvWomk1b/y409dOSjp+By0SjBc43Q2votGYASjvmQ01XksKjvZXvWE4jU/CfkKENkBQb1c7ML6k2B91FG+vbbF9a4vpaUGCIyABzBMeTV7lQSsiw67Hv4GcgucxGwXYyvLgNTnmO75eTKaBfIam/234jJTgtCr8rPZnOY4OJCQ0WLEo9g5D3jGElpGwnH5O"/>
          <p:cNvSpPr/>
          <p:nvPr/>
        </p:nvSpPr>
        <p:spPr>
          <a:xfrm>
            <a:off x="27679532" y="9154432"/>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85" name="Google Shape;85;p1" descr="data:image/png;base64,iVBORw0KGgoAAAANSUhEUgAAANQAAACpCAYAAABTYhMHAAAAAXNSR0IArs4c6QAAIABJREFUeF5EvdePpHmWHXY+G977jPSVWVlVWbbNtJnpnumZnuVyueLsEpLApfQP8EHSCx+kVwECBOiFb4IgPQiQAOlByxUlaGnE5XI5M7tj2lSXz0ofmZHhvfkiPiucGzWrAhLV3aiu/OL3/e69555z7k3l7lo4yGWzuL1/CxsbayjkM3CcOa5qp3CdBfKFDIrFPMqVAiLREBx3ibk1w2gyQjQWxc7OPiqVNWQyaYTDOjzPwtwaoj9owVpaUFQTSyfAZLbEaDLBaDzAaNLBcNaEbmqolLcQjcbgeBZisTAqlQrCoSjmMwdnJ9f4619+jeOjawwHNjLpAt5//wnu37+H/du7CEeBdv8crXYdzUYXF+cNHB1dIRqJ4dNPP8Ttgz1k8wWEI3EEgYqQGUYqlUQ0GoIZUqDqFgIMYDtjWNYUs9kEo9EEs6mFxdyD5+jQlDj63TmOjy4Qj6bxw8++wN7ePmKxGFzbQbfZxqA/wGQ6BVQVqVQag9EI3z37Dq9fv8bx8SlGwwEMTcH6WgXvPXofezu3UMoV0O2O8Ve/fIpXb87RafWwXPqIRBKIJxJIpePY3V/Dh5/cxd6dEnJFE5rhyfdp3LTx9ugSzes+Zj0PphpGoZhHIpmCZkQwmdq4uuqgft1B/aaDTqeH0WiApb2ApgaIhENIpRIo5kvYWNuGYy9x9PY5olEVn3z/CQ4Pd7GxkYNhBBh027BmUwRegGQ8ja3qDlKJLJRAheN4sBYLQAWisQigBpgvLEymMwxGE1xe1vHd89foD4aIxWPQDRVesISq+QiFFOhGFJqSxXjM573EcNSH5zsIR0LI5wtwXQ/X9Ya8wy9+/CWq1U3MZwu8fXuGv/jLX+DyvAYDwP6tdfz073yC957cxsZGFuVSBplMCuPBDM+/PcLLF8d48/oYi8US5UoJmVwSsbiBcNiEoYehgPdWQTgcQy5bQCKRQiQUwU29jn//879Cu9NCJpNBNBqFpmkIggDLpQMlCBDSDdiWhV6nhVQ8CuXv/Wg3yKRS2N7eQqVcRDaTgmMvcHN9Ad93UCoVUcjnkMmmYZgaFksL1mKGmTWDGWIAVJEvFJBJrwLK95dY2hOMp7wgC/jQYC19jCcWhqMx+sMuhpMOJvM2NFNBPldGOBKWg45Gw/L9TCMsAXVV6+DZ0yM0bobwHBOZdB57+7ewubkuAc4L1h/doNfvoN8botXqo17vIRqO4cGDe3J4qqFDURT4vo9EPIFqtYpMNoVQSIOq2fAwhG2PMZtNMZ1MMB5PMRpOMBpM4CwBU09hNvFwc91BNl3EDz/7MW7d2kckEoXrOBj1OxgOBhiNJ3A8H6FwBIPBGK9ev8HJyRkuL68wHo2gqwGy6TR2t3exUV3HWrGEQX+GX/zNMxy9vcSgP4Lt8KLFEIlGJbmsbxbw4MkOtm7lkS2YMEIBFssF+r0Rrq866LensEY+VE+X5MbvrRlhOC4wHi8wGs8xHMzQ74/Q63VhzedQFB/RSEguXCqZQiKawWw6xenZG8RiOj7+9BEePzrA7YMNRCM6+p0WJqMRlgsbkXAUa8V1CSwl0OB7Ppa2DUVTJKACxcdkNpWE0u70cXF5jZev3mKxsLG2XkU8EYUf2FBUD7oRwPcVWJaB6cTGkAEvCRiIRCPI5bJYLG2cnZ3DCIXx8NETFAolOI6P6+smvvn2OdrNLkKqho1qAe9/cAf7t6uolJPIZuNIxOKYji2cvKnh9LiGs7MabNtBTu5yAolkGNFYGKYZQeArmM+XADREI3Fk0jlUSmWMRiP89re/RqvVRChs/m0wea4Hx3FhaBqSsSgU38NkNESSAfVP/7v/OIhFoyjmV0HBf3aWNtqtJnQ+7PoGsuksDMOA4zmYTCdSeTzPhaJqMEMhxON8iJREPBQHfrCE61pwXBsL28N0ZmM4nKHb66PVbWA4bsNy+oDmykUweLlVZme+6DQ0zcRs6mDQs9BqjBH4YZQKG0ilsohEw9A0Ba63xNJZYGbNYS3mWCz4/Vz4niIvPpcrwPUcXNdrGI268FwLlUoJH3z4ITY3txAOh6FqHhx/CsuaYDIaYzKeYjKZo91q4/L8HNbMRiJagK7F4NgKNqu7+OFnP5GqzIsb+DaWiz4m4wG6/SHGEz6Hh25vjFqtgZtGB91OH/PZHPA8wPcB+Mgkk9je2JSL9Otfv8TFRQOWZcHzA+jG6sXxYqUyUazv5FGsJJDJGYhENUBV4LnAwgpgWwG8eYDF3JXM7XgeVE1HJBZHNpdDLJaApoUxnVi4uWpiPBrD9z3EoiGUyhkoUNBtj9BqtHF9c4VkKoyPvncfH3/8CJ98+j5ymQQ6rQa6HSasPh8d6WRWEpauGVCgwvcYHJpcTtd30R8N0Gi1cX55hdPzGk5PL+U5Pv3+p1jfqMKHiwAOgCWGwzEuLzuYWzZisajcPSbVeCKOVCaN0WiI7549Q6/fRzgSRSgUlSRu2x76/TFc20csFEUiGkIyabz7MhEJG9BUDcu5g15nim57jG5nKBUvFo8imUogl0simY4jGo9hubTRbHYwGoyxsGyUSxV89L2PEY1EcHz8Bo3mDabTiSRdvkvbtiVBJ2MRrFcK8jsCHwkG1z//P/9xEDJDSMYTApUIi3zXx2Q0hamHUC6uIRFPQlU0yUbD8QiL5RIIAgQAAkVBOGQilUzCNDUJJmYhwIXjOlgs+eXDXgYYjidotusYzbrwgincYA43sBEoHlQ1kEDRdVXu3XIRwHV0BG4EqWQJO9sHUopZ9caTIdrtBgbDISZzG67nQ9chL5aBb5phmEYE9nKJbq8lATWf95DNJvHw4SPsbN9CPl+EpqsYz3oYDLrotLoYj6awl75cnqvLc9gLB5l0CbFICroaws72Pn742ZfY3r4tF9XzF1gsOhhP+ugPRphMF1i+SyCD4QzjsQVrvpTs7jkuZtMJet0udEVFpVTCYmbjxfNTtJpduYyuyzNzYbuOZFPVAOKpMOJJA/GkjlBEh6brUDUDKsKAqyNYKphPbQwGI1iLJRiJvDBr6xWBTYl4Bo7to93oYjqeSiIUaL2Wg+vYOD+podftw3ZsVCp5fO+jB3jvyT08fHgH4ZCO2sWFQB8Glef6SKcySMRTiEViUBUVznKJAL6c/cJZoDfoo95o4uzyCjfNDgaDCcrlCn74ox9ifX0N88UMtjMXJNPtdnB0dA5rYaNQyCOfzyGbSSOZSkpQDcdDvHz1EvXra4G6TDhmKALDCEFVDYTNCFKRJEKmAUVxBEYm4iGETB1KwHNZotMaSdLodkewbVcSaSwRRTpNaB1FOBbCwl5KUmHyGw4mKBVK+Pyzz1Ao5NDtttDttNHptAU2s8oziZimiWw6gY21PDKpOAxNRThkQPnTP/tHga6vHi5khGHqYWiKISVd18IImzHpaZgZeKCTyVQCyvN8KIoK3TQQDoUQi0agKIQkYzkwz7fhysXwYRgRpNNFOZB2t4n5YgRFt2Etx+gMm5hZYwTwsLBmGAz7gnVV6IiGs8hlN1EqbmOjuoNIJIbZbIZ2p4mLy1PUb5pod3nQzOZxCWjHYTArElCZVAbVakWqX7t9hcViIgexVqni/v3HUl1rtVNcXJ7h/Owc49EMhhaVzzmfTmDoOvK5PCLhiMCbzY0dfP7Zl9jdPoChR7BcztEZXGI47mE2twBFQSQehxEKIYAmEAICjQIJkPFwjOZNE9bUgqkbmE/naF43MJlMVv2HNUO338NwOMJ0asFaLuGwHDHZmApUTZUExn4w8HUETDi2BmfhYW5ZAkP8APIZk8mY9GKJWAqaqsNe2AJRA1aoWBilYgGB76B+fcUWCJubGzg8PMDHH7+PjY2K9FrtdhPPvnsqQTUcjWDoBirlKkrFMgr5glS4Qa8nz0+0QLjXHw7Q6fbRaHcFwsaSKaxvbOLB/fuCLhrNOiaTAXw4GA76uLzge1kgkUogn8+uehyinUhY4G2r3US328Vg0Mfcmsvn03UT0WgciWgKmURaikE8HkEmnUQhn0UiFoOmGuh1h3j98hjHb89xcX6N6Wwh/XooHJL2RTNUqBrgei7mc0vQyXBgIZlI4sHhPgr5NHyf1X+KXq8Daz6TvikaCSObzSCbSSKXiiAS4nv25Uv5X//3nwWsPrqqQ4UBVdERiySQy5YRCcXhe6uKEfirRmzKgFowoDyEQhFksjkkk0n5Juy5RuMeFssp/MCRgFouXGhqCLFYBrbjotluwvHmSKYMOMEc7UETkxnL8RKz+VQOjt+HgZ3NVLC9eQ9rlR3k82V5tuFwKB+u2b5Bs9VGozWQKhiOEG4yoC25/IQk5WIZh4eHEvD160v0+x2BhoV8Ee+99yFCoTBOT49x9PYIr1+9kT4mZMTl/1UJzTIJbG9vIBGPwV4ukElncefgAdbKG4iGk5jPZ6jdnKE76MjLj8SiqG6uIVcsICEVm2cC2EsHsxkb1wGuLuvod0ZYWi6W8zmsyQiK4iGRisDxbXQ6LfT6Q4xGc6l4hEML24HtufARQFF1uC4ruIvA0xBSwzA0UyoE38l8vlhBEjkDHeFQDIZuStCogik8+TyVUhGJeBiAjVw2idv7+7h75zbu3buDeDyKXrcjsPf582eoXdYwHA1hGOaqZ87npf9ybBeNmyZGo7GgkemcCXGI/nCE/pBJQhdCoVSuYH29Ss4GzWYd0/lYEAkvaLfdEdRhhk2k0gmUKkVks2mBgH7gYzweYTTmeQyluoYiEYTDUYH1ETOCiB5CKpFCsfj/tywmK5iio9Pu4eWLNzh6c4KT00uMxzPpfUPhMMzQ6r7YLhGOIxDO9wDXVRGPxVCtZJFOxWAaOuylJT3o0ppDU4B4PIZiIY9sJoFk1ETIUBD4PgLfhfLf/4+/L9gt8ADPJczykc+V8ODwCfK5IuylKwfWbDQx6PcxnTKgFvLystk8Dg4OheVjVmDP1O01YS2m0DTIIZMxGw6m6HXHaDTauLq+hqI62N7NI5YysPAsLJy5ZHvpyxRVeijDiKKQq2Jv7z5KhapcDAZau92WnolwjcHTGfQFY/d6fczmM6mcPBxmi1QiifXqJjRFR6vRwXQ6k6yay/G5D+SCXF3d4O3bUzx79gKtZkcYH01VYegBtjYq+Pjj91As5TCfTQRC8tBZzbOpvDSyb08u0Gy3MbOmyOTSOHx4D7t7OyivlaAbBga8XP0heu0BbuptXJxfodUYYDJy4C4dGHCQy8awe7uKeDKMOfu56RzDIdlSD66nYmYxUY3h+uwzY5L5e72RfJZClixsDpVKEUHgo37TkGa91xlhMXek0vNMGVCaEshFTicT2Fxfw8HtbTx5vIed7apk3HQqjWQiIZCm1+2h3Wzh5qaBZrMp5+4HAdLZVT+9sBYCM29umKQc6YVdzxPoS4ZvNCW086AR/UQiSCYTAudtewEoJF/YgwWwFwu4LskhD6GwgVSapEIa+UIOqqpgOGL1n0qSSKVS2NvfRyaThe8HcKwlrPEEsXBE+mK2LoP+UJIXyYvRcIybehNX1w3Urm4wmcxANBaPsxrmoeo6huMxlvZSelb2cAVJFglEwwZMQ4OmKFhYc0ni8+kYnusgZOjCFqeTcaQTUURDJjRVWfW+/8v/9icBWYulZcOaL+Sb5vMlfO+DT1Apr62gyruAYolmVmZGId7PZvKSsZm1GLXLhYXrmxrGk4FkQgYdG0g2hOdnV0L3DgYDmGEFG1tppHMRaBFVMvN0OhI6kg0s6UtdiyKdKqBa3UE2UxT2ZTabo3Z5KYHDJthgltEUOZTzsxra7e7qMO0lgsBDNBxBPluE56po1rvSnBOCpdNpbLHyJOJS3a6v6vjmm2/Q6w2QSKwwOQIH1UoBH3z4CBvVilyGOeFmswXHdhCPJTCdLnB8XEOrzaq8QCaXkYBaq1YQioak5+x0exJQk+EMnXZfArjTHklAmZqBSj6Fzc0C9u9UkcwQ5pBBtTAZE+5pMMw4bDcQyYH9FZMAWbN2ty8XrlIqoFIuCDu6XCwlOdQu6mje9DEZWfBdRcgEQhVdBUxDQaVSwMP7d/DBk3v45KNDbG5WBM4xQAl3Z9MZeuwnhmNBJIPBUHoIfv9YIiHQk7CfbObNTQ+TqQVVY4/tYDhmS0CYqsF2SUitmnj2WWwJ+MyGoQvTaBqGXFg+oOs7UDRIoMWTMeRyGaHZGUyUaviL8JuJMJlKYT6fYzYaYdLrIxIKY3tnV86mLb3wRM6IxYAwmM/XpbQxmcFe2kJ/E/brpinBby0Xcl8JG3k2yTj7Q0Dns2qa9Inj0VBaEt9zoSoBTFNHSNcR1jXhEEhgkFlUfvXb/zrgi+BDsBlvtTtyWdi8EyvzF+Ees77nutLI2vYSC8tCyIygkF9DKpkRzDuZjHF2eixwbNUXAbEIoZGD2kVDsloiGUM0piMU8hBOqIhmQkJM9Hs9yXDxeFKqEWGipoaha8xuWQluMmEvXrKSNKRMpzM57B8cQtVCErAMqouLS6GpmTGiYTafeSwtD5fnN9Kc8ll4oFtba9jYrGBjaw3T2Qhf/fZXAjsPD+9L9plOhjB0DaVCERsbG9i7tYeQaaLTbGIyHkk1Hg5GqF02MBpN5bPGE0lUqlW5eCenZ9Lj8dJRrwmHI5Kc+r0BJuMZFpYrsOHD9x5i71YV2UIYqu4ISULoZC1c0WkyuRJCpOh9D0tnpQGScRqOJnKJi7m8JBv4GtqtAV69eIva5Q2G/YmQFWwpA1eKAkzS2xEVd+/u4g9+/wu89+gA5WISsUiIHBNc24M1Wwg5wwZ9OplLgPHcR+MRPN9HOBZFIplAOpOB4wao3/RwVW+hdnWNbm+A+WIput/a+iYUVcVNo4lOtyOQkciG4aPrmjBxvIghIwRdiBbWK6KLVWCZIV10SiYyTWOvw2ePiB7Ev2Q4HMCaTOFaC8SjMaxvbEgydh0mcUfQDAk2SjpkCIm+xpMJms2W9NjlcllkhvnCwcImTJ5BVTxEIgZCIV2qU8QMSfXTFFXQCZOSaaiSrJe2BWs6wXQ4EkKCbUSpVILy7Xf/bUBxjuKklPl2G4ZpYmdnF5l0BqqiSJMbi8agabo0tsvFAvPpVOBEMpFDPJ5CNBaDZc1Qq12g0aqj22/DdhxEwgn4riq6CDF9Pk+9ShExVQt7SOQpCBIrTySbaKopzTx7N/bjjh0gEomjXF4DK+nl5SU63bZUSlLjDx99hGg0jZvrBs4vajh+eyJNvWmYcqAkVHh5CYMG/TGm06U8R46VYauCO4e7UDUXJ8evpEG9d3gXsUgUnXZbXk4ynsH21i6ePPkAmVQawz6ZoJ5AkT6hZqcvlYGNMnuyaCyOTq+Pb779FldXdWGw2KPG4nHRw1jl+Ocd10M+l8WDe3exuVlGJheGHvJg2WMJKFLwnq8iEksKycEG2gscWMu5BCwDgEQR+wf2vlOKoxdNfPf0Fa4uG5hNFlhYnmhp8BRoUJGIRVAupfDe4zv4g7/7Ixzsb1LShGvbUtkZTNZsiX53hPoVE6At8IiQ0VpYsClLIJAKsbW9CTMSw2Bs4fT8Gl999S0u+XmXDpKpDPb2b8tnZrvQ7rZRr9el/2V1BwIYhiYVytQJ703pVdgHCssLJo9V1WA1W/13Mrg6TNMQ4om91YJEkOMiFo4iXywiJdINKWxgbi3k/RdLZUEd7Ista4F2uyPoin0/JQrXD+AFnrCE2jvBmSwhGTtD06EGinzxl66q8pwBXCyXM9Geeq0WTF3H1ta2tD7Kn//r/yxggLDpI1tDrl1RFWk6TTMk9Dh/TyXSwhYtrKVw8dRt2JvkMmVkswVkslmouorpbCxCa/3mSnob9hmsNNlUSRgWTQ/gBwsslkOopoNYOgQzYkBVdSwXDobDKSbj+UpXsX1htHTNlN6BJAgPn9CQ5EIsmsDmxj4ioZgcMDMhlXXLsqXKKYomJZ4HSFjBHo1By8AUoTcZEfE0ngzB921oOhAhuzS3cFNvQPF1VCrb2Nu9iwf330M+W1jR9qOBsE/jUR/2Yib9WihEKleV79Xr93B2cSZZndmXgcRnJgRmQiKrtKr6gfSubMa3d8rIl5IIRw3R1q6ummg0u+j0BgJJDBNyThR9U+kMCsUykgm+IxO+C8ynDi7P6/jqN99JQFnzVTB5DoNJQ9gwUF0r4fGjO3j88ACPHh2gkE1JHzIajNBsUMCdwnMCodhfvjiS87+1ewvJVFqSI1k8frZQJITdW7vIFUvQwzFcXjfwb//y5zg6PsNsvpR3tbG5KXR5vpAXOHx6diK92Jg9y4KQXOJKyDG5qKaJdDqFylpZ+uN+v4vpbCImAzb5hFir4CIc94XmZyJwly4MVUM8ERO5IJ1Ny/1lm7Jcsifn+bMvXkFa0oTyHlxHKq4PBZFYCLl8AtlcHNlMDPE4E7EJ21qi3ezAmlly99mH8h4pqi8cgWtbmAx7QvLcObiLbCYL5X/4n/4o4EXjRWHJZeZYXYDfXUBbeH8KeqTS6SCYTWaYTy1hBlPJnJATVLGj8ahQvCyHwsyM6TyYCf1OgoEZw3ZmYk0aT9vw1QXi6TDC0RB0IyQ9Tu2yjk6LeJe9kCfZnWwZadJcjvBrUy4vXwxF3KiZRJi6U0iTLNoiXWv7iEaTwrDxz1ETozJuhlT4AXs7BhZhmIFcni8iKraqFZGygnKsePANrK3tYnvrAAf7h8hlChKIpO673TamkxE824IS8Nx0abiHwx66vTbanQaWjiV/L6EjA4pZNhzm9+FzkOWyxMXAXqFazSOTTyISC0tCuL5mVqfgSsJjBtOkRKFBNShgplGpbEj1IJvHwGRQsUcjo9VusGoqcG3Adyh0h1HIprGzvY6H9w+EhCjkU0Khd5oddFs9YSBJIMnf0+rhzatjcRDc3j9AOpMVUZRaUKvbEnh/cOcA+VIJWjiCy+sm/urnf423x+eYTBZCKtGRUK6Usbm5KYL9eDLGeDKSi07phXCSPfuSRI/vi0TB3pbiLyvXYNiTJEkkQojFRCfnRjbtXTSSWfPZV+qq9NS0yW1sb0hA1a/rch6joQXXgbQnZDtpVmBSI2xeEg8rCmLxCIqlDErlNMqlJHK5lMB+aodMLkw0vC88a2ZAkifpdFz6UWc5k547n81L3Cj/5X/1XvC7F53OJlGplIWjp3g6nRIiTeVSp5M5uEt/xZaN5oBPnVyTZpYlNV8oiSDH7EXhLJVNCwTy/d/BN1XKvbUg/m+j2T6H48+RzEZhSBn30W71cHR0guZNF7Mps/lK7JWDXt/G7s4t3D64I3CufnMjL37YnSBisindFPap2STU9BGPp+Xg6R1UNA/ZHC09GnzFgW7oiMXiSPA5UyHRr97J1AJvyAby73EcMmJFlIrr2Fy/hWQiLVoaPwd1C+pI8/EUtrUQypQCcu36DO3ONUbjDlx/IXasWCyERCImwiXpYzpLWKWYJdlwU7Ojw8TzKep6WCyogwWYzz1Ylifai2HqosPcNBvCqtHzh0AV/YmNfjIZF6GV0I09o7NUwV7eczzkshncu3MLm+tlESPZHzC73zQawm7y4hlqCIGnwLZsTEYrUoK1rVgoSQ9CiMrLT8Iknc3g/sNDxJJJtPtDXNTqePHyLa6uWwLtXY8CrCn+vXQ6KVogLWNk6ZylI+0F4XCn05W+hr0VKXJWqUQiIclJkt67Xp39EwkkljXagUhy8F7waxVMJtKZKLZ3N/DkvYfSz377zVMcv70U25prq8gkc9BVQ9AHxVmSGhTQ+WcJKSMRE9lsBNUq7WkF6ZuJyuCrmE8XcjeJzlhwslm2C1XRoVgw2W9fXdbQbDag/Kd/shHopo5oNILyWhEHd/ck+kh9U4Aj/+6JMTJL4gv9zhCziQXXZlYkd79intiQEzOzShVKBWzd2hFYEosmARiwZo5gWGLPwbCJeuMUtjdBOh+DZmiw5hQZm3j+7BWur5qYTliWA8nuNMw+ePBYyurO7i2xvJB8uDi9wOXJhdhMyP7Q6UFWjQyPpv9OZ1iIxSgSUyWgQjFdFPJ0JiUBRbaJCJmECTO9bobEQ0Yano1sLJYS+aC6toV4LAXX9SVbEU44CweO5cKzaXkiXO2idnUqxmDbnpAUFhMuX1YyGRE6uESTcZgMIOljF2aY6pCN+Zz+x4k4C1xHQ8jIQdcScnbM+GY4JMntonYpJIiqhDCf28JsktbVDUUaeToB2DeGzbj0uK7jIpdJ497BHoqFrDB9rr3EZDwRIuHZy9cYDKdIxtJQA03Qh0XHx3wp5xyLxqU/ZFCzOriBj0KpiAePHgqT9+zVa6lMl5cNtFoDDEd0i5AFATSd6MIQ1vPRQ7LBZakQZBHr9Qa63R5Gk6EYagWWB0ygmvx/+jsTKokwBhgDTej8fk80H1aQWDyMUFhBJKoiGtexsVnG4/fuS3B+89VTnB5fo9O2oAYRlAvr8B3gunYlXAH7fX4mthG0I6VSUWTSYWSyOvKFJIrFIuKxpMD+6XiBxk0LsynlGg1rlRIePT7E+noF0aiByXiI47dHaDYaUH7yeZpBSmYV5Uoej9+/g+3tNSTTUdj2HNf1K4nMOC0edOb6+rvGdSiUqssG27FXPjKyN7EICuUSdvf3sbG5hWKpilg0DQTGqm8IbEymPTRbF/AwRaYQgh7SsFz4EkjffvNMtJrhYC6aGPu3nZ1b+OwHP8Tt23eQTKZEWKbCfnZ8guNXL2AvlqiUN8XoSAZtNBmLG57wkxYTqC7G0y5CERXVjTJyhRSiCbqN6QyJwLMDgaYMIJOuiCAQWMeeiIxWsViSppMBZS9ZNSjULuQCJmJJqZDUrsh8EvtTU1tlUF4QH6rKHs6BFzB7WyJ8T6dDMfdm87wUFGUdMea2mj2ielTKB4jHqC2xbwgJM0nMT/KGUoSmRdDvTXD05kwMpLXaOZb2HOlMEuVyAVubG6IpkaUL0yaTyiAeiUDXVOlBXGeJyWzw7AOAAAAgAElEQVSO9nAqFT0c4jl4GPVHmI/nkizgrVwJ1G6YNMkq+ooi7/fBg/sYzyz863/zl3j63Wtx+3c6YwyG/HyrgCIEosBDuLYy4yYkiZEU8hx/VfGWU2Ev2dcQgvKO8BerrqquAouOlkiEbhVP+nxKNPv7+wLTzLAHqBaWzhixhIa19aLAekoHw74F34khGS1ho3IL48Ecv/6bX+P87ExsYLxbldK6SCgHB9vI5qLwMYPrLaTXnk4oPI8w6I7FkrTStxxsbW3gix9/hv39XUmWukbzNRMCoPy931sPeEE5tpDKJPD4yR3cubeLnd2q9BydTlMyCuEAexZi8sXcll7KtV2EROSbo9VuCdanLsQKdXDvLrZ2dlEqV5FJFxGLrkgOhQq5ReKiDjcYI5YOxM5PJq7V6uLt0SkahJWsgm4grN/W1i5+8Onn2NraEfKCQXNVq+Py7Aznb98I5Crkq6IxtTtd9Ppd9Ic94Yqz+TSgeOgPm4jGDOzd3kW+lIYeYgoB7EWA2Xgpl5OXN5XOC5tJrYuNMEVdNsqbW5ty6WjynU3pz/PE60gmNJ1MCUFAyMW+iFmVFzcQt8gcjjOD7Y4xs+hKb2M86WE6G8AI+ShUmGlJtEAYMUIh1zGQz+8jlSwjEo5LFuXZsQcwdPZgdHKY6HYnePP6XEYT3rx+hfGYYxIRgSNPHt+XwGL/EXiuQD8GEi8q4Sn7Pct2MLN9qDq9nCkovoLpaIrFxBLoRzmYn1m8kaYJVTfARpPGWwqszVYPf/pnf46vvnqGdnuIfn+C4Zgo5F1AMTAUJhYK5RyfMaRfZiug6yFhJZbecuVUYC/osU9ZBRWDke+BYi3hI/tm9vWz+Vwg897eHgrFtASUoi3gBRNEorx7FJAhfY/v6ogYeUSNLCJGBv32GN89fS7mZ8oqhP35Qln6tr39TcQTJqazPiZTFgv6Lgdo3nREgqAzZTZdSELjqMwnn3yE3V2OHoXEpUP9jIlD+Sf/xRcBhTu6gtk/cM7o3uE+Hj25g3IlC0WhMDZBo94Wpf+m3hJ9g142Cm23tjlPY+PFi+e4ql9iOh8ik0vh0ZPH2NjeQiKZRjZTQLG4jkQiLY257SwwmrSxcPpQVNpWpuIOoAgoQiBfSKDKjAoJhlymhHt3HiKXK4tQOR5OBR62bpro0BWvaFhfW4dlLfHi+XM0qFO5FBM96KYKqGT1FkhnEtjd30Y6m4APVko6QFpoN/votOndS2Br6zZMMyrQgtlnb38HW9tVlCtFeenUeNh4m3pULjkPMpvNYWtjR4JKrP22DXtBpnKA4ZCJpg/HH2Pp0Fg8FA/jwp7CCKvIltJi0GRv1h/0cXZ+im6XzoAE4rE8NjfWEY/F4Sw9xMJJVMsbiEcSEiDj4QI39RFu6l3U6zdCprC/YM/y2Q8+wdb2GjSNPj8yoA1hYMWbZtGJMRBBfDSzRDfaXN9BKpZG4ARSneg3DOkhFAtluXg0LlFXIhVKaE995/KyiT/9Z/8Kv/3qJVpdwr0ppnNbILEqQrKCiKEiEjIQE2uYIrS6Q3ZT1QQVCdMmtp9AoBy1npXrmlXqd2ZnU/x3JM347PQzsmLzIocjRBFMQGGsrSWwuZVDJhUR61hICyMWymA2dHF2fINBl3NdmvRGW5tbiKdTWJK1M1aw3PdsTCYkdObyLGQjGZj2whUHDf2VN422JL9CYWWRSiSj4hWlAE3KX/kn//mXAZX805MLceOWykUc3j/AD7/4CLu31mVuhe6G4+NznLw9F6MhIzWZzMhDPX54XzxiL168QO3qAqNpV2zx9x9yHqkCg+JYPIVstoQ4B7ciEShaANenrjGE47Qwo+N7NJTsQ42F2YuOZppqPU9FLJJGqbCOWJgXVpWMwQrV7w6wnC2QiCWwu7MjB/Ddd0/RaNwIfPAD6iauBBUb10w2ifJaQVzbtPjQN9hoNIVNq1/1gCCE6totGEZYPjM9bfcOb2N7Z0Pmr9hnvX59jH5vLM9I9pMiIA93f+82yqU1ufy8FPPZGMN+G83WJcZTEhRTON5EKtXCnohB2IhoyJVzCMfpWwM6/S7eHh+h2RrCsqi+p2UoMcKBy8kSqXgWB3uHyKZy0rc5C1Z7Ojg8Yc04ftDrDQVaPX78ABubJcnaC3uMRqsmzns6uPuDAbo9EgIzWLaLaJSu6S0kY0n4jg+4AYu6CPZEBekUE+vKDegrqgQ/e8mjtxf4F3/+c3z3/BjdwVgcCQsOY1Ej03REQwaSERNRk+SVIjrWaGJhZjOoAO93seOv+jNS6EJN/y6gaL7W9b/VoDh3RfKIhmE6Nei8IFObz8WwuZnFzk4ee3slYerirBq6Cc03MezOcPL2GouZh2yqgGK+jLXKGtSQic50iPFsIi4IzmORCKFLgswoYTyhKWFvLJYUaExXDBO36I4mA5ozgK4kKyZx5Q9/sh+QLOjR3u448oAMqD/+B3+A3f0NzOZjtFotnByf4/TkEmenl4Ilaa/fXK/i0cM7iEcjokCTGbS9BeLJCDa2qsL6BVDgBwo8nwJxCIkU51BiiKdC0HSOPzQwHlNNb6Hb66HXH8mF3lhfGWLZf4VDCegKFesQ1MDAoDeW5xn1xzBUQ5ioO3fuCONIIyeNnWw6CSWouscSERRKWXku3VSEGOHlIn1LFq3V6uH46AyD/hSGFhHti/g+nUrK1O/O7tZq9MCy8Oy7F2IfYrZiT0FndKVcxvb2tgwPim5DS5M1R79P6puTqB24wUIqMYcvp7Me+qMG9FCA8mYF8XRSeg0Kwi/fHIsxNh7PrRwjCvuNANbUQSZVwOGdRyjmKjKewCoZi2URCsWhK5whm4tZlRIImcVUOoZ8MQFV98QO1mhe4+3JCeoNVrMhXM6OxdKIhDlREIbPvmE4hKGoKFKiWN/A3t5tFAploZ0puHO+rd3p4fj4DM+ev8Fvfv0MZ+d1jKdLqT4USsnCphIJZJJx5JJx8RByGpoJc7a0MV+6WLj0KTJyVhrdKqBW/76y5wQCOWlzImxktFFyoNePEUfnBVnSlfM7hvV1DskWsH+7sjK2JqMsfxh2xrAtH7oaRciMS3VnNSQp0x+N0BkM0WO1HvQkMDiEStGXc3mszOwdOYdXqW4gHI2LvYr3mdCbz+FyiNbnHJoiDKTy/p18QNfwbMY5JjrINTx8fBf/8E/+AXZvbaJLkbZex8nxBc7OLnFxXpOGrVjKY2uzgtv7m0jEI5hOqex7MEkTJyICqyj0kl4ma0abika2JhVDIk1xktOltHxwXokGzDqarZZcbhpjOXtUKlaRiGeF0JiNF/BseqsiwrqIkj93kIgmsbm+iQcPH4oYPRSn9hCT6Uj0MMIE0vilKi0oBqzlBP0BP1NNYKamRTEaznB+diGSAOGk79KiHwVXA5CZopM5ywnSxRJn55cyjWotbekraPEnZU3mrlQs4mB/H+VSSfA0LVocgSC0dH26I3gW/P4NXNWP4QQzZEsZJNMUdBMYTeZitqVLIhpLCMwgOypuB4rMxQ289+h7KBfWVoSNERZbVjSSBB3WDKjrq2v0e12pwBSDs/m4iMWEv51eB2/evsV1vS76F3vGZLL4bgbOgU8a2VkilYhje3MLO9u72N29JbCPvRwJmVZ7IALub37zNV6+PMLFWR3dLpk6B0vHl1EaOil2tjbFuBsxOTpiod1mdRxjTunEdrFwfhdQKxJipS0Jk7ESfIOAZnDRlBhc1JsooFbXKjLISsaTEwBkmcMhUtk0yGZx994GtreKKObTBKkYdEcIPFV8ofwMTFDsj66vr3FzQ7a5LV5LOt/lfRaLwiiyMpK5ZjIplMoolMtIpNLQzbCgLhJF7Pfmk4k8J2n9VrMF5V41FdAVPJ8tRevIFRNiCP0P/6O/j62dDXEfsFH+XUCxAlDYevDwHnZ2aOVnL0Hae3XB8sWsXGDNoP1jhma7haXjSMmkIKhzl4NBZoZq+RS+P8Rk3EKjUUO7ww83luG9cnlLqHrSw7PJEq3rNhYzkiAJsdrQksQRDwrOrAzvf/CBDIbRvUxCYTwdSXWlMKiH+LkyMrBHKYBDjmfnxxhP5wiH0tKrsRnvtDq4vryGGqjY2dpGLkPqWhfMzL6AGdX1FRihCJLptGTLTCaKxWKE07Mj2Mu5rAvY2trC4d370ltxdIPeMhkadBdYOjPcNC7x4uXX6PSuoBgO4kmOLWwigI6bZhvdHl0rM8xmNCwHYhTOpIq4vXcPP/jkc4Esw/5qLJ1uEArYfL7RcIRG/VqG4jj0SEbRCHPfQwiJdEqYWHo1CVuaTcoLZACT0oOyf+BOhM31CrY217G9uYH16roYnzkSzlEeBs7Tp6/w1dff4Ve//hq1iyshL+ibW9iuBBQT51p1Hd//+CMU8zmx59BYW+dz9QeYLhbyZ21CvnciLWOI/RIrPplVhtbfkhPvgi1wXXHJ725viWWLdh/auJo3dRHYFXioVNJ48mQHBwfr2NigkyQpvTj1NBJWJLlYvaczrjmg+7+J07cX4syhSE4XO61KFLFrV1fi9bv/8BGK5YrsC6GnMpnJrGbeZDTHx2I6h6EZyOVyksyUHxzeCoiJScVGoiaKlQwePb6Ln/7+F2Khr9WupDK9PTrH9fUNBoOeMF8/+PxjbG2VoapLcRjoelgeKpfPSpVa2HP0BtRlamKdYf9EwdgDGZm5TOyqKv1WLuzlBL1+W9zkvNy6HkE8RmeGKcHUbvZwcVLDuM95lChCRgyxCKtCTGxHuzu7+P73v4/trS1xBxMKTK2JjFTM51PxhrHxdwOOQfTR6tygdnUuE8QBQjC0kAwRjnpDHL18BVM18MGTD1DIFkVz45xUo8Wsb0Mzw0ikMyhV1gRG5nIRTGddvHr9FNNJH5lMEjs723j86H1UyutQFRO+r4owKmKuv0SzfYUXL79B/eZcCAuON6xt7MIwoxgMJ2i2OqjV6sKcjccONDWKfLaM/Vt38L0PPkYmlUOnzR0RK1FXjK0um+gFZtOxVOBW+xrDcRfWcgozbKBQyQtbRmsQ2bhGswfP1ZFPV8TxMh33ZWRhe6uK9bUyyqUC1tbWsLmxJY59ejLr9Rb+6q/+Gk+/e4XLy2sMe0Px0lGsnS+X4ornDpGtzW386PPPRCs6Pz9FrVYTK1dvMBDIR7jnBYr4AqUSUfF6F0wKaf13ZIXAPkbbO0dEKhaTsZOtahWb6xvSu99cXWE06Ms7J+19924Vu7c4f0VLXEY0ObGgiXbIodaF+CHZEtxc3eDV0yP0OkNhMinJFIolQVTHJ6cIhaN474MPJciWHNuIRJArFcVbSRMwEQsJnHQyLYt7+t0+lH/8D/8oIE5liWMmIxTb3FnDg8eHghGppL94eYQ3r09k/oXMyu2DXXz5e5/LGPWg1xD1uFrdEosKXQi2s5Qp1maHcyicaB0JM+N4/DAD+AoXvDiIx3UZbgubupARDJBiviovz3UVjAZT1GstXJxe4fjoFO3GAMu5Cl0Ni1GVF4GXamtzEz/96U9weO+uvEQ+D82Vjme/cx8sZfSaATaZj0RM5Iadbr8v/QB7u93NbSznFr776mtEjTB+/PmXKBeq6HfHoo8dvT1HvdkW7UU1TOSKRZQqWVSrKZghV9wfpgmsrxdRXV+TOaxUMg9VYU9mSKIQRKMHGE8HuK5zW9MNBv2uNPz5QgW6GcF0vkT9pi3kx/n5DVotViJfEkchV8bONl3vEXl5pJGFaUokJCg5k8aqOZsPcXzyAhdiVO7AV1yUq0l5vzzXyXSJdmeEZCKP9x5+grARwdnJW4yGXehaIANzNIdymczjR+9hY2NbfJPXVw38m7/4dyJr0L9J4mLYamM04D6N1eS0GY5ifX0Djx8/FgLhm6ffik7Wk81QcwkmISTe9UqiVVE0lrokPLvAPvpRGUzUoRQGlOPKqEQmEcfBrVv4/NNPsV4uy5AmJ49JlVMWSWfYU3GnRkr6fMJiRdOF9JFpZ5X7SBhYM9Qvr/H0N89x8uZM4B+TEm103JXChUKxeBJ37twT462i64gl42K3YlAeHR/L6gDas2ie/uKLL6R3VP7nf/rfBKsZFUIHV3qMeCqC3b1tUbB/+5uv8fzZSg1nP0TbxeGD2/jp3/kcpXIWnda1QL3dW7eRTmdlBIMXtz9cTdUyoEbTMZh5aMVZBdQUZmiJRIIeqAwiYWZx7ivI49bOIWLRjOhQFDnPT65QO6+jXmtiJEKdibARk2E4FvPpZCx7CB4/eoDb+3uoVtck6OcLztHYK2+hjGePBQaOZ2MJLjoVuP+gdl0XjePB3XtQ/QBvXz5H1Ijis48/RzG3hmF/iqtaEy9fH6N2fYP+eALNNFFcq6BYyqJQ5ARpIIQDV1OtrxfEU0aWkk0wQPczHfSGDLRpJp3bq90a3KlA6MYKRtaUY/PcVHRdb+PN0aksb2k2h5jPbMH+0XAc6XRO4As9cdR3+L24ISibyaBcLokGxQU5R8fPcHl9gVanB1X3UdlIiQmUuz36gznqN10UslV8+aM/EHbv5csXskdjOGhjMZ9CCTyp/F9++XvSS1Egppj+i1/8NUbjGba3d2CqOjoc4R+MRPBkraF5lYmVQbWgnPLmtTgyBsMxZhzDJ0El1YlxpEj/QSFdBkPlvzKS+BuFXVVGI/hnOKZsKEDMNLC/vY3Pv/8pDg8OUM7nEI+FxXXiuiS5aO72RY8jvS/jQNGYOGA07p5gBZS/38NV7Rq/+ve/wXdfP8ObN8fSgzKgYnH2UAayubzsH+H0NSsUK1MmlxVGmtMEHE0JAg0Hd+7ij/7oZ1jfWIdy/vznAfGqeLvq1/j2u69huxZu3d6RkkZb/ps3J7K6iWMedOLu397C5z/6CGvVAqz5WNiXMsfCY/SoeVJSJzNqH03U6jW52LlCHqGoDjeYwsMEPkbQNY536Ag8DhgOEI9lsLf7BLFoDuORJSbZq8smhr0ZvKWCsBFHLlWRvXAc02f28jnt+W5Gi2r8wcG+BFSr05BRa+Y+UueEW7PFVLbyzBfcTUB9jT1eVyz/d28fIBEJY9hpS4Xa29pDigtOlj66nQFOzi7F+c1R9EQ2g939W8jmU1BAwmUqoq2uu8hkI7KzgYwjYMJ16Y7mzA9JGBOqqcrI/9X1mcxG0ayuBJxqjYmV6Kq+ovFvGl3Z2zcaLmAvOJxHx7QuznsuUGLPKlOmcW6KWlll1qsV7OysQ9N91BtnMlsVaK64XqqbqwlibmS6rLXw6tWl9GV/+Hv/gRg7T45ZEU9xdXmB8WAgssODw/v4R3/yn4ivjVavk+MTvHr9WgRo7iUMHA+TzgAKrWncCaiRhJrLHeD2JdvzMZ5bGIwnaPcGElCKakilWAVRsJoS91ZGbP438VSS6KPR9F2Vku0cfoCQpiIeMlDMZrC9sYHHDw7x48++LwOWo1EfzeYNzi9OxFRLf2g6nUFlfWPlM02nJSDcgAtWDCTTKdSvb/D//qu/wFe/+QanJ+fSk3L7F50xhHnVtXWZBOYDXdZqwlJyxRllh+cvnuOm1cbSC3D74AB//Mc/w5P3HkGxByeBuJ67Pbx6+Qr/9t/9hcAhmk1Jo7988VoWFvYHE7GHxBMh7O9v4fMffoSNrZKMPfDhmWE5669omiwrtOwZ+oOujHFwGjNfLCAS54TtQgLKdvsIMIepsX+bYTjowDSiqK7R/JrGaDhHuznEda2F2ciGoUaRS5dxa+sAuXRR7PhcvugsLRmn4NozrqB6cP+eCLgMaJZ1z6Px1JeRANuzV5qDvWI0mTXPL+uSfSvFEhLRCFTPRSaexFZ1E5kk58E0zGeWjLlPOX+jK0jlMtikSh6LwppPhOigA4JjKfEEZ2l0abJprp1M6UpQoaoh8b75CsXJKXqDFqaTBbwlxy900XgojHJUm/sF6cjg+rWlRTNuIKP3JB/+9stbMWCEmRwvZ3XimrTqWhGRGDcQjaEZDhIpE/F0BIl0XCrCcDTD5WULz56fCmP60ZOPRMfj1DK1N06n0mXNb3Tn4AA/+/s/k+Wd1PcuLy6EGiaLyg1AU067DmYI6yGsUXM0NFm8wtUHhH6+oonm1BuOcdVsYzJfQDNCAnEJVwmxVlO17C8pvlM7XNmUxbX07ncWFD0AoqaOdCy8ouPTady/ewe//5MfolTIon5zLcsyLy7OhQGkrSxfKGJrdw+V6rrsPjHCXNTqyLwfR2Aua1f45//X/yMo7LpWl0FC9uGszJQ/ON9E5phkz/PnL4SgY2vEhTWnZ6fojUYINAPbe7v4yU9+hA8/eg/K4Pq7gJmSo9NPv32KX/7yl+j3e7Isg5WLDB8H8+gGD4VM5Aj5Dm/jJz/9PrZvVeErZJo42mxKQHEmxQjp0nxTl+KwIdVtbkfSzEC2HdHDZ7sDKKqFcIjVfDWP5bkKwpGsbGwd9WdoNfqyDZbCnG/ryGfXcP/OExmJZzaZDMfoNFuYTcYySZzPpXHv8ABb2+uyAdcw6cbmNK0rI+kMKmJ1vjyybpe1On71a84P3cBzljDo3YtEsLVWxaMHD1CtlCWbscpxqpN7D1RDRSgWQjyVkLdO0oKMUa/fhOvNEY9xdmtll+EYxk2jj8FwjsXSk2Ur3IPB1p1mV4Vs5YIO6NWoOBdsdjsjmQmbzpbiEiG1zbkkriPjxZOdG6oul4KuE+6IoLeN06Ks0Cv9KSJ0OUdTMvmY7D/sj3qSIHURrWd4e8zlmlMYCMnCGArC2UwOH3/0PWxUq6IBUTbgxSLZ8c03X2M0HMpoOi1O3333La5r11iMLMTMiPw/HMwbDvvif7x7+ACaGcFp7Ronl1c4PrvAgDsduECFxle+B8eV3Yd07zNZk/VjtZJlNFKdBLFLYPH3RCSEYjaBUj6DUj6P7Y013N3fliWi9OdRrCb0JMGQy+ZQXquK/Y0sHSsUR95JDjGxcNfF66Nj/B//7M/w9dffClqghey9J4/x8P593LtzV7yQDCZW52+/fSrzXHSL8D7TKc+/KZnPY22jiv3bO7h7dx9K/eSXASENSYfXr47w/PkruSAc2GIZZvO72i1AzUZDPstLu48vfvwpbt3ehBFWZJqU1CQ3ynBRCV3PFHgpJrbaDYxFh6F51gf1QdUglp4ACge3OFI/kynbBTf5IATHVmFNPbSbA5weX6F1Q8MmFwvmcbB3D8lERqrGeDBCr90SnYNNdD7H/Qxr2NndEOMig4pDg+LC5syVqUsQ8GKROj09reGXv/wGR29O0Wm1ZGlKPBITO9UnH32I/Vvbsp4sEmX/E2DpWhhOelLpZIqW2oCnCzSm05zevXgislpGwq2yo6mwae3OEJ0enQQzqY7MntQ26GRXvJBogNzQQ+8Yl9mwf+R+P+JzNtVMZlxRQHqafkEGE6cDGOwUFLnCjf46bndiRSYMXFvPoVBMIpUOA5qH0XQoFzYUjsk2pYvLuvSoZE65YZVmX2pOf/yzn+He3bsyrUqnABk4Ok++/vpr0WpouiVzyn+nc9uZOkhGqVutC7nEHYepdBqP3/8QRjiGtxc1HJ1d4ujkXCoVL/KK0eP+CldGI+jQkdmmdwHFCKIXUvY00tP37osIolxIYZPjILs7yGdTMFVPGEpeeo6BEObRubK2VpVtS/ki5/TYyyrQZaKaOzEM2cD16s1b/N9//i8kWOjvI6nDRMqAenD/UNwSV1dcrXCOo6O3stGJQUlnPOfs9FAIpfU1lNZKKJVyqFaLUE5e/stgMuaEak8qwt9uOuUYMjn78QQ39Ru8fn2EyXgs4tqtW5v46OP3sH+wg1yRzgcuyYwLBIomoggUWjEGAvnYy3C4jBXBDGtI52KIJjgox/mfGSyLe7e5tagnfQEU7veLQldi6HdnOHp9htpFF+2GDXgmCrkMwiaba45NOPCdBQwN4taglZ7j9aViVgKKX7f2tlEo0E1A7B7IhaYbnYTA5UUdr1+d4+y0huurG4yHNAHr2KSO8v0P8fABq10FmXxCXA2ku3/721+i3W3Ji0mnC2KJ4kor9okcMyDLyEHHCxGAubGHNPkQp2fXGHDsQlPlwlU3tmSEn73gYr4QyEV/Ivsn6iLUT+gY4blSF+E2H1qf2KgzkHjWFI9NMWVGZAUBvYaEXEHgSiBFYroYcDlAWSwXhQlkoHJEhIOLhNX0RrKPYWbf2d7GT7/8UlaKkajhLolWo4nj42N8+803squjkM0JgdBoNDAZTeDb3ISbwv7uNsKmJgtIOeJQ3dyBHo6iN57hutWTKtUfrvaMMFD5Gfi8nMzmqgHaBGV5qkeHviqOHVY8jpybuoaQTmd/RBDSwf4ePv30I/EHnhy9QP3qUkYyyNZyKoA6IG1x6Uxa9CMmspsm1ylHcefuoTgfiAi42fZvfvVbPH36TPbQ091SKpIY28aDB4eStPg5ORLEvpHJmJWOwUmTLJcEVTYqsuGqUs4jGjWhXBz/y4BO70FvgX6Xa2uHUv54yTmGQJMjt52+ef1WrPP0ia1XyzI3tb2zjlI1J2PH3DnBfWf0zXHpymw+kAo1GK2WjhC7ylabKAUyBUbYhxdYmM8HGPQ7kgW5adUPuJwlLjvFxyMb56fXqF8N0WnaWM5J6RKMrNYRU4cI63Q16EgIEUBB0JI1u3fv7uH+/Tt49Og+SuW8uK45J+PRsWzN5AU0udas1kD9qiUXudflNLInq6cfPLiDO3d2sLNXxdo6d4sn0Bs08Ztf/0J2XUeiCZn14iJJQl0ON3J2KJPJyWTry5evRU+iyZtbZK/qHZk7Eq8iN/WmsiiVy9jd3hRbDZtiulAuL28ERtLlzXkcZlz2TexxecFJRKxGG8iocSsSN+VyJwN37CnvRv45BbsEVEI8T0Y6NrY25P2MhlP0xfM3xtxyBHaufHq+bE569PAhtrY2xXbFkRJmbibUq1pNFnVyZIXzZrQukRVzli7SiQT2djZl4SNFZRJAsWQaCnfUuwG6o5iQtrIAACAASURBVJn0UNP5Qs6JAcX9djQSy1JThXNXEZnUJaPHCQZuIKIDhwk8HosgFqa/k3NLcdltf//BITzHwle/+oWIu7QIiUl5c0vm5zjMSUhMkZ/97+nZmSTBjz/+gZAUw+EE9ZsWjt9e4NXrIzx/8Uyena54Ltzc29uR3YAcgGQxIEPLH8ZQrqwJpGRAciCUmivnB+ns5+CmMur/POAIw3Ts4/qyg+fP3uL46Fg2s/KnbxQLudWW09kcIcNEiQxIIYdcPi2jERnOFsUjgutlZB+uTMX64CTqav84PXVeEGA6n6DTu4Flk4Xh2AB7Al9w99kpMTAX93M2yASCCDgNwp98MR7amE+ApeXDs7l9ic5kQoEAEZPrwgh7uFSDAcUfcJDB48cH0usd3L4lMIxNtOwL5w89MAwx0hIf0y5CyNvv0Xs3x6DHNcH8KRoUqZOyA5xBdY+exUQY3U5LKgpJEVLXl5enMgFKmjyVyiGXK0nvRK9bp0tWkEHMDtsUSrx23ZCxh15/LCTCl19+imQyKgiAQXV5cS2jAplUFoVcUWALByg5jGdZq2X/NHHKFiHpx9i/cm7IFBPrenVD+o/mzRWW9lRMwRTsOUlNxwq3qbICWgtuB2LPIoVBejEuxCfBwZ+2QltZLpeWrURcXcAv9nHNehuNekumDrrdvpwB3eTbG2VEw7T10PBsQ9G5cVDFjNMBlo3uiD+dRBdHAcV3azqVtXO0q8W5IFQIgKQMIMbC1BkTgkYq5RLy+Yy8DxkIjUdXP8XDteUzvnj6ldiS7t07FGcH/w62JrSdcT8KfwhBW3aNXEsS++TTz2WVAuE1Tc5MovXrBk5O38raAv4gDA5rMgnR8cNZLO4/Z2ViL7a9Sxo9LZW+2+My0CM4jiX2NPoXFdv6OqAnrt+x8PbNJf76F1/h+TMusD+TRYTMoGSQ2LBxCSDZHBpCaT/ii4rGwzJxS4bGgytfJCr4RQGNEIv76YiTOad0UTsRi7zOgNJW/i2WUzoyKBxTeKSj3HW5tEXFYh7AI0sGU1ZE0wTKOSSWdxHV/TmUgNOl3Je1mvlhL8WBsd3dTRk5J2nSaFyLy319cw35Yk4yH3tEQk0OF9KxPZu5mE0cLCxHIJCuK4jHQzKUePjwrrhAPFlnLG2tDBMen7ySeTF66sJhjqGHMKHXsM4VYiMhIgJFE1qce/z4Eykuaw1cXTdRLufxh3/4IxEiX785wsXFFVptjg/QnxYXtzd3dRAe8XKwyhIKcelm7ZIBsxDKnNBkZX8pYu/WgWgo9euazJ2FOfYfrBascAml9E0j7soju0qyxRdmjW4XzqoxJebzKdy9s4utrXWUi0VZnl+prAsMZSBxerV50xaYzPfGHjbN1c+ya4/spiM/gWM0W2Cy9DBdUrJwkMpmcXh4T86eK5wX7/ZFpJNJEed5x1YVioiDi04z2FivSvYnGRJP8gdLGDLrdvSG253O0WvfIJtK4YMPvodKqSLwka0Jl+hwrfd0PhUNkjCfrN9H3/tUtDzusufQ4Pz/I+rNYltP0/S+lyLFfadIipJI7evR2WvvpZburumZSWYMxxggF7kJfJvEQOCLIDdxEgdILgI7CZAgRhLYgHMT2IGdAONMTU93T9fUXmepc46OjvZdoiSKEneKFBn8nv857QaEqq46JVHk//ve933eZ6l3xTrZ2t6y4+NDu7i6ECocT0UtmaJgJC05xBcgx4iNT0xZJJbQRXR4uG+Pvv0bq9euBLETtuG6abzos1zc2ti3J49f2Od//ZWMPqDbQMcBQpyZmba5uRmVWjyx8UcYHHSGRtouYHJAiJ67Y2487Pttq7YqYkjA/4JBfnlBAsK5dgXNRk10foY7SLVE3bAsdIwcnc1599olTzm+vNy+kbBlhoasMEpkSVacOW5imAawuvmCgk8r5OQfxWRsH4un1Cqxn6AFmpwds9n5gs0vTlooEhKMjAIXhjkH1uuGde14uOPFRr/FrMLylPaKfwZdhipH4WlB2XcPiqCK8HB7E2fYc7VWMiMBiGhCjO3qr1IUV2oCegBN3n//rgSGwLDsatrc6PWOlUp1WS4D9LDnCwTcFouGbDiTsma9Ic9ulLgfvH9fdCEga5aYaMaQllA14Q1C8SpXSra/fyDGx+FBSfst2PL1Rtda13x+gADQx/BFN8vlUvI5n5kel3wdQioQMl7pfdeAWj4q0/bGjn339SPb297Xz0O6Mj05rYf6xcqqqjHIHnSjzk1fu7s//uNfStDH5UruFK4w4WBQ8THMxnwfTFR4rjh4w8P43bEbSkmqzhy8vbtlv/7Nr+z87MRGs0M2USjY3PS8+QYDIjjDeoAmx4rE5XFpmc5nNzqG8PKefCfR0hGBJIb+8amtrW86PhelkvmDfpuen7b8xKhlcrT7cYlvIUin0syiIfE6CVF48uhrWQoszDkXhat2+qh/Wjyz5z+8tEffP7Uvv/jWdrcPrN2mFEetkC/YwsK8PXx4T4cqN5KVET1DJKaEnRayhKZdUykGb8wbdlur27CT81MRPQ8Oz6x4ciHWL0aaHAAefDRD9M4eggnMbTcEeClcoCa7W9gAuCVBR+INJ3sHTwS4XPmxnI2MDGv5SP7S/sGuHRzsSI9C74zCFYMXfC+uO1D9K3Z4fGjB8KDdvj9nC0vjNjEzopIOJwuFKUtGD2wEX1A+bHjStZtteSsA73LInUPR1IKUAxaMhG3A5zOXBy9trw7Sk0cMyRipOGkacF44hOxGaDPx4XBaLI8O1Px8QSgiTPBKvWGtG+dAnV+wL6NKIrLDpKWnKpDLZKxZbdnzp68sEgzbp7/40GZmCmrZOOHdLi2zI4lAWOn2XlutcSVZx/ExcyOXHAtjXH9ou7F2Y64x2U8TsjaUjgnhhLPJCoAWkEs1MzxswUhEJFtmOuhg33z+re1sUg1bSkeZmZrVSgMo+uDwSKzydhfibNempqbsD//4l5bPj9rFFQyQuvZehJaRUcZsjKwCNBH7MC5GWilmdmTqLMwR8iHC/OLLz+36uml3by+J18cSvlFt2dbGrg7GMfZf2K8FvUKeR/MjNjU1qWcZR2GC8pgDWUQfHRdFXtje2bfjk6KFImG7+/C2jU/nLZaKaDFOCgphByB7EGOxW8CX/enj763XvbFbS7ctwLOw+fTP+zj8PH38zJ4+eSGTFJjI/d6ArLto82ZnZ+zttx8oOXB6dkptBnak9I6NZkXm//2BtiER8YcHdTNsbu/a9s6h7e6eKp8HWLZerVqtCppXsVarYel40u4tLtvo8IiWbswFG+uvhArCHUsPZcWTotrQUjIDwWwHGKENQLO0tsaGHybHtgSBb739jihQ2D+Dmm1s7Cm7iT0HN85HP/tAC+nrXk27MmY+UDknG6gtfhrm+7CrcXZCuYq3AJUFnwnY66B0S4tLFk+lrAX028Io8toO9090MZ0cY6bYExKHVoqWjTZEB+qmpxuSGx8CajYT14znYoBuN614XrJG51rvBwOvz2/ySyiVDsUIjwbjVrts2erzHfMPBu29d9/SLc5cxVywsw0/kPYQJ9uA5fIpzR78fw458ygtnzwDvRjzjEtu4XBSkZ9fm9/v1meMST5eFUjO33nvXRufmDR/MCh7ON73tZfr9urFhtUrDemHmL+QvYAGrq6uanBPpFJaaON0Czdufn5BPn+1RkPdCax6FuscKvaezXrdWnw1alqFwIKYmZ6UYBKKEa076SvA8+zflm4taDHNhc37v7m2Lccq/DI6PS6UARstjNpbbz+0xaUF+QVi3VwrXzmmo+22FYun9lKBAtu2s7dngXDAHr5zz4bH0tZ3d/Rccxkz1FxWkcX4bXSkINerp4+eKDRhfnZBQIvrm1/9836RA/XkubwJSHrDiB4UjV4cqfHEeEEH6v79u1LiDqWT+nBxRqrUz61zU5fhiDcwYIGwX6zix09e2Orqru1un1mZ9qXjGIN02OAPoBL12tTYqL13555NjuVl7sJBWlt7pVYJPhXxjPSm2Fg5LGHkD4jnAiKgsrfY2d21vd1tUXkYXH/0wY8tNZTRgVrf2LXvvn2q8DPEb4WJvP380w9teDRl5xcndt2tmT+IRx6zE5L1puP20xtQjA8+hGREYatFrKbDhr/R9hwumy8YtItKRQyHSgVAo6J9EgI20Dl2Q+Qe0RozHFPdUKVC20EUyUMIOkn6nz8UsHqrabsHe5JkT82NWzITMo+vbbUGLcwr8Ra9AyFr1wfsotiyoC9mc3NzGsS5FI4Oivb8h3W1dk7ShM8KE8NKbIS07HH7JAVBWcByFrrQ4vJdS6XT8p1wrHrwLSRIriHLaz4PKvKde/csX5iQZRwAybfffqfR4GT/TK6sk5Pj+jm0akD3GFvC7kYqj36I9QECxUAwrGwn9kD8s/JVXbZodCx9lrvXhCi0rMNucZDlcsympybs7bcIr4iLlcJBZy6GRMBhYRm8tb5rB7t4up8pOA8QrMdA5jZ59f3kJz+yufk5WUgjyWnTDdSxE8Myrmhr61viHJ6cnZov6LW5JYw8ozpQyI3Yt7J/RNMFC4Roo3azYy9+WLFGtSnNGAxF12f/8n/p8xCsrKza7va+nZ6WXlsWN/WG0DpwAz64f9cevnXf3nnnofwVrhU/c2kXlWM9mPxAWhfmEnT3v/3t1/b0ybrt71xYpYwvNC0crUvH8oWUkvIWpwo2yoNH2BspcJCRGjy0yI5xc+VWRWtzLXJis3NtzeumRRMxm12Y1UYe9BHkjUxgFqpzc/OCrq+7LllbffPlY3vy5KW9XN22QDhkP/rp2zY8OiStFDuaoUzIYtGgMlU5CLVKQ76D3Lok5PEQYk+MgQwSAJjdtKrExjB4H50Ch9Om3IgFjsgQR563Hj6UaypLUA7TWcmxj2buY6+ERIAujTaB/RVuQpfViu0d7FkiE7NPPv2RFWZS1nWdW7VBEMKa1atX1r/2W8CTsaH4jKXixJsmHbVtz+Rt/vLFlq2tbkvRTK5RNEEuLO9jQ869Y2OT+vOwWEigePvdd8VdQ7sGu5tbn2q6trYqs0gAI5jazGeJ5JBlsjkdqN/85rdq+WpXbRm8LCzOqppQVarVS9va2pT1MjspWVRjPNpnf1PTgpqZFUCkXMNFuKNZ1U2uFywQVgK4xdKRuF36vneWF21mekIWXlyoHHrmKZfPrc9h49WmXZYq0sph7kIwndIeXTcaUx6+/VDzoBOIcCPHXKJOUXeTMLKjyJ4rlmTm8Q9YIDJo4YTfEumQ+UNQxq51ODGqoXPDM59At43VHTsrXqhKsYB2ffFv/nmfncwroPLtPSE4Z2cXQqgoyUR9UMqnp6fszp1b9t77b4nnB/MAX4hy7dhanSuxfYEzWQjyIH/22Rf27MmmFQ9r1qjywxyOWyTqtrt3pu1P/9bP7c7CpIVcffPxBkrq7HgLvOGtYeOMmrLeaBlc5gZ+cs2qheMRm19aED+QnQaWUCfH+7phUdgCaxLefHJStsffP7fvv3tuX3/7TDPJ/BKk1rh8wmGH53Ixy6TjlkokBYVTqahIFbk69cznxRu9I0daZgOZPnZABzElubJKjUzZmlyTkKzzPuFB9/7772ueY/hG3n98ikkK+qu+A9lfXYly48PBCJIvXL5q1fYPDyyZjtpHP3/fCjNJ63mQzxet0y2KCDzQC1kkkLPhoUWLhrMCR/A34Na/OK/aq5c79vLFpq08X9U2n/Brnx+u4I12S4XxcS2Dy+UzUZUkzJSojnkN2Jz9X0W8TqJxEJ7SvkLOhTbEchRPvc9/97ntbO3LTBNzmsmpgsIPWLBDCMD0kUPKbokDxSzMzgmGdk0WbR7NzcyMXdJBgP97fOm5NS/Mcr8DRuVHh21pYc5mpiY0f6GQxrmpax1rD3StfFm2/Z1Da9XbGhVQL0PAhUXi9rltiBlwfkZL93azZY0qlyaeH5jznGp1cnxCx9K1aCIqiU2tdWn+iNvyk1mLJMkP7si5F6YJno+9/oDSTU4OIB2cixBBX+063/xWB2rt1frvqUc7uw6ETQ/MGw1/iS07g+E779yVWnd2bsYiCZ81umdWa11YpUJLg8lKz7Y2j+y3v3pk66uHVq9gJgKrc8CCfq8NpYL21lu37M/+7N+xu8szFnB3jU+F/5bUQH5RWi+cZuCuoQBlj4NLTq1FHtSZeYODNjE9qTeK25YFJLciNzHpDKLfe9k9NWxzY99WXm6oSsEW94pnx2CJ463fMumwKCyoNfkgWFSy56LtwxkXwKTRJL7yQocbdO5NrAzsBPy4aVHRjJGAh78189HkxKS0SRjRUw2OTg41tzgkUIAJR7rAJSKzF39Is9jB0Ym5PGaFiawlsz7zR3FqvbFMlsVlxGKRlHlcEWs3fHbT4dHD2QsT/aBdXsAs2bGNtV0lkVBaCuN5STqIrCGogVUHMvyjk10tMaemp+VBTuwrNy/DNu/9+XnZTk8v5JiK0hXyMwLLre19Xb4vnj+X7ze2ctibEVLGYvtNqAQqZcCksdFRLZ65QKgGx8Uj0b6kdcKUMxyVFyLKgU6zZZelC2vVcCfqWi6dtgf37tjtW0sKg4P2hkwfQExe50GPeSIe6/Txwqjps3Ob53WETdUGcHlNJy0+lLBoMiGAp11v2uX5hR3uHdh58VT0NfaRUN+QdiRYjdi1Fc8ObDBoNrVQsKHhuPkCbrXNPIeY0ZwAuwMc1bqy1Dsn0qjRNNfaN/9fH+spBm/oL8+ev7S1VyAee3ZRhv/V1eLQ6yeVfMQePly2O3eWbHFp0RKZoLXszCoNWAanVhbDomo7Wyf2+Lt1O94ra4ekdm/Aa0Et7IJ2a2nGfvHph7Y4P2HBAEW4o0G0XqlIOlAnY6je1oPN0zXg9prb61Pbd1kri6CaHsbkPyyaiiKGrCvyKxAzB0Ze6bW29j1UzO3tfTsnaR2GevdGXDtuxYB3QMFZ3NIYdMAuZ6dD++YEM6MApt9v6k2nUtECMRvgzzacGVJr89XX32n3RHIeD2YymdTrICEPf4tT0tRrVbWN4pW5qSy4AQ0oRQPYnWVh8exCjj7egNv8IbNgtGuj48QL5RVsgLEm+cNHB3jHtbQ7AqWDqY+R48b6gSQvqJyhRC0tzdn8PBSsvCWSQXMNMJOV7PhkW+sO5lT6/+HhUYtEEiI5o5mCT4hxD4Fq5A5zoLiggMM3NraVe1shpRBEUZ6N7LLoQoI6YIj0iGQdz+cFyuBzgV85SgaWsn4uNr/fBjHfVDaVCSQoIYloNkVjggL04U9/bHeWWdoOy0UYMxX8MQhYCEb95o7Qjt1YG0+ULtZl2HqzjqlpZ5UZyVg4FjWXhK8dq5UvhfBhdVBkV3hWEoWKZbyTQDlmN/1r29pds97AtY3PjFhmJCVjIbigOB/hKYI+ENgdu4ReByQX9+C+uf7xP/h7/aFUSqbwwM2kYTNP/e7zL9RXQtfBvQijx7mFGbtz75YM/thHecM9a7qOrdIoip6E8fwJi7/DMzs5Kkt2MdDzmt8L7J3QnMIBSL4OPMOaC54c23z6zz5ROfjyAQ6QvtHG+BDDQ6+4ah6f1/rKm3XboB9GO28cHKve690YD78z96HHwSZrb+9IgcWkAOIHgXyAPdDW9rYdH6K1KgtGJf8JcxWcbkCB0DNBZ3ljtMgiGasADhYPAks+kDAQMSx4v/ryW9va3hOaycPE8M4MiqwANyfmJ0mmkX/jQYdrkSyG8Zfz6wJg2QoCRxQLVlkobRmIp2Yy9tHH9yw/PiQWAmje1taBI1OAIYIJJQvlq5Yd7Bbt7LSieBtEh/fuLdnExLDFEj4Lhsw83qZ1upd2VT22TqdlHk9IRqSFPGhqmqAZa9Q7CoWD+Q64w/9nqoHES9WCV8h+DT8JDhO5UoA3/F6SZnBVod4d9OqSgpPHUlpDuwt2PCuQIc1XVG1+D/mN1xvaCwGXF/JZ7cLef/9ty+dHbMBF4kZTlxNk59zosAUiPmtb0+otp0XHCQrPPboWEGG0S/FUwnxBv+AWIHlk7+dFhJ2XVjw4tp21bSufX6rthJJ06/ay4pVevPrBas2yJdIRS2Xi6oakIGihIDi1FdnJXWifSlImKZskf7r+/T94rw/36cH9BwoXJj0QXP6LL760rZ0diQr5RqQpgOVDUx/Ljzh7mKjLLHgp5jiaqvPiue1s7Gq5RmIfDrM41Aa8tFVZkRLDQSgkMfXqgAvRNNJscmLd4g1ap2OdBlGPNaUq4kctd5943DE7dEGXAZxoaCeBChfWBgMnC1iWxkg5+B9xnNvbe1osd3pw3/C9iCvD9tGTp7aztWdXpbqFg1Gbn5sTCwTQgWCvN1lEcmz1kmE0KMY8/f+gzy/PQTb3Ay74buQyPVcVLJUJexsUT48Dtb6x4RBJ4YRdO9WewyRXXDd+647cg5baid/paelaYkdCCIGrZ6P5IXv3vSVLZ2P6nWF3MMfwgMWSAR1I90BAkTYnRyW7KmMW2pdJycx0wYZzOCu5LTk0aJlhTCPb1rzmkBMd1JVRy9go3LWkdbqEJXQcXufZlYAOFtb9Hq/N8f+DekVL96Y1hqAC0MI/Y4lOJaCtlZ1YNKqoTQd8cTtBeASnxZ1VCMv+WgV5EKHa10L/mJEmJnnWJuSLSJYXhjNYKPCF8jiTS5vbN2BXdS6HK6teYgE3aJmhjFBY3hPWFuFYWCMLnD7AN4xl8MLAKLRx1bBysWyNCt+bUIqkcq06vY49W3lil7WSxRJBS2UTNjKS06x7dn5uh8dF29k5VIJHwE9QAzSpnCwKXPcLqT4kQCoO9rr3H7ytB54FF45FxVOCoYsiEt70u5bOxGSAMTk1YSOFIRsa9VosQcsStOpl1dZfrtvh3qHT/pXhjVXEMxtKDVshP20LC8uWz0+JJhOMRc0dcFvf3bceLdjNjej6HRA0Wp96Uy0FAy0tFkNH+eLUSqVTBzWD7OfqWSozZAtLC0rpuGaOu3YiS0kPX1vb0CBMVXK7yQHKKgbyu+8e6YEJ+VOWGcqJEAqIwAfPDUnrSM+MiA+UkRmAhPbjIrqnnqTQeDR43BwAfCeQq5+JF0jczN179+Wag+BtdxfS64EYBm9ytxQm1yVtoyHQgCUq+x4OI7IPEhmZYyEDEYlDJacq67/p4DTUllF+KhPQuiAYSEjZy8xDmj1sBSWkDHjU6hUm47a0PGpvvz9rwyPkIV/JHXd368TILcCIdMAdVGVrNntKrIDnhk0YlSkcjKkaISOBasUKAPAIgxtmTy47dmGnxaIOPZ8VawFmSRLjqRr9m5788MlbYtnNJdysNTRPxaLMb9Ckuno/eJATybCl0lEhlcGI1wLhQfOF3KrKvsCgtbttK5YcmByzFBIrhzMjsscGNaZC8VfWLYfHxzKKOdo/tnb92oK+sHKSR9Nj5vMERQtDCY2jFUn2L1+tWKNdk2lRbjSjIgLV6+Xqqs5Gs4WUhjAJ/Cq6eg1Yvbn+vQ8fKp+NUsytevvuA6UFcpM22i0ZmWxsbdl33z9RcmAoQrWKW76Qt9xoytK5sH5xaCckN2ytb9npcVHzUL3quA4x8E5PLyjgevHWPcvnJy2WGDJvIGAdV1dmKtA3eh1aiBvFLJ4cHsmFiLaCWYBBnze8elVSBhPuS52bttDGzHDW5hbm9UAygwEXI4rjQG3T2h0XlRPLLJbO5GRmv76xJWHfUDJvqWRGHz6cOMK/kHrw9yBy+GogeUZcxo7i9PxclQqfgWgsbDFsfxEa1lt2Wa4IIWU4X7q1LN3TwcG+aDBUFMAWqp2YIbK0akuWT+RNbmRIMxmzF1WAaE++l2zC+n3tQPi5Yj+6GZAJGfNaKu3XgQoHyXAyGYfwc5BBMBcgViThg0zj+29N2M9/ed+mZtOycSOGFf7mVblpPl9EAQTW58HHlthjZ8VLe7myodBxHkD6Jtoy3lvYI1DT0kPDYsYTpwqKSTYWED3zLDc33Q+XCDMjbSHhbhzKWqVmvc6N3F1BG2G/kIpyI6/zloxB0c/BRQxFvRZJBCyaDOhw+cOk3g9YvdXQZd9qtM0/6LNIMGJJLM+o9iDHpH/4fZpdt3d27ODg2M6Oz63fdVkylrGRbN6mCrMW8EflzQiqDLOGoMCd3W1zD7psfmnKxqew4k5LjvT53/zOjo6OpDAg3jY1FBZjAzZ+uVQz12/+r/9VGbvQc2gx4CgBDQ8NZUQzgbZ+cHRoX3z1leg7gz7SEBja6d2JHgE4IPiKdqCqwwTXzIMQzs3Q7ZXF0ief/NwWl+9YfChjoSiWYn5x4Tj1tHAQW4mtxxLq5OjItje37GjvwM6Kpwp3hpYP9QhFrM9LKFxPvXSAjKd4TBUMUub+7r6dn51ZvVZzkKUSB/BKCByCQNjgQL88fFif0ebwz/EjR/CGNJvwLw4UbG5cVoFUT0CEavhhsEvzKrx5OJe16elxRyrg9oquRLwMexbEacDHSD2Ar2mJ0NCwRIT2Q/sHignbGl9tEvTyhRFbWJgVTP3DkxeaV9iDMU9hltnqtAUHA9tS/Zg9WUMgffB5SdogcOBKXoA8wKBykG3xCAlFBmx+KWsff3rL5hay5g9yCdRtd6toFyW81GkRUzYxTiQqqfdd298t2tPHDpWK9ptwCIYjGOEk/OEs++D+Q7XDq6svxb6W3QC5TT5ubsLpOIBt/besHXj4mblc/QGxswkEn5osiNYGpa3ecIxIT4oH8n8nJcUXdNtgAIDGZ3Eu73hIrHPctXA15kHKZXIWRTxoAzrwKBgAd0iE4XPb39u34smZkjTcfXR1IzJRJce424HyhA0zzH2fZl3WHdnckH388x/ZwuKURWMB29nbtP/3//m/bW9vVwRbbL0npoZlCsP33905Ndf5yu/6/GCoIUDDx8VTrkAbGRmTe81gwG9HxWP7kgN1dGgDHpfaDioPUmCnnwaR68hkslmrO3LlYMiGUjAd8nb7sAoN1wAAIABJREFU9h37yYcf2mihYNf9nvX1huMEZNZpX/8+WRuJBRm9eztog3bscB+17omCg4FOibQMBgg7ht/m0qY8Ozos0ASkiLILC/vs9EwzC7cpojzeIPp7kjzwWYcVzuIYIAAnUAZoIkY5VLSK3Gy0wVgvY3hIu+Bom7oWpj8PBrXgk5dDLqtWkyrKobm6xFzTSeDA2ZT3CVY7Mxl8N5jNwO8wGRjs2bHhhIpb0szshC0vLwoFJJKT9o0FKA/+aalozXZTilG0WNF4Sq1Rr1dzfNxvuBR6+tlOIiA5Vx07L11pCe8Pmk1Mx+29n0zZzNyQReMogbt2cnRpp0XMKC91KKcmb1ksmhEkzzz27OmKGAj4R3BpcpBwmRqDeV0o2PTUlCrtkx+eyis+EsW+mB2Tk3iInorlMLxIhxPpElAxMjxioyPDNka42RhJhzBifAo+v7hwDlSn27JILCA626DPpcoE2kZXwkHBTxwHYNS+w+mcBamU19e60JXBe43rlUs0pJPjE2WbVS/R+HkVpOca8Fml3lLAQbPRVRY08bVQoRgnCuMj9otffmjLt2dlKXBysmt/+Zf/xo6O9i0Ww5sxZRPTw0qPkRns2qG5Vn7zLyTgp7Vge898AUrFjIPMu9W5tv2jQ3v85LGsknmBDHiOy+uFhkE4WGhYoN17wCkIU47GbXpq1t579wObn18UsfLG1bOD4qG1e22LJSOC0d1dj5Z5QKFQ7p89e2rbO1tS1Jb1/a8sl83ahz/9iSpUiRSJKmYiTUtnU3b34T1RZ4iXhG/H3AEMClpEvq4wbvbjLrcgbRewsKg3WIkhrehrVqJNACSAWiQbXlIGu2heSrLiOj49k/ozNzKq6sqtx2IX/43ma5EcmArDLstmtEWADSw6GcZBuZTQF46pgrGdx8xyY2tH0vUHD5ZtcXHOJiQ4dMmyC3YGzAJCn/cPd8QSgfGtCJbClCDzo8MNLSevysw+qKAdxzstTm9c0j3BCUxng5afjNnCcsrGJuJKdOR9QVh6eHBmr/B2LzfNOxi1SDCpxBNa4u3NPTun6iIOHCDJMiJu3bvvvqO550iWxke6dGC4QLfiLSccGsk4zBehm1xorgF5kc/OTttHH30oh6YBd8vcnht1M7z3oKFc0OjaOGBJtFDxiMLVoLXBBEcdjUX4weGubWyuyKSH1tGBsAk+x44BH3sUAQMiQANxA5Q1K9ey9MYnH4/1U7qXBt3JgPUgFl8DGOGAe23DuZQ9fHvZlu/M2OxcXuHm2ztr2rnScociPkumA9a9aYs3urlxaK6v/vX/1qdkB4IhwZ3AwlBEaIv0/0XYPFcPyoGCGIkkmFaIfh2KjqtnUlMiCsukkpJWpFNpm5qcsbt3MEqEWREUvLl7uGPV5pV56Y3xoPDH1P/yFHCIXqw8t52dHdn3wu2jghXyo/bxRz/V99/eXpPCV0LCXNbuvfXQ4smkFJgsWCEscrAI1ZZVsZanGHlitkJyBEaPDSE+HAq248C3cBa5WWn5nIjUoA4G6lMW3GcXBKRRSfL6K332wdGxlKBUdieBjyHdaYcYhmEm4DtI+wgbnKXv9NSMxJiOI++OlqT87gvz0wokYJYD82Ueo5LxXnOgiucnanGwaotjQJLL67Xt7W6o7SlfNBX6DVysrFc5C8FThD/ns6Fs2LIjIRsphC0zHLZECsjfpwcJoR0cTmJxLi8aNugJWj5XMOu5bX/vSBcUDHw8z8dyI/I/vH/vrlYUX3/9pTwXkJljKIlkhoOF/J9qKT9GOpq6k0WLOBWS9Sc/+8gK4zm7vkaQ2FBVoE3H/ARvCHUJ4aCMPNGhZTJJzaxev1fasP3DPYUfnJ0fWhOZhrms274WARuBYTLFgj9s7sFByVOYj1grYEnHvg6Ww8Vl1U4hMAD/90AgEVOGNKY4MaQBy+YSVhjP2uz8mMWTHJ6GAvyQL7HsJTmRz4V592j/3Fy/+xf/Y599C0YWfAjMUdy43N7Q9JkZeOj454dHJ1r8sm9hU8yDSxvAQ6vozuG0LUtHMyVKPRa13JSU+AwBx54BSeLPy2dC6bi5J0fHLBXHocjpXWkRMMbY2Ny0y3JZVWMkN2z3798R02J3b0toUiIelQFHNj9hHh/JhVUhiswp5dKFfMrxw6CNg+Eth1IlgZj81ag8aLAaLXh1xI865FAkDGiqeJi45YaGoqpgtGa8RkRqfEg4pQLYHNBKYDavnF2SAN3au5C6DlwcjxHGFrYwPLrRMbt967Y0TkDptCHkWxEpycNJdcGE0fH5HtTncHaBSA65Ncpfx0aMi462HIi5UqtrtUE7RaQpyBP/GmhehB4YCYMD5g9ifu+zWJKZM2yxBL7sMUsmCMJzAAMeiq2NHe3/ctkRLUr3QScbLYuGIzY2Mmq3F2+JQY8D1knxxL799ltprYDKqdDMo6jkeC1I7mMJIG9WC0XNvDMzUzY9jfhzQhm1A0boNFGmQb2PmATxvnBZuD0uC4Z9ls0iHynoUMEVRFWLZQLfF7tl3l9WJiR8oKButeoaB2g/cY8FuTPDkalhuztF29k6si10a8ULq1R53gnGI2Y0blPTs3KQ4hLE+PWycqEESmyek2m+QpbETSqFiWZA74P2k+jLah1zff4v/4c+S1B2TTxsQLtNIM0WngQu84F8DXphWgn6/e1ffyGaDW4+8N7QsOhW9nvVCnz40Y/t1uKCbJ6oDCwBaaGgt6AnIWwN+v2rjVdin+dHhpUBK08/F2pPkgyL9vLlqmQAkDVRDEOMZBF6UjwSMRJ1ZGIoY4nhvPRI/FmWy5iKvPnC9gruFvQp5XjBQJaRokvIHFyydsdt1XrztUlM1ayPH8ONLM2g0+BzR+vBm877EEsk9aCAAJLAcVWt6XBRHdmj4Gshs7LejQSAiSh+G/ixD0pRemuJGSWuZSYcRAiv5dKZQuKAsVHWsjeJxnGSdSlyBQ4ibTgULIAM8omYv1gytsk5fk1hgjQKQMJfeRW0TjhOMesyR3GpAG8TJo1kI5mKWiYdtTiwezBkjVpd5jKgtcyE161rLUFBDLHlmp6csof37ssMkipC6PWzFy9UVWBJ0CJTlZhXaVsDwaDU0cxTxydHaoGXlhZUiUHIgn6frNtgf7PSoKopY/nwSOx5WaRFMF4ZsQcPb9twNik+IzQzwB4q7ML8go2MEp0U0fpibX3FavUrXRo6VPGoCAtUarzinz3ftO2tQ+3XiJ1VKPgNOXIe7Vqnp6f13nARE4B3cLgnb5QBd0cVanw6Y5PTOZuaGVXcLPtEiLHwPbmTXd/++T/p07tyw1CVQJ/YKkNnQWgFARWTdDb8+CR89he/tkePnknGDfzJdhrOVjadsocP78tBc2F+zvos+lotffA49TC4s2yj78c16PmLZ9onYbpCKwCBEgdXWi+qzPr6mj40jEP4Gs5mdJPypklJC4MjOWSFmSXzBnBIKikb6uXKiu3t7Frp7EwkT2gsHFJaOR2oPgK6tC0tLSmudNAf1oHY2t6wk+MD2YHhdQBaRCVBhuEacFgXVAW0PLFEXCxvB54lS4o9FfMC+5+2NfFQr1xq5sikhtQ6Vi4vtYvBhRWwBs4bh5rEDv7s2dmZnb7+orj8XvZAAEATdW1LCfEcFH4esxUIGocKfiA/A97ejz4gxKGgSwxYfOXliiQuwP087GiTeN1UJ1yAfd6+TFASyYQWo+yIoBRhH8ehR04BWwSPPlyR7t25I0CCpS1L7r39Q12+MEM4SOxo+D1AV3m/SYxnTkWODkNikcsWw30vchK35iouCMjGVEiSQVjI816yJslk4vIG+eTjH1k6FbPj432pvlmmc3EsLy9L48Rn0mw1bAfZyHVTaStwKfGDYIRhWb61fWBffw14UrehVM68g2FFu/p8QXVQuMkyz/Lan/7wzHZ3d/S6OVC4/YYigzY9m7Xbd2ft3ffvy5Yc5j38zkbNsX5zff8X/3sf1I62AUkCzjS0HJxS7JNzIzlBtPx7WAdQbFZW1uzggN1ORQs1/MzG86PSS/3i55+oopROnZYLniCnPxIOyyiE9oMXuba+KmgTkiPbc278N3A1PfL2zrbQsdGRERvODWvxzE0GLAyqxMMYT2VsYm5ZGbEH+/v2avWVPf6emBVuWYfOwuGjnROLXaHZfalAlzGyHMubPxTV4Ly7t23F4pEOFCpSqEe42xCXSTAZIIazUnCibDLZjNBFPgB2eLwmBW+5kO23HLKuyyWHU/o0qideFOyZHPYAS1zmCxLgHVQKeJ0keGYAhHn8tQK/rXyp+ZXqREYRnDFmOC40ZfpyoDxu2X/98g9+YbMz09rDAFY8e/bMVl+t2dY2uVN4ynOYEvKA92ELXTmX2Q0XBG0dy1FmT6JSqfAglawAoGWhi5ubm5UVAa+dg126rOp9gbJFyw4SzM3O3/MaoIzxpmB/zawOw4b2jLaUNQczO1lVLMW5JLjxdbm3mhbwD9rwcMru31uyP/yDT2woGbVNzFROT+RHgVMwcvosnieplD5nHJAAFGJJ7O2iFo5GNbIA8KDK/eLLR1oR3Ln9QJlROG2R4Dg9My2tFOMBI8dXX39jW1tbQhIvygBTJ0bnODM3Ynfuztk773Gg0IadW6l0ITyBdYjrqz//JwqOo0dnWEcPRXsxPDysF4q+B7SEoZMe9/jIYQNgY1wuXVn5rKwbbHKiIM5VbjgjCH13e0ekUdoMFpykwlGiGZrpgcH5QUryBVCzQR0uIGZueODzo6MDOayyGGT2KBQYkk2GhlQcyKzZXN4yo1MyAIH9/MPTp/b4+0dWPDrWzcdMg/aFB845UM4XMxE3F5w8BWf1enpNcNuQ9Tu+cU6wMtAqHzJiOCo4fDUgfzKdaGHgcsGsgLJEP492DBcfgsC4KAI4z/adqBm6Tf4sP48BXOgXVKsOncG1BnFRn0JB8wX82qNwkLZ392x19ZXa1tm5eUHn+HKXL8qqwPyePKyTE+P24x9/YKO53GuJCK1R0ba3d+z5ixXNwbyf09Mzdnv5ttj566vPrXJ1qc4A7h9wNhWMC4JZlIsKndnM9LTl82O6jPi9yOhF3tPswLHDm5x2jwijkkjBJDpySIG3abHFpatWxVoBbKJ6Qb7e3NnVPE4FoU2k9eR3oQ8LBpxAu7u3F+wPP/1YqoCd7Q2JHwErlLLSbmovSkVndAGix/YL4yA+o6Es2r2ube/u2ouVNfvu2ydmrkF75+33LRJOqDAAwN1aWtIzD55Ah7S5uaX9IypyAtn3DnYUjzs3n1e7R34xlmbMWVhYU2x2d3bN9et/9T/RgQtZAgmBtk+F4oFFbcqNQvvATcJ81bkmlLmn1pCN/sVpWTBlDk/tgE9hzefnp7IFYwdEq0duFLccB4elH17nBAowU3FT4jxbKtEmnArBw+e8fHku+grIGM4/oyOjWp7Cw4OeQxBYLJExXyhhp+fonh4psHpt9ZWEYxBeeV1UOW4uB3RAKoH+aOC1XgbGwaDaQT4Y3hzH9w4GO4gfLAUItyygb6xNUFin48yW/tdWyK6ehYKYuOAcOiI9FA49VFDmKJjVhBlgPAJMQHtL1QRuZ78EusUDx2GieuGtTeWjjbuqVDR8Y1TPB8xFN7+woPaYbGAOVKvR0OGlfYJvBvqGPwPVherF4aWFAeThPRgdG9OBQsJPNd14tSKFLbol2lBoO6IJ9fuq8LxOsmTH3wSd+VhgN+ykeGxX1bp1elQq2Pjs1Oqa15hF7t2/rwsZdgfgCZcR0pSnPzxXSwjww/y5s39kp7SXVSzSBsSq4NKBghYKYv0dsbvLC/ZHqlAx295a1/uJUQ8HHcYMC3h5yYMUNq/VGtNmRhNxK0xMiGnOvAc75snT53JvunPnvvRruFBRod5++y3lYXFpMaawoKcL4ICyIsI3HU3UaD6tMHekMGQ2M0fRUa2vbWpn6fpX/+d/2+cXYU6A2c2BAanhEIDOsXfgIeQG4ofBOubfo+HRQhS3V/hmfq98xA8O9uzo6FAoFi42DI20GNzCvIm0fRwU+lykIVQwtT1NFssngoHL5VPRT7jSOcxSfAaoAISAFaSWRP9DK3ZZbetNefLose1ub4s/6Pg2AHu7dfNz28Ja4PdA98Qh56EFVgXebiGIOz6USxOvk5kAKhFGNTc9wg9c2uk4GUNOhhGwqoBD7ZfYWzngyfTMjAAT9Dz46FF5mft48PEcoD3GvgG+mzO8m0SZiN+oALdu3VI154OkCgBU0A5y+yMATA0NqfVlvpGrEnNiu6X3NJVM2NwM+VGDqtJcJvy+tIN86FwUfBa0NvxzUtqb1Ss9oErL+L2BJbsg8muDurWpvEDYfH7MtVSYEqHXspY27XkgiuL/TggDSuWl5VuqUNjIXVxeqTJtbO7asxer2hXyvmP42R/wSF8EPQxPD1poDjdKXYKnk4mQ3buzaH/yR58qS2x99aXVKlcWDZP95AgnQWzX1jcUildtgE47IEN6OKvXkUyn5C+B4eXKi1XNbNnsiEAffi7I7Sc/+5kSTKjozEWAafA/yZOm0zo7O7H2dUM0Lpx405mkjYxkbWJiTJcPXQAFxPV//M//WV8xKbQ30v5waLAIG5SMgRcOWsX1qtDpMMNsVPy8N4fKiSDpqVVjkEOtyemG33drcUkfougniiwhvY54mWv159yi0E1qtSs7I1lwb92qFTKNCDImuYKdhE+HiMzdfGHaQqG4WNk4sZJzBIsBB5o3MDknH29unndueqoDbGZaGfiKOIwy0/Ghaq/R4CLYVz9MwgYABDZgavNwT2LFhMjRNaAWRkar0mDRQjqBxcCnDPajo2P63vxMBmtu/2r1SrQqKkIkGJS1MBA5VYVKiik9nQAegtC0aJExvoeEiniSSwEmBweC954FMe85VC/cjPgri2PaoNnpKT2U0K9INIfZDesDhyfaSQxvgIR54Gjd3EBc+Dn0kDfU5BJbvYJ9YQJkcCrC0thpizHYvJLkAn4c+zmWoggwqRJ8trRavA9UNHh0zH/YICNaPTg8FjoMqsplBGsf5goRoVCyAFmgNcGn9BDVgytr1G/37yza3/6TP7KR4SHF7aC0ZYHLzI0HPxfLq1cbdnxasnq7ZzCkACIARLAu42BBUYP5QiYUrSoaNFpuyN/wMu8/uK+LjUrOa3Hs32DOUKmxubvUWIBWihxqls1jYzkJHxll6BhAf13/3X/9d/ssspBtUKGqV3CvQMUwHPTJZleDN66rUZjm48qyJQ4EFAyUS8HC+Ia3m07UCW84LPPBQctmHOEeVZBblVYBXhpcPA4MKJJmpmMoQyR9HCspHfdOXJX4fiBrt5YfWjI5bK3WjdVq13JhPTvF2ehUhx9Il30EMLkOKQgVPn96cOD+4QKEW9Kw4Fz2NuwxONiSRJSR/ZNsWNF+ilsTU30qFWRamMiSVXtef/E7y5OQXBm8BhzvBIZzqirsEQ4xlwbEX6oFSqFBN+ntHlURWjPmHYZ8lL/ILTBw4eKhL6d6o1UD/oY/Bss8lRpSBaNd5s9g+QydCWBkOJOWJzdOVcyxFXJkj/a1/8NEhUAwAB4Clh33ZTiYXeuC7rIuAZSqYPGGtwSvJaLfh3aKeY45mrAxWlUs3wQoXDp2Z6hoEeDRgXCAI7GoyKub29u2K1uvomatSDSh9hmmSK3eFC+RVo1nQ12MVrTO6sGH0WhwwB7cXrQ/+9t/YvOzU9Zu1O2qXBZnlIc0rZ1RREvsG0x1egPWaN9YpdaUUQtrH5IH0UURms6zAZgC1I355cnpiao3P5Sqy6x6enqqNpVVERQuLhe6DcAOGD2814RQAJQtvU7NZA+KR4frH/6D/6CPShVfOciBKDUxn6D88iCC/LAhh7eGDTP5qTiJwvPTgXLzq5P+7TygvNH8cG4NSiHqVfYAHFpK5+bmuhxXobwrmPiGqJaa2ryrq1OrVc+t2238/kDR9kRjCbu1/MB8/qjt7xftpFi2i4u6fByglAxnsvbRhx+KQMv3YyvPQM2sAvtBW/Ru1wnawv/N7VYLxevk1oFRjo6HGwx4GockpPftdu+1SQyVkvmpbS1ZSztkXg4XAAW7LR44loOv4/GceEtupV7P8UtQNEvPXH3iPQflkkqoc34kp7bamducOEyqAS02bG5AAP4H05/WjupEpaUF4z1mLqBqsOditbC0MK9qR2UrnZ3Klo0dFHoxvEBmZmf0PamoPLgwUQBMWnUuopbzubtwbmXh61NbBFUKhozzxV7MQVnrzZadli6s0Wo5hFgvwXF+kZVBQdlnrq6vq0KpKkg1MKaD9OTpD3Z0hFcGOVHOYp3fm9dEK+r1YJkwaPHIoC3OTdrPP/yJAgl8Ho/a57OTUz1fqTRcSqQvcfMHY+YNRtFuO/w8HJRQnANCRRz/eX4GB4oKxGVdujwXqRdmzvb2lj1//lxgBGsi9qL/NqMXjRdrC6hsTpYVbIyFuTlVfroJWC6uf/Tf/90+W3JssMDk7WZQHtYEBqCpoWVgM85/OJ4vKCoEoCAaIRHOrwCxdgfo900Ep+nhguFNH07fD4jALcd8w4sG9mSrzc3rKDtxPfVav9eyyuWpda5rv2/5aHVkHhJPi5e2vXNkx8eXVi4TGtwVM2Bmasp+8bOf2eL8gtpMDiq3GIeEA8aNymCuW7BLj41vBCBDW4RTbkbgdGQRsCHYrPv86HOCajfZhHMAgU+ppHjCtdp18wUI+c4qJ4iSD/0JaJtDxZ6GVlphYUgJaK+Uc9QTTWtk2FloR8MQOh00j9cLRYqdDv08lYRLjfkMgIgqByzNawEooGJiIKkYTtGcUvL6A6VkBwU4dHoKXaxsreumHFjxp8NnkUByvgdtDb0/+ycWupWrmlgTaKleR55pjjjVvuXSqgApvZvX6tWWWPhYa1E9Bfp4B9Xuvfv+exaORG13f1/kVBm1BEMy7D88PLJf/+a3mnvqirNh8a7Nuw4UjJhkHF/GmI1kE5bLpmwkm7KhePx1y0yMEAJNSLNBc2OcZ4MWiqZseHTcIom0wsUpI1xxnZuOmPooG2jzaC2pKLTk7U5D0DirHOyYHz/+XsxxLlYoVAr2g89xw8rldZCpUutNLJgCEn+PR+MCz53rn/3Tv9eHNgGzmfckEkoqBAtyJuWRBzQ/BmVm2fGfjsVeG3qQs+NRe9Lm5m5Dj2GegIzYtFOUmFVMXnD5YZ5oSjIMDItZB9oZDhRTPhSO3DChBH2rVk6t22koLI1WRbw0WrYBr12UuZH37fIKgIFZLmapREwMjbcfvKXFIxWVyoRN7jmk0asridp4CJlFSN/gw+OeYbcm0/1rQuOQx3tlGCLIfNCvOBkOGH8Woi1mK8x58obrNpQKODk7oVYCw3lCy2gRifZE7kBlhACMiaPmAnKPXGaJaNTyoyNiKLgH+tJvwZTgww4EQkL7QDXfmJvAYgGwoIAB+MD8AFgBnu7IKhpd0pD2W1Q10DneZ5bFYm+XL+z0/EQzIy0KB2p8oiDVNFWVqsQNS7oGFylLyptrx01XaF+zpWUri1yqk+ZpCQoJv3aY/VxSDvXIbSNjY/bw4UMdKEizvL+AXAKBgiF9rxcrL+SNDn3tjV2dc6CwYCY8ABPQhKUSgA9mHRyUQEJjCc2dcAuhYeF+22wz3/UsGI7ZaGFaxOGxiSmLJpKyBQNGJ6iC18/lSnViXqTVa7WJc61apXqlOXpl5ZlS61nWoifT7KxcYKfhEPGLA0U8aYgg8ZQ+W94DRJeuzz77L/o8+MXjkgz5R0cn5SGAkyy3FXDwyHDOJsfHteHGMioYYFfg0w/gQROhlJgZ4OgBs8tK1fGJPsMNqWGnxXNZJuO9wM2p+eaGquDYEsNA5jbiQDUbZRtwdcUupq1hpqBlhF50XqrayuqmeQZDdv/+u7Ywv2ST4wUtHckoApqH7nR6ciLUD9YEyzmYzkC4/DlACeXDWl9+brsEKl9dqUJ1e+Qk3QjlU4BAE2NN4Pa+ECWGUZ8PJjle2S6lwM8vz1gE2ku1YVdXsN2rMppEmAcHbjid0a2KRdagCwNNjyVjUVUoGArsvdT+9vo6yPDJ9PARLlCv29bOti4FOI2gibRUpHYsLCyqSmA7RnuYTqeFyiFHB04neZ1ZQEvjalUXB1WEFpjqt7A4rxxZhnPmBboHLrzSWUlKaZgiLCh/v8Nz0m+1G2Rm5hLh++EYxKUKkAK7RsHVHpgvAbWCwNVUBA4awz+EZlBAAA8qOIeXZ0gtHyMA4eXxiKKSYhEstet2eXGmDChU3dmhjIALXi/EgvNyxcpXDavU2uZy+y2ezNjCrdv20c9+YVOzswqqppKrSlGdkMxgcFlvSm5CfhnmMczR2IRDuEVMipss4BStv/iTvz9Qr8Pq2VWiUkDhjdw+gDizb67P/+a/7ON4dHRwZgPms/zYlPV6HoWR0frFIjHBwPTlb6oTsxMHCngaq2JpmngoQPBY4NXr8pamBWo2kCoU7SXm8SRsXFxoj8EbxwPBmwwNJk3y4aBZsw5zu6lkDh4gfpaWry63lco129w+tFA4YR988FO7f++BwrfIx9WtxRvXvra93V375quvFHG6srIiqHd0FCutglArUEduWQ7+zt6BkChuMXp+FozMCuy70PNwewIXQ3OJxWA/Yx1G9GnARvJpW1ielJMuXuwM2zgRAZS8fLGhhyWdSKlCYTxDuxfy+TQzZYdS4j+iOuYBhXbFjU4KObe42+UWHLzyctX2D/cFnXOoUPXyO9y9d1czITMpiBuXBN4bsj2rtbRHAXr/fYvDzFC5kqQCNIu2jIEesaeiTSvQpSp6UDutawlEhVv0EQzCrPYLcOA1A8BwsEhV4XLkMtLnhJ1yHzoVCZEN/SwqGO2/2lRciIbTNoXH4927upwvzvCscBx5mXGw2c5kh2x8YlQRRY3apZ2fHtnuNgrrhsXCUV1U0MywZTg5u7Dmdd/8wagFQkTtUQeTAAAgAElEQVQrxW18ctoevvOejY2Py4scJFfVvNMxgjEcvRqBEFU7OT3WDIWbErtPDhetPewHYHOqFE5VdHs6VE52vdPRDGChxqznEBeU+Pjr3/z9Ph4EB/tFGXuQDB6PZ5Vji8kjaBi3PkMsFYAWENoMlrpQYOrlqpVOz+3gcF+oiZNhy/YcL3LEcFElb6w8fymsntMPkRVIlzSDxVu4KOEImjYSOy/LeEZwQ9BaEW/jGM03r7tWrbPTqAucmJiclVPRwsy0zU5N2sT4hBjdeGMf7h/Ysx9+0GF6tbam/pb/ARnT87KHYTcDXAtKdVVD/txUReDveRjYVTAs8+ZxsInZDIVIDoSWxSI3IvOU6bnca1N9WhN2Xz4pQDE26ZLefmPWqNTtDAZ1s6XgsGgo6Oz3vG67vunocDMnUpmSQ2kha5BNqRgvXxFzg3QG9LMtZ14MYqAZ8bqOj/aFTtHK0O8n4mkLh+JymnJ4fygFHITuggf89EytLnNXIBy2WIoYHloocJYbxaLyV46MYHU35o783n5V4kQKZYBHMxkzHzc+Dyoom0Nzd2neAMQB5KG6EvZMq8qcDauBBTgXAkAVUbS4OIECwzK5c2fZpggqIG0jBHCCyhcFAWYuVR32k6MTW3m+Yjt7h3ZarlgyPWzvf/ATm5yeM384Zn2XRx6HkInxiMdhGCYFBQB0EfAF2T5HA2Qa2dDOzqaqE2phfANZ4INi4u/x5lmgBXYWkc7BQmHBvMeCmWFNlna/+tV/2tfQWSxrhgqHkjaUJL6kYAF/WAOruGIqcV61FQyY2HHhA35x7OyA0OywJXcBU3u8Aiwwb/QHInJi3Vjb1LBHG0KGL1WK/cb80qJNTE7YaC4jL7Z67dJKpaIdHe3p5uAWoWLIP7zWsiqWVgO8SSnLkvI9mrPZmSm7vbwsiPmmjQXWqb16tSoABF4WaBigCCxroE3QK6pWrdmySr2pvQhtAAcJ7pxDOAVxwuprUEtrWM9Eyvh8fUvEQ8pTHZ8Ytpn5UUsOxYQIUbVRA7tdXqV/EAbdqLTs6vzKzo9P1LIkImGlaMQiQbntXtXKqgIY6ZN2EgxB0aKl9op7t729KyCCDx0AhT0PS2AcckH2COyGBAxgQFBcNJK0CF/hmC40WNAcqDpfjYaT86ud4I1s2cKvZzG21khxeI0cKBcL60F0YuyxQBX98nyAJU7pokWS26yEjI5/BZQwLln+SvXioNEOVitXYpuLnxf0ic4G2kgE7FdfP5bmitczPp63jz756e9D8sjCYgwgmIK5uFGt2eVFWWHZqyuvtH9sdvuWyY3ZO+++bzPzi5bKjljz+kbCTdTncCMhd0NKBs1GGgJqicMsVgZq/csl29pa14EiuZPd5wA5ydcdx/8CilWDttTxVHQC7lBoEGPksH8ksg36zfVXf/Wf9zHyBzEbdGPvlDGvB4KkM5TS53JLOWRR/BwcH22Gbw7S/taO3igswcRvC4XNH4qoghE0RioFm/EiRimanyqSLTTqeGZTqkMajocI1AoTHMaweS0UjQrFQM2e5fjkXDLt8gWJ6vjuwZT2qS3Al+DOndtKIke0iKk+ZvVF4Noq7VDYpmdmdZh4UKH0IO47ZAF9WX6tKSL8AOlKRxXR+d0HJBYMBVho+5wMX5/LsumEdiILizO2uDxngZBXrcMbAigUrdPihZVLVatX2tasteXkFPJ5bTQ3ZNl03IZSYWu3r2xr94VWDjhBhUMJLaxdLroBzD9u7Kx0ocrJXok/xxfzKtEufm/A/AMBOdwCLtByIjNhV8ff4ynBPoYDxf9nxqHFhrdH20c7NEBeMa2QHKquhL522mi7SIbErYr0wLDS5ZFTQNFqNqnoVbV5+dFxdTLs77iUmIeolkDSLJthmCPGg4KFPkneIGSMhUH7zuxXv/5KHnegbKOjOfv0l58oFxkfPhBct7svm26vGxuzax2o0tm5FV9D7pF4SuHYWFkPDedsCUoR3/ukaK/W1+2777/XRVIYn9TrZc/Goec106X0B3pC+YowZS5L1mqy7mHF4tZYQnvJSFQuO57szG8UFNpzZiePz2VeH/D6oLos1998/g/7PDzQbAK+iA1nRm3ANShAgUGbMslsQn/LEhcokXIO3IqSs3x6ruUp0fIRmNVuj3waYGm3Ozd2RuDaOWxc9FP4hbetT5vzencFcVE6HT24ARk/cjOy9AV5gXWB3gZGMs40lauWNZosTeGc9mxgoKcZDGIogz7LUnRJtBh8qNwc8BLv38e8n9iXtjbhL1fXpDquNKrSNfFAcpjYkcAFcyTz6Kb6AhIiYVxvQ2I8jxdG5LW9gN/2wpysk7e21+ysVFQrBHUFz7/icVm2XN12T4BEMgpimraRYRSoaGkqtne4ohXBzPSShUOYo3SMeCz2gggfISEDqgAmANXyYZNIiOsr2VqBwbh53chIPPKQwIOQpXRT/DoCukG1mqpQ6LmQqLOLA6FCRT3oR5rTVWvGDAVNir0glyRCSTKshrNDNjKCfMZttcqlLjq+uGBz2TFxLC9xM8LHg5iaakXLeg4+sUOgdiBjMELgYHKYgOVhTXz/5KVt7+7rz6Odev+Dt210jOwvSMo8+I4hEND0NZbYoIoQYJtIRuI2MT1v1zdmL16+sk7PbHJu3sLxhDU7Hds72Ldvv/9en0coElNbjUEMPxvzVHZ//YEb7RWxVCACF60dh9lLoCA6U0i/taa8OZzd7IBQbpzBaH+DEbqloAxmSM50PXn6j/v8QaJYkP9OjE+r5YCKTg+PgpYFKFWKNol9DqUP//BYKGaJCHKEuDbj1zfwpUpWa7ZlXk8oMgeKCkNkDpIKYCh4drlcRhWpZ9fi9XELMKs5llNoZJqCfZFxIGug9UL9C1kV4I0DLeY3aQlUUNF48LLATtn0oXJ4mCRJl1i+fUeVEIYzcwS7kGqjbm6vR85OHCB2DwzzbP7psVneEb/JIo8EcsSGS4tztjg/Y/MkOo6PW3p4xDq9ru0dbNn+wY6+kIRDljw5LFn9qis/O2anZIwEwrhlszHLZGA79K3Tv5TxyMQ4rj8wHNxGiDi2xyytkR3wvuPXAQjh8yHkc0R2eEh02rRczuvndSOBgHvoZ8btkYAOOFCRlL4hFyC+h0+XFzlXXDIOGwKV7Y2WxxwqZhZsBkhNRNyJg+sIqSvXLXUZLOf5XEgmUbustEa+qjI4QTVLdcIPn4ooDz6oXC2HXI1Dk6oqSgDqy4CpnczmMhaLhZSXjDwDZTbZzjA68CEnEYQYGlyIC4VJu//2+1Zvde2zz35trzY2rdm5MU/Ab8l0WuMHcz07NNTmILdaTPXhY8AD5Gx1zY/rVAIhqFcMHi5RD1+vny3WLVRwR5VtlkwN2fz8vLwpR/M5BdLB1Mc+zfX4yT/qo38B8vV6/JYbHpV6lp4Rasvx0ZEWYNyQlHJIr+wmkAEk40MW9iLKQuvv001/VDx/He/ZF3VHkaClspVx67y5UWwi2P0Yehw/eh+EgGVHW9XuCqkCrmV2Yy6ArMgHnUon9CBAAwJ5w1CGoTYZYwD3qe+nYvEbcxtyu/BGMINhuDI7My9dlyN+uxACxcI2EAlLSElol2PKgpbnWj2y6DU1DlTv9a4so/5+crKg7FcABB9e49dtK54d2enpkZ2dHtvhwb5tb+7a2UnZWvWeggdIkohR5XAiTTp+boGwy1yDTUsMxWxqcs5iMQ7UgCox0DsHCgUAS2gAAo8bSJqkR6JFL63TdZnHiwAyoN+FWRGyp1yrRvOa6dinnJyeK/voDZoJ/M0FRaVwqEwxqYrFKiHmFBlGCS5gywI+j83Pz9inv/jEZman9BqoYJBFufBwfuXy5QLUfocq1QSoaFsoHBAAAU2KzxPfe6Q/sHE4UCBv0UREQAt8OEAaebWTpuiGbc77FZfnCILVRqUmR6t+tyff9KmpObv/zgfWvO7ZX/7Vb+3b7x/bq80ta1xfWyqTtUgCh6qA2tHVtQ15f2g323P8NpifelyW7L1GoMgB5NyIIoZGjArNxcPzxz5PauRO10ZGRu1HP37flpdvSX4EbYz5jN2f669/919JvoEjEFUFs3UQFy3N4G9BvHydM8siFlCBN35iYtx6XZdtru5b5RJaSUA+CN0euT9oY7Amq0sOwuIYmBIDj5mpacuk03oDL6/ObfXVEysWj2XzC+UJUiqWU/ziSmjwuC0aj9jI6LBItahPOejot2AGLC0saHZiUL9utfVLgSAC9XNjrr58qd8DWzSGSQ4UMxS7JsiugVBIbVB+dEwIplBFsadhg18LuKLlgK2gYLQABizsyEICZrrKOWK/cUnykMUiIbG3z0/OlDMlEK/nUuYRgj5QQlghEZghAy27ap5aJBGxpcU7Fo8OKeCABMS1V5sCFKB5IUdHkk3QGFQpqgSzVCI1bLOLb1sskdUls39waI8fPbZur2fLt+6ImUB7u7u3b+vrmyKCgvCxP+L904Dt8jjAC2nnUJqCQS1Xyb/FvJK2iwvko49/agvzs2pt0KyhmqVNc2zaIO9y+YCKVTWzSFIBYzwSlKyHdhEuHDQpacOEnuJvGJIsH/4jcxa5XbSbsPVZmLKoDnj9Fhj0G7wTIlX9Xr8l40nLjRRscvaW9QYGBUI8fbZiX3zzre0eHCn+CAu8eDIuwOPopCirPNQUDh+Y39IhOPP6kvGYUDt+Nl2UH1ejoN9ZvrtdQihB/Wr1ls3MTtvf+Tt/ag8e3tMKhg4P64DVlVVz/dN/9h/2ucmCAcq+R8iGDBhvyGliUw6k6xHhkRII4RNKDIhMvdqy7778QRm6iLTcHpSYXg3AlSre49CDnG0zYEYmnbH52Tm1GCwEMdR48uQrfTguG7QOvt7VpiQhEDY5dBy+oQwp3HGrNWv2cnVFB4pFIv8OuUJhbFTLQnZQO9vb+pA5ULw5tF8IxmA8cEAgwPJQ0WMotSLADiEmqToy73gsLkoOBwsgGCSIDx5KDd4IddqZa+ToHWXHcnlwz3GjQiMaHkrq8FSouLS+fdpRUikwL7mxdgciJoxll0K8Gp2qRZNxW5xfVigZiRegXhwogKHc8IhaJt4P6bXwdhfVq27pXN7e+uAXNjo+o8sCpvhXX31tFxdlyTyAePHihha1twckfOEcppue0F86hk67o4eUy4vWSkx0gso6jl8iqSa05w8e3BXBFmMVqiSghOy++j0lT2BlXK0gV2Fma8j+GG6n2uVo0EbGSDIcEA0KmQ9tK0JPeHDs0DjQVAIAggZVjnkbSzD4dIM+C/tCMrKMR0h9jEpZ7AepCyXM5fHL7J+D9NU339vqxqad4PDb71mMVEUPviEOiutQnWB1KANVRFfB39gzwMmE7SC+pUcRpFC6uAywCqMTAeChjf3lH35it5dviUcIiv382Qt7+eKluf7j/+RuH29qGLsa2m5udAjkaNRD5wT0HdQOCoNDSiP7AvYE9M8vn20plwiIXPqkCnJutvMNUYYwNWHphXiNhxWfa3YXBHqtrq7Y+toLSRxwcQ36wxaLJFXNQBDZRBcKoxaJhe3GutIGbWxt6oN0uG6Ea3l0s0K7YUMAqsfBegPzg+wAE9OqYqlMH0xfw6GGbs8mnQcMc0QAjcWFBZk35kdGRO9RuiD0mzaGJzUrXZbs7KKkmYQZDPIls8JYLiso3NPv2Q0Wy1cV0Xe8bo/oUNkMyRlNxaRcVnBY7Sp6MortWjZn+fyE+noicXBq5VCxvwOC5iplhqXP56EGgdvc3DBfOGYPPviZzS3elTiOi2TlxQt7hnr5yTP9zpA8qV60ZFDDgN1hW9AGK5MJVJMQsgZGn+yTHOInHEhuai4BHYiRrCI5IxE+R9LmE4LAaZuE+J7R2lfk18DhUnBAq2mNVtXS2YS9/c5dS6RCdn5RtFK5aJflczHeeR6gTTEGcJh5qJm1z46LsmvmdXhcbvN5/JZOkPg+ZdFQVK/14rJmO0fn1hvwWT4/bt2+yza392xje8fWtrbssnqlPRRzMhcozBd2XszKZEi/OVDMb8zgPD9cIvwbPywI/6CDpgYA2gAyOIE3For45cQ0khu1/OiUVBpbm9siFLj++I/jshHTpt2LTMMj+PiixPIVW6yQ+GUYseCoU8iP6M3lG2IzdbB7arVKWwRFAAP0+vCr+CCpCuya+PBA8ZhLaCeBsx8/emKbG5g0HuvGDYWiiiJJJlKyJSNPiM06yXg8sFQGpAO0LQj9cOEBdaTiUHmA9bkB2FcgReANB+BAnQrD+NWrNUmZNXtBJpWhPG0b1Ygc3YpADdBCyLZz09Pal+AhAcqB4rTGorJWtbNSSQzq8lXZ2u26RSNBm54ct1g4aB1o/o2GtRtNOfpwmGgn0umU2pmXr57ZxeWZhGr+UNCC0aRFYklLxFMa2jc3djQHXZVrQs6oNiCtXB5Tk5P27ttvq035+uuvrNK4ttHpJZueX7LlW8tC0bBe47L67C8+s/X1De2C1G28ZjwMijXg1TwqIIJ4zDYVD0GlIzPhoeI90zxqMBhICUHRy/qAwzUshBO2NYpc2rzDw6I6lfNz9jY4TQHhs+O7snQ2ae+9/9CSQxE7Oz/RoSJBESpXoYADbd4mCnm1T1RzAgRwDL4AaQbRw5i/P2DpZNrmZxaV4FK5vJLa99HzdYPLOzk1I2lIq9sTA35je0uSnBvABRg3oZDY8VDi8DyEY8qsToUSyd8xXROIhReIF3aIFzevQYsnwjY8kpINdCDIbI1LFswij6VT7LdIhLzQSsH13ruDfbwd8NfmNsfmF0iaA8W2nwPiG6Q6JeSh7R10WSrFTVlQZcDaFjItoq5gMGYjI+POtp/wMjebenp2OHHOPMYOAaSGEw0NiYeDvh1pCDskYEoNhgMEP4eVvsetCEDAspXdGn+ECxRqyMFh0fHFYzlbq4mF4fDDCBMbstu3l0WJ4fByGCn77B+QeqOPolXlxqbl4AEi+I3dE2613Jx8yBh9CGImd8jDhdPWfgjJ/kXpSIgUMoxw0G837HBIfez1LRaOqB1lvuMWpN3Z2d+0bu9algEu96CdXWDzRcyNR7GSL16s2vlZSbMNv4Pa1UGvGP8srz/+6GPNtJ999hf2YnXdLuoM4Dk5uYI85TIZVeknjx9LLAdKCxpHqyd5BCpd/CIur9TCMKfIB5AWmBACsmlhuyiSxqlQtH39fkcII58Jfu6w1tNINFpAyhe2u3tohwdFOzkpOesWLM9eS3nYP03PTsqOTW7DBM9dty2VCtnynXFbXJy2+bl5zcTclteNtlrm0yM89Hbs4rSkQxULx21malYILAj01u6hPVnZECWN55aw8rHChLkRWGJiU69a601rGYtqqQ04QUo8lxdtvZLbHXqeQ5rus9H6txIS8r+wZH7nnfs2TZD4UMQuyqf2zbdf2N7OoV03sVCAZ+mysXzOXD96L9qHn8UbRYIbcxBy73oNq6qmXZbrorGQRBeNIEJEY+QSr41hHRiy08FTm9YnYZNTc5ZODwtdoU8msQAmOtohIFX6/IP9A9vbdZSTiBepNtxSzBlXlyUt8zLZhGWySVVCXh8fPj+n28VemB0VcDBmLw6LQtKDyyvZiXFjkg1LhVqYn9fBB5EC2cM0kgfrjW0ZyB8oDVoibmb81EG5+G+GUklt2LF6hintp4r7MKnvKOm+iiyiXrZBdmEYWoaCMmXB5JK9CXNcIT+m+RMtFWFhpbKjBcPiCgn585V1rRrU5p5dCDyA24Y8houAlg9qEOTXO7dv26e/+FSSjl//+tf2zfePbGVty1yeQbt9+7Z6ejzguaBOsfM65csBYXiA+V7snOSEW7qQ5N+R4uOc6rwn8mkP4HQLI4BOSZwku+nRhcDZ80ipevfebUtn0polYXSwyCbSZ2MD119ua2zpAFKulSQIzYwDC63HURiEFXt6/+GkLS5O2uT4pFg4dZgJVxWrErNZLNnh/qGobbWrmkYC3Ii9Hq/Iq3sHRVvfPbJTdkTtrnRzM4SWYweNtUKvK9kGMxSfH9zMV2sbgtBBJh33rDcHymHW80Wl4qBJDOpFnDlmP/rxO7Z4a8Yyw0krX53ZV1//jWJX61cYoxIZFFJSpOvP/vRWH0FYYXxMFA1ufZSVHnfA6vWOHR+dS2z28P59MRI4Q5VKybY2V61ev9Iilh0IC0niUGLxtH4AtxA38mWlpLKJXIC2jxuKWJGN9S0ta119jw4U9CFQsGJx34Ihjy3dmrHRsYwQNZjptHYghogLS6Wq9jQ3NwPmC7K3clSVGDUCq9Ink3/KLY/1r+YFUCQ23+2Wg9bU6mpLcIHFM4FWj+EUk8w3XEOY9reWb2lecwwkHPceUCyWzQP9GxtORSwSxD7ApRCxyUJBFCjsA1ie8t6yP4LtzDIWdI73hof91dq6huj9gyOxzeGMQSSFnYLujJwpED5acSTrszMz9vOf/1xw94vnL+yH5y/s6fPnqja0e/AU7ywv2+hIzmF/u9DxsLh0nJ9oW2GAO0yQnh2fFu3Zi2e2s7ujwwz4Ag1MK5Hka+aKZ0AXKOx6DlWjWVGlGs5lLJEk2AxPeIR7A4L6v/76ka2tbdkZUZvV14cVtj4piwP4cnTV7czOzukBvXt/0vL5rPihfH67W9tO6srxmYjXkH3xVccnEGbI5MSM6E64Pp2VLq3c6FgZsyBlaeH/CIA1ZOls2lFmQ7+XoprQhYYOExourLhZAzmCQQfvkzyDA8XaBQWyG0DOZdls0haXpm1iclQHqm9dGa5S5bxuR9VMpFN2OGmuv/XprX4WUuLdZQX20mdSrr3ekFUrwIGH+kXu3r5tE4UxmWZUKuf27Idv7bx0LCkDD2a10lL2a7/vfa3wvBKaQ5RKMhWzxaUF3XwseDFH3FjfEaJF4gG8M9K9IxGQnrqWnnfuzsusnRvSud1rss7d2WHfQ74suhzY6pAokW4E5HBKpaJl2t89VhIGQ7ZMUKIxx/HVhc81B6IksIFDw5zHQphbWi0J2pZWU+3erVtLAlN480GAEE8CqQNwhP1eW5zOWyoW0WHlYkBWkcsO64HGqgxAhhta4jRIsIMegSvMOd9/98j++vPP5WrkBBo4oQbaxPNQJ/jdgG2doLVCvmAfffSR9FIHB4e2tr5uT3/4wQ4PD+y62dKhmp6alOXX7MysBn6qHAplnhWstRttIHNHnHeElfLj7wRirK2ty48PoxkqD85FhAEEAmRlsSrwKjERIaRr4MZyOcCUpP4ch753gw/6sX355fc6UOx86EBoG5lZWTsoqdHvkbhxcnJK89NIHuX3oAAV7LO3NzbteP/ILnHf6g9YKpVWF4SDrdeDPdmUmA6gt2UypgYDVmt2tJBn9mdux7RyfoFKlRCXUF/ExyI0Pb+QVV4RD5JaXZ8Lr5GuhQqqsD1mTC8ZyHweN5ofk8mwZqloPCy0kkwzLr6QP6rPfWQs63A6F8ei/YnJvH348Qe2sDRniaEhLUBpreDOra9t6yQOYY6YSyuv1evt2dnZgZUujqx8WRR7gkzWi3PMTbDihTfmEQrE3gLK/sTUuFoOXGdwv9nfJzGibr2OYwjDHDM6mrbby1M2P5+3icmcxeJB8fpAg/CiY9jd28NLvCpmPJJ92lPaMGaiaDgmHdHFedmePP5B6YWHh4faK3Gr43MN85iHn+UuS8OHD98SIENgFhAzVlg8vNymHIbcyIiGVHKqMAeBgcGfATlMRIN2a7pg2XRSc05qKK3hmL/iZYghZpbZKhJx1ESvxZJU0Rc/PLfvvvnWPv/8r23vYE9zjEw0IzFxDqHoAOdzmFg7APKMjI7Ye++9r2Us7/nu3q69fPnC9nd3NVOQkE67Nz87ax9/+LEeWmc+cqstpIdjIuLCBNhh0bu5u2XPXjy3r7/+Rqz2N3E4VBS6Az6DWDQguQoP7N5e0fyBQbt3b8Jm5/M2OkY4n8eKJyXb3Tmy1ZdbuvjY9zi7pkEBMjMzk4LfMTehhacKsJeCO4hHI4LQ05NTRc608Oi76QnNw/QGST6oL8BToTAhP4iVlZdWrlTNH0lYu9uXoBWCLvQq2vS333lLF4OsDlrA+E1nhj+nwym/RvsaiNk163FRAp2P5JidWZ9E/i1c3sYijZkTnwoWpARKUMXc5nF5pLFbvrMsmwHXj5Zn+gR9ffDjt+zWnUXLT+TFfIbbd3R8ppyi46NjRW1CEJ2axK8vrPT21nXFToq7znxSwuGnabUKeywnmTyewNQl91pUlhJr/NGjpxLfbW9TQXC5YajDnahrI6MZ++C9OzY/X7ChdNj8AXz12pILQOpEFnB6hp4Fjzuvs7eqNIWyUOoz6ayN5cbEMfzqy2/shx+e28b6hmYn7dIw78dyeHBQbyCt3MMHDwSxP332zA6PjiXn58FThQkGRZMCOcSW65LoGrzH8cpAJZuM2uTokPh9COoisYQNZYYVVAfGGksmLT85IX849eZojAYGJbh89uSZPXn0yL7/7ms7LR6rJYLSgkHkcI4UjqR2YM4s4vgBkuL47rvvSYrAXETbuLuzJbdUnGkhHyP9nyiM25/+u3+qasllhbKaJTbpGBws/p738qpatcPisa2uvZLp/6tXr8TGZs/Hrg4jkmg0oHmWpAwuDVA8olAXF4dtNE86elgHnpRDOo6Tk7L2k44NAKggrJCkjY2SXxx6bTaKXyE7p9rrPRnRPthnn1uj2ja3DVgsFJGHen5sXJQ0nkE6kHQmoxmTqkqFCiWSNkDgd7v7esHcVsv6wQcfGJ0XczsHClCMioQ9GAwUvmpE5yA8vGZf2tLrI/wNwA3jVooBz9/ZWdHW11/K0KXxZmEtWzVYJU1dgETA4rLs+m/+/n/UjyUiVpgctdFCzrIjzC1h3fwIAx8/fmYvX6zY1uaaXbcrNpSij83andszFov7rfL/E/WmMZbmWXrXc/d9vzeWGzf2PffKrL2runuWVs8MMPoYGU4AACAASURBVANIDELIZoSwkC0N2HywAAkP9gwSAmSBLEsgC4SQEJ8YgQQzNjCe7uruWrpryayszMiMzNj3G/dG3H1f0O+8kZ6WQtXdVRUZ8d73f/7nPOdZ6pfG0+r3eQwhBXwJhz5TbxibALoKojheDtCgJ0+e6cmTLT3+ZstY6LQppCzwSxMfskSfSpB1mNQIqvrAUhssmgShHswDV0DhYNzaxdp1W6OeDPmBBLu+umGw+VdffWMUf+TMzs3Tsj6Z24gbA18+9FHJeNx2NLjzXJav1cdHgATDKLEm3hvGMarRsrotonuGyqYcu67piZRiQTb3HvtQQe3Mx8Dl0QAyKMaVy0t2U4FQUsn9/pDRb759/K1e8FxfvzTSMCyNhcVFvfvee2ZGSQnnpYZ7iHIUZBHKy8cffWxZW8y6tVpFtUpZdZyIGg0dHx7q6ZMnlnryu//yv6Lbt+4oGEJu4fD8wK+8ftYABA+MVanXdXx+YgaNKHwd24BLWy9ASoaV4Q+4tbhU0EcfvaulpXlD6pinPF4EmdwuBPTJ8sTw4IAtz+1EYiFqgFQybTckMojjoxM9+27Llqu5LG5FYSFJZTRAyY0En9sJZsTMdN5cbPnC24QAPgfx9Kl8da3nz1/qql5XMB4zG+apybwRX9HcsfN89713jdUOM96SPDysPlAYO8Y+jAWwNhrdlrOo73UNdOMw4Rz14QfvmhMyi3Rsuj/55Cfa3dtRb9CzTmJiasLAGkgJFMOVlXVz53L9D3/8n40J5IokQuJgpXIJC1pjl3R2VtLzZ6/08sULvdp+oVq9pEjYpZWVKX3/47c0N5fVSG3HYGOE5CCpTCpv/fTZedEk3XhhYzDCg4D6sbt7oO2Xu3r27KUBDXxADIXtbtNsjVPWEsC1osqhfRrZQEl15EUYDPnvIUMUxwOPpbh7xj7LoyrkCyY6ZG8DDYSwaKoeHoGOBJwEDZ/NUtgdIwgDheLFRRMFkRSmthPFAh0GEuVIQww+8DTwuJQmtXAiq/nCjLHPvW4niKAP/7A/VBOZNYK+TsdQQYzsoTbxLOAecmMwXzx79lwXLF5xMjIDzpQWFxf11ltv2QxA24ny+ZIW5crhOkJk/eCDD+3vmwgSGlIXLwMnCHr39Y5+8bOfm/3bb//4t3Xnzl1DvtgtAsTY7OQP2sFnlixVrvRqb0fF0qXNT7DN8ftA3EmYWaNZkc831tLyrH7t17+nW7dIZE/Zc8ET5OTkSM+2nhpaxmI1Hk/ZwhTmDa03B4o5A/j/+qqm7e0d/eLn3MhXSiWyVrhhIUBRYidEvhPye3aeC7PzFok0W5izUcHCx0+xoMOKrqidnX3VWi0FYyR8TGh+bskO3ssX2wYQbW5umvOS48bkpMOw2HakGA5hm+daqdeM1cGynHXQ+vqqsUK+/9EH1qLSkr56va1PfvYTK864fFlrnkjYKuLs9Nhu3YnJvPmQuP7u7/8bY5dnLJdvJB8haImQyN+4qvJh1nV+5qBr6FUYSn2+kebn0/rgwzWtrE4onnQUi70OcZExTeYKdqBOj89t8TU/t2gxLsw4LGJBfqAd4XuAZACFrJNvhBR8bMs+5ia4cXDWOKzcGrQ9vKg1iJVjt9F0iJyplhrKJDJ659Ej4wmycYeZTE4v7Q8fNqYlCM2A3g2la7fskLEoBvLF2Ygwa2B59iksVB0wA/+HiCIhn3yeoSYySW2sLikZixhBlBfUS+zLkGrfNHoLoA7o5cnZuSFpHHR+f4xuqMiAHShYd3Z3bE5bXVuzAHCq6RuABPiYNg0KFx6B5OQC5JgH9917BgQYJD1oqtenBUZkWNfO61198dnn8rn9+rXv/7pu3bpjNtZUUA4Uexf2aLg7UaSIev386y9tWU07SetburxQqXyq8tWJeoOagqGRZmayun9/02aTWBT2SMiePeLNzz77hbX8wPxIIqBLcVsRAwvdDKk6BwppP5YI33z91MLd2HOiGEBoj9Ka3z/k9xu4AiGVG4pFNs7DANlbWy+1/XrXfN6Ju0FcSIGEC8jLnUpmTZ18dHhiMxZIKy0fHFDQSIAPKGLszbACoEVG1nF5ee2Qob0eIzy/884jPbh/R3durZuM48X2c7189UKvXr0yUINbCPJxnc+71rDvxcojEHJym13/8e///njk4uLtSr6hvEG3uoO+HahanaERE0LSJGo2lMFDm5mJ6e13F7WyPqXcVNwoGdXrmlxjn0nnacVK55i++JSfKmgiO2lurTyoNzIBslC5co9PL82GCmIkfCl61m63ZWREbi4InlRYXi40KXv7x6o1WmYfNeyP1aw2NZHJGYMAXh9ed4jR4ILBlmZAc1Ie4Ba21Gi3VLoqW5tDC4qNMIkUExPTGqHROXWckmBvwIBYmMtrIhNXNMxWPKn5Ql4ejWxfRT7r2B8z1ShGL8TOcLPA8Kbnh62RAmQwe69Jg+8ZxkEt0Q4RRnb7/l3zukhajpHfqp0pQr1UVCB6ImJKVt1RYC9i9ZxN24K2N2ioUj9Xo0nyfceUrFCOmDVub9zV6sqaDfFI620PNRg4rk/ABW7p8ORYn3zxuR2o+fkF25d1Og21OxW12iW5PS3FE25NTiVsF8Nch5HPeOSzonlxXtJ3321ZAYJNw+dhbXw8qXv37tvvAZoJ9akwM2cv3M7Oofb3jnR44ARhxyPwKHPmmosUp3RxYTQgVgDra2u6d++e/bAEsX33/IWev3ypo5Mz2zVSoI2NDno7IoQbeZGjauBZM7eRR4XOCrIAPFSKKf4cgDoAOZALeJa57IS5Qb37ziMtzM+aqLRaLev5i2c6PTuxd4eRI51BSu8yVJEQbMjHdBJA9hAOXP/TH//98diFuXqPP1JD9cwSipaPWYiHh/vR8bGTnURI8sRkRPfvL2lhdVqZqbj6o55ODk/VqAEyBI2F3mn05feF7DBRvd6wmc1zHA5Zr2dGKLv72DZf2+3XbuHaWraYeq5q4OH5hUVDzVBlnpwU9bOff27ZtKiBae2Gva61CERVLi0saHN9TTloSaAxN3Y1tAxUJvY152QwFYvGOmcYxXwRxAvqDfocG+KNizKyzKu7tzY0RzB2NGSUfkCJSvnKQArcdtojvyVQtLot0/WQfk770EZr5ZKxJVB5wpdjXzE374AOLIuTWXzGgfN5QRnUSYZ3PAItI3fkUq830un5pb57tqV2r6v83IzFDEXjUTU7KH63LGWP1gr61MHuXwWmIcW5deu2gTXmIT8cGBhjt1u/p8PjE/3ym8e6KJXt9mQoT6VJFcENuKlIVMpNMi8kND2dMWCHGYTE9GYdbZM0GqDkjiqVSNvBoc3mWUOVQkd3sHdgHg7cbOOR10LOSJ0vl2qKhuO6tblp6wCiU+F0fvXLX1qc0ObGutGpHjx4YKDHV9880dPvnmvr5SuTtoPo0XrBYeSmZ9Fr1l8dQCxSO1K2QqB9Yxdokp1rRKp1XV9B6cKE51rd3rVyE0k9ePDQrPLwdgRsIJ+MBBi86ZkRAbMSKdTLaUtDrFUapvr+5S9/aTcmxY623vVP/st/wAAkufggoaf0jOuVSGaMgY4/AkRZND7wr3o9jN7dKhSymipklMmnNHIPVTy/NP4ZPgrtRk+Natt0J1j6vnFOAgAwpGc4tAoB/+v1DnlCtFgsPaEpNQ37h93NToTF6vTMrLna7B+c6M///P/T1gtCtfAGdysRIyzbY1SfDAvDpSWjDZFCzyqW2cJMRCDQDIbmEcfVDfLHf3f7fPYisH+ihcNkkkMPhIpSdW15URPZtHnCQaA9Pz1T8axoW3yYGpXWUC1QONDIgEfJNN54fou65KaMhFiwcjDw0ktpdW1T84uLmkIukojZjMjtzMsHvE+h4eegrQDepqqfA7NvvdB1raJgLKhkJmnp851+Uy92numqWja/Dxjp1auK7eKYiYx6deeeCjOOyA+U8V8cqF7f2tJvnj4z33EcevFBJI8pm4splQ4omfYpkfYqkQwYfA4d6fysqMo1c1tfPm9MqeSscpkZo47Rnp+enZpnCKaSrBgcpTYZui61mxiQsq+EHsnzndG9u/eMVoXOClDlFz/7mVqNuuX4khDCTYeQFK0TReUVlLUq4ETAgCVSOJiNiCXl0MAGd3KokpqfK9gNBThmwWgEmtdwNcbosmUh1OmsS4uLM3rw1iMtzC2aqxJiQvZ7x6fH1qIbApvNWGEnMJyANniu+/uH+uzTz01ShCkRLsKuv/03/m3HKX7ct54RXhqb9ocPHlrvD94AedLiK5tIpK/NHHAwbCsU82tiNqdogkRxFL191a6bOj+91P7OgeVH8a2BP6k2ZOVyU+HS8/Tpt3rx4pVevz61BSAON1THyXzGHIbYRjMrbN7aNDa22xvUzt6R/tk/+0s9e/ZK9XrbYM1b64sK+tyWRk4IF2n06WRS0xNT1vqwAAV4gE8HSraCfCQaNQj/qnKtIo5B0JHgcLkYqL225IVRj1o0HHLEi41q1ZL9qEzV67oqZQwkGypV20aa5UBhZMKaIJmIyusem+E9Ug5+nrn5OTOAnJyeNmMUT8CRYGNAgiyDl5UZh30TFyvMc6OmstS8vtLO3q4hcuXqpYKRgHHj3D5p/2xf1zWHQMuHBVMIOQZMdxC2tbUNzc0uaCJL3BBpfnghOpbPl4Ajz18a4+Lx42+sYJJqOD2T0drGvFJZZBE1udxYQDsL8bOzSzPyxOEJyX46PaupyVmHmhaP/ZXqt86M1LICgY8De8qTo0vt7ZzJNSZPjJ9r2YAkCLGQobEKw60KLiIMF6J9Njdvm5zoy68fa+vFKx0cn9nNTXQPjPdYnJ1p/2YeurKZiJmNJXI8HlU2i6sTKgpkK45XCLIk/pqfyejd99e1vr6oidy0tXLM/sVzLBeubXl/XYGdjq/5wGJal5dXlclMmrUdjkivX+9a6/dmf+n667//O2PmBZK0LckuFrEq/70P3tfMFCndDqSIaA8NDl4CtYbjKRCKB7W4Pq+J/JSisaSd2uLZpQ52D7X17KVOj89sZ8BSdW11zdxSkYDgMvPVl7/Sq1d79qD55dhCs++YmZtQLMHcNLTed31zw0iPQ3m1/Wpff/Znf6Fvn76w5S433sN7sI/9Ojs5sQPFYGu7j2TaCgG8QbbwaLhmC7O6ffeuVRraQGy1zPOuUf8X5FCTg4Qxq8F9yG8eDoSaVa+rajc7JhjkFmb/xWxZa3dNWo6K1hx9JieUwqwm4DXGMjlH2SxUm2VNky2bSsoDN9GoSPgbIJV4Qw/C0/zG+Y18KkutH9u+5KJc1OnFsQ5OdzUip6gwKW/Iq+tm1Uz5mQ+4hpFkuEbSsD9UNBzVTH7W+ZqeNXoPSBiHFhifvQwrhZfbL/XZZ58a2TeVimt2flobt5cVS/pVa1yo3iDRnRAInGVJ+vAqnZ5UJj2lbLZgbRA7Pm51ZD4AOhRgwCEOC87BtHgXZ1c62i/K7QpraXFDE9m8yYNajZaOD/dNy7a7s2PvGtxKgJylpWUDDb5hzbC9a/w99mlLS4sWYo0TlemoQGjrjnTIkaI4XpEwbSjWsHVYSPPPAkDgfbi8PKePPn5LMzOT6nZGOjsp6rtvX9iFAPQPVQvAzIlkbSoWT2htfVNT+RljsFBYDg9OdHZ6YUAT/4zrb/y13xsDl54eH5m7qdlyLS7ozua6qU8hgELqhET5xsq2Swvlcmm6MK233ntLCyvsWjKG2hztHmn31Z5evXytk6NTw/xB2YCic9mMoSfwpF4RCXpdlc8bNhlFMhVROOqXL0jYsU/ReEjTM1Na29xQKpMz3t6z56/1p//H/62vvnqqUqlmfLm1pQXlUiljTcOl45qPhUN2CAgNaJjvQctY79Bw8FGgreOBQuzkhoKNDRrIbMcwSwtMwaAVw7QewR13hs/juBG5MLVs32QRAyRYDChCSnwIfIoEQ0rEYoqGQjdp8AErEtzkkWRE7oBHvfGNnzqshQE+hk4SufHJXB5np2UHivT3oYZYjjWvdVI8UK15pbG6BPHJE/JDjbZBnFuO6kwhwV8PhgFtezqVU2EaD+6QIW3MEnwu/J6pDGHPVT3b+s5etvW1Vc0vzmm6ANtDuq5e6Oz8SHt7r2zWHQzcikRZ1C4qT4LkBEV3oN3dHeNAYm1mgeBDxyEIBQGztNftN9/8QY9bGSkPdCXk9GiUyjoGvTs6MhoVn+ud27cM5SORHQ4e89OL7R3t7p3YrT07V1AuB9+QFElcn8gSQwGMJUHP9mh40Ddb18pkonrwgLwqCLIkbjregHNzBds7UcS2X+zq5YtdbT/nxilbEaCtJBQDjisfCzMUu0L2gLge4WcJSQHACNQWxM/17//13x1zxZ6fnMnvdmt5bs6S2adyaQX9mKVAtambHslsiV1uk34HI1FNFwq6fe+Wpgsz5nIEeLHz4rX2dvZ1xMk9OTeyKmgKD5vr9913HiqTiuvq6tJewHQqawNsKIIitqtqo2zGLVhz5QvTunX3jpJpKCQDbW3t6M/+6V/o+fPXZk8W9IU1MzllalvY3iB8MzNTBkicnRxZlQQx4gbm0LAvcuJmnAA5iLIsoNnpWKCZx2eqXYav66uyGY0gX3D86Rxb6GgkJp8H11zWYh75wz7bTQCdWjjDCOVrUIlY3JSmLljceBPEggpFAwrQzvqkrlGqXAoFHHIxUK8T9NYy5BH6FtbQZsAf8CocD2ro6qnSuNR17UJXlVM7ULmZadNVgSiicIWBAGsAG4FBjzR6lz2nRCyjfnesk5OSzQ8wqlOpmBaXpuTxjnRyemw8w5WVFU1O5RSJhczVFu0SSeivXr+0tooAunA4aW3exETeAA8g5G+/RbldtNvRhHv4VniR1ocUCUXtuUXDScUjaWO5UN3ZCYGo8m4QS4qWi9k6Rq4Yfo2Y4GRzJrv4zgCJ13r9+tBu2On8lIUfTORSdivC/IBETPA0PhEkL4J+dnu8dzHdv0/wX9QS4lmHECOUzeYMkby+quvJ4+d69u1LvXiG/dyVsNbDVckBxbLmmcL3hmbEX7GwLper+u7ptjO67Ly2Ds717/2bvzWGFIoJRtzQsmnFIyFBP/C4ofRbDotVc7D2zMSUhUVHkxnFsKOKOkmB7AAuzorGTjg+JOepaj7Z5o3XcNyO4Ek9fHhPs4Vps+YCpuUXwgEVyBzh3d7RK5UrF5aKAAfw4dvvKpHK2I20u3ukrx9vqVSqKhiMKxZJKhNLK2kBcFGzxR0Ne7ZLefVyy1xoJnNZg6MRf0HQxGGWfRSxJfhus9/iZ6etgARseVakXrD07bVVq5ZtW47fNmYjtAscPL6o8L1hx/YbHrffKjGCTOQuQV/QXE6J1aEizi8UlMRmyu/WwDVUq9+2Dyk3MenMNqOx7eb29g/MG4I9CwcLcIawtGQ2plDUJ7dvqFanrPPSnvwhj1Y2N0yvhQqaXKdIOG6uPvg7mE4Nj772UN1WXxfnNb3aPrOIlnce3TeK1/RMwhbpFEyaTfOaw0dv3DdW/MXlhYqlC9s1AdxcV8lxwus9rEg4oWQyZ6aetD185uZBiC0AlDe44i63k0IJiBCj6E2bJx4+DLBjgOkBQ1AB064yd7Hohs7DqmE6P2O/y+PH32rr+Uu93j20z4zWmpYQIjBdhfErux0rArDjY8mQYvGgYnGf4nG/8REh5gIQMScTewo1yu0OmCnO/u6xHaavv3qqi7OS3G6/HThY8RwimDN84bdPAYXXeHFR1vb2vg4OHD90A4f/6D/4d8Ys9MyGKxBUAqkDHKV2XV7vWIlkxDbNMJUZpucWV5SdzCsYSxpqBB2HHpjUO9Lhnj59ZgeLwQ9KElWHakhKBgP7+vqy3SIwmTkEHCpeSNrKy/K5Dk92dX55outqyUKyHr3znt1+OzsHxjQ/PCqa9/rU9KzC/qh6zb7GXPfkVA2JZnEcefZ2X2s8GlgLyPDKoWJxys6Hndrnn3+m/YPDmwwo9m0deVx4a6cMrqc9xZut1SJIAA8IUh4pvTeh10GWr7Q2XYOkfRiJhPidktbe9No9Q9sqVxXTfC0sziuTw5TRr/agq2L5UmOPSxM4wAadND20S3APgWGBdfEshDSczqZUmJ9WLBXS2E0Ez7WuayfWIq9srBvjAGSK5EnaO+Qs3OAcIm4lhKKVK6hJl3qxdWQ/42/+xsfa2GBHRd4wyGfd9mMUCV5wXFExWrm4LJoVFzMntyeEWpyGqeCjkUcaB8xxmD1Yvcqs2TRqEQ5W5uloCarIx3G1jWtqYtoCEWBROAETQ5OZ4wnCyw5MDSqLr4eRjRcWjc/47ZOnevVqV8fHZDeN7LMEHSRiie6B/VK1XjEqFN9zYiql6XxGhVlSSfAtZJ7DcMdvragThOCkU9aqbRVPy8aW33l9aLxEvAaR0HCgCOkLY9jp95nVOCsHdk8U9qMjsqXKZhKKcNX15//LPxpbwBexmdjn4gY0JJFupFDYQd7wIWh22mYsv7i6pngqZ24/JBhUaecqNbu+D/YP9c1Xjy0ShYdnUaKScpmUWVEhnyfVGyccErypFLCD+SBx7Wy0qmr3GqrWr3VZulA4FtXt+w8Mkvzisy+1s3ukRqOvaDSt1dVNDXsjPf36qY4PjgyBBEAASAA1azaqBl8jC0HkNz8/Z6ghIjog4hcvXpg2pl7vmNOSRdE02sYHQ66xAldvOqdEPKzxuGeiMtBNFoQcTpjo8O+iYSpf0NjwuOAynzHHnJ6cqVVnL8cc4/hp0I+j1cHu+enWM13XqgonYFr0LfALdS1tk+XbhrkRw/a987PTuvfgtsJxv86K+2q0ypK7pyjeBvkJA1Sg0tByJm7yhwFPxiMnSA/jzE6zZ7PB9ss9S+W7f++uQcudTtVkOPuHu0azMWOcyZxW1laMFnZZLtn+iuUwBRQmCIefVQMv3ukZn39bw75LLVyCy9glw4apWQuK0JJiBwsG4IIlN/MLYMN0fvJm7+U3hJJQua2t52Y7ze/EC72xuWlUohdb2+a3gYkPLbJFm4YI8oNNT+SM7EAdHR+q2a4pGPZociqltbUF0zNxC1MgiRNyvCMIeRtaa81e7eqyqk5rII8bsxav3fK4dKEPw/qB5wKIxK0NUEHb2Wz3Va0A1nXMNg200fX0L/73MQtF2LZct6hVWUyi+WDhSJtDJcbEMoLz5+y8AqGI40pareuqWLIDRCVG9PVq+7XdTLkMlSHmUOLzUwZGFGamTFeDRwE9wZtsKRxiS+WieoOOgmG/2YURjBwIhzW3uGgcwE9++gu7Xhv1vlKpCT24/5aBBK9fbBtkTmVDvIcPNw8Zk0byV/H/Y1cBs9y5CZxMKK5oKEKN5kC1asvaFV4Cblr2UGRO8fOaG6hroFL5XHXoUH2ybl2mLuWQTJq5f0QjvAm8+F0HbCY7PDiygoM7D3MS1ld8QJPTecvxffL0O13XK4pl4rYUPtjft/YYWhacv6mpGz1UNKK5hVk9eHRPXv9YWy8fq968UiIdsRkomU6Y4pY9DLcsQXEY3jhGjrSlXseHbuiyWwXiMD8viCcWBZA7d/de6bvvHhvwxLoAMejG5obRenhWMBKQjHCgWI4bjIxqGebK3qkheP0OtsUUsp4N64AelmuMPVkYUxiSS5Lm0+Ggd0sGfYO+kdqCI+z+wZ6ePSMl3kknRD0M+54lN8RaPiOTBrnxFMSNiN/RcYOC5sVu0QLeGhV5fCNlsjEtLRU0OZlSJMI6JKxMMu7sBuloRoSnDywGt3Rxbe1xwI+SghEiYXs8PORZB9DqA1xZkkinY/9ur48olGCEobn5Any5vvvnfzoGn8crjaGdAZoXkj+QFxTiID0jwzy+5VCB2ApXzb+BvUxNpWLJnFivy9eG2mDGkkokbQ9ABhL6Eud2SplYDeEWkCboEvk850W4Wef2YDO5tHmk0xoxs+EVgNbll198pa3nOzo6KFnL8u67b2ttZVnZdNq4hObJDdJGAzkkwrNnBNj89LT15tCMIEUCTiAbAHnkgQxHmLTIPAsoBBjS0/5mcymjHgHMAL0av5As3jd7K/Q6sbgWCgWbO7h1mt22OgAgJF1gV9bqWDCYz+2zA4XDLox4oPCjkxND52aXF6ywbL98obPTE0uYYDE5OeEMzYAkhbkZra2vGHfvq68/VbNdUWEhb+ABLylD+/NnL42QbHnAI+aWgP1etGLsteDVQed55+23tbhIqxe1Fm5370DPn3+nL7/6pRUhhKYcKESXlh4P5YbPM5ky+wBUxsxSHDK+NznHcD2RboB8cpiZoYjSoVCzx8NZdWVlScvLS4bcvQlsYGEKQASA8HzrmQWec1MThMaB4s9F/s/tQ/fATcCsixKbVQxq8WQCcyBH0Y1a4OyibEvlUNijaNyvVAqbOEyI3Fqcn9LbDx9ocR47Byd+p9uTZXqBSAOXl4oVRUNx3b7FrD9vblr8nHaAbqJEMfqh7UTihC2487+xGOjK9en/+T9b6o2FigV8RmFHFAZQAfwIu5fxklaG6stS0CTg5ZIJttjIswPg5GJJhQjMTPwtpYPh3WX+Zuk0oczOYIhOn50mbObT8wOzlWIXhGwCWg1gB8gVpigQLmnHTJj46kAHe0Ubqu/fvW3Gi0gKaF2cigP87OSnoumhT0ZHxYfAfMfBtOQ6XIksExexXVAuFwafXtubYNJCajDLZWykkOUDm+OO02q27HvwIvKSxqn0eWQIIbXxyuv2jGV+Va3q7AJHXCp331ycaH8pMiQTgqZRTYmTYQbCmPLZ02+NjfJXB2pK+em8EVK54XMTGbXaVT3feqxuv2m7IgKo0UYBhX/5JaYs+yoBDHRAEHkJECYOTCmNhyFORR997wMtLMxaxWVOAzl7/vyFnj371iyy7ty5ZSxtBmyk88DHEHWp2LwLL15uG3zOEpy5yvK0qoSV3bhkBZ0XlZaN50LYQKGQ1+rKsmVSYb0FOoqFAAwcEspWaAAAIABJREFUbjrcgTlQQN1m4mlGPbRljnsWCCrzDgeVl5dZEXdjUkzwiGdnSZYWltPVRtvkPtP5tOIJvzxeRIc9BfwDLS/O6Icff8/cf5NxRw7U7o51dVXT8eGp0eeOD88Uj6T03jsf2kKcmYuWExSWWY7VECRqPn+sIlrmIU96C4mHLbn+t3/8x2ObCRJRowVxNbPTocLzTd78yxgOWlzvEAP7ax0e7DtMbUKUwxHraZFCg/iB7IDwsBBmWKO6B2/S/zhMjt9ZSMNxR9XGmcHk2CEzXGP3BBsaiN7t8Ttixw4zybnFlrJYBDwgyoYb0B9wGQKHspbhFKtcXnrYwcwjUFHgfUGV4YHwOxEIgNAM2X67DRnVbwny5OD2OqT3DRQKekyfxYKXGYDD9GZ5OB57FI0kFI+GlYiCIkUVS6XlCYTUG0knF5d68vSZWVZhicXiFp83Zkl89bi1WUWEozHNL6/bS/Lt42/smdJ2AjfTplLNb9+6bXoy0seB8avVktHEEqmoDfJT+VldV+r69NMvjPVACBnUnE6PAukAGpiS3r61oUKB/QngCex5l93a7PYAZ8jjpWvAsIbZFiSU8AF81mkfienhXYA9wHOwd8MWxPhVjI2VYgwM8XngUTJrN9LGxqq1drRNzK+0jdCXvvnmiZlvsiusVK+tzYMQ7fg5YEIKcMBLC4uEeQeDHkw+nV0d3wdn11wGZS0xtC3TKsGnZIf2zrt3NTkVU7dP61nRcFDV1ERKD996oLlC3sx0OBS1JrdbXZe8W5cVY8Ak4xm9df9tTU3k7a5hSc4qwvkais/f5w3a4r1D+iP+6UXct8py/eP/4u+OHavhkMJhqjJsYidJnT+Q4AAWZlQkJ0Ebv/JL7e3uWpYuiRuoKAuFWfOb5obCnBD/BQ4TLVK/11YQ5kCAwVCKRP3mceb146Ralsfv9Mu0eGie4OlBLWLBicaG69bxekD/g4+uY3zIb9vrN+yFXlxask02S8bS1bX29w90eor/Nkl08OSch8HfpzJiSsJQXW/g6UdmUVbxaMTxY/MRMOe2KkZl588BMMCnnVgTCih9tiUupPDfjtti2+MPqdsf6/jsQt98+1RHR6d2ECHJJmMEJOS0sjyvdDruWABjAz2Rt1n0m6+/1ME+xNaWkX2XFhfMH3BlZdmQUJ4lSBxiPMAXbn+W1GQjAWV//jmK29dGJ2o0u/j2GKFzaXVeGxsrunNnU5l0XJ0en2vPigdmnd8+e2EmMQQEMPOw3OZmZ9HMbABEDg8PnZOZ+5uvPArXroFFLFm5kQAIWEswNxNLs7a2bOztZdrybOZGHDqweZif85NPfqHtl9vGQGF/g0MWRcPya2+szThQ3LDchAAIUJBY4Bp9aDQ2lyxuKboe2gDmc3iIq+sFvffBbU1OR9Xusk+8Urt95SjOl2g5QXC5wTmIYzP8KRevzNgH++xEJGVOvoggiQrCf7JHQW6DNQzsWYCkspNFWsQ5gMHOl+u//Qf/yRgvgn6H6Jqe0Y/Yv7BwQ9QHzQJptsMgkF37VLOTo0OTAkA7mpya1mSOKBknUBjEEDk2aBosDNo7aPbwxPzBkWIJnzITEQUjIw1HdY3ELgcIkyqMLzovPS+F19AlZjmS5aia3CbGcxsAk8Nf69oHCU8PlI1UQvpbdqIM6aR/gG6hPobnBdsYLh5/JY2h3uwZwDA/m1chP22LYkKlQ7ywWDQTgdPpWmI54sj9w1PzJKB6I7m4tblgdCo+aKzLqHbFy7JB304UzcDMIefnp7Qwn7fs2KnprJKpmNlAY01/cnqqL3/1pSUvspidmpjSo4dvmcAuHCQREQtpeGqXZoLJIeUltmytVEaVGovPLfNE53dn7gDRxDL41u01La/MGb0GdBXAyXFMdRnj/snzZ9o72LcbAooWQA+QMV8w710uqENOxhdGNXQudnuRqM7+ridjFCAMXV6c09uP7mt1ZdFEmETI0r2g40Ju0+71dUHM6Ytt/ewXn+rl85cqn5eFlAfoHMk9FgQcIKQgzsEBvOrb7QMViMLIwUYhSduKoxbGKjynudkJPXy0os1bU1pcoshhJVY3XVe7UzPuYyyZMHCNG9frw348qmbDIf2WbzK9gt6I5meXNJmbVjwal1deW0Hw+RL5ysGyn2/kxA3gHwLiayY7f/R3/tYY3VAbHN01tqoMSdYyXb1eZSdxc8kZ5Evvy/CPXPn87FRjJA4gYdkJJWNp24azy4KLdVUqGtvYXF39RFUmFU9EFEv4FYxI3gDXM1p/dFakcTPX9CzuBJiXXVMgAJKVNMgV+2KudSoTXDKPCyTLbbm1TsuaMMcbKga0HXpsqjSEXV5yDtT5+aVpeFDMkrVK71+ttwyaxpBycW5Wy3MLyqWzCvpAI/2GuLF3YXF5cHSind0DW7oCBJCt+96794zyVL4k8JnhHL8Ch1hJgYBWlcultbAwrcLcpPL5rPkN4tUuj1SuXevk7EQ7eF+U2dm5DVomLQRxou/mhYamBdIFfMzPHQ5HFQOKz6RNbfz8+bZZY8GMSKVTBgJsbK7q7r0Nzc5NWTFjVYE0hEJE64Sl9Ku91zo+O7GfmZaG5bbPEzQkjQPFFxYB7Mg41MDGpGuw6mhBhm4SThZQfjKjzY0VffjBI60uLyhhFgI+9Shu8sjjC6re6uro4kIvX7/Wl19/o/3dA9VKNfncQNzcYuyhKtZSchM47d3YUF9chiwZEdBlYPwsh3/pdRk4AbPn9q15/fAHd7WxicUZIQAEbXXVHTTUaF+rh1eC1ys3wQO+mLweDlTE4H44qKUiKTFVhfwUhzXlJwuWOk83xIrGwiyu64YKAsgAOmH+wvuN8xGFzPXv/uu/M6ZqjQddTeWyevTgvqFyxHtSLaC/EMpFLi06E9oCDhtJ69wcwLYggGzOqWqgWgOo+w2EXmytvTdfPiUSMU3N5Gx2Ojja1tnFkeUMYRDfH4BG4RjrMeIhOwiGbgZauH2NNoHLJXP95KXJZKYVDhLcBQJ/Y1Bo6eQ3HDioKIGgScDZddHvU2UPD09tR4R+hoUcAWW8xLjEcjvN5QtKx2ldka00bLeGX140mjCIld0VIADtDpbUH3zwls1Sh/uHugCIqDQMcYJuBVxMUgNE1nQmZlA37kHEi2J00urWdVg8sFhQ5CdUXdeYm1cGQwd9UWWS0/K6w5aEuLtzoM8//aW1iIVCQYW5gmYXCwbjPv7mO5tJaItZTD94cE/37t3W7btryk2kTB5DWwUYA5zPP2eMe/wo2i2bUzDMQQlNB2DOqiSYWQ4tK5Kq6cgIMaPzYOcC/I+/ODZti/MF8wNZWpzV5ETG5kQ0WmYwQ8s0kMrVug5Oz7R/dKzd/X0DMlwDhyVBSDXt3tHxseNI1GSGd25TbgEQaKcYOAEWpuEHLHJj3IIn/awevrWi731vU8tLaYXDHPSBARadfl1XtQs1Ow31RmP1ByTY43+BBULf2PC2Nrl2DDYzKcx73jc5RzQUMdaLjxCMdk9lS9Gsmp0zxGJSMCk4UKwsNPw3H90e40OGrHtlcV7vvv1IU5M5e/AI8FqQLEnnTqZNJwXE3mo6phrg/9F4xBk25TPSqPXfXQZ40twd5xxQQ2ye2W7PzhfM7/qLX/1c269eGDoDl5AdFA8NtA459K3bGxZeTKuCWXujVbuxmzq19iqTdkK1MQXhoRD1wiCLTdgbmJO/ghhyS6BVYT8EUIAnATMZOix4XCzx4AJyM01npxQJOoHc3BhYRoNkAd8jG+BlhjdGGwOF6sH9DYvOJD+YW4Q+H/i9DlE06DfvuYmpjJIZ8qAId6NoEOg9VLNb1UX1VCN3324lKDegSFTB85MruYYhTU8sy6Oori4b2n11oK+/emxtEBGoGOBMz04a5QbTEmZGoGUOFH8fqN3S1KMBtdtomAjjdkw+CWaDnQ2TGhQNKhUCOahTzBbcyvZCu2CLMDcTy3qmw6NDO1CW3EH0T69vv+dkNqVsNqF0KmbzuLkKGzA1srkSq68ybJqzC51cFB2RYKsjvydgM83S8ryNBuzvikXs2jp2GJ3T46RkvPmPpbCbqtkrf8inycmkNjYAXgq6c4dFfkLxOCij2/ap0Ng4UNVG1ZDYVnusVsuneh39GGNJ3ey7Ybbwlc1M6u2H72t+dsFGmGiQ5A9MgXgneGc4UKx8Lk31TAgB7wytr2t9Ij7Gh+HWxopWFhfMHRapOlUJRjm3E2gUzj3sR2jn+GBI9qOikAzOjgP5O5WNa5gPr1Q6VbUGpR1fgoCZbcwUZpUvzBgL4v/5i3+qFy+fGwTNC8jCFVQQ3QpuMx//4AOtri0Z0sYQDoUJ1xs+aNA6FpW0iDgC8e8CeVsyIjqZdNKynBhU4XhBlvRD+SHfCgckABchjSe+ZGRUIYRlqXjS/CmIoGHHxgcOwRTYfm/vUFfXsDE4tEkVZucsiWRmCvGh2yByQBz2IxQFnhOOO41WRcGwV4X5KTtQtB64BXV7TQ1dXbmCA0WTYUP1eHlIzCieX+mq2JRrGFU2tah2w6VXWwc62j81tx4Kzq/98PtaWV2QP+w1EdzZGdlPXSsyHCjY2FCuAJpGo74lHjpBaKCdPbuB8CDH/AWghiH9TUIkLHBLPBcvLTleNe3s7OrsjLmQTCjHmIelPxZhmOp3OyB0Q0MQbc84cuKQSGQZjXGC8qsB/41UxlJZ56wfWljAeaytxxuSgkLXcFXGIwMgCUa+JaTZOGLZ66SZQZXz+sxnMZ1LKZNNaiKDn2FY2YxHU9MRzc2lDKCwlEzXQLXGtaqNmlmnNVoY87h0fdXQ+emF6jesDpbeCFLxd1xZWTOaFIt5sIGp3JRx/7jd3xw8vtdVrWYh7dMTeeeGKoTdY6g5H3/4vlaW5m2LbPZZLNZwCApHTCbu9QdsUYesocssg9G6F6kFVzuRjS7ru4GuSaQ4uzhUvXFlPLhUOqnV1XXlCUZLJXR2caq//On/q9291zcpDfDAnIPBDUhV50AtLZHC5wQOYF7ZbfftA2YrDn+QOeX88sJYFahVab2YhWAhp9Mx0+WUri7VG3QViATMPRSXG8AUbi2X26due2x20KQgxkJRpWIpM5cBCYQ5HgnFDWT41a++NjJkIICDaNpk7HifJ6NBBUw+wMvEEjtr+xfa6Fr9WsenBxq7+srPTcgfdKlSv1S1cWUfsDx9RTJBpbJxTZBv1e8Z0scL1e/4FPCklIrPq1EZauvpjrUbLKkdMxF84GifeTnYu1WtDUomMsZqwIrYfg70XKRgkJ2L4O9G4kFRgsYDW4Rb0WymgakH7HtGdtNyoOAoIi3Hdah4QXqJ05qDBoKuzuRzikYYBTDacTJqWXDS4bD4ZHlO0mJv5FET9yMOsbWaN6F3YxmoBEMD3iKHiPkEwiqH3nZSY9TZmADhFBxzTEuhfcUiCsedZBfCaDzuntxujFRQlCcsJZL1DNQ5JDDdfkcNy/fq2u/Jn3FxUrLbyUjPNysf1j+IM/FQZ24LByMmWIUZw5zEmIEfH/vMGmTeIKRyCkJIrpVkYAxv7cc/+k2tLi1YNbBkOUiyPmhApDU4NwEOn2zz8UswRoVxtFxOWECT5Rm5OROmtmU+IozZ4koW5ixWhsM0GBOfeaLnLx4bGdblkd0ElxcVR1btgXYzoTt31y0ogGoPM/mqCPnTY0EEVFOgVg4TQ7UZEOLR5vcqPwGlP23QNKEDsDEAT0KxkIEATYILfF6bCdE/1KsMlzcBb96gMkj/g0j/fQr4wsbKAC7/+qsnxggIhQkc8xuKSFuTjIYtPxfUDbIvFCdSSmhf252GytdFDUZdReJBO0CNTkWV+pWuKiUN1FEk6Vc4FrwxSOlYmMKgh8q3oFRiRqnYjLotlw73+P9HmsrlbDdmqJiPgZ1sp7ohjxRzYnFwOuKmRvoNZ42Dyi3m0MscyJu5kNseKYeFWtMldEk4YXHvODcBm/t8QesiAERY3ltihYd4G7zbA0pE/JrIEoowY8WvXLqweYscLuD7GsRcuHK1pqqNjhocGA71AItkFqTomNhzBewZcFiYke1ANTt20/M+caCmpgAeNrW4sGCqAECzSqNmB542uVmvGEQuNRUMDcwCzeyVw2EDalA6jz0AFWN7bwE4qlekZWIHHlEmTUD3pDHRSX9HerTzasduJbwOCzMFra2t28HiloZxU2lUbW+KOZHPG5LrRw/WxzCyP/7eh1b5iGJ0JAPYBzuhx+Xrqs6LRZ2ewvY+sOUnaCALT6BWPhwiQIG4mXvgAJauiraxhmVNfChb8mDEp2qjpGr93NjS7W5VchMM3dHleU2joU/p5KT5E5A6TgVkgQctqH7dshsQBjIzGbdk6bqsw9NjY2006zULGs4k4rabiEXw+xtaoAEmNMFoSC6vS51hz2hNkFRhYdCr45FwdVmmECoVTyudzCidnFA8mrQbqVZp6tX2rsHgUGuAbXku6A7T8YhBtiy00eVQQY206UNxi4dFS2PXQL6AW71hW5VG2UAI+Iv9cUe+iCOP4eYg+Jm9mc8T0VxhTenkjPzeuCCBX5dqZrk1yQ0YQhU7MCPQcAx33Y5JPwAzkMPgMEVQN9xF6DK2xzGEzMmB4mXncPHfSTHhQDFfcoDGLq/973PLSsbsHzaE4wkOXE8r5yRahswxd3Yyrdn8hDkMUYwxNkEwiKUalm/VWlulSkMXpYoqjbY6A44H5v0QBRx+IcUHRQI3FBQnPucWoW1ougbkefF7+VUoTOrO7Q0tzM+ZSxEFv46LEdZ018xB7NJYVdTtr7S5PE+8OVJp8p1iiqf9JnuBIUtsU6fJT4HGy1Fb42VBYSTsDf/0X/3yS5O4B/xYmxV0/949++foPdu9lhVH8JF4PGMGRa7//G/9wZhlHA8klYjfsHc9Nj81Wh2n37241Nk5ys0z66NpZzAwgW4PXEx1o13Aw/rW7U1z8qENYU4BaaM65At5+YLA38cauioKx/tye9ll1I3uX7saKhKe0NrKPTPvIPzMlsR4JKAUt+XiDeYzwu65bRy4/o3vd78Db26kcMAnn5vNPXMCKR1lAzw8uBG5pd54IB+ZqhkYyBiPyF6W1/iu1Zp2O03l8lpZ2TAzRpyfOq2+U8mbODN1jNpDNUcun01GbYZiV2Vxm4Oh3fCwBdDO+IM++woEvWp1GiZjx0KAuQ6Xqb6rq2q9avslbsJalaDouOZmVxUKJGwfR6s7BHEbOlErEE5ZQ+QLWa1u4J3uNxoYcDiHCKk75jgwF4DYQafMG6Q/sMJnS1kzq2nZorXVwRgG0Mwrnz9kzBKCrpnL2KeZ+UnDWWtYcJvlBfu1vrygH//ge5qfcQwhgdUh+AI08X1rDeTjfVXqbV0CN7d6hrIZidgMTnlufRslEHJy8xltCVYO0Dh5VqiKkxHzuueGgoMHQ8JMWpIJTeDREXPs2cgui4Rw6kKO07Db5ec/+0IHh2diCZVIR7WwlLFuod2mwLCicbKwev2WzZx4n3BLMacdH53q0198bjJ3bNMIBFyYm7POCebH2D1QrQWvUUrEs3JzoP7Xf/gnY1i7QLyWPOAHyRup3mqbmvWqWrekAlLEbWC+xBNgrDyunG63HSgqHlcobcaDt+5Z6gFzDZUDjT/VKE32bJBF4JkiiZ7mV2KKJaVBn+G/p3pFikVmtLn+tiZzs9b6UTkYbOGkwZgGzWMW4NZpNitGe3H7gCv5uX3mMsQt5cL4ZMDQfW3J7MDyY0xTAj6FYhFFEjGjShF1itc4dJ/93T3zRKcPzmWmtLS4agI6brA2uiJjb7RMtQr6BMqHRUAOxodH9kI7ltTE+oAwhc2lFmAkFGHRipfe2ByKbJ+G70KnqeJ1yRAvspWKRZSrkIvJg8J4MmCgARzJAC+hz2vuS7zMoE9Ly3l9+P27msqnrAXmhWfmAHVFCQ1IVKk0zPuCF5e50JbSHeT+Fv50k3lO647ei2TDiPr4nmMdd3J2E7hwaqALaJhFwODtHgzozsaq/tUf/4ZmJkgDObQOBp86iMGWZ4smrDO0dAw8DPsjl7wUykDAPgvmTlTe2IYhZuU9ZA418SafO21hv6tUKqLVtTmlU1GNRl1rY41LmUiqML9o7xa5VYk4uctRhYJe+xzIb/rkJ9jOnZvJT4qgwJUJef14Cl4bhw/jVfalKHmhsMFl5AaEzACb5tOff67dnSN12kNTYmN3xsFLZ5IKRijS5GYRuIbLll+u/+t//O/GzsaZCA+WmSzyOlahsBV2+/w2QBIveXxybO40mOXDS4NzRsW2HFiXND0zrbfffWRiLKg/+wfHOsCvr9m27x+MDBWKtjQzH9Ddt6Y1MxdRKEyVGOjqsi+fO6OZqU1lUgVFgil5PUGRm2ykyHbPfnmqYPHyXKcnBxbCDKyPP8QcgAeVCumJh0rFQram/f3XljhHjCOJ4Kubt8x5CJ8AyL7QjvB0oE/mr4AeoQBCwYTdXviQ0xI6h4lsqxNDwxYWlwzSz2WcA0UB4WWm/6aFoT0qlUv2zEA5b92+bekZoSgcRmdxfnh8qm+fvdTh8blqNeYWgsuYPziUGMRgIwa7mlvJaz6BK0uLZpt2fnam/Exa/9LvfV8Ly9Mm4Uc4yToABfDK8rri0bTarYEttllo44qL10erjcF9RlP5vGYXFi2SlJnQjRLZj1zHb+0+MyNRqrs7uzo4ODBI+/gAZ9ausumEVhdm9d69W0pGQyoWzy1sgT0f+y3eB5a6Teg6vZHl34aiMWVxvopELEqUZ3ZxemFoaMDvUjqV0NwcZjIRE2jCsrkqF+XzjlWYRSZD8B7iRgfl9XiC8ocSpnxmXkqng5qbh9Hv0MIowDgtjcc+S4xHHZ3KJu09evp02yhQmMLAcOeZJOIRra3PmaEOwkIK/S8//0q7O4cWe4siGgAFxkkUnmcmpqnppMUVsTcbDj1y/el//1+NOUT05ShLqapUF6pTFWKnx2MHamcXhyIMBlsGRmSTCVvoGQ2EWkj7k8toeX3ZFnAvt7cdlS05TVUg1bHCUSk7Ka2sJ/X2+wtaXk0phW/geKTrcl/DXliRUF7RIAFcWVto8lKbA42hUo584uz8VIeH+4bygUZZGt5swVTAhKDBR8ygE0JndLijq/KFut2GVbK79x6YFwYfguM3HnBajKFjLomZ/2iAXIDZqqbiJbIPBJQt20Exq2CwuLS8YovdVIpbbmTV27hwbiBzYOqaQczwHhmKScKYyk/bgeI/fIC7e0f6xWdPzHgEulW1ik0zjlLcdGhsRvbcEMZFQl4tzs/o/Xcf2gePp3YyHdKH37+nwlzObjwOKbcE4ND62h2lkjn1ujISMDILJ13+tQkYMcBhjUGFJzXEsQL0GarnC4TMe441BXD51vMtffvkifmG42g1IDQ8m9LCzJRuLc0rHg6YHo0ZE14h8D1FhcXvRRHl8djEqcls1lo0ZljUBfy81Qrk1Y4dGlqpW7hcpTMm9GSXRzIJ+8xkMmQyDQo6TIpBD6oaKSJkb/EK9pTJBrS+mdPsXFLZHBy/gAY9mPJZzc3hlTGjZIoUGFLbX5rk5cUWiSOgl20Fgh5NTbFkBnzYMBOZ509f6rIIg8Vr7wkGrHQaMPOTtKILM+aDz4IbI0/XP/p7/+EY6g18NBSVHC5QHpZvJ+dF+ys7A+j2QKHEXUIizaXTjjnGaGQMCkwHeUnHrrG96Lt7uxaHU6mALiEfHSsSdWsyH9DqRlbvvLekldWkMlnk6wSlIVDDTSggjZhLUpJClgFFu8fSlj+fG8rxpC7ZQpIMJQvzshsWVgZS67BZTLFApcLh3NTtNG0nMTs3b+xt/AGYoTw3hiugX8wQsDS4jV5v7zrM7QoZuF2bYdDnwArhAJshZhTHJvQ4tIMs+65VxpGW/YrbZb09OyO0RYj6qMpXlSt7ZnwP0hh//vMn2t4+tMNav5k5aCmNx8bnxhzqdQ7U6sqcfviD942RgBwfXmQgNlIk5jWlAOsFHH6ZTWbyrECwdsNABqm63you1Ci0TMD05AY7oxkvidf2KdhSO7nDEbPjwr/8u2+f6mc//UQvMdssAd7wMsU0Nz2p2yuLSiWihiIy/6TM5MYRIuLH/vTZS3X6I80vLikzMWmyHGI6z4pnRl9i1UGax2jUMYrWvbv4N+aNAkXngrQfWwMOE0EG2xa5U7TEzC4ZYX0njK7fbyo7EdDd+1OaXYgoEh/YZxP0pxSL5AwxnZgoaGaWBbLPWC2nx0Ud7lzYbg+u32DYvFFCh032DlEBwxaIsKTP8xlym7LywP+ETig/SV5aSI1mRz5/WK4/+dt/MOYgkZABuuHEeTZ1CEXk5FR7h8fW/rHcA7kiFDmXSRuBFJSr1mjYrQbjnJuJVDwS0s9Qn1ZBiagkHArYwD5NTIW0vjml9z/Y0NoaRomIGrmFGP6lRm2sRh1hnEstXFmb7BY8tnOgWrOohdgK0RWUIZcBpubvUc35Gprh5ARRM7GQvXjMVINe2xjaQKOEKFO9qMKgeCxr2XnwIlog8nXVYR7cLEvfyD54vdF6wfrgELPLAgQgsAuXJFoHLJqZCTB6QVj3RqzHkMsOh2RyHhxOOo1GV8+e7dkNBRWKw8vc0Ubs2BnYzQxvjeeM0HGuMKm3H93WyvKMWWOFYkziLYWibhMasnfDNYh5CSoY7qyjIeoBv1xjZObsF91WhPASRw9ULF0bFxD2B9JybidTF3i81qnQWr58vqXPP/3U4jpJtw/QjWRYdmZUmMoqGg446txwyF5E/t1S+Vp7B0fOgeoNNTu/aNm3zE69Yc/MOfEqmZnBgJMg8JoxOhbn5zQ1iecIXn9Q2tg7DoxNs7cH6vYra8GQ3cOScQNcAfEMm8pO+nXv/pTyswEFwm2FIgHFIoSh5xQOppVMTmhyKi+PF2OWhs5PrrX3oqjadUP+ICr1kTz4+/sg3nqNac6tk0xmLDmRdYh5n5TOdHSFDSM/AAAgAElEQVS8a4LWXBKYPWLrBtg0rr//h39tzMuB/xkvJrBo6aqi7d19HZ2d6xIf6ErVDhSaIXQ1HCqGYyQFe/v7Vnnz+YK6g6Gxss+KRbvl0LIwPFrkBXZWQcJ9A9rYnNUPf/hIa2uweYcKBp2l8GgIs9ml4gWLxGOdHEMRurZdFSaYEaBvl8tY4idHFzYoxkJpW7xhokIGbL1Zsf1XOhM3Dt3a6oL1+24XQyVJDwy9SBEc7/V4glwjgrXQejkLTX5XWl4gZYARhngEiwzcBwdH1rLhUUG8TCiML0NXpzZfEsjWtJaYF5xbg9kR1gY5WCiIAyGiQsOmSubF4/Agudjd39PJyZnF11yWaiqXG6pWOyYrp/2hLY4EySOOKJuBcBtRYSGp5VsTmpzhlg5ZMB3SG57P+WlJreZAPm9c3bbMUBRTFUxckJVDTYpEY7ogsxgem+XhsqwHLHDaNToNUgUJRtjf2VH16opXzGhaZAmznhiPuhoOHBieF5uVC4eTf5/Z7fwSZsjAlp+EokfjYXNx4hkQoTldIDtMqlax+UYdPLYonEx60iJqbt++b8poWm0SOH76lz/T8+evVL7EcHOsdJaZhkLQV27Kr7WNtCYm8XfEXySoSHBCoWDK/NdJDeH3a7X7uryoaufFuR5/uqtea6CVtbyWVvNaXM6bvuqyeGErm6nJgkmIIEpTsCAtFEuner2zZchnKjKpaDhlthDhSEKuP/k7fzCm4pJhxA8A8kJC+IvXuzo6ZV9E+DRfDWtTiJuEIQAwQZtzenJoZowYHra7fb18Rd4QbY1RGk3taLIz/Or8XsVjAW2uz+vXf+M9ra/OKBySVSi23UChIFvnF1f65pvnOjo+sw8Kd5x0Nm4RlQAo+C6QD3Rdqkv9gCVCAFUDW1eqVyJNBC/ulZVZffjhQ83NgUiy6MMHD1bH0JSxLhdmKyTzRYw8aynpfYbovrV5FAN+JoijzBN4WX/9zWNDumYAQZJpef20AV0jCzNH8b1t4Uu2LnB6r2N9NzcW+4vFpXlN5ydsyY1nQzAcslid51tbRm7lJSSUmyghUD8W3kD2wz46HNS/UKy8mpiMaf1WXu9+vK7CQvrmdqZHdKtZb+v8rKx2i9s/rnbTyfqCwY3xJVlOJO6l0zk1QViZDw3Bg+XteAOSjIIIk3wt5hz2fOwvMBGdyGBpMGsrlnL5wgSCJAVCHaO1R0vlFFQIrRxBt8Zuj6GKFLtgOKBEKmnORIX5tCIxNHANm3NpzdnpRSNpzc+v6tHDDwxtPTk+0/OtbX3x+a+0t3dkvn4U6PxMTImUV/5gX6mMWzOzLHG98gUcgoLfC6s8YuYrbk/AlMwm1zit6MXTI33xkxca9qSHDzd15+6K1jYW7T2BmwkIUSgsKBaJO8kl5vbrGPYcHjneKZFAVolo1m4xfPxc/81/+jfHRjEyWyyvvUSWvYo/3OmpaWZoRWgLaImQaFiiN35r5Dl5kE+gzYnayT+yeBqyk3BWNXM2O1AeDpTXq3goqPXVOf36r+EJMevoWUJ+BUN+a+t40ES94BTK8pRFLpWdQZAKwS9VvDzTy5fPdbh3otJZQ83a0JbCtAB8kOwk8BNY35jVD3/joeYXsxqNm2aLZnNff6irEpJ9vMwz6pO4WK0ZCwDIGRAB9TDPBA9rgAvaoIuLkr7++rFOz84NiOFGw0XXRHdm9A9cj784tmxe04Wxn2Hnw0PAV+Oj7z3UnTtrKsxOG+LkCweNtcxBZYGISxEcQ9yYTo7P9fzZtvX7zBMUO/7KEpI0jFt35/ThDzeVmyZIvGxDPu5T7ExC/qR8Xlph2rGxsSKQvLPv8vpCWl7a0OT0rKJv2PgEDVQqOjNvkLKhlM0aUgUcdPtW8PBsn5zI2bxNgYDvSbQMS39aXlpdo+sQVVRhVvMom8kpkUzZ8+Sfx58dQAJiUyoT1PJaUjOFuEHjobDXWnZmx2Ef1UFO+fyaOm3p2XeYSe7r6PTE9Fgs/aEWTU8z08K6wuewr1h8rEhsrECIWFpHiDgaui0lJBhIKZOe03Dg1/nplbafH+nLz7Y07Ep3726YNQBmrFwB16VrbOcVj6Lxixi24CbE2jNSb8BO8so+f78vYSai6AGJpXX9wz/6QwBT25Bb2sNwrDKgwsG+Cd+QkzMLWU8/QP47tm/OpjwRCymTCNrQ3O6O7KvVHZt8nUBi5B/88izu3CMp4g8oE09odbGg99/d1PwcSQZQdrgh0fYkLL0CFyB4fswcqYzDcuf70UtDkARROjzc1eH+iY72SipftNRuQmFCKewsCGPxgDZuFfRrP3qo2YWkOj3si/um3cHwg5axes0iFgcnpB3XVihmZ+dMOgJThPBug5I93J44hVbMfwGFK2xtS4bvgsjxfd7sy1xyjRwLAIRzBLNxUHEYWl6e1Y9+40Pdu7uq3ERaiVRcwXjEnje+c0j8GYBh7jPrEEqGGT2SFTzijeHQ7TtWXxMZrW3O6r2P15XMBFQsntgMx5KaQG8OlMcdMua4WU66IfDWdXB4Yv3+1OS8+SsmSXEnmWMsi8OhvcOcEzu5DoeqXrObCAQXFQJqXP58jDHpZID8Ye9zoAC/spYhxUK5avskTCKzOGClkpZze3R6qGK5aJSdUGSkpRWWtmnNzeftwIKe4QFSrQIEMedOqlzq6Nsn2zogHb7WsLA49GQzhZRWlpnDiWNF8Uv8J1Sgtvw31COeOwrvQd+rUCCtieyiNA6pRHjBYUk72yca9Sl2BeNhMrdBlh52x3KN2GsGnc/f67NdK6yX/ggmPAad8Blx90opGU+ZhMP1X/+9P6TtVn94Q7Xv9i0icmf/lQELLAa5eZBBO+I+2qmI5hcmlYV8GMCfuq2j45J6A69S2WkbbDlIzCJIx3kZWNQlozEt5Ke1ODel5cVp2+GwP8CjenkFFAgZ+Q3dvlJUpV6ymQj6PT8kaCLcOuYttv9IL06Pyiqe1XRVwmwT7wgoOZjZR7S+OauPf3hfk/mIqjWgUdxRXbosXmnr2bZOjpHVu0wGz+Eg7Pj7H/9QhdlZm/+McT0mm9UxI2HQZs4BFaIFhB3BAWcvAlTMEhpNEfs5vniVIYty+1L5NjaW9PFH79ggzl4MU5xkNm2Ve3dn3wSQiNeAaONxQqtJChwZAog0gxbMlrJetxKJqGYXJnXn4ZIica/tgVhrQPvhJmWGgrHNbMhuDT0X+yXYAcwSyVTOugqcbAFMmE1xuuVGAqU0qlKrbUtPSKlmxzY9ZRFDOL6+2NrS3sGBAVYYzsDvjEejWlteURIrAsxp8FaHtRGLKpEGBXarP26r1izr7PJQY3dNE1NuFWZTJvlnlmdBjTXB5QWMc7wcQipetPX61bFOT69UqeFWRQ6XX3PzWb3/wYqWlnNWQHuDqs4vdtRsF+X2thWJBEzmEwpBlMZHI2y31HjoNbszii+3E58xHQWAVCySUCySUiJCcF9Eo4FXg56MlgWKCspXJzihjt4toMXlJVN2M3tDsnX9R3/z3xpDv3hDxeBFqtUrOi+eqHR1pWqVrCFyZIFe6XTwlU7q0dvLmpsDOndZ5Xv54lSN1ljJzLT8wajNUHiz7bwm1qZie56JdFq315e1PJfX9GRSqUTY0hOAuBeXF5VIxtQf99QdECRcMw/v8+KB6i1EgMSFBm1ZGQ4lFPRH1G2PVDznMOHQyt4IoVjDNumYyM/OZ3T3rQVN5nHGISHRMWshpfDZ023t7Z2reEmyIR8+2cEr+q3f+h3z68YOmY0/y0HaJW5pbiX2UcYCaLbseURDWPo6Lj/Axhjds8+zJTkZvezfwn6TvM/P53X3zoYx4SG0woLG9wGTlv29Q9NqnZ1cmPdFLJ62YdjJrZWBM7SlHHwqJaK83HRahYWcvAGX6ZXY0bGnwdJt5/WeHXyH4BoyA0xmEaBdsmBZF0DF6o/JznKifKAu9Tpdi8KxzFva2U7HGDS4tGYy/ExxVasVPX36RAeHh5Y+aapsn8fQ35XFJZM/IBmnIMHoD4T8iiXDSiGvmI5InpaKVwfqDkoKhdFvhTUzM2vjBMhmq9G3HKlmHXmNX9dXpKiwVC/p8OjS/ACZcSem4nr3/WXrRKbzWXl9Q11XT9VslcyYBdic5BFMQ1EjE8TucSFnYVcIrclj8DwCU0K26Q6w92YmSiemFfShgfJq0JXNnw6puGHnA9jcH/Rodj5vNnK02ggjXT/6/sMx3gAYVZiJoAdNEw8Cz7GW88O32BJzkbNNH2l5Nacf/fiObt/Jm+8ZS9CtLTblNdVbxE7yEGPmIvrs2x3T93BDzUzn9P7bd7WxMm+QKz59GIew04BUamnw/aa6g6b6w6YabVjZZ6YfoifhQycALuiPWhUhXZG2DbgdhPCq1DArXdA2WNgEoGcmAppbyGl9Y8nY17Aezk/L2t871cE+snayWscmflxfX9dHH31s7dFnn32hV692jMkMidTCACy3CRk5Flsj043lc1nNTEHmnTH2AbsKsomgCbETg0WBHonbkSGa5SW3C61uIBSwJTE7m61nBIM7vhW0epBPmOEy6ZwSCVYAcQN/YEIA6QJPEzLuD2OT3XfyiqsVVStXKpcvdX5xZjsc1gEM4rEorV1CAT8ADNQinJE6GnlJPXAgc0sB4aYdDJ0lJkXCTeXmhmOOYCyAGFw3Xid/HkAEtDW0YYBVGP2P+mNzEGLvBSeUrgNof2Y+pbuPFpSZJM6npG4foKRsi3FeZIolnLgwLBk3rVdMHndMnRasDQjKR/rii8d6sbWj0/OiPN6h5pbobma0vrGi2VmU0bSN2B4wK8r89OEe4krEXo1do82/JJ2YJ4TzmdLWUaQjoYRxKEO+pPwe0ifDcitgbaPxSvGqxH2qdmWGN26vA1bQpkIEcG2uFsZcV41mz5i/QIXG7Yv4bfZhkLUPxSIPSST0avP2lH7rd+7pzv1ppbNQlXp69aqk/QP8Eage3CYJlUttPX28o+LZlZEdZ6azeu/tW1rnQLE1z2bsQ0C3Y9i6e2SEQ3rUdhcxWEnF8qlZIGNmyewGnyoajhmq4lJQ9epQ/R6Ww0EVLyqW73NycmJ7DT7EwlxSSyszZlYCTwwzw9PTkk6OqeRlnZxiNUzGak5zBHzd2rRK9Nlnn9uB4vd39EIcDp/tRdi7GWU/HtfizLRWFha0tr5mbP00oj40OB45XxBye21DH40R4HMQTWZQUD5iUWjTvvzVV5YwQfA0SB+7ErzSGXTx7MAmze312p4JnhqMdjiSA4jCN85AtGJYUEMK7hhq1jaDFSgxHrcDUODH4ZjXlNRFJxb1yeNHTcTM56iNqdbQnjAs5cZFLoMMAk2RGfJbbCkqX1YhPofTmKVzQAfGkr6lUvHKQBqg8nDMrwgapYWk7j6aUy4f0MgNp5AOqGxutry0yfiE5goryqZnFAml5PNEpRE3Cu+iV3u7J/rLf/6pvuUzPr1Qp4c9uMfQQuzZVlYWzeEJC/HLyzOT/WfSMYP1T89w1m3Y82fGpuNxqNYuEwZiC0fous8TYhsp1zAgjytsbSL7O/Nqh9hryoDOTcSTY/4CN9PCDwDEFuZyY7bkpBAwWPN/Ugm5wmFOtxpNQ2144RNxJN1x3bmb14cfrRtCE0l17Bc7OWrq5LSp0/OmKpWR+j2/iudNvdw6UumialUrm4rp1vqsFmanLBUjk0yZtBjRHIxwf8CjVC6hMQyH60uLWAGcACljB8VSdnp60pbQ8L4kv66uWP6C5Hh0enqpJ998ZwcKRez8wrR+9FsfaX1jwcK2gHaBXCFLnp5g1lJXrY6IzWU0KpAoSLNIHuDs4VvH/MdiF4IurYEJ0ez28Rv9ajE/peWFWeN/IVPBAyPGfmYMgDMwrzt2XlRy2ARvCLRc92S/kmwIIPKTn3yix4+fmDKY22JpaU3Z7KS1udijgXZyiLl1MIY8PDwwJI3VhLWaoYgtgFHOejxDReM+e578zDAKatW+KpWOHdZKFfu0urx+r7L5tNGhaMmZCWHc0+JSRGk1AXGMSMutPGK1QDpgyPaW2KIV8lgRoHCumvUcRF4QQtpTWqHFpTnlZ7PKTtPuBZSd9ikQ6agzwIevpgZzb4vERTRgk1pfvWdBbLRmuAtBYHW7sHmbMU/GX/ziV3r96lA1SMudrgZjTD1RNSDvyJuXRjIRs2yofg93KOyWG7q6vtBgwG0asE6BVQxLeqyr47G0yd65vQF0eh1sw1AcO97wzEY8c+KRIA+QFINH4psgcMAiZmoWwa5cLj7G2QbWAC2NGeb3B3ZTsQCFiInROvr8bDaguXmS39JaX5/SRD6oQAz74bYui12dnDS1f4DpHxm7MNE7Oj2+Vr8zViKaUDQE8XSsyWxCK0sL5gtu+UjEh/VaCoS8yk1mrAW5LBdtFtjf3zcmN1WdJECk0nyQ2FZhObZ3cK2rMmpRlxFZSUUEPkYucfvOmn7vX/ux5hfzFnd5fHzkxErun6pYdKQSGELC5HDMEx0nHeBQbqk3X7wkb/4ZdkrclLwsk9mM1hdmTcawurashUVk8Qj7eJbMEAj2aAkc7210RdCm6LfZd3FDIVVnD/XJz36u16937PlDf1pcXDHrZqBylpHYEGBbxQ6OUDJSBzGDsVubYhCM2L5rOGgrEvUqX0grkcBTEX1TTycnFZ2fXevigluhYaBRIpPQ2u01k9cwL8FAgdfGLICglHmGf5/nwsKf/+B8hZXy2uqqlhbnzLqLtBZMRTGm4bPicIHE0uWsrM1qfnFC03NxpScDiibHcvmbavcujaRaLfXVrI3Ua4+VTk7p1sYDZdNT1n5ikgPCCViwvnbLhIDEwR4e4EvfME5erdUy836QVLwd0TNBCWvUmX+bElo0H3J9fCEh1LLm4X32G4rLDpKFbIqQBR9UN5ellaA/4yZnDqzxzI8PzbsQeT86Ow4Vnyl2dlDr4Jlit+0KhXxjDg/0Hq4/p7ekr3QcWRcXpjQ/j0dBTBOTXsWTA8XjcNHcCoZcwu8PmLx81dH+/rWefnemo4OmahW3Wg08w6WJzJQe3X/L4jGfffvYNv4/+P6HWl6ct3QGBncIkG6vFI6FbId1bR8KXxBTG2YuQnUhEgdFLpbREFc//eypDaq0NSBYyLrp95eX53X3/qbe/94jo7Ts7m1bssOTJ0+NEd2o4VUOOucYKFpQNC8M1lQYgNhOzjlY3NC0Q6wMeLk43PwZ84W8Ht5d191b69rcXFdhNq9E0jGxhyWOVBw6FusGhmKMPUiQ4HeiHXJ5mS2ClvX79Lvv7M/CeyMeS9pnYUrlq2uDy/npWCBjkMLNxBdVgFsOywKAAf5Mcr1S6ZCWVvLGFuH3wZxzZ+dcZ6dlXV83bSbmGc/Oz+qjH3zffD4QihL28O3TZ7ZgBnwx744bbxR+dw4uNziOSwRKzxWQhQfNHBT1K77xUKguzk/MAmE0bilLinw+qvxcQpP5uLLTUQXCYwOdKlc1nR3WVCn31O+6lIxNam35jpLxtOMjjmfDVcmoUg/uPzB5/3WloeOjoqUNnpxiJ4DSmBaVFttj8x7dAb4mGHpyeACD3vvgobLZuK4rMCD6VpBR/LY73DguuV0+A2+YoyAnI/1AsQuLv1ar2AKbGw7fEihTdGycE8i3RtQ1qTyxOSAQN97mthG1LYJjZ5XJxLW2ltet29NGOpwpBBQINeXzdeR29Q1tQmfS6xMl0tbeXllff3WgV9tXKp4BtRMgndHi/KLeundfvVZHP//pT00E+Hu/+9vaWF+Wy5a1PZszkKqjVYEbB7Ufzb6zucelp2ZXdGFmRnGiVcYjk4b87LMvdXB4cZM04bPhEZNH4nMweVlem7cq9XrnpV6/fmUyFFx1yFQF2cSwA8rNmwpMceEF5eXhOdiL2uN3Gdr/T/UDAieSJT81oZnJlJYXZ3X79i0VZguKJeCf0S4735ODYbA77IXzomUcscDlpcbjwhNw2d4N3zt2HXOz88bOQDpBxacdBGnj5+L7cbjNkaqDoxSxLsTMuOzl4wOHtY05CQcqk01YYUCTtr9/of+fqfeKkTVPz/ve6urKXdVdnaqrU3VOJ4eZMzO7s+TuckmasihSJiDLFuwLAzJsWIZ9IThcmhB0YdiCrQuDNiwYMC8cAIuWbEukSYjk7Mzs5DMndc6VQ1cO3VXVZfye75yVD9E8M7PndFfV9w/v+7xPSCYLls0C+bekJSPe8qc/+5lcd/neJHjgQHt0fCrkFsSXv8+e4gaTzD8clqJ6mST76QkbCztGk0DzPCvY9SSVFK+SEpDG5kI2GfPbKInyE/weVClK79eodayYblkNYKk9sJHAuCUW1i0cBHa/1o1wVS6KQ0dGM7cIfvSwPr5/vqte+LoHQPQ26+ktKomnBYwGtMGAa5jZ/Ppv/Njm5vGBz6kMJO2eXhhXYUZDSP4Zc4ZCYxK0ojDgs4eMjQwIWhSABM5MHJSYj2L90OsMm/WHBJjRQ7pcLvf/b0M5J7Dzf9A/vDYdC9jWzrR99PGqrazhZQDlA0kBKR00xiPKvyVt7+KyZM+/ObVXLzK2t1uWkeCD+3ekBg54fVYulOzV96+kpfq9f+23bXN92TqtmhyU6JMoj2iQGeKSEYX/NwaYTu/RsZFA2BIL2Gp5LZ3K2cn5pe0eHlmxjEmnY/oP1QUqFYhbdJxBcVhGJoUiUTFlJ8GBEq6LhOJGcw1OYqhUHCf8f6XBU8dwuSvq00lYxykW3zlsjZ89e0/K0bOTA1GqYEkvryyLyQ5JFCsB53THhutaHL3jozP79tvvNXNiSIwjaiDsExXHsWLDlL4rtIi0dQ4REjFkORwdkzx8IhrVM6L0g60N9M73oX/BGSgSCWhDkeTO+0foSLlavqIcz9jLl3uWTKFB6iod8Ic/+IGtb6zrFsCa+csvv7LDo2PN3Hj9lFHasLWabkzQTTYZaCaWYbPTo1J6Y9nNbYjDa/+2bbeulm6m+49XbCoGq70q5JaUCo4ZGN+kwVvPbzdthsptAQCxyTnp0Tjx0UPhkMUhwvtg/ki4Gwfi/v6J1WpthaVD6KaCkXPW9bUQYa9/2Hq3eEhe2cTUqL3//iObX4gp/pRoUCQagGFIQVAlv35NEHpVrlGkvCeWVlTuolAnwICbid8zaYSgcExL1qx3BKkPDZD9ePX9XG7X8MABD6nzeKNO881JD6cpFHLZ0sqYPX2WsKUVSJjQd2joUHcGzeeP6ETFwJsm/80r6P4p+/55ylwWsEeP7moDYT0G9T99kdKi+MmvfmwrS/MsIQW8yY0HMxHcc+CsuSnFcOtBL4O0wm0jAeyi5qzd6Cks+CKVslKjIu4dakn0Mdw6DDOB/4c9OJYO6fsx92Hh8eGzyGkJKBXqDfznev9yQ6mXclL3hAJh9PnWQ2EpMWfvPX1g9+7tyLebJvXnn3yi31mUG3xtbWjiDuRMmcTtx2mXTKJ+PVbJeX6GWaTzevDZGImM2PjYuErNZqOh0hAvBDaJWU9OVNy687OztrK0rLIGtA+DShYn6BtpjaBuwSCq12HzB3HP5RkhL2H43rV0pihi6WUSI5WW/Cc4HLht8KDAjOfg4MDOLy7FkGFDAQABGrG4Kb0BaWQhFgjY+FjYZmNRi2Ilp7XAGMBrvuCQ+UIDm10Ys7sPli0SHbZKLStLNfodWCCw/MWGv3Fbq+4YSAJEzM0s2ujohOhecqzNAv+XNcIBbb2+vnXiZ1JstL4S6Cm9uE3kExl23JAg4N708MZIiT2OBfbExKigdEIEFxbn5MPOyqc6ePX6jQAQhsDx+Jxtbe8I6EilLrWhsTq7btPWnKskTifT8rGQGa0OmKDGBy4vbEUnVUnaeJpOLbgeCJHJqHIs6rOFxYhNTmEI71Zdip9EIOiz6ARkxIhk78xzksmSHe6n7fvn5yIh4jeHiygPHK5Xq9EwH5SUyWmVTAtz0zY9NaGBIXMRTGDMPbBlLMS8LisU0rpikXQrgb3vEQz/4vtdK1XK5hv12pDHI++HWu3aclnH0J9AOEoWHj4Qr7iFeMU5VF0nLmVA7+b4x2n1vL2ltJekRXK+QI0Sibg9fnTPfvazH0uWkcumbffNnn366RdS8iJx37mzYz/5yY9tc2NDMy/KRHogwBUoRJBrca2FaCyOmV4PDO8h1d+w/UdCgAtDSnLHWUf+hzawcDBoc7OzdmdnR/0bGwqDxVskF354kI7QsQ1yVq9YpVbRhoSoyg3Ml0Lyag4LHMEhb3liMqpNMz39Npr0rUssdCIUyNFoVGRflZqdtlBfoPS5eQKrJywqKYwT+YLUf3JqzMJjfvMFzUKjbtGiBu6OVWp5u5GQEDAgZCFY+q2epS+ylrrMqrekf7mzdd8SS2s2oeQLlxXSGStkSV6BhAtM3dWYRho1omAxlak3LZm6VDn++OkjebqzoahuUhkSDetipfQpMxtYjLtsHCn7pBP9SlXCM7wdoBKYksU1/FEymtMZ5O9tlXNsYMYBEAMuzpNWvaqZ9Qgt8ImUQI/vGg+NOhvKpbNO8mwgYd4wilaZCnrMsCMjAHgSybdnYG2FYkGrcVk4ErAonhFeTpWeZbNlZblWrlpSj/JAkDhTnNIPuM1t4UDE5mZm7M7OmsVjkzoN8Is4uzxTjb1zd0ugCIsDl6OZmVk9DKyOk+dpe/1q1+rtuo3Hx8zt90qqUCo2LXmBuQgSiIpuHz50TiFSGLl6OK3ZZPqvDrTnFLhDQwJI4Knxz8qHlfHHsM3NTtvDhzv24MGO7I3xOfjyi8/txYs3dnBEeqIz36CHevLkiRIzWKTc9uWrK22owyPSxR2pNRbF5MyqlGpgngmbAm5kRHM5BsbU6nxe/S4zGvRQzHuwqJ7U6wbGlY4Ju7MgXEgqBYALwhwKkquDKLLpQArV7zIeGXbydxluw/ZAL8biwRxzbAytWESldz7nhDOAZvKZ8PMpi7vXHenmmPswRyfiNHsAACAASURBVOR/Z0jN+2dcEItPWijildfCwH1truEb69zUrVwriPOo9eBn+B22Zq1jp4fnymYCXaTc2lzf0YaKzS5q7lcrXsndFeQWMyDIyDBLeF/Qz0jFqEkfl1MA3U9/9mNLLC+qtCQiFMbPdRfkM6SDle8D3M265jbDso4KC2oZ4srZuXlZ6FHVwIjI5VIyCIX0S+UGM51wORhA+Kn00Z4ND1l4NCTk0LU+tzYAx3dYtG058oRHI7a9dcemY/G3sR99DbBGwh5bWZ61IfeNXVweWzadtlK+rHmA28MwOCTFJlSmVAraPz4N9CNuC494le4Bo5mU9OWFdfG+7u6sarNdXp4JKuc0CY4EbGklIfcZ/NDGo9j8TuraKOSzlk5e2inzqeuGhSaDsqUqFeF/4Z1Qt3SqrDDhSqUpCpRGANCD3G79M3M2ehUyU1mcLAZuCPzuiK+Bu3Zz3RFEigZsY33ZPv74A4vFJqxWvbKT4wP7xS8+s3S2ZB7vhA3E6AbcoHTtSQe1uDgnRjQOUZQs0HSAlPlZvJeVlTVRlvLZnOTi/DckH0HRlgiAM93sJDRCHoap36zX7fLizC7wd7g4t1KlYe1bj7l9PhsbC0pQicSFn3N0SBogw2THhYl+CjYKcxeQTTaUcnB7bQ2gke5Eo+NC/OgdcDpiEApARAohc8NIiD7GxDSHigT9SRspHNJpDwgSnRw113DPyrW8hvPYTLevG8pQZmHy2TM0ph8ipb6QKVulVFcvQwZZNBJVGScuo8erITMltxP455U4E7Z6OpPWgsZeDv8J2pXl5UX71Z/8SIv74BiBaNIq9bKQ13sP7tt0LKYzFOSOw8YZkAf1GWFeg0MXXiH49UMyaOGAXMrqppJaGyPU0Slr1K9tf/fIMpcZa1Rq1u9em8dHxeYx19rcqjbUkIeSz7mlaKx3sFPiVsB+ttW0TCZptEpra/Pm85vlCheWy2QtmyqKzAgaRr1OIgUzESjzbcKsrurS8gQDXLlAq3WdRPPxJVucm7elxLQQw8vLc9k24+UXGQ1bbIawgLi80ECVNCvp31g2w2D2xE5O9u2637ap+SlzDXvUdJdLLc2kEChSepLSjUiQPgYpgQOJD+mkApblF7cfimXqabhoEEC5Lfo9/CEGYgKsLCfsBz/8QGTLw4M9e/Hiuf3ii8/1/SPRBXO7gzoxobY48hEnEUIZsAOkEw0RVyldo9FRm4lNK40eAm0xT/jBrYw3iX+BYMoCxkeCzcxCHh+FsBmyfC5rn3/+ub16+Uq1PNZc7b5XqlUMTMiQpfyGBkOfRu/mZHwRvEb6ScSCIxFN/nFzYgCLBgl0kFuSW3NxKaHSk0XHILxaq0pMCtN8fIygaFgFQZWm3E4cCvISWVuymdlJcfY63YalsueOO+4QqZIwC2qiKpWuSuqNWNic9r222W3XAYL43Ggl+J6KwfESceNsJmKFgiMjqiwqGNxcXlgxV7JmteNsRAxeEgt2996OhunfvfjWMjnswwZyLH767H3ZZzPT42amamD4jJyf4ATgfmhgm1tbNjEVtVvrKmGTHgzGCcHjELNhczSqHdt9faTEjr4SFfvm8eF3P2Su0ZGRAXMg9F9Ea0LfoFYfj3KdhyQ7wL1nd++1Piigx4mpsIXCeGEPdO125PfckBvOECrKMUiS62Z9lx0fnmpQqCHYLSUXCxotEaeUmd9HnhEzLRZEWPw+GkB8z/DOQ2eCXHyUHq2HMvbCDg937fuX3+hh3SctZDom9KfdJtG7q16qUmlZJl20kxPS+ZA03GjhMqwWQ1zoGQl4kzZBOjsomr7e+ul5PYLzqbk5ie/c2RalKJfPaqj65VdfyEXo5pp0ilvlUoUjUVtZ3RAh9Pz8QmgQcDawP5m++F5QPkLVYSZHXwn8qnmVwZzA45vU8XEhe0jNmfFQCs7F4+rHPvn0c3v5as8umWdV29bt+8TqJroUBgCbHmSQoa88329deoZkGLFgKGdYoJHwqHo1BuqcwHh6AzQwYwLZ45bCkIfehf4J6FrPJDqmqoX/RknLYbSYmLcnTx/awlLcAiH82yt2enFktUZFYxB+8ef5PPb390TkZUP5Yb0Hx+V3N4oniRdLa9j0JmdajC8DeOsHQxp2cyjiiYjnHzMiAJKh/pDGKFjY0e+xyau1iu0f7FnrumOT09M2u7BgS7DgJ6CrDanshnpF5QCghPSEnpGy8P7D+yIQQN1C6s64hWpGXpG+iPU6Q5ZHnPj6xDrNG+fAGw9bOAqFq2+uYfcQ/EUt7unYpCTus1g9+WhyeYNEbOZs72DX6q2aYGhgyFgcwiZcJ5eEdK1aXfqfYdeQJebQO31gXrfHXjx/qQaO2QfJhAOXR6FgUnTiqnrblJHhyuqyzc3NCBGUnNuDhCGikOcIDzEQ0AdFYsfJyZFdJE/FSHj69KkaaljkrRbMcH7H0LEv48jzs6RgaFYsaBXlHE0pi5hFMjNJWTnq9AJCxZx+gCEhg1JUyerh4jGVHI1m0y6Tl/b8++d2cnJmxUJVqRyod5eW1+zRk2d23b21v/yEhL5DwdtsZKx+GUgn5mckzMxn03I6hcpCWXjTvxXFaHFpScNaDB7xpaNn4fWtr66KEvTzz760N/vYT+OPfiNhJR7T9FyeYVTRDiH3X6ZVkLNLyY6lsck+jZuINHY+P6oSbmPGEgysoRSxuGm0uaUQHHJTQTAFKp/EF0Lsi4Y2FLcqWVQffPS+zS/OmLl7sp8+ON6V1x3+HbLT7nQsl80JRUTSwy3qGfJZNDSpA5hyMRzxm9frlE4h7KlHnFREDnbYEhzETULPmshKmjLOIRCcAweUEtYIrxVRLLZn1Fuz81CfFi2+uGgjkVEdMFRJyXTa8RFMpzWycdb/lG3f3baxsRFrtquWy6dECOAwnp6Mm3vgs6t8Sy7HpKP43H5bXSEhZsqi036z4Rvcib0Dmm9oK9TsJBlwCuHfzBXseOGVLV+kJu6I/wUkGwr7LBT0WNCP7gfuU1vNNNDuvTs79qOPfqiS5vm334lFjdaHLFigWZzHsNHlJBoe6ukFPX7ywObnYqYqyUhx7yh3d3ExIR835lwnp6f22eefSUjHac5wdXNrXT0C6tZCAQsubKH5+wNBrCAzkB8nohNyWyXVG1TKXMjDPRYJjWiUTVnGvIvSlRObBcOm43vzoNhgzs3WkzOqvOoukpbKFmRN9YMf/MDuP3hkq2ubYnD8k3/6fwuKRaQHosQ8DrrV7MyktZtVe/n9d5bNkFjolIjYdzm+BBGBCIAZzH5uOh31kHfv3NF///qb53Z0em5XlbpcWXu3zo2vZzjEoeGEhJNAwu1BmUszj/svspOBC5QWj4uIhsKjKGUDPv051MyExwFCcIUwXE+nUmrkwabZZHyGfB409hjU4OrECOHx08cq9zEVBVl7tftcvROW2jxngBJ8IaplopAqmiU1azd2e+MznwfXLMSIowqmm4mPKzIW3Z1g8NCIbik4p8TjOLNBHgeBewhAHfoVzw6lARsqncmI/TI5HbP4/KItr65bZGxcQ2CY6i9evlTq494b5ogee+/9+7a1vSYBJRS4erOs9BgYEox8YKkD72dTFdk3+9y0CFNKbcQXY3wqYLdDN9jlB9/eUANduTB1aaZZBJzqNG/VGskNbRm88z6A1zlJfD63BUl1H0ahemvx2LQ9uHfXnj56ZB+8/55KljevXtvx8bHmMDR+5BHRBcOyllutb8jicXq2TZ1QlXJBjq8tbL/CYVtdW5dIjWv+7Pzcvn3+nTKJMG0HukX+gRPS/t6xXSYR4cGyBmhwal6GdJSvnMosGE5abgQYw7w+yj3cciGw0sxD86c04XcHYCA+Ei8LZ1Ox8JA+XFxcStGczuVtfnHBfvd3/7p8Ggh4Oz27sD/6o38qTzuaXpx83n//sa0tL9poJGC1cslevXz+yw1F/wL6hk7n+sYxWSnmi1ZDuNdsyuBlfX1dfc7u3r6lszlrtK/tmszZt8NoShneGxsKmzcSSOh15ExVxwU2rTBrRhsMVTFCAVzAewMQiLkijAdubW5oHR49vDWIioXThyOUV/AxDA3+G4t8OjYjm+3FpUWti3T60jI5nLJSNux1CSignSDhnpTETuvGGjUnRqdZJ4p2WBtqfCJgsZmIzS9M2sQkLQW5z84tRSkKSdfxHPGqxAXYwOZraOAVCMb65Pkhb6GkpISDhR8Kj9lUbNYSy6s2NT2jsId8sWRfffOtZoKvX+5pXXz8o/dtVZYMXmcGekufBxrIinekHgyfM8my9W/cNhGJSTc3O0d/HzJvcGA3/Za5fK4IKg8R/hx5hk+J8JxEzFFw+sHAQ/H2t7fImjSc4Ubj4XmGzII+Gke/ra8uKxbnyaMHtrWxrgULYzyTTsvGme8D5QUrXvKmWChhXet8cH4lFL569Z1lsimhZqBOm5s7WqQwHBo0ys2mbi7EgKBLzZZDFn39as+OTy5ESzHz2Gw8YWurW3bv3kOLRifVw/BBX16cWzaTUkoEDfb2+obS1ukdoPS8ecMBcCS2Ob0PpzFwskK5o+PyloCWc3J6JsNNZBmII//67/2era5uyIJtd+/A/vRP/4Vud+ZGW5vrismcGAvboH9tzUbNisWctTVjcjwpSKmAp1YsolRtKv2BmQ+ydICUifFxkWzTuYwyjmSC42L+7oSPEcHDgBFEjPfFZ6MI0D6zl7rCwZh/wXfEnCYUjKj5xxZA5aIXq2fGG5z2Xt1SxBDNzs7YFD4SY2O6yTSgGzgG/3j3jU/MaA6GqjqdvbSXr74TuDQ9M2lzxKwurWgsQUxPNsOBV1ZPImKAJ2CeoREZWyaW4xrLdHusNdDFpg25+wqeoLR0POMDku3gqiutVZ/1F1T2bTabVd8I4KCYo0zWmm0qqoCNRAhWn7HFxIptbt3VZ/fi5StniH12obYmDnzuIxyjrM8EjGByCt7ilCzTcIjqXt9aIVsRkTfg5UJgiBwUgFFr5K3WKpvr3sZj8BYnMoRmEAcibJN9cLM6miLDPIZ1C+0Ek0Z+ydh9iDc0sPFRSrO43dnesGfvPbHNjTWbmZ4SfadavXJcRRG7ddqq44GwMVmkJucUpV8ABTo5PbYvvvjczs7PxAtDwZlIrEhg5zibYhc1LEvlhYU5IYKVMjGhGdk+n50BpyfFmJiZSdjG+rY9fvTUJien1GBDLGXynstCH8kq12mVZJBFQp3ntFgwdgSSpazk4ah59vm1qUhggMZD/U6ANKmKt65rMc1/66/8tiQWR0enIph++cXXKtEePLhv21sbtr6Mew5iTB66Q7diUMqciZ8DBM6kvliqSbDZ7/btmsiZuqNABqTQzeDCGOZGh0sPyJ/ydcht/Rvk914bCY5osdIb0VP5/TgK4eBKjhbAkXN7j43ife48H1CsdywZFu87vdbsbNy2tjdtBaem+IzmT/R84rL14HIOm8c/olxjJOHnlyfaUPDoNrc39bmi5aLXUXIkQ9ocvMuBxaa4QSM2ZB4pgdc3liw86rP2NfSwsjWaJGQi6XFuS8ePHeBqQspaFLT9LpcHiKUjrxD/kLLvijHFuZBXmOTMl3it2E7/4Ie/Kqdcxhhnp2cq3dnk/GIQXK2VzIZ6NhYNSQW8ujovUaiMSrsDKxVr1mn11U/xOoZ9zmFSLGdUJrr+0//47+JGoRsKmgtMXQUScxvUmR9AY28rU9ahB3V1QwEJcwMFvC6xrp8+eWjb2xty9sGTjvIA4iuun0omZEgpsigb07HsYibEw2Oin7pMqYn/7jusic9lpcXixakVZIpbiRSLITc2VB4bjToT+nfXMXQjepfdvSNRoIZcAWX2rK4uazGQhsHQFNcej9utvqBLjKiaf0evRL/Ew4VCw23AycXrpFShyaVPw0gFThtARXg0YJMzI7a+tWYffPADdrzIpZQSlKD8OX4egMLTRw/V18Atq1ZKVilfSdvELIgDi6QTcQzxcn/7WXOSIx2Rn4aHWwoUMGFggkcnJ/o7uBZRKjKeGHZ5lbrHgLrRKIuGtLwyK4LoZRJZCzeiz8LhCYvHFlU2oR2DAIpfApuEmwetkGMEMynAAbNOUiX5bKDYyGa5Ubc6pGUEidCzvAA2dbtMnWtzYnoCBQgUk6oC4xfK2EI2LxUwVmaQnTnkcL1aXl14yz8M2vAwoBKmOjf63+gxYXrAv0QgiW0cvvccDgQgUL2wNuH/QUoGAt/d2xVTJpFY1g2Og9fk9Iz97Nd/yxJLy9a+vtbw++svv7Gz03NlPVEVUZ5qphTA4DJgU7ExjTGYWaIRg4XTafblS4FOi4RPSBHk+Krk+wd///cHTiAwAVgsLIwonBxWhXC1r8WqVc0K2WAIabbTZ4WQcA8PbDY+LXIooVtMy9+VGtdtNmVVf4eUdm4mNiQ2YVhj8QuvOprM5HnS9nYPlSF7cgL7AGCARYaAbEjKT18Q0dyQjUaDNjNLQh8+gl01pYQtY3f26hWK3bw1GngpkN+K4nVCX+LCrSxJqAh8zvCUG5bBHCAEJo1sAK5xIZ/8GbdHfeSb12+UwL6/fywVLLOk+NykzSbGLbEyb2vr21I8v3jx2g4PjiURgdUBSB+PzdjDBw/EeWPAeVUqvDVUudKt1IDNwCGjLzaPxyKjzGGGbaDEdtIAiVshO/e+hpsvXr3WjG0sOmOdzq2dnSRVkkxPzphnaMjq9ZLcZR8/2VHcTTpzoUAEH/YBIwjq4nLl3dvf1wLUYhpyaTTAIUfPBIrLjCk+G7PFxXkBEAAZfOb0mMVy2a5qDXmiUwXwoRHKxzqi8oDkDIOB6oDPGwZ5uVhRsDkUH34eN0JwxGdr6wlbWp61+QXMQyEUE4zdFlrJQN7ZQI5Pe787ZL5hh/RLGwFFij4ImhgiSXpglAUc3qur6+ZyD9np+ZmNjI7aRz/4kVxgh71e9fWffvK57e8eOkpohthE5XhxiepJQxUdB6U0gVb0tvjPt5vcjvBBhwm6MpdnyNxeDiIz13/07/6tAbuPD/QahOva8U+Q9h7JAB5zHtLlQppDQCzEwkran3DQoNt6h0klCKqpdeJEcYjBebRkyctLNblrG5sKZKOvwADl9es3avZ/+MOPNLSrlCq6oT75y8/t/JwMKiBQJA8FmW12ujcq96ITI7a2sWTPPnqqwWfyIqnANhx8aHTfvIZNnZWmhTJVzSy2ukNOUw0MyybDxQeEZntzWab//PfbPkRWBIBVOfvQM+CE5HF7VLISYP3N19/pxmYwyyBzYtqJ9MSYH6sxfDmA6XG9zeeK8ndDljEXnxNjBH0Pw1xylIjxFFJH/Kp3yNo3WDWXZKX23vv3bGFuSjEv9RoGJee6QTe27uom3D84knPP2Fjcyldt++7rl/Lu8A77NRy122vZtH38o/eEmtXrJBxCakU/RZnttXQ6b1999Y3gbLhuHDqkWZLvhbTEMXbsKsmCVAzyv5jVsLhOT46tiInN7ZAaf3pMnIjQaTHApQIg+oiYGzYn3xeEtcvcUv1hS9/b4zebmZ2wO3c3xd/kn31IWtpVq9fgZWKt5rWZ2IJecy5XsWbt2qyPTbLTrDjoI6MGExPH0YyVVCLPxGccWlu7ocoDh+Ox8XHz+gOWzRTsi8++sf29I8216GWFcFJW32DPPCS7NzaUo0Ejbwx+Zd96WIdf91RWEuQXHgtYZCxkrn/79359wK1RbzY06UfE5jimvvO4pp/yC76EvhKbmVBZt7a+bOGgz5rVK2WgOvMCv/kglHFZ9xxjf3oSj89v2zt3jOxStEB7e/v2+Rdfqnz4a3/1t5THUy1XbH/v0P7iLz5VaYWfAicQQdGUNgR1wRxHLDi3ELd79+9o+Je+zGjA5ybNrt6yy4uUNiH+5CKPAqTgCnvjDFD5hQyD1MatzRV7+GDT7t7dtK3NTX2Y+RwBY3mrVvHp8wiahzlAT6NS4s2+yo+5uXmdXlj+wm1EOgIDJBKO6nXnc5AoC5a6SOtmgFCq3K1aTQNF4F3sj1s3XUWUhqMjSjhMZS9scjpiP/21j2x9fc58XniTpGpcqgSNTsRUFiLBwJlgNBwXQ4QNlbpwHJO87mEbGw2Jzf/kyT2biU1oSA19JuCHKeGV3RqBYt89/179IO8VRjt2XsyhMH7B9RZuIOU9M0qeMYtUcay5jAzy++Y3fzDihFdD2cK9t1y2ZIrngKtUTuuCPlIsfJdLNmUy0rm9sfAYz3Patnc2bWlpXiUWNwQZYDyDUqEk5vniwqrK1XSyIHer3jXPFQ4q6YFhWyDQb9gteB6jGjiS9PDcsIGQ33rk9HqHdSCohRgJy4Dou69fydhHuV+dGx1asNYBVuSTH2akQMlJFcMl0bRGHSCJWwvSL8NrQjAmbSY+Za5/46/9dACaBXYPFYMNhSsOtmHAk9xUDHgxFyQTZ2qKPNW4+G00vemLMzEA4EolEgktVmBOkCmaZ74nG2p2fkGl4/HBsfqkTz75uXqg3/6rv2lz8Wkhb7u7e/bZp1/ptVA6QtQcGYlaZHTCxiYcTwWoMM1WQ8HDbBZoJ2SyAgDw/amb5WOXZVMQMUNf0tWQlNKWzQ6ahUkKJdH83Kg9fnTHfuM3f8M2NtbE39PtelUQ84NbFFoMil0sxZA7A6GPjUbF7m608hpg8uGCtOFPwGfHvIV+iwgZmCIoYumJIN1S6ytBEKCkVTNP0GvziVlx4NLZYxuNeu3ZRw9seWXGRoJD5vU4foj0tZjGUOq1On2Z1IwEJ63V6Mv0s5C9ska1bSOBEfVt87Nxmxwfk587kL9j2BmyQZ9wBG7jsqXSZOeWtRH4bDTUlv0Z6KEjZRGii2gS0/52Q6UU8Lm5fNa5HtbAHuCDeRPlMlUOWcGUY4A6zIjwQ2dgzzPncyO8AeDEF/LY5DS94aIqBeagPAMG6iCzHF4cVFPjMyqz0qm8NtRNB1NTIk5bup3u3N1WmVkq5sX3JGgPsGsmPu1sqNuu2CLQ2jDdhHMqt643pzI9VfAb3u5uhyLHLFKeFwANJBSORiULwjqBRJl2qy9El0jQQMhrK2tL0li5/q3f+Y0BPQ0nCpJzx+ObK6+vjaU4TvmUY+rPQmLGMWGJRWI7PdaqV1UCPnv2zFbX1lQuwF7mAfL3MHHEKH4qNiMvg2+++ta+/MVX9tlnn4uV8Fu/+RPRcYrFrEifu7sHVq3XRPScnJqy+fllm5iaUVmB/ABzRfQ6l6mUFikOSLC32TjQ8LFOhhVAcjs+enJ1fZskLrgXsqwEbi6LRDw2OxtUefU7v/s7joF+yP82m7cusZoCBNhIyEGuScS4fSv5ADxo2/V1RVor/A8AB+jlBn1cWjGraVj5qqrXgTkLUnZqfEkdcAgaGliz25LZZGR8xG5dHStVLm1s3GtP3oN1PW3hEAwFj4a1kEvR4mCycmtA5OT7TiiDF1lB9aph7caNhYMRW11aFa0qQN4TK102cMPmGnj0OmnweT2gq5RniBnfOeGyiRBJshHeWYcB2tSbdZXxlFA4RPn9YavVCDsoiz0CZ49ylUKMeRBlNs6x8P4Uhu5xW3AE30IgfgjZA7PhW6VkkAoYjpCGwgGOsBPishNTinkKlsjIPS4vMvpseR+kjADqILx8/PiBaGO1ypXmexCYmTXCQAd6Z67JpYBQk9dE2AM/4mD/wpKXObsqlvV8GXo7a7enW5JgAA4zEg3NNSyjGPwssBJQ7GmzKlbH2tqSNpXr3/ubvzfgw7xIJlX2QUbktBe9o9lR2SREDrgb0xauzZBfyQtzszHbWFu2zY1VW99ct9hMTOb3cMdYxCxyhrAwHWbnFi2fL9qf/PM/tc8++4W9ePHKggGv/fhHP7DE4qz0/5xy75S7PMjx8UlbTKxqlpArlAWLv97dF0MB+2JFkQKnc++/RUyYUqNxoh52pO2OFwS8Q4EvSBn0XlwWmwnbzr24Pfvgnv30134q1yIY8Ww26nJOaW4mSjbEZOhg8Bq4OE8L+ICyMz0RMr8XPwscjjAB8emfy1fIpgkOcIaSCrJrNDQQ5nXAlxybGDNfyGfNG9yiLq3SKFh30LTY7Ki9x4ZKoAHrWyCAcJCo1q68NqBtsRiG3ZBUp9SsF/MlDU29Q37zDQcs5A9pY42Fx23Y5REAQVYvBwKbi34PGg6jEQb3xUJBTkg8M27lqSkSA0MoUHXr0zdRHdC8UzZtbW/JJYpS6fgUKtauGCTQhhi/kOdEKMLT9x4Ldu50GnIngnhMr01rwCHdvKlbb9AVywPgBSN+ng/MlpEggQvIf+jPwwpNgBsKSx0RIu8DXwpskB/C6ZwcF3JLuuXz776RF8TkVFQ9EWU86jPCq1dWVyWz4TPY2zu1g4NTOzk80Y03MT4priP9M0YslWrBrrvYDQwrRwv2DZvq4hKiAr12V63H/OK0rawumuvv/Jt/cwDTgAayRWgWBiO3mFxyejmpfTIJ4WSXfIjr3qG2rCwt2KMHd0SojcVj2v2KvESyUK0ILWRzYha/srahJvxP/vjP7NNPP7fvvnshNOrD957Y+tqSRaMRlQzUrlzjcL2QVcdnF/A1tctUzs7OL+0Ar+9cXnMYFgN+D7w2ylLu5r60TiCS7+SB78xXBm+NGwk8eOsLsTBmK+sR27qT0LwIdgg6L9A92N+wCbBWvukANNTt8jxtr17t2+H+qZ2dpe2227W52JgSPXi9cBQRZ/IhA5CgMp6YYGGOSKoOsHFweKDvf+fujgidvqDPyvUr2z14bbliWsnwk9Nhu/9gxZYT2KVhbwbaSPsN5w80FsEk7kvM8aaVZl7IFawNWRQ31OGAfBkioaiNhSes17lVuBi3JagtyGU0ClHUrVuUgS9gkUi87bZAHBYe5FQ+PQ5F+iY8Png2DoNlVeMRIHkymJ+/2FcIHuwI0C7U3vHZKbv3YEeN/e0AExkk6gSzueXo1B/0LF/OK00dniU2x1Qq/O+Lmkod2QAAIABJREFU80uqPrB0xkAlFCLAmw11rD5xZmbefJ6gNFXR0XGFTQPzM6pB/Pni+beWy6UF4bNR6cdk3RYdF+vkww8/0nzq5at9e/Vi1169eKMqBJMcBtr0lETrDFxdkbDxQGQWyobK5Uoaz1D+4RdIa7K0Eheu4Pr3/8a/PpDz5Q3M5Rvr4SXHXMoF0tIRXQivNvoHrmFOe+Y5W1ublliYs6kJnF9p8kjOiNjE1IRM4U/PTlRCAnnH4rN2/8FDQe/0T599+qX92Z99Ip7b47t37M72poajlAWwhE9PzyyVzKlfQW6AYT9zMCbfFQKGW01tfso57KYcB1DHutCxcRj6JU1IQj2RO5Du+yRBADp/8vSxzc5HzIbzFhzB2GRSCwn2MaUKg9zJ8SmRIn2ekMqNQq5sR4fnTh1/VbceqNAw6tqOlXAnanW0oXit3PCge8DJNPKUsQxXzy7OpUv66Icfaj7GsLtUKVkyc2HZfNaKKqnQ9oC4xWxjY8HGRhlkVnXqD1MSKQkCRgN9SUwlH8PqYj5n5WJR3ht3th7YzNSC+YeDVsyV7fvvAC1S2jAY4tPvwvjHMxyPO0cXRPlWFDgl6zCS40n86DPI7etzoQzkgIDASxzmw0fbKnky2ZwCBNR/Ucq5EDVS1gHF+2xcFDEye79XKba4sCiE7uTyTJS22FRMNyO9JQPkRGJJbsOnx6fqoyYnplWSnZ6cS2E9N7cop1nremwiOm2bm4AeE3KSqlcrdnFyYmcnOPEeK25HyfV+wLWI8rEeP36smB24kd9++9Kef/tKZpYba2saCeG7B6dvJj6hW250Ykx7AjYL3o7fPX9p2UyFPBpJ5h883LHtO+vm+nd+93d09TgSeGpaZO+OII83wtSZjaEeoX8rtGoWAuw9vCIQE7aEpoRHkVtEbXpmSujQ4fGR/OZkGzzrbCgavv29ffvu2xf22WdfWbvZse21NXHdmMqzUb4ny/UA77W0Bp7MOPh7XLlsmi5S+l5Xm1bOQn1KOb7ebaiBNhMPXp4SbrwdCFJzZiML83F5Qnz8o49taiZopdqedXtlNct8P8zx6XHg/vEQ49Nz5veNqAnGWho4HN82PNx44N120xpVGA5sKAxCCGjjhqqq/8JchLLzl2DKdcemY04pFBkj8Cxv5eqVNTt1K+EdmLm0Xp+Zk99WV2ft8eO7Cj6o14tapPwdtEKK2fGFzesf18+DFQ5zOptK2+jImL3/5EObmZqzGxTUyZy9+v61VLGAM/QJ8BtxC97dxfeQDFsGxGalqysNgKWIZZiq25A5pJO6wujD0UG5laX0m3/lR7ayOi9mPjeODTF2ZogPclyzfDGnYensXNy63ZYdHb+Ww1UsFrfOzY3tq9fp2fzcooXxHuz3hdoxluCfjw8PpduCzQ+ql8+WdLOSRDgSiNpQ12/h4JjFZ2b1zIDuoVu1qlUrZDPaUJR+tBB8cfvFZu"/>
          <p:cNvSpPr/>
          <p:nvPr/>
        </p:nvSpPr>
        <p:spPr>
          <a:xfrm>
            <a:off x="27679532" y="9154432"/>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86" name="Google Shape;86;p1" descr="data:image/png;base64,iVBORw0KGgoAAAANSUhEUgAAANQAAACpCAYAAABTYhMHAAAAAXNSR0IArs4c6QAAIABJREFUeF5MvVmMrWmanbX+Pc9zzHEi4kw5V6Yrq6urbcmFXe0BC2RfgAWNMMIYJF9gbDV3CEtYuJEMAiF5QDYCIWE1vgHbCCS4QlhGssDQWCDA1ZWZZ4h52PM8/ehZ379P9nGHT1ZmROy9v/97p/Wud73RX/kL/1ZcKZd0eLCnWq2kTDqWtNZms1CpVNDRwYGy2awGg4HG44lms4WiKKNyuSrFK41GdxqPexpNxhqPpxpP5kplCmq2DvxVbx6oVGkomy8qlckoVqxcIad6s6ZiIa8okjabtRaLhRbzuRazhVaLhdarlYbDoe5ubrVcLFQulZROpfx9y+VSq8VK8XatKMX73SqOY202G3+t1xutNhtFUaRsNq9cLqdsPu+fe+r29Pj4qLuHBz099tTrTTQcjjWZjDWdTjSZzVSr1fXxxx/p008/0aeffqpGo6HpbKLRaKTeoK/xeKzZbKblfO73uuL9rFb+Wi4X2qw3iuNIuXxe1XpVxVJB2Wxa6/Xar9Prd/XwcKfhcKDVcq54s1FaKaWUUTrKKxWlFUeSUrGibKxqraiDwz1VK2Wlo0jxaqPldKH1WorTeS3XW7+nEV+Tsc8gn88pnU77DDhjzoeT4v8P/y5SvJHWi1ibVazNNpwh/z6TyahYKCiTySqK0n7+hULef6dTafFnd9Y+781a6/VKqXRKxWJB+XxWmWxKhWL4/Jxfq9lWtVpTsVj0z46GI/V6XT0+3Wk6myqKUqpU6zo6OlGrvadKuaZSqaR8Pq9UKtJqtVCv96T3b7/T1dV73dze6Ompr9FwrjlnsVr5fWXTGeWyOf8c92A4GGqxWPpzbbex78X5xbl+9qu/qi9+8Ln2Dzo+n8eHR93c3Ojtu3e6vr7S3d2dRqOxn+Vms9U2jpVKpfx7K+Wy6vW6MumcZrOVZrOl7WI2nyn667/x5+NyuaT9vbaqlYLS6VipaGujKpeLOtjf80FymWbTuZbLDY9E2VxB69Vcg8GthsMnDUdDjSdT//IonVOl2lK90VGzfahao61Spa50NuvDz+YyPuh8IadIkR/GbDrVHGNaLm1Aq8VSw8FA93d3Ws4XfqDcsfk8fE84wFjZLEaTTQ4+5Uu7XK40Xy58gOlMVpl0xsaMMfb6fT098SAf9fQ0UK87tkGNp2MbBKe7v7+vzz//TK9evdLps2e+nP1BX/1+X71+z5eX38X7wBh4L4vl0g5hPp9ruVr6IaS5mKWSz7FcKSqDUW0wqpGenh417Pc0HQ+1XCylTaS0Msqk88qks0ql00pnU8oUIlWqRbU7TTsgbbfaLFZaclZraRvltFwFgxrjEKYTxdtY+ULehhGlUsGMtsGclArG5Au2jrWab7RabrRar31eXC7Oi88cDCrl35PL5ZXNZHyp+LP9HQbI/7bzymVsULl8Rul0yv+7UCyoXC7bSZVKZTs3fnY6nWk2m2g6HWu5nPvyZ3N51eoN1etN1WoN1Ws11Wo1ZXNZbTdrDQZ9XV2+09XVpS99vz/Ucsl9TatUKCqfyynDuaVwJCnNZnN1n55sGHMc9mKp+WKpZ+dn+tnPfqbPPv9MrVZDsTaJQd3q/fv3ur6+TgxqFIyJM99ulYpSvmt8nmazqWwmp/lircV85Xu5WK4U/c3/6N+NOYRWs65SMWdjymYi5fMZVaolNdst/5LFbG5rVcSliLVYEJ0G6nZv1O3eq9fr+WGuN1vFSinK5FWuNLS3f6S9gyPtHx4rly9oOp8Jy+CC8XtjpX05R4Ohvf52s7VBYWDD/kBPj49+bR4Qrz+bThxpuCCZTErlckHNZkOHh0f2fhjTdDbTcDTyJQ8PXz6Q2XzhqEe05f32ekN1exMNMKjx2A8OY3r9+pW+/vpHOjk98WUaT8a6urrW/f2dut0n/28bn7h8aR84730ymThKTKdTLRZzrbcbRam0arWKjo731Oo0VK1WFMdbjUZ99Z4e9XB7q1F/pNV8qyjOqJAtqpAv+CIWywWVagWVKwWVygVf9sV05vNY8rWKtY6zWiw2fm08/WK5UCqKVCyWlM3lbFBEJaICDikYGf8U+zzn06Xms6UvBJeabyIT4PuIcBhQKpX2P3NRg0FF/gzpdEbFfMGvhdMolYoqEI1zmQ9REQey8+wYKP/Bpr2Nlc2kVS4VFG9xCKMQ9VdL35POXkeHhwc6Pj6xYfE7ppOpbm9vdX11pXfv39koi8WyDg4O9frlK7XbLaUj7snaxoTjvLy8cuS5u7vX01NPw9FYRycn+tnPflUfffTa94foR9Zye3uny0uM9UZ3t3d+ljvnweeIYz55ZIPqdPZUKBS0IhtaBSfu//53/8Z/EBfyOdWqFeVzXI6V0lGsXC6tUqWoWqNu78Sb1BZ7ymi52ji9w2s/Pd6r3390+jKbT32JuLybOFKhWFG7s6/O3qGNqlAq+cWdGpRJKTLabDmomXrdrmbTmdMOLisGNR1PNBmPtV4ufaBEqkG/7wtLmljI59XuNHRwcKDTk1N/wLEv9Uj9QTAofs7eOJY9yHg0cqR5eHzUU3egXp9LuPF7abVbevH8uSPTRx99pHK14sh7d3+vd2/f+mF2e12nhlxQPFYun/PntTGNRhoMh5pMppov5sHrx7EajaouXp4Eo2o1fdmGw566j4+6v7nVqDfWcrZROs6oVCirXCyrXCmpVq+o3q7amNKZlNarpcajsc9kNplpMV9ruU7ZS3K5SDeJ0HxmIiMGZQNwWo2HDdGcFAojI7LOpjivuS8gP8sffsYGlMaYOL9whiIt9d8hheRe1Ko1NWp1e2zuSyaLwYYItlqRCs3CWZEq+meJjinfgVKxqHajjnk6+hC5uUOkx81WU/sH+zo5OVG73fGZ4GyJSvf3j774fKa9wz1dXFzo808/1X5nzy+BQ3a5cHunb7/7Tm/evNWbN+90d/egXn+kg8Mj/fSnv0+vXr1QsZBzhOQ+3N7c6urqStdX17q+udFwOPLn2KXB3K9yuaJmo6mDg33lCnnN5pzdTJPpNHy2v/e3/lqcy2ZcL6VSsZbzqS12s1na0xBy84WiDwHPstlIi9XaD2E0mjiFoi5YrvCYcy2WM603K39vNl9QtVpXqVxTsUwtUfaDJjculUtK2Tjx1hM9PjzYA+3yc4xom3hVPCPpxmwytbcJxjcVqerZ2ak9WbPZ0jbe6v7hwYZO+onH4HXwoIVCUZttbIN7uH/QWwzk/kmD0cLv7+XLlx++Op2OLx4e/+buxikAB/3w8ODoRq7Ma2FQmWxOq83axoTxkV5wOVdr8u6tL1ezVdWLlyc6OGypXC37fO/vb/05xhj0ZKXtMlYulVWtWFGlVFalUnKd2Tlo2/mQlpBODvtE2KHT4cmYFJNsYe3IhEHg7UkX89RAvtw7o4gcYXYRKhjU2hHP6cqCNJXaL9QKfJ/TpzQGSf2BEdmUkv+LVcgX1Wg01W611em0nWZiRK4l16RXC81nMztRfoz3QlTjy1Erl1OlVJS2OOiBnXmhSLqZ9d3j+WKoGNT+3qFKxbI2a2k4muru7lHZfFbPX57r7OxEx4eHjv47gyJ7wkC++eY7ffvdm8SgHjUaTu3gf+VXfo9evHihWqWg9Xqp+/sH3dzc2lD5IvXrdnvOxPI5HHdLp6endrZnz85853AKT71HPTw+2OluNrGi/+1v//U4i0EVAQhiLRczp1XjyVCr9TKE+XRGUTrtVI4f4rJwSPP5UpNpyB1jrQxkLNekdFvlfCh511qZTF7pdE6FYlm1el2VStXpmVJpzRZrewIuOWHfD5Vc3gVm2h8ml6UOSts7v39/6YtIvUJUff7iwg8T70Gqd31zrS7p52TmB1itVtXgoXT2Qvo2nuj27k7ffPOtrm/u1R3MXN998sknPqyL83MbId9HvXR3f+cDIyUgsmE4pKikPDy94BRWTjFxLHirxRJQxw5L6YzUaJb17OxAzXbVF2W+mOnx8V6jIZEp1nYRK9rEykVZVXJFVUol1WpldfbaOjo5VKVW0VZbRz0MdtCn9utpOBi7KJ9O5zYI0hKXSa5fcjYsvOv3EWdnUIlzpN4EWKEmXa8daf3zKWqFJOXDoBSFWsL1ROzPjnFx5nhrLvze/p7ro9lsaodjY0pqSu5KOK6U68pd2gjAkk2nlMvwepFBsYODtiMyxpX8kIoFDKutSqWhQqGi9Sp2pClVSvro4+c6OT1Uo163IW63OJ6ZRsOB66Dvvn2jt+8udXV5o4fHnkbDmdrtfX399Y/9rOu1ol+nz5n2+k7pSQ+p00gZuUc4p+PjI3//69ev9ez0mVPSWFvdP97p/uHeEc4p3z/8O3815sKC9JHT8oam05Een8g5H/X02NV0NjcQYXcLAqXgtah/YmXB2LTdLqSIon6tYinnYi9fLGq75YHwYLPK5QoqlaqOFhgaadgM8GE0dK1k7z+d2RWSzrmWKBRs1Hje0XDoaEF6lUmlVa/XdHp6bKMhGnCpr29ufRCgXVwOjHf/4EDPX7xwUUxefH9/7zTg8upO1/d9rbeRWs2W9sjbjw58MUJNMgshfc7fOJqZ0z1SK1IB0jkOEYMizcPQtjGoUCyXIxT4GalcLai9V1exSHq41nLFZZtpuVhrsyIfi5TeRspspUwcqVwo+PyOjg918eJCzU5LUSblCz+fYVQgZH11H3t6uO9q0A9p5q6ucyTghckqiJJR5BQOsGEXtfz8SM3XRKYASIQ/30eyEJ1CeocxUR9TZ/HP/F4Qr1qtqlar5dqTc+PMeI/fG1RSmyV3JqBtOOSNtuuV4s1KzUZNr19d6NWr53r9+rka9YqWy5lrdLICMpj1OlYuX1arBUiG81w6Ir189UyHR3t2rul05HMldeQu8bOXl9e6v3tUtztUv8e/n6hR7+jLL3+oZ6cnqlZx2Nz78Pl5f5QUGAh1Ns6ebOVg/0CtVtufF7SS195sN+r2HwwGUUtlszlF/+t//R/HeH/qqIDiyHns09ODawZHhF5fi9XKKVPsfDpErVQmpwwRKJtRNifl8kDFkaq1kkNkPk/Bx0OItN3wc1nlskXDjal0VhvqGi7jdOLaiIuyS/swcAyKqAKKQ8SaTib2BnzgFMVhidchOgEdr2wsjw9P9jb8TrwqnpqDODs/V6VadTQl0txc3+jm7lE3D3xvqLUAAjBSvDNFJgfmojSB5CmYeWDUHhiwkS4u5YbClHRJRvKAzDlgLmImAXhKIKgZ/j2RnAI3ePl4k1a0TSkNZE3KsNoon82qXqto/2BPzy7O1eq0lSvy8wGyxnAwoH63r7vbhw+fmejgtA9PmeZ7o/AZ+N+OpqmAeNpQOEEcAp8Rd4nD5B+JaBhfAkDYoEJNtGtJ8Df/G4NqNGpOy6h5+N0To3dETNogIZXEEF2HJemnEcxUcN6rxVSdVl2ff/6JPv3ktT5+/UKNelWL+VSPjyE1v7snjR8pSmVsUJQPqVRWzVZDzy9OdXjQUbVGuhcHYxoSbboOBg8Pjzak8RhHNNOwP1G12tCnn3yh05Nj1ep5AyM4bu4rToHzNaJr4Krn5xggf9pKGX9vJQGXesOu023AJ9L/6H/5r/5SHDwQRTYeNeUaiPQFT0/NYmsdDDWdz3042zjyL0hl0srkUiob1m2o0ayoUs3bI4PVkyuvVqSRseazrdZ445how6Uj7Yi0jbggoDLk8tRgC6NM5VLZDxWPyOGXCgU/UIpXCn+iFV6lXCraG3PpASG4aE67FksjRgEEyahMmpn0Nfh3/X5P/eFE/VFIW0mnjDxl8eKkq1n/Xntpo2Q4hhBdQp8p6dsY7Uorl837gTiVFZ6SOhSUD48fKZXhQnE5yX12vSD+BRW8FPG9XDzAA2J6KlIJeLbTVr3ZUKVW80MErAAM4IyoTx4fus7/Qai4RNSIXAiMItS8IaI4nQNWSAeQgfrPqWDy/gK8juEE49ohfHxviFJkRsGo/LXduu6mj0NPhjobIxuP6FUCkNCTWyW1WayINDSTdfpEXb63t6d8DoRypHIxp5PjQ50cHer0+EDlYsEoKZD3u3fvXZ/0BwM7qVyhpHK1rmYbFPBQF2cn7qE2ADdS0mgcjOnh/l7dHn0qeoxzzWcrTcYL11DlEjXzRzo9OVSnXXFErFQqjjC7LICsiRqK2h5Ul7uBI8DJY1ztdtvPdDDqG7leOxWOFP0f/+1fibkgpDHxFjSGfHnlKLALm49PT3rizU2mTm8MExKyo7VSmZUq9aLDbqvDQ6dWyobiVyBTkRYLaT6l30GkyjhabbEkRzqg8+TBJ2kUSBKeAE9OxOIBVyt4oChB04YGQ+jfhOZlijvpS89loq/Fe8TAQL9A20CoiFYYFRcJAwIdmy1ipw+keHw2RxX6MEXg32xiUMll8oUCudsZU2xElPQUtKtSqRlS5bLiHNyLSgWjxLACfE2tEjy8cTMuNeAG9RamuI21XW/83jmXdC6vQrFoxJHoiVcm7cCR8JAHQ3paGNW9uk9dOxvS0+8N6fuGN1nNrge1M5pcLptkJji5gLDuGrwB6SNr4YwDZLz7eS4XUeHoeF+VStnOkYgEYDIZg3KG6LRchMzGaWcGwCFvmJuGebNV02o5UjYdu2ld5wu0OZNxFkDNTNqGMU1mU2chuBtIAuVazanm4f6e9vc6hszJlCbTkfo9al/Q54EbrusVLYm0ay/6pPl8SQf7R45sh4cNtVt1Gzmfk/fM3XetCor99OS7sXNSGFS5VFG1FsqMp0E31M/u0a4V3fzvfzcm9NLb4SJu1it7PmBwQidoEg9tSH+F3sdiZS/Y6w80XQy0TY1UKKfU3qPHUlA2zyWhhAZcSGm7yWq9ymi5oDOfVSoqADc4QkUR3XwAi9DIxAjxYqGOm/pASQWJntQ/XEreG8bAw3M+754INVzsKGVv7O59+EzUQHxQHiq3InjeUKxv45SWm8j/HQPACPkdXHQbqr15qCxChs3FwCxC7USMzUYyiNBq46kbfp9E1DWHSz8oXzCatYPX+VzTSYC+MS6aoEC3lWJR+UzWqSye3ayT6UxjPifIXQbUq6h2q+Gao16v2BAAQKhbSJfd3B0D38OaGNnh4DXNIiE9TWqkHey9Y0SQ5vB5cQBEF+6BaylAoTwN4uBY+P686+CS69ZWu2lHSgpEROZ18eoY1cismhCpNuvw2mZrxLHOz8/105/+VGfnx4rjqaJ4aWfCF2ca/qbGi/1eeCaiDxnHWq43msznGozHfualQkmtZlMHRwfODkAZOYuHxyffW95XJkUK3VQhR/aQVioCwcy4nXF6uufsCkeIY+b7ceKUD2bPTKZ2fmbbZHNmYXA2GNhgNDTAdf/wqMfHJ4ND0fS7vx9zAYlQ7vRPQ1GHQQEb4yns7WED0GmeQwHp6+r6Rk+DG02Xd1J6YWPKFYg4MClICVbabihAc9qsMSpSPXogBUXiTXGx6b6XVciXVCwVQw4Lm8IUndDXIbXjYnCxMZIdQ4HvWa+3DrUcrC+Mw24wLP43Bmea0mrt73MN+AEWzjpt3W7T/vdAyLvagO9xmrO7BLurGOEsQq2BUZEk5VKRDQoUsV4DeKBGzDpH4mHvtdtqNuq+gBgYcD+fibRkMZ8oijbKZVMq5knj0k4neTDd/shfveFYizXskpyq1bL295pqNWuqV0sullegrm4sLsLnpFk7XzhNoZGNYRMt7Fio/TiD5BwwEOhBwaAS9G13PtCMcD4GNkB2VyH1LsF6CHUTPTVqZdJkohIFvNGywcB/Y9wGatzEzfq58D6Pjo70k1/5ic7Pj5XLrpVJbZQCPCH6Q2GKY2VToH8Zf0YoXDlS+1xOcSqt6Xyhh25P48nMxsrvJoLzechGyEpw+LROOAvg/YP9QzVqDd81jILPxXkeHrXVaFZ993g+3HFqQMAns14ScgA/wxkRpfl3BBXQZCIh/a3b23s7kmh181sxRjOfTX2Jx8Oh4Wu4a1wKLggvxgejfpqMJ/4l3775TpfX3+n28VtN512l01tFfMGti/BIXHTSMOhA1EJpbTdc4IzrKPiAmTSsAFKlhh8Q/DFekwf+fREcjKtLz2YcmrU73h9AAMAGqJo5V1yUD7EkeES8e7hECt+boDluWrowB/BI6oSdYSYGFQwzpGfJvwpAZ2JsTk2pdYoFNerBy5H+cfhEj4O9fX3y+rXOz57p4GDPaRoRlAgVqEdPmo56ms/Gock6W/gSYkj3jz09DUYaTuaK0hTgIGltndAcblRUzPO+I80XG6ffRDseOHUXnpQ3yTnRCH16fLInJXXi/IhEhrCBrHMB+cNjU0dQ2/AsqIv4Hs4emJ7Uh8tKbUsth1GBdPEznCOX2F+zudPOx6eueXREZAwTZ0PNTdQiWoOotltVtWpZVUs5lfJZ5TORMhHGROTHoEKEBC0uVasq15uqNzvKFEpabWNNZgv1B6T/AfLm7KAW4UhIwexEFkujykcH1EsdGxVQP+livcFnKLp/xnvcsSICJ3P54SvwNNfmj/ru+b/htCA3DPTU7evx/smRKrr9f//nmA48CBosgmGfNwYNZGpQgIMgZwch2x0wzdM3b9/q/dUbXd99p8HoQZvNXFsBm8eJUZFqcIHh6mFUuy/qkdB1T6cLKmSrqlTq/oAYFBcOj8kDo5PuvHg80aUbq+TF/ZCz2vstDZBgJHiq79Ma45+OJMF+Qoc+vJ9gckQaQ8lRxp73dx4o/530khwZhgj9HYx2B0Q4PvHrE4OiV4Yx8f7zEDNzWSN1hwf7+uyTj/Xx61d68fxce52WaKJz3mQA40FX08GTxoOeLwUP5Or6Vtd3j7p97Ks/mmq63KpYrujk9FRHR/s63GuoVskpEwWwgRqQKIXzIPWi0VquVHwRSbdIwR7uA62GFIUIxjkFmJgmLl8BAcSQzs8udHR06OfBGfa6ffcIr66vbBw8G343fwOO8MW9CJy3kAoTFUi3MEa8PLUTfSIM2LWQ68OtKsWsjjoVtWtFVUt5FXMpZVMQhWGNbJQ2SJYxQSBP3dLsaO/wVLXmvgqVmo3qkSjx8KCrqxsb8XgMa2GumUnUId0sFUva39/TXrvj9JCsARYGNSnIrlsJfuaBwcEFCYjm2k6E97uYh9qKVN1MmPnMBmyD7lFrcU6Piv6nv/OfxjT2PhgUrPLR0F4UDwwYgLeiT0PaAQqHB6JYhGAKDj+aDLRcTbXZLoGrsJXAF3O6QG4OXEzeSXrCJQ3pF2lfJsqrmCcnD5eAi8/DpMl6dHhoD8hDuby6NIT6zbffGvLGsAjNm20wmlBHBYjbHX3XPlFgbSfF9M6odrUUUSSXoSgP6Y0Z2AnjGrAA06O5bY+Fl8K4nDaFpm5g0oTaopDLh1opy+9Mu2HZqFWMXH30+oV+11c/0PnZiWrVsrIZasuVRON8tdBk2HeX/re/+Va/9X/93/rmzZXue1ON52ttoowRLZgchwdtlYtp5dLQxEl3Npqv09q4Hk3ZoKjjMG7TxTYbo248eOBsHATpE+fD2YV+Gl+k6bGj7PnFhUEDnjl/iE6gvDfX1wapzCzHW1Nv2jnRlM05FYRXVywUXXMZavfX1gZrUmyccA6pI2dTFXORTjpVdepFlQsZ5TNbRdu5Yj7bYqINiKrfW0pxlFOh0lRz71Tt/RN1Dk6ULhQ1Xsw0SGo3IkW3R80/djqI8yD9puZrNYhMdX/V69UPEbZUqfi98Yf3TTTEAexQTdflOKANPcCZa3pAj93UAjQoQCE323sDRX/13/t1GxQe39ZHupcUY+BSRAmiVGdvz2+MIySUuuk1Ik+daDqfaLGCcgQZNTEo3EtiUCB6sE9gD8Suq0KkwKsxOkCE4EGYLZzJmOj6xRdf6OzsTPVG3UYMyfHNd9/p57/9c9OA+l3IuMCVAerFrfB7dzVVqHJ2kSpKOGghSplakzDUAQ2AvN3vSqBjMyAwKPefiFDBmIKnArygl7SDziFwBxayjcmsDuBoqZjLqlop6fnzM/3kxz/Sxx+/1NFBxywImAH5VKSiYk0GA717f6n/5x//XP/wt/5P/eNfvNXVfV/zZWxPTGMamkyrUVMUL7RdT7Waw9JeabmlZRBqHS6G085CqEX5HB9qw1h2iLVq1ReHn4UCtVrNtDLiuTSkvb/P2E1L1VrNHhtvjCGB9PK30dCECOoadQF3MK1SGcfbMDhTrcMsr5jrxuXMZAKFabsF/KFBTnkxVkZrtSoZFTOxou1Sm+VUq+lQq9lQy9lQqyVOA5SQzkJGuWJNtdahDerw5ELFWl3LKNZsCVF7on5vqIenrntWQOU40FKxYv4dgYGUG8a+aV11So2KiuWSU1DSZZwNKDB3I/HIAYpKwBQcuw3nKaR3tCvu7x708PDkkoRoHv3rv/YH49Uy9J3Mkk6acgEhkh8MBTU5b80hsmivTU4NkrRYLdyb4W83LJMeC/HafSZfeAyIt8iFKyqdyjr/p8nKXAwPhhSJ1AnDor/w8cef6PjkWJV6zUX1lVnAV7plDubxMcnPZ54FMsOd9AxwwShf0nR14ROgXneskwYl0YhLB7ewAscQr0qhmsaIksgWwL3kT0D3OCc7m+nU9CxGTBjfoBKDUuT+VXKBAqmU2m2r46ND/fiXfqgvf/CpPv6YCNBWsZRVIZNSLpbG/WBQ33z3Rv/fz7/Rz3/xrX7+izfmOR4fw1U80sH+vgr5rOut6XSoyWhgI1hvqUsDFElS4DTWVJ4wxxRg8YDS0ZhkNomLRKHO928WM03HY/ds5sulIqJ2oei+VyaXcw26XANsUIgH48J4aZano7SGfahYpHCRqo2GTs/PtXd0pEa7rWq9ZrCJxns+x6yXgoGsGb9ZOgqtZ32NB096ur9T7/5eAxr3g57W84m2qwUe2BGOebY8EbDSVL29r/3DU5UbTW1zeS1jGcgZDmgh9DQaw1pZK5vJJ5QlZu9Kft8EDwIDd6xWryqVgZCAI4LvCUqdS1iP/zofAAAgAElEQVQm35OAiVAAYgZ7DKfDuug5Gnaf+jYsj3zc3in6F//JX4pBcKDV4M0i549bLUGOEj4WqRjUEjr3MLu5nzAWGJQDToeVsFjOTRK1ZXOJ6bs4hUpC/1ZGWJr1tr0GXpK0A64c0ZG3T/1B0UthfH5+ob2DfZXrVX8YDLjf7bo3QP3BuAfeczrDoENvyH0omo7rAJs7coX/c+oX0sJk7MBzOhXVqo2EmU1hythBcAS7tNH9EyKax0doDoYoboCEcZMl/DmafqHId+pohjf9vI3h/Xa7qS+/+FRff/0D/fIvf6Xnz09VqeSVz0ZKMQTXH+j9+yu9v7zSu3dX+va7t/r5b39jFPPs7Ny0F9IxqGGLxdQIFK8fWAkUyitfUC4eM2aM41QYp2DYz5c5GBUXiVTOPTMiFczs6ViDXlc3t/AaB0bQtlGkXLGkPF+lsi8zrBgcH+kjc0Bw96B/jXr0nSauWbLFoo2pfXiozsGBWnsdMyiICPks7Ag6x7RT1oo3a80nePsb3V+/1/vv3urm3XvdX15p2u8p2oD2bZRNw5CH7JtX1he+rFK1oUZrT4VaXREsdAgAq41rp0ESnZjxot/UbjOYWbcDgeFDpkF6enx0pEq1rE28NEoJ0ILhw3TZMUkMcZlyBfDDzFPoa3LviNTw/KYTsrW+WUU2qH/tn/lpApuvlEllVK1UfbHCdGvXYwtcUOqZ5y+e67PPP3UaSKR4f3Wp7969M8P7Q2M04UNhUFwsoOld7UIv4OLshTptehdFp4vfvXkTEKQFDAnmY8ruerc7HTVaTXs5D5jhKekrQZUfj0J/zPAsAMrctROjIziFAKmTqgWgwqklBuaGbAAjCO+8Vr3KZGg5YWfvCKWBNYCV49X4fvMcN7DsudD0JyZO/4ClAS5Cwzc0MEOqCDOEBvjSTcvz81P90o++1B/5wz/TZ5+9NoeMhuZmPtOg13NRDQ8RKhF/M38FEBJSsLaNANCDMQ6iMWgTMDUpB0RZMgyiESxo+IhHhwcf2Nc4BC4NaC3PDsMqFEuKN0uN+6Qstzbmh8euRhipaVeRipWaDg5P1GSCtspzoIdI050J3oDIMp3AFACOdc7PUctVymrv7+vw+EinZ89cs6Tw1DFAytr14xb61Jh5t1vdXr3Xu2/f6Aqa0bv3WoxHKmYyKiU9Oj4XwEGKeap0VulsUbli2WhfynA6Bp/1eU0ZR5mBBK+UyzIrt+eJB+4bz5nU1LB/q2VHs1rNjdwSSXmdVDqk+wGUCiMuAfVbJez5gPKZi2hWSdp9THqAPIfoz//ZX4t58MzXYEiNetPgABeYi/6Ln/+20T9y89OTE0+yAiA8dUGkbvQNngUEacio8eID+hUMKnC2HKU2W3U6+/r80y90fHRi5IXmGfMq5ufRQNtsXAfgYXm9Sq2qGtBmrRIappkwRu7hQyZoIYj2Bp6nIjoalTFTIjCncQRErMDsCHBxyAJBtRIaSaniVMgeMIeHCqmfU6iEe+aJ1Sxw/1arJegRtQdj+IEJYEYABT5FIshi0hvavRdSr2a9oq++/Ez/9D/1h/TDrz5Tu1NXListJiP1u08GWjAO2A4gc3zxwKrJBCvjKWbqV6HI0MIIkY1hO3J6inwG/CB8Hp8c6eAQCk8xNGkdQcMITEDoQrN2uZio93Slm1sAn0ujZX1PL4OSrVWu1PXs/IVOTs+dejaa8DOLvieGmKktSRmnyAiE5v9gPDWPsMbQ5/Gxa796s+76ie9nVGKdnOFw2Nfjw51ur691+ead7vksd/faLhaqFvIq5UEUA9MkVMmRtrR9bVQFZRhRIVUrMz9WNeuGy026x9BkLldUp3OgeqNlQyIqMxHM93JWpLzLBbUWs138Tu4rBhWyrB3hgXu9I/zuennwS5kGp/4GheN1nWn95t/4jZiaAFIp3tZoTYG8t+CLywN7uGMit+teBZwrxhvckR7Dyu0bh++CujGNmyBsjk6kfqb+U7yu7G1/9PUv6ez0mfs1hE7gcAreHcTKgYfRdnoqJTVgBtBAbEPrL9lzEBlA+chlx0NCLyMDc4+9kyNjTLzujtWMR4FdgVHteG2BFpRS3poT+dA8TC5bYGrv6hHYGwFsgM1MeeycPkMTlp4SaVeoI3kAIKPWLiBSJl82tHijFxfP9Ad+9af6+oc/MKmzXMpqOmZy98Eo2tNDqA15MKQWeEjqynoDRsKp9kml9g8cXfiMOLrHu1vNpmO/JyhAe3tt17pEs3BhwpwUZ+E5qaSBjGOZTGBkM/L9Xm/evtMt0Y5ZqzHs+qWKpapOnzFw+ZE++/wLnZycClQMB8NnIquYzsLYCo1da1qMxs4McoWCm90XL577/ay3eHUcT2DvY4SMxwDJ39/e6+76RuNeX9vFUphrGcTUwBBOcmlgirEhKlbSz0KhrDytimpJtWQ8hxQVVjoyDbP5SsViRccnjFrs25D83vNE+QCTm5u4WrrId2QyeRiOI/UBqR5lT0JFIsVPmtShBieihbEkKHTcBWtX/L3/4b+MeXiIVIC17wQu8NpMyKLpcH15qTdv3rh4BSkJAiCQaAmxaw09vZsM3iVd+B0Y4NIuQfQODw71ox/9SM9OTn1JgSHvHx+SplxC9ZjBqQtGxevQA6Mbf3R8ZHCEWgikKFDr+RlQo0WiIbF178wIHl116UP/YDimyQgVBtJsiGJhDCHM6fAzeG1PtCZMbRNbd5SobGDkQ/8BIaKXEdj0eMTAQvcskBvk9Csm1sjYrEIayoMD4fvR11/qd331uX7wxSdqNMqajHrqdUGLbp36zRkD8Xh7SDWoW0hZTs8udHB8qvbegXKM+sOomIw1fHp0kV9K3hecNgps13ykqNB/FgH630HD/E0KMxzQ6b/U9c2lLq9ujFz1+hjUxAaVyxe1t3eoV69e+7mR8jNbxnMhzSVazxdh7N6RGtoO3Enmn2JkDip2AvR6Fqu5ZjamAJmj4UE/sdcdqN8daNgdaDVbKEv9BvOfepbZphkOc2waHPUdozapZLaOcqDZaapNj2n/0Mgi4BeNbiYIGBV6dn6hw+MT7e3vq1Sp4iV9LwLNbq3YSjc0ukNvknNz495MGz7TPDS3hwPfV4KDGedFDIoeVt6REXKAU/5/9A/+u5jDBiXhwQcGciBFmhVxfaPL9+/03bfferBvu17bup0CWV8ipXnCJwON4zB3k5+h8QkTO1xwCsEvPv/ciBWeHO8JDcc6D8ORxhMYGuTijGOv/D0MjbVbTT07e6ZypeyHhyd8MmxPLUMKFkYQSBMBT+hjkSdjKG6+4QkfGH/ue3YleBpqMkZHuLxcgBBaQw0UoHj3tEg0UjyHlGuBk+MjvXz+XJ9+9qk/D+mpZ7XGI93d3eq7777T5ftL3VzfGTgh7YxQQMqk1apX9ez0UJ99+lo/+eUfaX+/pfGIQUEg1yfN4Petllo7lQysCd4zF/vZxQu19w+VL1dNvxnP5kYa56Oh6xM7nnZLh4ehYQlyRcR05E96TtaM8GhJ0FwgZb69vXYNTFOU5jKNSlN2oNxEkTOVZ6en+uEPv9Lr1y91dHRgpxJGUExo/HBnnBUwC4YqUwKtU//SSxpjRChHUX9Sdy2ZNobutrZQzHa1MZWFeTCqbqIUcP54SFr/ZPCK/tJiyRMB4i5YsuDsOfNQR0YdGWCFPAvpeTSaWoLh7OK5np2f64QWTLPpdJRa2pmMZR3MBg2gkmtmA+VuPAP0YEQYNDU7dC6cHY7YzpfMplD289mJ2ET/6B/898lkWbhIxtw97hzboEj3iFBv37zR/e2N83bqhUwi3qEU0GrQa7BXXQav6qlbS1Lh2YP0EsyBVy9euLkGs53IBVPJuSpcwdVCsyUTr0yRBhg+ireOip122znuaDJRfzhQt49BARAEFgORpNFsuHcFSlgtI4YCGxsaPmzsQL3BO5pVvo19aUJ6E4i2gcu3oz0FQMNABhTciIZzUy9fPNeXX36hX/mVX/EFYx6IvHsyHTuaf/vtt3r39p2uL2+cwjE+QK3FJSmg9lQu6OWLc/2e3/1js50NgY+Hbqav5nN/3g3gy2TqyH1zdyew3aPTZ6o0WlImp8V6q6FH12faLuaeeMWB8P5gBECpIeUDvNiJt2BUoX8Wpq2JqkR4SJ00JGmOGg5O0NMw/xak2Dqdpj75GImAC52dI5pS8fMjgmc8mZ1z6pyF5IynttBOUILCMTD2MwKZnNOsxljnWm54L9y1tFJxYKxklLacmsmxAC+QtAddTzcjG0Z9R6BlaBXEjmh5/vyZsxemhmks0+SGMDwaz1QoVRyhzl8814uXr9Rk5ILITeRb0ONam3jG8wuiNLiEIEtHzcc9h5IX+mYgq2NT86xSxftEUSsXhmUDeTar6O/9j78Z8w+8GbOkgZyTy+VR4sFQj1BP3r/XzSWe99rjxUQqe/R0zl6BIvn7nw1E1d2kKNEJo4Apzew/A12kXqV8XkedPbMwqs2qsvmM1lvoHqQoQZ8PL7V25GNuaar+iIc+UA/ofDzXFF25bYC2gYRPTo+NiOFpSEH4XqB2Lie5+wenkTCXxwvQm+AMDGYkfSwiy25Mw/4qjoNBvXyhr7/+oX7/7/8n9MmnH6nRgOGRcb5NegCcjdPpPXZ1e3WjN9++tbbgqD/Qeol6kzzz8/XXX+lgv+2iHqQMTwgxFC/J5+bcaRhe3dxoudmq3u4oWyhpuZWmq7WBAwyEy5e3JkgxjEC4YUlzl2KZcQVERHA89GYCMBPkwiJHZgbvoOu4xzQcqduFehacjqWzUlKplFenU9fpyYFevjw3Ode1JHVHjuHSUJxnonQYZqQvxiQzrHn0GrmQNI/pWW7WWoHGxqgwwSjJK5vKKY1BRRllo7SdNePxPHvS0m730RnGZDY3B9REgWUYcKQcgEZ0dHxqrUjqLNJh0r5Suaqj01NdvHih1x9/LLRCmCCgUU/KiUFlnUHtZNMgbBNMGDUCKWT6ePpBIgBkF0KsxYSS+SfufphPCH2r6G/9Z/9+TL3UanX8Bk0CNMUmQcxWKz/cu5sbR6r3b9+6b0EfwZeTDxjDBN8mbAJqkxD0PP+So4CkYZu3IAfUG/QreAh7rZZenz33vH5zr6kCWgIRl5fXXzpKrRhDh3VOOoKmHl8MkPWe1BtONJqQXoTXY/gONRoQRIpmhtRoxIViOaCQbu4ybbvZarHZaLraas5nXfK5Az/OVBOPO4Q0cDf+QEOUZvMXP/hCv+/3/V598cUnOjwkvSwZgSQHjxh0RK6sP9DN5Y1+++e/0PX7Kw2eEJaZKI7DyDdRCmoS9BoEaXAYpB/hIi0MTpCG3dzdazJfKMsAXyqjObUTqaoHGLfKpgICCQRMjUcK6kZqPhcY+utA9PR4ikd0MJJAU8LL4s0p4InS0HXQqUCslEbujhGSTsETTKvdqunZ6ZGaTdgWBMu0MvmMMhhUJmgsbj17xLRFcM6k2PSo5syowYlEHIaC36lWSjl0CFM5t2yy6ZzyAA4gvVCktiBngbljvUFEd0pkHmmXKAABlpKDeMAIfr5ouJzRIGqbVqfjlA861dnFudFGLgAA0mg6cjoO9Yx7z/0ECMOgnDF5RChoB7o/azBsYdUryzSY+I3xcu8T3t9qpegv/PqfjEkXTk6pUUITNUymArfKYYyw3X140P3NjSPVZDhy8cYHtMcxLB266f6gpGCpULihqYb35IGbd7hduRa5uDjTi4sLvb547jQli1RWLq3YyrVc+FAw0q/YIOrIOAdeu9vVzf293t9c6eb+SY9PyIYFmj1hl7SPXguXxihf0rsygz4ha+7UZzGkGegMh7KkVxXoS1xEIokZFglqx7kAVsAiODt/ph//+Ef66stP9MnHFzo+6iT8OYQh5ZqFiPhw96jry2uPqq8wACOBK4/Flwo5nwfp3YbP6OKYyMFQJq2BmSPGYxdV3qkWDB3SrV8HB0DPx0KeqYzr1FBQk7oElgR9m8CoD2mMU9mk6c0z5ZkDxJi+5HYDzXzqSmaiiCwAKwFgcSRMM9sFa4amMWTgrNkeuXLe6kMotsboNdIYNoIa2iVBVi7WmqEe+nPwI5NGqaXNYlI8CMoZ5bMM75VVq1TVbDTMrgBwIdvAMTMpS+uFVGs8JKImg6arlfmEfEb6UKgFA5efP3+uL37wA52enapSrwah0XWIPKToROB8DrZ5cEI4JuO4ZEmkexBgUeKFEwipeR3UrShryIgIHDgk7j3fSxYQ/ek//gdimnZHR4HmY4TLHLxAyQBZIwShcvp0/6C762vNp1NThfiz2pAuBaMKneowh8PlBDEEMkX7Ae/JAWVzKR3sdyx1/OLiXM+Oj8zXi/IZRTmq/2BQdNStdAILArVY5m2oKe4fdHl7ozdX73V1+6D7e6S7IEKubVCkfYAXHoyDtQBsb+pMCN+7EXmP3OO56VV5Opx0JXzuMMEcyKMcFhcuNIm5FMiCNfXRRy/10etzffTqmVOhwAiAoxcOnvrEs0FPfddDFN0WRFkzQg98v3KKh8Ow80iY2jSeuWi8LkyIPtGZjjzyAKTipNfbbdD4QIPC7zukKS6uI+pJ0MlgWMwUUcdaT8+NyrUvJ6z0Yhkia0CnrIC6BNmCOIsMNnNbIHEMQm5D9CsQBYGMUyrkU8oj+VVO2BiOKLHn6czcSFLmIOYTWDNAR55pY1QlGfyMKcABIqIwvEja1m61DP6QwgKbA+hwh3jPsEYwmMAxhLsHBW7smo30djxCXq6q5y9e6ZNPP9WXX31lsRucNZkPql5mm8zGftYwL/KFkiNUYJ3DjqB3uXS9DXnADgXCLCI59Fq3oMnAJhC+yYQgHIS0OvoTf+jHsUfDy+gVVB0+gTshCdJIRAQF70NUAtYlUi3nM1szVhpGJODQxUZW7h+6ZuJCVMTQMErSkGqZdGxPL19c6Pz8mdWK9toNVRDIKBWULheUytG080B8YNISJWdLLWFM9wZBT+/6Wu/5ur3R3UNXvd5UywVClWkbEv0qaDo0n4lUbtjZsAIlf0enMh+P3tV6YZ5fsVA2coPIBZwwmAo0rIGSmT7Fu5o9Tc1SoDfEkF1V7SYqok0dHO4bZWM0mgLXegrzhWbWM5i7BUGNRTMVJI+LgtNAS4In+z07Gx8SPN8UpM9N1qW1EHF00G/4eydFQNrjmtcNXCJDGMfIpMgukGFjNis0LINBrUxDQhq51W5o76Dt80FFN4A8RCfQV9CtMONE+ogTbLVqqlURziGVnBnhgwBL75KmKQV/4LuFiW7rdPiKBsALp4QT49zD8F8yJb2BT47xQ04tGwV+9fKlms1aIicWVG/pjzLLRL1GlDCQtUYpOMir2QEMx2o0Wvryy6/02Wef23F39juKMvQHaURPtATqX8w87Z3JVZXLwxz53qBI+TyCD5pMj3Q6/ZD+B85kmC7n79DgDgYICBP96T/6UwPGXBY4WzCFaw1UbFo2JljmPJQFhSVG1e9Zyw0uQTKhYUtlLokIRaP3/p6BNtSJwiwMl5u5//OzU3388SudnZ+6AVktQ5SNlc6llCrlFWFQKTwWNP4NVa1iNOcGE426AyNSV/TFHh50+/jgQbzpmJw5CkU5Y9lNdLGZpYLsGMJ4EF7hAAJBlrqCB08UWm2WFtuA1wdHDYMa9Ed69xaxw0u9v7x2LcMSAdcCwNoJI4LUDY9drZXV3mtbEtozNgWmPxMybgIjcwHIyefTsdbrBXHTiF46EU8xCyCOjJhSUE/hjeF1HSHhJoYxeNR3YXcH3YyN1suQohPl4BHg40glbVCZICaJQTEIGSBh0ic0MEJ/7/j00IbAM+t1MSpkrPH0yCIHYiop+ukpA3poKjLqwNDnwBoPVrLKFwM3EEfiTCUAHPyzmdtofli+OxBs6T+RrlkLn2yGug6AIgMzAsb7vsEfDArHg+gqdaUlpoGos2Eg0L3DfM7vAyk1jAnW+V5nTz/+pV/WZ599pvPzMzWonSIyDEAuKGOM509CTytTUaFUs4PEUfIHdBnHa3Us0EWcA8pGoo0TpKfNpkfqOkGp3dfiGfylP/MnYtI19AvwwhgV8ss05Oh0k8qQ3lE4k+pNhkP/HXB88niyYmwKhaOtFYS6vaFubtiqsHDHnAP66NULnZ4eWfTeX+1G0OsGNyd6ZiNt0wDU+I2tMi7QVtqMZ1qNppqPQk4/AE4ej9RlgA354CXj1TkzqP0FmTPLPMtuJD5IEBPBAEKA8EN+H7hlkYVmotCgg3q8TbkZPOonKNvVjZuel9fXur2/12MPtVkkg4PYJZoQuQKXKoAveDoMitex0GeaWimMTgO0wGpgyUKUon4IBuUaBxFRDCqONJ2jV8AM08Jp3spKU7T9dgKWQVucS7pdhbDJoKD7KPydGJUNyjod9BYxrqy9PGeE3rqjbKvhVDbM9dCHmjhSYVBcWBwfk8Ko3lZrBY+rr9awIoKY6HQWoG+eM+VCmJEK7H6UkCgniPy+Y+OpWxhhWQNjFhgVIjooWzE1DDs+77SdfhqUMyqQ7YaUKrD7t+ttKCXQxgPRxOiiyOATrBUIrIy7/+THv+zodHhwYKIwYNB6AzAz0dS6fV3NWHwRVVStd7wUgvIkgBaMMwWBmLfv3jo44AC46PVawxD9wRGNZOShQzQLTJmtov/8L/66DYqwyQcDzYCiYXIq/LFazY1Z+g58IHJkcHlyRlA0yzYbEQtjBJt1ZE9xc3PvSwdNBhTvB198aoNikwQevVqvKF/IKI42ilNbxak4IHxBdsU6dTG5OLoBMA4W9LjWvmBOhSwsT0URJLxo6prBARmX1MYeg37YTugxlcCj1FaBi0a9kcmwJSMowNLbIJ/noa0XMAlGurt/NFmVSHV9d6e7x0c9MvuCSM1s4RTQSq00rwsM2hUtGxBGFkCO0C8INKgAqw80n088jAkimE+lVUD4BFIyMlaKnOZBVO0ORqZ3BQAiTJSCqO1mtywFluiNu38SpuJCHcW0KylZOjLTu8jyh1JBtQojK0WVSxh/4MPRmH94AJ4mcszcwyG7gDB6cnqkw8O2Wm106agjQto6ntDoRBwGMAfjoZYqmKEOLYdBPTw5KRzROvS9Rs4yGMnn7y415pDNGPR1gsAm58XPYfDIlKGxD0iwYFwmWRWE8lC7yQh7Q5UmqSaj9dNgcJutU8YffvWVXjy/MJJcKOQc5cgMluu5lZGgPU3na23FQoxDvXr9kfUPqfmCcOlE94+PiS5g0IvgPTIbSJ/z9BkwfVlry6WFcXuCTPSbf/nPxyaLWl8hKM3AkuBwSJtAXRzaYN/CUYN16xwYegpyUVxs0o+thweZeWK4C+EKagjCKPNAX3zxqc7PTyyIgY5frgjFhzuApw+k0g9fRga2LtjZMkFBbyHGRHzFMtAuDmPn3UGNJmjzWb4LwXyPXfCAEklhf77dCEdIk3A5ZHlZ1sYkA4awGjDCLa8xnatvFsdYg9HUUQOaFcjb9e29Hp766g2Qnk4bWCHd7DRbYZcVTcLAu7LjYRiz71F3IlzPTGs+ZqVQ1/7+kUmksOuJ9rAurhLG+fsrUg5G12FssFamaJYAtBe3I4rskwo9H1OMgI2t7RckzjLaqFpMq9Msq1krqA46l6fGQo8j1mQTaThZJVtIeK7A6AG1zVt3r6VWmylXRjBI3Zhloh4kXVtpOicY5TyQiBM+Oj72RQ+k0aDgFIp2jG9s9DPwMAd6YhoY2hF9L5gZAGFJgzTwJ/m8ASgAIcVJFNFDh+MJ+FQue2aLvIvoTyqKA+m0G3r9/EInhwdqN+tOexlRApHGIU+WCw1hmdDUU17tvSN98uln6uwdWDt7jQDreu0IijO1FkciFETDvFGvOesCyIDoS8YWWjMjRX/zL//bsblJKN+QCsFvC5qIyZ4glImS4btkiwOXEaSG0IgovFEwoDIg0FTOC7BoSgL9gjZR0H722cfusrfbdRUreUVcuBTRiIMIZNag+ZYUeUQkdAHm80SBNUzUhnktisBVoPQ4VSOF25qWhGcBpWO2yrVTQoQMi7MCLWoHT9NHAamyUMkHiDnsv/EcjFfjhJ4M6UHQ8VupP5o4gjz1MbSlYItQcwL1Nmt1a7K7KQhvbQqsH4ypD8WIGbIRO6aGTnE6rWOdnT3XJ59+Yo12xsThjb17/96jLb/45jvXN4wkwBDAoCB9kkpxqbjs0LNgO7PAwUKTpFEAAsxIxUvVKzmdHjTUaRRUKUjZFPNIIIcLPU7X6o9B9ehDrTWdgyAGiQJ6TJVayQKme526oX6AFNJ/14P0r5axMlmko1te/0MDlcsGEmdBmg/zQ4E4a0Izs1xmvIx0/xQMi76bnWQyv0b09thJBrAipXw6pXIxrxYbSYiy5pTunj33gRpnrVw2siLUfrtlY6pbwBL601ZrEFLqTwYNMT8jqigdt3R+8UIt9O/zJaVyeTPayQyIol4OsdudxZR1YlQY/GbJksDQGGdYNvrrf/HPxju+HROYYaoV0ZPvV5tYxy5Z3BW65yHEs0AtJmF3exnaOz2RrA8aGVzyWhpkNDI/+viVU74mBlWEuEqnHWg99Hz4He77IFlFP4s6BWHNOfR6IPwEBv8dCqaAEUjyGj3yAw6a2sQihuuom8KQ39wNQrwgQYOUBEESJjZJQbmQiaZLAtn7EIKetwUzQ/OT1IhGHswFvuIoq1SWAbyy8qyPyeZcDs5IF+7vLFZ/d3+jwaD3oUkIX9FyzuulatW6nl+81jnNx/MzgzegRTQPyd2/e/PWBnV9fWsUjrU76Qwj3DV12vuW4zo7O3bRTQ2C8SMUgtrp0/29puOBtF2qUS3o4mTf2g25NFoEpG0Bjn8cLTUYrzSZ8Rl3oi+J/DITx9HagpSvXp75giLxZckEiztilEicwVho6+I5tKwvdezVQuGym5GfaDHA2cSTB72+AFB0WU/z8ORIQBrYH42d2VCHWck4FatazOzw9lYAACAASURBVGuvUdN+q66DdkMNoHovGcBhMgeF9NpYK8AeVJNMZA71MumhVaDgpxLdy1UVrKBUt/D8ZAZnMW15ZxRpq4jc1FjNU1OKzSrJsjU3+anL2TbJICdMc64rrRDrjQRx0ug//Df/lZj0KDQA+Q4IjiEC7EiugU+SpIXs9SkzCclWwopiaoRkSyAfDq9LrePJSQ5vOnE/4fmLcx0cdIKUMD0n0q2MlM/TM9lpTCQF3nyhuUmdYe0mBr7rpVhi7MPAoJM2o13A4MC0FIj0n+AO8jOBgg8nK0Qu0CFSBd4/RXmlAmqEGYSJGyOMgZ+U/E/qsU0wJuTKOB9PJaeVyhascwAlCK/Gj8DHYzz6/eXlh017UJ88C5RIoAHmEFHx6q9ffayLi+c6fXbiwT94jBiUV6pcXuny6tqab4x2o3BL2keEYsUmBvXixYUnqSvlit8nozBMDjw93BtRTEUb1csFHe83LYSypSgf09Z40CPa6F1mmMg2jAFpsYKjSt8ocN5W67nX8Xzy8Svt77WslxeYHFC/xpbyCltOKq4rPv/iB3r2jKHCoFG4G1bFmMKITrLehuKfGaLpzOM/GBSsEE8OswNsAr1nrXwmpWa1qONOU4etmvbqZdUAgSw3xrgFBoXRTp3S2QoTONMqRhFa7tmgw09tV66qyvqdw8Dap0kOigrwQz+q2dlXo9VRHeZQuWJJgA9bIGmMm/AQVhm5Z8WzTEREDUr8O3/yn42tgWfoNZBDLaGUrDgxJOscEMsPIiDtvY4PrdJoaAN13YNW1DFMVgJgUMsgxRt20DJO8AyOXa3ygQNmrYMsLGxoPkGtNmi7UXyuLEnMe/IwH4IikG4Tvl1AVRLxjhgeHQ8nUb5l5Sha5oAUyQSmJ24TARUz36GaJLtgdz2aZK9e0jXxettAOzKPj7YCOuz03eAbxiHlXTMlnFZMZLaqD4sWMIgAt6JfSAEOdcZnC0hioCT8MykbxsTCMNRUuZQYFCnfrbclkh6SJgUBSdI+LjvgCc4LDuTZ+ZlZ76xXASGzPrx3FAMzS6VCVqUC069ZbVczDboPur1+r++++YXe0ha4edRgzOYUOHKMiCNrnfJiPfJrmqHwFRGa2WsniO9qaX4kdC7Iyrwexgcrhv21z56deVEaDgOQJghIwscMqDD1OM+BCAbYAjLHcOLdw5PeXl7p/bv33s+0nE1Vr5TUrha1Xy+rUcyonNmolJFK2ZS1+2JkvY2ObhUj1omsGaKaHqeIzA0AMMMwSOP4nlKtroOTEw9BoiHhWnI2d0TCoJqtPTXaHRVsUGQvrr5dBoQmfFgi4dooWZwVphWk6M/9sT8Yh7UmYYx7p0fGpd0ZGXBtELIIy3oxKLwjqjPrVNbjBOS7fO3Ugna4PBcHYizwJagNLAHupfsjHEqWN0VBzUwNRhjABorSXc/ITTz/9zBoRkrgaASWkSIyQDPCGYSLSj0UtikAXbMtgebj96pKgZIT5l8+9NMSJVjPxfC10/ILXHOnIBbKNKwdBBZBuaYLHA5623n/dxBIgAymX5m69X5Xr1OlbkmolEDLG+ac6O+c2qBYQ0qLghqKz+b5H8siByVUgAlgZ3PszDmM3fthc+MBg4fMZxUKjsg7bQnS3mqlaPJshOLQbKJ+91G315f67ptv9O79lW7unpz2MGOEehK8SO//wgFwFTPsbUKDYd88TLiGnkd7Yl9Wz1p/0HNwhDxT6ieMiV1KUMrMHskhK5boGopWQ9BdpKdEmUDqTtoO451Idfn+vd58+62FaMrUcdlI5XSsQrRSNp6rkNqoQt3L+NCK3l1wdhHpXbmmdKHkupbT9h7ixEHwPY5E5Yr2Dg/VaDdVqpY9YweB1wbV3gsRqtlSoVQ20989xWRPceCwBlGghGn9QavEEnT/0u/9sVO+wM0LM0I2JsJnUi/BQKDb7DkjJKLYJUVBCMybybsZSd1D/v+9IYUX5nKCevHAw9hx6OSHwT1yUWarguYBXsuqq6gH4cHCbsnwMJKNe2FHU6DT4xzYGcR6nGQEM2wN/ABlJ0uUHQ0BNQKKieGxp4kDMX1/J3y5MzJIrgl7eCfrzCXmMo/YeNFFA4LFbgjzw1ILDIaYJQSrtYaTiZcrEF0Y1KOvBZcPhr51ajn4bey0lFF1Bve++OJztxesYupdUN+z3amNPBYPQtajSJ7b2cBsOTo8tpKRya4pULWFWfsYp5cKJHu/uAgePV/MNRmNnZYS+WCaY0BcbEaSaAV4rKPbcxYAikhaTL0JVxB0j5+9vbn2WMUuUvFMSLVh5ANbM0MVhh2TgVQwfNC4zdr3B9UhuHmgwqhgWbcPZWKG+dgOf3+nUf9RC5Z6j/tajbuKF2NltnPlU1tV8oyKpLVc8xVpzihQvqRSc0/5akPZAtEFKYegawL/jzwLxgmSzmw0KdeqKlaKBsgAIKgFMSgmpEtoaOQ5U7vcgIB7tCnIx9mYEmB6B5J528q/8Ht+FO9EPIhUThcSGgsfEj0z0gkQHAa6CqxwJIQTKSCWbsOAYdjiTrFJHQMihVg+sDZi+DwUdNFKBgvMiPZiZsZG2MsET6wQvpB+9mhx2E/EBzGLOxWWEYeBr6lpIRS8+VzJ6U/43vDHUQaiaDZjDlpgSSRjY1axQX8i5L4wnUjvQuqdvFYC4e9UkoLqTWh+Mz4CHQnZL5A+xh+gCrmHBDF2tbbRMbsTFJnC+D/Uo3iFKiqvF9mgiJw0E88vnunLr77UBbugeNB49fz3/SaKXdCx3QZ7zgAPArsDcAKaWNicsdRsMVO+mLN4fiAKA+EDDgSBTpM/d+yNZKogEIJTrkUBCmi8Eik4Y86VbZQYBs8TdI/GKJoeVp9CAZdFEpOJvbhlqRt1He7ve+7NqXWBUoCxiSCr7eXgTAXAHN9CjyqqwepZUDPIq9Oxxv2uRt0HDR5vNXy60/DpVsvJQOl4pXw6MuIHXD9fZzRdxhrOl86Wsmw5rDZVaTBwCHuDkfeQXnr7CTIFaUAIWjd5I5k0honIjDDtHxxZFKdYYZwI8CzsZ/6wwdHL6X6nQYUdXEFnZKXoX/3DP+XxOl3zlnXGfLfr4G2aQUmUtASCIfthvU3dKcnQl6Y3nDr1ATqkZqJjbINy6iEVvcgtCDHSP4CCRGNsf2/PPalKjQZjGD9nBGInUG9gwPNWYVFXmAYNOgZcKB4i0TSKk+bmbpmXx9lJ83JO94Jhhv5TAB6+lxNzLkyeFiRng9cBl/d2jbBw4MMmD1brzObO9ZmJub9jDSQNShqcc8sC4/0m0Gvo001BHEF/QAqpSVeCCJraMuIRjNgOIB2bB/jlD77Qq9evPjgu0mMTfM36CP0/KD0U96S+YQSDcfymC3+eG31BvvLFvA6PD21QNFj53oDaooWBfEHOtYGJq8nSON4LvxcgCbWr25s7LytDaoALBLDEmZIC4qRoDnNnzFc06RhEN6xEogUDsot8mBkjWTaZsAwNXfxbR1jSPmabkOiulCo6Otgzmqc1IzsjzQddjXuPGnbvbVjD3oMWs4nZJd7NC3cwU9R0ndVgttZ9f6DBbKHpJlK2VFPn8Ni1UK2CGA5lAZkRdKygW2j1KNj+8caMeFLBWq2h8+cvtH9wqCrtDwi/JsDiCJASCPocu6USAav73qDI7KJf/+f/aEwaxIFzOFxULhS57/HxsT795BOjNzwcxN5ZLoUxceikIOw6pagMIwIQNZMVk4YXqZUQOATvX6tWqTgVILUh7weOLVVzyiJ8n6CMIayGzYCONonGnfmGRlkCakdE5P1ulqE22X04j1jkctZYgDlhwQ0bUQBWdovFDIPyOqxacbEZpozD/wvzUJYCs3IsSFAynmK2Q9A46D71dHfHOVCcTz1FCxTNePrUtQ5VCJd5q9V8+WFWCBfAEB0RyjuWTg69dR7SMHM9ePiit+oF4Rir/jAQ6bF4plZZDBAEV9A45M/3u21njgCtTsskZ5gVgcUF1w+WOCyGUpDhIq1OnExQdFpaNyRIBgQ9dOTNaDuQXRClgqZGVZ1202kmzgJHCvDC90H8BTWtV8v+XgyKC4wA6nDUN3rJogTmpCAATCZrlRjxPz5Qq1ZSMRUrWs+0hlEy6msy6GrE15ClCqEfhPISNU62WNciVbJB3Tx1ddsd6H4wUpzOqbV34BGOvfaeSgV2aVFb00PCweOkg0cL7ByAOGrSMMa0E3XhdTAonr31SGBiYHy0UpjyJsX7oPcYUsHoN/7Mn0qkmGHqDi01SzOU3J5iGYMi5XOat1poOB6pN+gbnqWRhTHRGPYWO4RRnF+GITNShPDAwqWlw/z84sy/u9JseKAQpgIfjs19ZihYCDHUTR9EKhNj/bD7yetbAmFyxeSqZbxYHBDqM2vuWZI4pI5BvPJ7A91tz0jgu8SgksFCo3qBB0go98g4ZFpeC+9kWlPYug416f6uq7v7J1OSqJt6w9DfoQHMw0BskYdF3QKLgWY0KCTp7dnZM/3wl36ojz7+yBkANU+Yck52MZmpHxYm2KDY+OBUF9IpHL2wr8g8QWD5RDaaE3fNaPmtoCFB+kktQAqIpBb1F0TPDyo/DCNaQwEe30j9QRC/pwdGik19a1lub/uDHFrw2QY5ZjiKk2TiOGnAIv9GVGOYlNGHVKzRGI7nlS4v3+vtu3dejPBw23OFcrzf1mGroYNGWWWWbi2n2iDxPaNRHfZducm+DFsMO/uHKjf3lSp1zPa463Z1ef+gN6gnmUNaFtJrp0cnqpXLbkhjSKUSZ0YmxD3JqmjQhHtLWwrqWMl9vhrzWIlB+QYnZIew8WRhOyHS4ijM7k8k2qLf+Df+VGwWsDffhT4OxEPgWKd6R6FQdrqBMQ3p+g9sfOTshqhLpUCrz9Gx3w3MgVcygQrjApg0YwXVF8Cv+2D8ZeevpDx0dqAaueBLpmUDKhnGtbnYu1C7G4C0RBdQOXWKIfoElgVoyKR9Eb/fexRA8SBqm+yS9QuEPq4jU7I90eLwiZb1DpBw0enFX7uVmgFOR22p3yVa93T/1LVB0f03/46ojWZ7qeKHgfOh78K2Qm81b9T18vVL/eR3/8R/Q10ihaIW4bWo50KkLTni8Ie6j+LfBuUJYRQYQgqJIwvyAYHBQoro1ESMgjDynXh3bwpB7HG3fifZ1Jih6A4pNdGOpnxYCXtnpBJHQMTHoEIjPGQknoVLnBvPm5FyOIPtRJQfoyIFZbiPdPT+4c6Q+C+++YXevX2vu+sHbRcrMyD26lUdNquq5tNKbYnoC62SwT1SbdLo8XxlHQciUK19qELzSKsoq0c0CtkKc31t4jTPCpntk8MjtYj4pKkl1nky+xQk4eBeMq5Ey8MONFnKba19SNZA8IlgkZv2CWDGXfOGeJ5FsvUTJ+4dYH/u1/6oV4JidYRnBrhOT0/04vlz87N4QGG5FKPnPT31EemfOoUjAnRaDXsiPKWX/Xb7QVtuNHK0AZAAbm016zo+3NPFxannhzDSDDwtAIcwGJtw7ZyffYAif+dKEYtLejo4SGyR/gFNOQ30QjgWi4Xdtq6dvPk8sDwoPEPE2w22Jxa26+cmWjc76suu4goFOzR/kKJAZdpdZl8oNCnmYcScXga8NGv1zQPhk2YhDxcvj3PwVHGDDe/HrpdOz1BmbZmtTdpJdCC1MzsELQ43wuFS0rMJQpvW8wijpR96W7uleYyKW6Kafh7nA/LHArtxWHnKD0JYpocF5w6Z4hDNwyULQ3gLTcdBJIamMpEYB0bkRA/EU8mL0Ei3wA07fYmFRi+3Hl9v0V5pwsxuhCHTKlqCG/UGPQubsk3lgd/98KTNbG4OXjGbVjmXUd5TPEF6jchHAxm9QEQ0Mag4lVWpUlel2VGtcyxlChpMp+oi1QB6iYot0tDZrFr1puv206NDU+Bw6mVm75gbQ+loNyjr/VxzE3hdSkA1suJuPuG1lm1knB1OHaSTs7a6k0kKGbXabUX/8h/5qftQ9AHgor188VIX56ExB1CAfgNFOF44yO3ieVNmIgOn1qsUp2HeHkMiTQDaJcXh32NIHeStDtruZZycIPOFKk9A37wdPNm7GegdCYCQ6JDvosOHRWueog0RCWFOmIxWiE0OxH0fH4i3EySk1++nkN2kTorJ0LgNf0KFFXp1BkPoqzH6gCYGO27LaF/jzcOGkA8oZJJDW19gyUMJC7+syYcsFlsG11s7Jd4Tngy0FGkrejbVelXs8+W1SNmgLRFduLWkSjDCg0TwTq01acAzvrFefRCw8cK2pL4jygFSkOrxOUJ6OnRfC10H0j406tH9rtc7YXkASBxRSkGgBCVfnuPDPVs3GNkJQp5ear5G5HTgMXKYDjyjnGW4gqZGuVBQhzWdex0dHx2YlsQIOunRaDQwWvnYfdKo29Wi19OKupD0ifkq9kKZ2BsWC3DJaR7boEbUqQsDQKlsXsVKXfXWgSWZrQ+yWGoACmz+JYIuoIFFayg+Pz/zcmtLrBXYpkhbgvZJIvkAbxMRoH7YMMIdchroSYaKhxat3Fup2tgg9zoNnU4D0TqVCiIwf/z3/jDc41iWZXr54oX7CPySwHwOIicMheElG62Whw6ZB8nlUhoPWeXxYKH0wCPrajoOIhaMCpweH+nocM8adHt7DQ+p1etl5+CgcBTKIdwG9MRyybuENYkm5uMl6q9cFC5G0BYnvQQBC4wKPHM4EMQXw9LnsHmCrn8i57sTTUvCIlWehcIS7YOwGocaJuuinssPi7rTQSO79iGNdK1j/YYg2+wFBTbssOKFixA0ClmKPfOaTN5TKpuxGu7pszPXpiWiuzXLw/QnhhEQqaRZ7tU4QcDefblEhNEXgb4SdUbCY/QEMq/LuIfX7YRozENHe897d9Far1a8jAGWe622Z69LWs560m0cxhGIaGzWeGLxG03lYViexhgEs0kQfENdk0hom8SaUSGbVaNW1eHevk5Pji1zwGKBQrXs2nQ07PvnvGBiNNR20NecJXr9XnAmsMZJ29GogMqFhiBMCkbeYfyjqgtEzlQE6SsweYnyIW9e6cILI4LAP2eFU6pXqzo6QOudPc1B5wJGCnJmGF7onwZpNd5X0DEMEgM8B4RGD4+Ow+KBGkOPctlDnYlhGRnfbEKE+rP/3B9LlgUEkRMGzgJdhIwi5Mje4IfOdq3mi8AvB/om576/u9TtzZWur6691oP1Hlxw9i4hUHl2cuQBtUadHhQIC+RUqEEJkyETxDzC2kWayoHqtJMgCz2msE0w6Mmx/zT0oZjZmc/YOUTeHy4BtYp1IwxxmndiY4IcGTreiUT0B/QwbEDkM+428BENSGGZwCUtQ0gRNSXGxh0tkgFFUiSaqDy4QI0KrHvPbVmTLmjTIVhJhAchpSsP5MvvxIHliECFHW0rrOak3sARhH1V6ESEhQVcsiATHeBuLgJ8PZgLnAsXIqi2bi3csltcgMeFeApViAtEb/H5c8RxjlSuNEOtYGRzZclkmPJe3ExbpDv036SAgdYEMgcV6kmjydD/jqhUyEFxYgEDoxUo65KVHOjkBPJuU5lCzmc8Hg4soUBrJkZXHL5nv2+hT5wkF9uAFFO+Sf+H9sNowqJqGOpjgz5kSlCLstmAWpZrFROUMSxLLSNxlqwyAsavVRlWTNuhMH2LMbmXytQ2kT4xKO5REPHZ9Zsio39orjRbIZrz9ggyGBT0MDuqJXumq4r+m//kr8VYGOqcPVbED7sWsPDyNOZpsrANwhqU/f1DnZ6eu6DlnmLJA7Z+JzMuwK0ggCQOHGoH4UVG3SukhQzYjdV7urdQCXQkf/Hf0lBEwoaDsOaT/JambMEfwGtZPDzIPE4iDzbBS3LA6AmEZXGwKJYwE6xCQ/4daPWo+cBNY1dtOGxqt91WkEC2DQ8S5ntYlEyvpdOB1n9utVR3/Ssl9zFwNhaBhPGRDcuYgwpq+AqRiQvP2Psy0VjoBwWh5SpxXAjYl5TOoYJKWomaUMkwuuFmakycTbL8jeYk+Tzj5vyz13DSN5wyS5T0R0zShMUfRt99Xq7zFkEvPanveJ4sfoD54o19XoaGVw+TpxhN0H2YJOneLBCSicLemjHysghvsl8t3QJgnMKLzHj/lbIbp5QFNJ15vxuzcOaa05ah/qadQmYEnYxnOUQMZRkQQSOaQTI79EaXyTwatRQZUxg9WeC8NmHaGi0PWPdkFJwhPTOfX8K343d+v8QcRBTAhlHnELG8XQOnnCy6JpB4y2acaFm0eP5Vnyt/KDuYf3rsPnrWzUwR7sbf/9t/OwbVeeo9ea0JmxgYgPNEKROfIE0lVnbW1G7v6/goCAq6t4LmASo3iVUbHZqOPb/P5r4wGVpUlkVEW/T9urq+fOuwj55CWAhQNDjhD5yomnIZyUlNxkUsplIJA2WsHGGQEOVP1EjHM3VpLOM9LRTJPiH+e6KNNxi5+cpg4IL1I4nQPAYFmzo0qEJ9j+AGfR28Nxfbwpztpk5OUCWlkGWwbzcUGXSvnRxmslYhCsTeAEhgSGZZJJ+HOSUK+8AoAJwIe4TxmGhC7raxs6+o1Wok06q8XphDw2gZKgTGRW6Yv4kqhLvAbAlS1OGDMCMXyMC72TImkDmbFcpG86UnhAGfuHjMhPGzO+k4Ilj4YvHzxJeG1wj97kAQ9SY/1oNCc0IuO5c1WEEazxe/k8/FiUNcJpq41kCXYbNWkbQX2g+AAJtKLPXGuWz8fD2OkdQxXHQykf5g7J4nOiIGfqb0+pBTI5jh9GGdsBiQre4Bskegk4yCSP1hxVHi7Ow9w3yIXw+HyDMkm/C6VGdmoX1ClvQ9ahzkE3jGnA8BhAgFeOI+59/9L/5G7KYuoXzKENjAcyUWbrQ0bVCr8SKB/5+tN4mVPU3Tu96Y54gTceLM87lTzllZmZU1Nt2FoW1XVRss0VhGyJbamA1tqzFCsDASCBDeMOwthJCQV2wAgZA3iB0SLFiAXWVXZt57zxzzPA/o97zf/96yRFnRN53DORHx/4b3fd5nSFPGQSmpCVpnNiHOn8KPffiouBKuUKx2Q1IdjWYqgU5ooPKw2Xi0dqup2hOvaflEa4DpdbN+37sUDdOQ2VO8a2I08wD58gUHw1IQygSzmjygqsolmRJ2uooSvX98sscGJNC5NgAkSZ8FOzmWm5AZ0F69bifHx7Zf39WkX1msymBN6uSnYaeRpXThNJU5PGUEKlCFfrMAYQzgauQee3wmSkEWCIuTHo+NJf0W87Ol9zryvcszsPSQcIVgc4Cg6cmxUMk2YpEUfY5UKOkm5T3wPxBNj2GhxPVZmsjC2BoYrP6UrLr4a4a7jDlYJFzUTp0hoYQ0DRBK5mjvOZMa2NKT0LeE/CtPnUxKwFfIoTlyRopQwiUWBRMFVDPkFhGg7eao1VLR6kTdkBJSKMh6mZ/ruVH+/fqNSknvNtlUIAzP27w6nqELGDKbr22xTvqzZI2BEhYx6ylYZQev96qcttyJKlipBRCKcQP4Eyx1B5O4nZyBwwHIIaAEFWzFQ4ysEwR8jMOai74vDhg+s1bUf/1f/sfbqEbnb0Qm8DwcbgpOJ3mg9QaSDdR2duUyW6/tKqsonYGL5eRGT1IPnDJoMFNujrFuI0wSsR1u41N9f2uvv/tWPRezBdg/+EN77hCMYJe4q5ZdLrXgcbIB/gQ5orSI2AMyISTjFTVn1a2e6QH5wNBm3r4lquXWXr+9lZgNIq/IvMEHj8/OaUa9f3F2ai+eXSuyhzxbTt0oxQIYWrGnWw941kwLyJ8NI4FbkJ9EN1SAXemJ+B75LghGQOsEodR7QBZMGAGs3XKNgSLVgCNvpDs4UVh/huR1KEcKps64MYrnBQfUVHxiel8nK3P6c8BUShWhe9Bw+JMDkTEJn+H/b0NxS7G5OCjkH4IhjlTSYcQREDTQPCoR0L/1moWJuQyhAGMbjEcSDGpO12jIeen08NBOjw7s7PjQKvhoUNKG249xgHoc8QXxzkM0SjgEYNPQ2t2+NVp4XzAHHcrMBnIsFzQbkYMPv5KdnZLVahWV7GjF2FC+4Z0ALsU2QNJmq8NQgNfU+3BtJq07+mBvQSK/fjlNyW0q9PuRVyNg2gYHKLPY3/u7f7qNXDk5sSIHTmTUzEQwI6HRn4xmmsyDdnG6Qb/nBEd8plnJuw3lD1QUpGBvRd9BCYXLEKb4D3e39ptf/2P79rvXdnP/JNp+FGQt34ogcOQDycADqTtM4B33196p+BfEDZlLZ+T5xz9jznB2cmiVcknnEDcCubxv3pJf+1Z6G6QKTNuBsuUkFI+pnMTi7AUJja9e6IFTsmJuwntmQbERABUoE1JQhliQwN2wGDD8pJTgZ4awAQEcIWxAyYsMxocD63bxeYM+5D2jbJD1IKeyCYPpDKrEhkkkUl6KhZJJDxfispgQbDJoW2i78h5pmXNmSGSGL0R0MtGBdHJ0oucGDcejUD0vWbQglTDvZ3mczjTs3FSUQIAZCAonI09t5LmyeGB7MMClf+J5OJw+kCnnEhtlws37Q41dYNbgB4HXw9X5mW8okGQlUvtQnw0bAR8cpgJ28PagDx3PJEd/fGzKOAedGajfeMZtTLmeUrmMUBNUub7nxqOK+ERlYKCw3iNG0iRsqVERgMz6Jol8/bEc8wAMP1CwZcZJ1n3ilVUV+SSmmWkp61Q3dOzv/p2/voWCwhdcyHMq5lU3jjAN7JFc0dVpwWKhVEDpylAQbh9GiSTx0Qdx0jtFI8gt5DbkkZrUxQALDHmgtjw9Pthvfv1r++0339g3r2/EMPCAAmcpCLmGCqPImfAhVz4k3t9jM/u0vkAIc7Fkuzs7UpMyZzg9Bo0rqjxGbv7w8GBv397ab799Y/ePBIqNpXwFdqX2ZsDMScac4vnVub28vrSjvboVhEiCpgGBI9Xuvgt1zhbyWvh45PHAqNFhcOttBxsBaczEsPB0Q/wl8JEA+BHoExgNQML0A1QBp5tVTQAAIABJREFUuNcWCiz0ohjYcHfpyeTFgHx86HbS3Dpy6gIRJOZTOrWy/oSlzgbxvCosh8cy2rm6uNI4hAhUACZItdzklEJeVfiJzOms6oAxBGiqBI6OZvWJA4oGz8yb8jmVx+qHchBQyWXC/IRZ0UbOVNwqEAI67bZKxAu0UqcndnF6YlVQscDdjMSkvGcZggrKdhtnoX0bk+9jq91VX0zaI3Zn8xXji4zKZFoCKFyUesUSYIj3mO4CDKpHhI47AnsInZflUt/G3GXYZ5NyOPS4o2DIqbJ9MhV4AhEY0Ib3xu/mYIPOxAgl9u//2V/bimiJnJsTL5nRDAk6D64/eOGxSTxBA3snbJTqYlPs7tWsWHGjfE5PvXklPHgyuitl02IrKHEcgumMsq9pb9+8lhHJzd2dbigf8DqzXFGLms0kdSOIyTGdOcFR5o00iVkrY9tbrtpebdcO9/GPq9k+Uu8cPtcYj/Tt/uFeG4ob6va+Ya3OQH536GSYX9T3kJIf2PnpsZ0e7dvRXs1qWFhlMMDny/YymBKIYg8tDVLqdN6JpyJZapAHdSeyEQi0KXotkkRgUK887a8/6MiCazzDWwHnqJCThFBRMS1psy2q54RGAv0eN4QHJEdxKiwKzZmAhZMp3TRAtgXccgsFnZicxNxsPBP+2fXllfrDvd26ymdma5zgQvhCZi83i3wieNH/MH8k4gZYu4tLL9J5J6myyqkEzs9O7GB/T1UDZadmPMuFNhO8RiQu3E44sOJiVcpl7XB3164vzm0veD6yjOW8GsLNuBlZ9FqwrCFs1golHYC0AOi1IO8CpyczuNaWNaKRCxLInkAWT61UumJ4aTOpr/dREGAQmjT5ORac2yg3WCB7+Sg6AOMWDEn9davVsk6HCCDgcizeYOXgxOuz1djf/jf/VbcRU3vINgj/d4vVFI5AaZEiwfF5ADTKzGcIR6aBTrN4t7+DcpFgBx1DqluSxwtqiMXhDpa1lH3NZsNaLXwNyIedOjwQMqdAtVCf0h/w3ykQjqtXkSwsJqfBlPJFO6jui691cX5iBwcgPNCg+DJmQhMJQcOokh7q9u7JHp4wWISGs9HU++zi3M7PT+387NgO6zX5FxRzacumSIbAs8DPLWBf3l8CYSVzmxRSa27lgLCxmRgyBcfYqIxZy2Bxbss1PQmSFyTnbXc+muDR56kg8nRYIKEgiI4onphNx2sbDjjUYF4AV3sfhjciN4o4h6RWUPbl8cDjxa2DpVrEAnBp+uX5uZ2f4cN+qgByWO30jpIxYHUWMS2kNSMLaawyj3gbxiG4NnFTkSrC4UYfslut2gsZmDL09BuPL2u2XIr+Q+VBeUav3G61REez5cKKWMtBAxL1qaAemBuJ78H7Jr9N+Hz01fSMxXLUW5bVxIHscpSRAcUAnmE1B4n6Pg6CYAij2eRoqNudMYADCK4No+LhfVMqki2dh4GPrEX+8SiXYY14CCFIN+uQDeUvAvywQMO0FGyhLJ5g7K//8V/0WkXB0lvpdrhRSrmCHeztS/SGrx6/VHMYGf77K5rpyAB+xsDVxX/0AzR5Cmuu7rpPXTTtB/eH/RwMO1yY5bJuXe9i/jglKKLTSKGrhzx0QRteBsOBZdMZOzs8tedXzxSxeXxyYNkCaNbG1nNmUwMNDJ+asKaf7Obuyd7e4vWAnddQaNnzl8/t+tmVTkw2VCmftlya3KKtjCI9WM7LABA9eQwwy+KQ0N9HsQuPTVJIv2WDh6DnukBaZZAIC71tnf6jdfsN6w3bNhq3bDpryrx+sYjZdLK10Whj49HWpuOYzadxWy4StphtbT5d23Q8t/EA9rXfPkK38FFg4KtIU54JnMOE7KXpD1nh2C6fHh+LUvb8+XNtKhBN0DDCGySMxotOBo8YXfqAnHIfMIE/KVcBZijZeS48IECijz7Cb/FMC5OqASxUQXaoljt4azTk/tR4fLJeu23TQc/W85lxxBZzbj+GoNQbfvcDjIavUsCShELkTJZ40gPl/e7t7es2BKShxBUsvqbXxf8wBMfBmKHng/0Qsq+wLSBcjrKSshjq3NHRrm43Dld6UZLjedYe5+PzRLFmCgQXQJ0CqeXG5pBxOhT/Y/7GvDX2l//wZ1udrHImdm8JyI0YNpIo/urlc+mXcAhiWObKOM9OilK5qXXZUBFKQvoCXwa2v3x4GniXtTsLQFSd4OrqM5CodqcZ9iadh8fGdDqNN9fU7yhFdVL2+1bM5+3ls+f26uUL++jDl7Z/UMeHQzMvNhQsAq57aCLtds8en9p2e4+1F4EGPZ3s3FAX52d2eX5q+8ybcqTxQffBeB+fcHd7YtVJ6AiSCdYMW4Lx2rsNxaHkmyoi4fI9beK4JUGX6dlg3LTu4MF6w4YNxi0bT1o2XzRsvoByE7PJeGu9LrfS1iajmC1nKdussrZZpmy9TNh6EbP1gs2FENAJuIriCYhlhDyyoZjtuUrVLQj29+t2dXmpSFb+1IYq03O5TTWfj0ONfo6TnJwosc0fsTCjj3YHK0p2V+bmZA7z4YevBASg4WKRMyxlMZLTyw0FuRZd1SOWAQ2Uty2bDftKXmR4jq0xVYxLbNwPkJJRvRiC1YVbijF3Ozk5sy+++MLOzy5ULTEXpORmA1IWI+mH4sWfvH/WEb0/8nb1qQQvKG6JTZLQhqrXSYR3YIE+CpckpZ8INncqnIdUk6eF7uz9OIFbcjCe6sAl66vMDfWHP/7CFbsoXYOxYKVUtKP9fUV4guOXK5gFugsOPQFlJs089kxu4wUsjNfbQoRVThRqU2ZC+9DssXOOyLDRrCQMVeXDJzWqN9/MabhSH4IEO0rNoBGXUpfgNPUQK4EQX37/c3v+/Fp9HXQmvMq3q7mt5rASPKtXQ0qoK0qFGDl9ZThRSQGgAtx+dLgvIi/SaokisWd26lyEE/tmEZE3NK/yrWMJueKXfCShewJXUIKy4Mc2WfRsOG3ZcNq04bRh43nbpvOuzZcdWy47tlqT+O4bqtPe2rDPzC5mi2nKVvOcxTYFS8dLlk2VrZAt22q+sY56k541ETeOPMNJpipQlLSheDaOPlJNUPZhTfzVV1/ai+dYgtWtVGFRArv7QmL+x9zHn4XTpSiZfUMxZyOdsaeNc3Z26gfRFVy93VBqEhlDNA66OZTNfXnukeBI+mX76dGG7ZatpmPD4YG5YblSsyKopqKA+Ltboan8zk6PSqIrcAK+IW5K3//+l07cFrVqY5TUZPYS8ADnUKg0Xvjw/XAzDgmD2IQzR0WJq34zMOzTaVgZ/D5cnHwGBe3I6WjOoHF+ZxhHBDcwxZ7KwRgvCsIDK1bdKVnslz/7wRYUDlYuJz5wcbVSVn3MNfaOxEqpxpwBdAOuWBRavSKeETqQswPIWS0VSZTbE/t2t7arGpermQcN4zgyfxDCEhStcO8UMN3tyVfu4f5BhNzI5wL2uk7I6UQAR6lQsPPzE/v+9z+xs7Mjp+rIhGUuHY3CzdZOrRcTHGUpJ5XS+vBeANZ3zRb/LdN19YgoOoM4L9o7ToZ/z6wIfHTdUPJll4ASmNzZEZ6CiMoXV6S+DWdt60+fbDh7ssm8aZNl22bLri1WfdusySlyIu9kYtZpmzbUbBKz+SRhi2nWUlaxcv7AquVD26seWWKbUlwQt+5TC9U0QAv9JSnpkEKhRDmTn8/P4UcWMGrpjz76wC7IIaa8LUPMdeY8hwWjBEXDiHI0FKJGuUZYOb0b5FUOM8p/ki3YTPA0xbjglkNSLl8SN7FkgRMKAHH68fbWeo2GTQddcfgysa2AroySL2q2d7Av6B9mCDcUPDk2FdQe3hO3Levp5YuXMvxxhQLwNs8T9G2oco5DBtBiOvGhufP9YPuUNPI5O4eUDNHZRy+bDYdH356eGtZpQ73zm82NK8McSj2XE6jfcQ2dOCImCL0Y0UzVStFif/Iv/eEWug00+4O9PXmvsancB4If4tob+iUGrtgt8QFBhKZTTn4GXz5NZt7BrAO/CISJ4r8BStDI05BQq7vAXH/yJYEu4rhDa08NvWTABjFz6I2lojEbDZlGDrpdUfrZTCwOvNKvnh1brVaS+Qk482aFXmihqbxrMbxFVFiaZlyeZcUwWaz2IBBTCl/KN70rXcPFJLNEt4nWpQrUqn9G+Rdy2kJCYKQB8fkTIdyh1Ju1rDe5t+HswcaLRxvNGzaatm2xQrjnMTR8fyRNdjpmo6HZYmo2n8RsNkpYJlGzg90rO6xf2fH+hZVyFSNeigT1wRhLM7h1HUH71PUsSAAdqFScxLXdqkAk+hwWP+gcczsG5EgZKGXpnznV6Z+Y92ClTSLHU6MpJ9ouKN16LXCKvvqrr75vZ+dnlsu7eDCyDXA1s0eM8gwx6Gw9Naxx/2CTHs5FU4vhUw5XFIg6kbGd3T27ur52VnouKx8RImpAGpndMTJAQsKBzbOXjCbo0ugT+Z2UX2yoR95vq2vdDl4fzIxW0jFBboVh/+LlC3l4AHSIJQL6OnbPddYbP0djCvKmhK5SjruOzE17onBz1pYj2YyE2Ezqof7TP/ubWzB8jCgPyDhiqpyMy27KE/9G2kgMHdm1eCdEr9mUOlOxVfqQJBPs7+1r3oHMnVKPD64FGugwS/JzyfzZADeSWucp2sDRWrSrjQsGF0s1xjxM8n3vbm+kKuYWqlZ2dMoeHddtdw/ybFIBbVuJDjEKIT3ea8pI7u4eEWwoQIIw74LqElxc5TURDGEw7/hdoaHfSH4kyewkhD6LmqWmnpsx7N9Ag9kazG1SB4c2WXZsOH+w0eLepqt7G82b1p/0bLGcGTRHAUKEUU/Nej0z6JCLGbeU2WRglk1W7aj+zI73r+xk/8pqSC5SzP5SIodK3kA5JpmNa9Y4RihFPPmvovEA1QalKOwPFoG4iSKQgqTS1M9FOGZhUqrh7iSjFk7ufl8n8dXlhWJiPvvsEy1MpaaIikNu1ntfR+aHlI6C3dsd6zw92bTft/hyZtvZxJaToQ+3t0mr1PfkqUGEklBKxhERnE8/xY3Z6zmYEJybQHldk5YKhwHvfSRUUi+S7QcgexN9D/hESDj7jI3redJabssQ/SkAw28iDhaU1/Av2dDcWFGQe+RNEg3XqW6Yx2HImcMb5X/+b/6rLXAnCe30D/Du8F5T8w97XOnpc808SC4gz1YhYEtmQrjfYFpfVWlHg1nfrat3KuIxkU3LpYaBH5QdTp05kSIkOMhmDPN7HiyWYsC9KQ+wCqRSyjzg1p5Kjr42TRHme5nkwJryXjO5rSWhLbOhQiavPC3YHOKCuAkmWbYOy85tio6IKTwDPvzyeEgwhQEctPnjujEpX9SYUkZtHbDBhJ9kDmmWiLEhRYRbLei6MC2Rm5Jyp1YWT69sHR/ZbNO0+fbRFrFbGy+61gepW65NciqFrHnJB7I8neBzaDYbm40HRGeVbH/nxPZrp3ZQO7VqCYcgqEMFS6Tylkh5CDhIH/0rZ4lUzcG8VHZuae+BoQe5IU2A1ZHNR/7tgB1jZ+9TRkql3UZW4Zon6FlffPG5vcSd6RjpR96WGyQqvihlP/dOcOlWy6KusTibLZv2e7ZG8tHvyslI9tmbhJWqu1rohExTqrKh+JPPBJInxXUwMXVfEQ8154BkXgfN0LVojhJScgJCqI9DZzXzWSqblc2E3QCIJGCCzFM1zIaihWSnpkGt2BnkkUn35DckIxuWFOUtrCI8D0FQqehKZEQTRvSP/7f/fqt/IYtRBdAssGNXODvTbTEl2KE89JVnsTJgg5yJjKMKt69a1SYiAxUaD4M2mV/IXASXU/c5QIMymYZJuuQhIEzw0LKaoSBPcP89Z/8ype/x+0eElC00aa9BeSqXVHqQHhiPcSMRxMXttLR1mIFFG0pIZNhQIoCKVuMv90JwImucxQj0HNILRJxUynfws2AzhegSydAF6cYsKQZ6QPaCJwF0pQS5U+m1JTJL2yRGNt82bWFPtkrc2XSFnBt0Cn9uqRmMWSkbCnu7+TRm63ncVvOkrWZpyyQYYO/bTrFulULdijk8EvLuSZjOW6FIPCnlXFkeFsxFKPuYyQDz0mO4iQv0mvC5GfwGVoSSGUWtQcPlVB+IxL6gBjrg6LEp9b7+4Vd2fYVtdN4jQJdz2coBGGmgn/DSiIPFxaJbqYqn9GCI8UgfaTes/XQvMvFiE5c5P+Ujilj12Mz7GOhiUhNma9yokbRDCm2xHTybCsBBDBuhnUGmQaQnSt8e7r3cMhOBTBwCyGaE7MXwlHR6G5sQtJGRAutXLHlU6Dhc9ZjHdXygrQBtQDdmXyUxVKC+ofWj1Yg1/+//dRtd2dSsNGjtDpGe7q09ZO6BxofQBrpwS1qttqd5wMHBYfAQd5kBPQhwKtN6J86yQViYK/n2AYVzhcrYnbIEExdNwkn/Y3EAyye12AV9UtNiboIQbbu2QvCwgD8GGzyXTVp8g3WVR4rQMGMyIrDhnf+eWwBL+s4A2+PddWKp0RSHJ7gMZbNiG0RoU+Rp7uIzHzpSfuj3INHAWZcTOcjf2WRi3ie3ls7AYpjbMta3+aZt48WTbqh1/Mlmq7ENx2wohzq4jYYj30yUectZwrbzlKWsaIVMzcq5mu0Ua5ZPFxUXhKFcZCVII8fhhi0bBxyHEn8P2hYlF4EACnVmcMomEmnWbykdMIQth8DlKKNJPu4bwCZPhGdOBCr47NmVfe+LT2RjkEpjTb0OTkSuXXJWNjcGUn40VC6n0XgelgyivHbDWo1He3q4F71tu+VwLkuSzw3yrnQMrsWsDcAiDgx3wXWVN1WDl+X0u1QjHojtXECqD/fLh35GVUGFEZkFKRhPTrsJm5JlzOE9mWh4e35+buXKjo8R+HmRoJVUEH7OZiPCgtuqwbIoqd0B2OO9x3r/zz/cKgIRecFooJlNq90KZvWwoiEHMngFRGDhF+309Nw+++x7dnxy8s77DtIm8DvXNNcpdA5YFuxB/hkIkdtTMVhz7YtYv7LNSsh5lQElPumcGPIOHzFLgkfIz96EDYX5B+FmFflek39EpIiXcMD2vyP/Dikdzg73zaQbSHAyJ/bGlpKJuy87XyiDxlzBc2x188Q8Egco2LlxrlyVbRknMkiPCJx+a0GYT6Zjls6SLjqx8aIhMKI/vbHp6tFW1rLZCt2YZ3LjncBz6vcdjKDMizZUOVe386NrO6gdWSVfsXQyq/JGgdZkD4eJP5AyCBaTfnzWnWhsWiiQUzllZRvA8F1eEz6YFZtCdLDAwFAOEocE3oZ59caLxSbE7lzY8+dX9uqDa/E3LQbT20O1ASF8g/sNIQ3TGJUBw1u81VOWxBN9MpbF8tPjvT3c3alH2axwU0JOsqO1Q86TDHiCcpfnQEuiNqIEh5NYI3+GTu/2+SDPVhtZhqv+M0QawPBGOiuG9TxnrL9dXYxSYEbVxfNbzHUbnpye6qYUUBOAMhnwjDxmR3baABHZXJDUkMTppGRtqLv/83/YitrD7GEE14yGruOcpW5PjR12WWwoPOZq1T07P7+0Dz/8WL4SoGOSqIfoTUVjigHtSlCxKGSEiCqTuryrX8xQT3KPyIwFFE7E2MhY0KXIshDGoH29UslXLResCssdwWEOnqAPYJ3gGDmSewq3BtX0C6wezb+cgcHPxaiSDcspTt3NP+DEQXiHZJvrn9ORTSVy5u9IC94nSbg8PRKocWOlYFlkkMZvbbHpW2d0Z53hG2sPvrHh7M7m665Nl8Dpvugp+ZYzs17XjDYREALIfD2N22H9xL78/Gu7Pru2HRxQtaHiujUQ3MkXztzhCXCH0AQNexfoeLxcVYSqNElDZQPzp7wtsFhOJ1X6wHzooDzt+3fCTGpnZ9dSyawt5mur1Xbt448/smfPLu3k7MCKpYyt1y4jlzc6CZNxt1p+xxafzYUUE0CHXgowaTaeWOvpSb7od7e3Mgp1k1Q/zGg9QJXlzUh/JE2XRxkpt5jqJygixPAOviCUuLBEeIYuZ/eX+2rQp2LwGbiZZBamQOZyKvHXhBWE/DNmYeRKw8anagGJ1myO0rnPPqCycos3SAu8Z6oxOXixoWDh/1//09/fUtLwcJS2h281NsuKbSQVHFze61VoGXzRJ8dn9vzFK6vv77kHd9CaON6f86xVoXYOhUc+EKB2ON7whWnSjfoWfl9ICqRM8axbNqgL39hMlHzT0UhUICbStTAnK2KUmWLO4F+objq+HEHoYS6k0oABrJ+gAA3cMqKO9DDf91sYqhQSEWYduBEdBjtezXMEUHiJxO3K+9E8ggIYEABn1gW9pcmnPZ2JWzy1sumya43ua2t0v7Fm/5/aYHJn02XHJmFDUYVimUXJ1+2YDbpmwx5uxGlLxQt2cXxpP/zqa3t2cW2VQtmS8bTNZxsbDPGFcx/FeNyl+DL7X6zFwJan+mLlYdcWF4jETEjedrDaYzHV/6C7SHDwd2g1G9ZsII3AogALg5pyqAhiODw4so8/+cjOzol0RRKBBNzzu8TcX5EW7xtKDrbo4GZTsUwQEYIOphNJaao68OCeGvb48GhdKE1KnPS0eKoE95+iFHZZiSqZ4CBMqQWq5n4b2MO5RJnfrcNZ6yZ4OxJIzqAb49MkN0paNxTbBBSb96QIoji0rbTI2ByixTKMoJyApsjXQvSloTshyaKOcQ/CT3nxswZ95kfZG/vv/ot/L5i0BP2JvO3cVYiFx83FKeLmH5BFMxIYkmuEPRTmG+xQ3gQPCOcXWBLMc+S9QDOPt0KwpqKH4saAFCnQQr4IU5WCfJXQlJhdcRrx39M444jz9HAn4AEfwP3dXbEkkGkk2MxihTvTOwoMcPa3pyVIUiJai7vhsBDFyWKILKcmEtA7On04dY6PT0TRwTsPwIQHF8m0KYtxGRLPTKc8JF4/HQVTl0gmAYLH47xlD61v7KnzjTV739hgemuzVdMmC9SsqkQsm5Cdt3W7Zr2OWb9D0HTVjg+u7Pr8mX3w/Lmd0B+hHVrFrNsdW7s9slZz6N5zGbRRzupnhDEYECjttCRJXzZkVi3CzbQUkgl4dI7rEeI7/OrXTvrEK+/bb75T/8rPq5SrdnhwYudn53Z1fWm7dQxdsBGDM4cMZWqrJcPsyL6amxEbNUrIvi3mU+9dFMydsfVybUM2dogAZVjM90lp5hVciBciGzn4ZmhTycnXNxo/iw3kVKHo9e6pux1yCItgM3EzRqHd/DUDPE8gZJwDLhdXGFsUuq38Yl6IO5NplYV8PvX8Gz9A+W4UxyRGjQ/83Z1pbrH/6G/9FQWuRZp76lDVn0ETo+QI8pnk6MONEdNOBpAAVUpgZ4s+CGNDFvohehToJPRQKS00frbkwswTBgN9QTR1lATUPR7qPNQJwyzLFasFbRIWb6fdsvubN/IkwDzR/d4O5SEQl1nm7ygxI6M9OQMBGARv8qCyBLp3uTORLj1rPjU1JX98JG0CX4CYnZ6c2Y9++ENFXLLBKPukp+GgmY5duRqG3WyoBBnE9B2ZtOWLgCt0fDMbTBp21/jGntrfWmvwxm+oVcMm85GiNAk6KKZztlokrN1eWbu1snZjaZlk1a4vPrTzk0s7PdiX2U0pX5BlWrsFvWZqw4H7xhWKEEfdKo1bqT9A7jFx3po2FewH0Crif2BNAB3v2/Wz55oV4pUB+icg6vHR3rx5K4Is/RhjkNOTczs6PBLcnC9kbbvlFgKObukmIvBMGyFBL4w2CSgaKg/scoeaJUjcxuRBwkm/nNHDoVXiufdUGan/hUFPXyoNHWWUO0rJ4DMYtkSeyJ5O+Dth695VBTsGh7YlQqVcTCcsl0laShme/HxGLXQbpG7IDtg95CUXImyCDYZoFqs7gDW3ZuD90O/x73pgnAsXhUFADEc18Sd/+Wdbv1qDtzcQs2JOgpWvNpu7wsCNYrei/2CirRkBEZulomzFsNo6Oj5SuiEETG4rSjF2L4AEpFaued6A0r4ZzIUvgf5JdX0K4CMjNShvFxSKmVjr6dE2S3Jpi1pgbChMImPccqDW6oo9riUyqhQVSNp/CJ/4EJBOwWZyN1LgUG4mTmfKHUpdrnVuqJ/99Gf27PnzILd3NaqzRvj81ORQlJCdE6viLkQyxhSyCSVmav0hG+pbe+q8sc7gzgbTR5ssWjZd9G22GFsqkbHd0rFtl1l7akzs8XFod7c9s03WTg+ubK92IBEeytYSN9QG8GJs8wXflTfFu7ugTFh0Uet7thNlH5A3NxXaL2ZLbsXs+cLcUFjBIRLN5t3eS8aNQ0rCsTbT+fmF+kn0bxwqbp8GkgbaCR+yo96CDB+hXoWc8oqhMzEmaZOaMejrEJJIsevK7/FwKnrabm1PC3IQZCHR7/eZF+0F2jwiZiNTnsCwD4mazlYh2yvcVhHxMqRsCNHTYDujco8kR26qRMwp3YpoZV0D78sbhEOZm4bKwzVYbB4OIDYViSW0BPz/+VPUOwWlu4iTkD2+u9i//Aef+oZSAxiMPdDI0yP8DilQ+psNc08PCqYUYuFjQ8VNRe9BijkvkJIXz59pQ1HryrmUuBGYwLKLWvqXxSkikxY+APMc73/UhJLExlwM6ThpEE8P6l3ymYx4hrgRsSBSDKMju6h3NEGnCimtI5BqZdipTeWbiYcrFjokTGg77bZ6KkpBGPI//NGP7NmzZyqJ+PJochWIHBp56FrQ/YGp+U4oh3kQQiqRWxO/OWzZfYMe6s66w0cbzzq22IxstR3bZjuzXKZgu6Uz2ywz9tTo2+1ty16/frDJeG3lfM0KmaJlkxmlUxTz3NgJBYKjEq3sMEjfleyfDQUyygbycQP6Hz7nRM5QAAf8MwahvF/QLDYKTXg2D8zuUabcDDTke/sHdnV5JcTTwxYoNNzWgAXEhoo8+TYLTPiTOngQ2cGJhLSKkBL/PvqsIfSxZtt6eEH0R1J+n59dqgdh03HQUi3IamE80bpj47OpaPa5udz7mqz1AAAgAElEQVSDwx1xNUCWUxUaZzaU2247Oyx45RuB6IwUcN7KWCGbtmwm6aJR8TvdFwKEku+FH+Y3ISAWN617mfvmwdKNv85Kpc1zB+Ln9yG94bCW3/9oZLG/+JOPttSd751b8Ubwl1x9AodJDyO4qVbKO/qygWphowvSlH+eG/TjZc3pxhfmvdNYv1BWUuJFYXGLsQv2WG4wQpPn/nCgVkS9oFpda6hLUt7Nm9c2GvY111Bu1dmZm09Wy7IyJj2QTyh2RNBMczt5ah99IZAxtCl3weU2gpnc6vacAwcrRK+2esFPPv3Uh40y+AgbSrZqKYnZWMzYBhBrSeNO+aCrknm5/BGY1HftqXVvre6DdYcNm68mlswQYJawTA7otmiV3K5ACRI8bm4f7LffvLHmU8dmkxUB7pbcpiydyOj3cCOyaYF1qQTgS+KIyuHG5xNtqON8PmmauKW0qZC+OK9NqmKhYpSKOK/CtST2J6ES78XzFxqHyIQTGHtFI+7OVlClRhOfI7KxJFUn1SOgm0o7BCjCrnlNuTmTGJJNwvuA0NtqtHX6X15cq9eGR+f2a4A9SyGzfE5Y4cy/2CP8DA49VLIohrn15F2qnsuzzbjJRAELaxn4nSUBPI6Bj17ZlIICACc4INwP3te5QI539ZLr3/zFM3Xwg82FNx9GOjx/5lncdCCb8jDEXfnP//hDz4fCnD2ESUnspeGfN4KaQpOfUyyKZHh4eCQUjH4JlyHYEaK+oLDduiE+QzjeCF+ULLbwr14thZBwA2lDySKLa5QN5VlOugniMJE9dQ+5RuPpwV6//lZ8Llxy+H2oT48OyQDCgLCAQ+V7aQVfENw9er/gdqoPPeFDDzy2hxcmNCy8yVin32gMqtnRJj8+PdZtW8Q0UWb9nohIM+oeDjsqw/KZvJTNzsWF/QvM7upk+q12r2l9xISTPveWkigolzkEsqmsZRM5m8+W1my17P4BZfFbGZH0OiObj5cWWzEYBfL1EpPFX92t2tnFicwqT45OVaJFDrVQxUBnuYVB9CRpn+IgRV8MNccpOrw41SP5PGUglcUHrz5UuiDILVXLYsmNAFXMHWVBgQEdIsn6fAIwwZAeKhpwMl54VDFunsmmA0GVt14P7/u2Tvvz8yshjXI6or8mlgiWi8o9N8HhoOB5u5/DWAfzZOIB4FQKyI08ztUH81qrSPDlKTgSmwLUUEhfil6KGKFUkOc4uwX02r0lOBC9YRD1LdiCiwKrkHD8RzBmLeuwoSJD+kP5KI++KblpQ4v94mefvO+hlAIfHE/fpXZ78BgvbqRPPv7Erq6uNdmGRo9DLDdRxMZ+N2+Lxd1lFCNMMS0omRji8YW79TAbigXGAqaB5NTgZNHsIAnCR1hzxxoNgozfyiOCUwl5CLwyYidlK1bIv2eDs5mgBJFWEZxV2dCgi72BG9XzJwjTGMoM1BiRaDlUFrZYI61G00V+b1LBZ2xYTkynR3naIrMaeoFMMmOxTdyWc8LbOEKIHwXC91uNSf2MrCP+IQpgSUNcnAisGVuh1J1ap9cWMNDsuDn/ZMjpvzZbJs02CdP/02A6YZVa2Y5PD51xf3pl5RJOvlstJMomylZuqKhnhGWfSmVVsguQwdAR/8CwqZgzXV8/s5OTU0kbFKSGryLv2YDfURcw93KB4WzutxPPVQeWfDFQriKFobRCU8YByYzOtXL9fkiz7w60oYje3KnsKO2Qg5wyFSoSBzALnbJQs6c0t0twGcZpGBNSuHOUqxzivxMZq6GyVMf4+HW0duCjshk5nAEjQPeYSXGIc6ttoS2xBuTBt9Smjrw4QIUlwccCIgQF5AI7gsMAyJzNKhs5PiM31K/+uc9+B5QIbqeQWOUWA/LiXDaaNUqCjz/+WEFs+/sHKr1YzGyQqEmUyUqYB0X2VPxC/pp6mFNH6eyh5ItibUCIlPywxEsAaBODDOZFyAge5eXHzSK1aL4giUh9p6qmnUm8o5T+hSCWxBGJB+qpHJ5t5cEHSNFHbk2MVRa3M4Uacp4kpNqVbWKk0+EVsNECxla4XEHi7dZeLExulc0KeWVKG4nFD2YR3xKERl4wg0p6q43KE8Gr9HUwu0E9NcVHWYxd88xGU5C/ib+wFRvNbDWHQZ+w2IYUSHdXsvjGcsWMVes7Spi8Ontuu9V6WLyc5NxKHmlD78otI+dTcqqI1cErAmlMH0dYJBRx26nWdEjSO9IfcBvPl7j6LCTYXIjZ0demcg91t9SSrRmiUiFwPvDUc5U6G+TTG31uHxjsGFSyaUDNytilFUtK6uBGUNVA/9cb6Bmy2NlIbDoOTYIHMIOp1ipiz2MKw8ZNhKhXfa8iEaDeRdzYFuMHtQIHMYeAvEiwgUuxDn1DgbTSzrDWudEgy0ppwdA8VFs4+lZDYDt5UoA0gGYC1pilhjmkeqhf/t6nLnQIfnJcgZEtrxjLgswpAVfaqWwkED1ebCjYtvxwt/91lgQLngwksQ34YoOrLH/Sh0WnPG9GV7d8EHxDMYFnQ8XZUHNEalhEY455J0CD9wYLAyVwiUDmkLvLRuHUBU3kdtqt1URg5Hc5+zpKIKSM8bp3yM0wHNlYcyU0RCtL5Uy0IV5w8raxtRAg6v44afOi46wF/86nK9suIbIynCWnChAwadl03iqlHalkGScw7KYfiYbK1NuK3aFcChQmIZWeZaBeAp4b1snxbcKSsZSY0LqFkD/E1gqr44B7fvHS6rU937yUWCFRQnEu9BD5vJ5bJs2ts1ZZonJwxKm9sXQyY1nS0wvBUwHtWgKe3tLWG8xl2Jgjm8wp9SLHW2aWSx0IKLSTcReVoodz9ovbqskjZL2RFRp2YiCQHBYswGTaoWf6GSoJSe+VTt9TicgBzdo6OTqyayVpvrTjY/h+eMBjGlTQQboNABpkYMpeRgUcJhygIij0id0BlveUDTY+h5yYNcIHcNUiB9kPZEUELZ3GBujBLSkEkyH4jnunc0vyfbutA+ubcjOmzxb75c8+VRbZewHVe49xhZhJ9uBeD5ywfGlQdLgCEavRWEpbg/oyTI9BkCgPOV1kKZzLh+EvJ3eAHdlYelOEoiHWkwzQN5TxuxjAos1Bk8Oc6EFfDJtSSNTevmVTaVthrwW4oNPITyQekLznSjjRlNSvIReRbfG7kOGlyqImAXFovgAM0hsr7qSsVMlYsZLR0HS1xQwFGJzbhRM3KQciSpjpmARFqEMbbS5ukmy6YOUiw+c9SVpg4nMA8B1TLkHnEvtE7lDOknfWelo8Q0YRfO8EMKALU58FGz+b0+2MRfKUmdhyLlvms8MLq5Zr2rCAOZALgfexKuCQi0xIPcrSlbARPM7pXMhhqc3wmgMRBJBDEG/yoOdaDGy6YDPBzGBDOFma9SCJ+RL2tVs7K0JTRj+QVMP8csHcau7B5txm6tfRpLmDK/AANxybjo2gYDhuzs32nbnMyxfP7PPPPrHT0yNRpXD0xe7AN6P3YPQwMphR3+ius5oNoWSm0gImD/w+Njn9uqexuB+fEG2xLNxwU4RakEJKRIE3oJgl26nhnZFxsjXlJuU9bAt4gWSn/eqnn25FXZFYy6Ffubf+M8aHHiJGqRJx9likGIHwILl6Ve+KcpQReEEZwZBWilF88w6JtfFFxj+XrTD+e9xOGkZ5NhGn4gY5xpYYS2TYpK1jrNIQegaiiGaltlu3bDJt6/HcBp2u3d/fKxD55s1bgRd8QSxkfh9lpSx0VbpGLzcx7ODTNx3beju1XCFue0cl290vWbVesHQuoT5isXZ4VdrCTcqm+OVhmDla2FLKWmQvDGTztr97aMcHePydapFR59MoM0gGRcSwhJ7C4XanwrhUARfatHRADMER9THnwI5AB4Msv5BleF9KNCtMi1K2bPls3iuDAv587kzFLS8uPfIQ2P4h8Fr8TDh7YwLxUrZb2bdCvix/EFyguPWgT2223k/Olmykvo2nnPTMWsiE8s0BEJMwqEBhw2/jhuiUcLbJmJf3a0jrSXyPwutYiiLpQiZlBE7/0euLmhQqOG02Sj6FpV2e26effmSXF2dWIwiglPdEejCgwCrnkGIWhDEMByV0q+giUPieRKBefXF/sG6ZL6URuMqoErcs/Ic8JZJxDZ4k9PMAGrJHIIJJMqetgBn8/gF6uOU0WOdn/+pnn2zdXNKRDEoy+ZJFNrVR+jnNrNLhiIdZvbP7Ypcr/uVdTclfE/wLT8zhRcw1Xr16JWSOdAQ2lJA+ykS5CjEH443BWibLFmkEG6qvzcSr0XhSyUPvBOWJDZtOpGw5nlmv1bG72zt7++atffftdxrSzsZTfZZadVe3JyWQ+gmcXqlKOO2n1Paw2hm0DixfTNrJxb7VDypWqqAijksMiTniPISnbS1l8zmcOey8VraexW0xxfaLVIu8He4d2eH+kf5kdgQixc0koVqvr1RADjdADqGHwdcPUrCY04E1zfyGmwJmCMAPzBPPN3JPDJjk6+VGCCDgCJ+RWl92XsxI4pGpPeK595laEQKIhgk0ba+KPx+5VyBYJQ19IfguVizKvg0nJLZjeda14diHvx45FNcBUi7WLZfGXBO29VrBbKPBRBQod2Zyw0rKIobelJ+inAUhIguWz0qULDQ3Fz+66Q3ABoP8o4N9e3Z9YScnBEbsyK1ILq0cw1IaO/lXY5AOQXCgkG5LJ21VksigaCzD7QQEzncWNpTKT0cNxSYEQwB8EScRsjCBFYAkTpbmtmPGxncxxOORTRWszGK/+P2Pt4Id+SVAg2FQGdzwhcPDWmbS3hsOrdPv2RgauwKxXNwlWJHTVT4UIU0jlRFzl2b3448+sq++/NKuEKaVOU2pOTmnOEH9TydB8oLtALGRUoEEvSdrNh9E+Qe+RQdFDhBmm5zwqHpxAHp8eLK7t3f2FmvnRsdm47n6j2LeA7Lw9IOic3yyLz92zElgbCg3uN20dudB86HLZxe2Uyu7PdV6YUMYxpRlyN1Vmnp0J7faara12DIrey++VK7+YqFixRwzuYIaXk5sWVgN/SEjPcjnirplKSfWa7w5nInvIAGs/rTKC+ZdeCggiANh5H8sOqoIDiz6Ino2TWPeyU8wxUHJ65m8LDY2FD+bxa2Tl6E95Xs2oxuQDcX7ZlNpY6y4WTrWGzxYE5ZH/94GIwLb+mJhbDd8zpod1M/s+vylSk72AL2P5nvYL7e7KvU4cAG05AYb+hc+F85FmPfIh50Zmqy/+hKUIvNgYwFiAVqghsWiC9MgXkDfoLJiNmwSNp2vgl21R94gN/I4TxcochhR+lOpOJGYWZxrt9joStFUsF1Mc05xbjcOivV7Hc2amK9h/61xgMyKxjogmw3XDFI5wFaJ/aV/8XNm/MLzYS1gvv+ezcuwjKtsbf3xxK11CeslqFhvgv+K+tEZE8o7YuosjVNK9JZPP/3MPv/8M/vie5/b6QmJ8sC/3OiUj56YxwyMup/TitsqHuNPpPjQg9raVI3He9k9UT9zatEgchBQc/PB2o22NTCSv29Yr9236XBu6wUp9EkjHwl0aqdaslcfXNnBESHRlE8zmZs0Ww1rNu9l2nF0cmz5Ys5BDHiA7rJscd1s7h23XHNDjHVDxFdZs7VnUlFPp1M5scL56zkyi+7Q+j0+x1AbDsoNJbB6jjTQOlQoHIzamtXRNANiYKpCUx5VDrCfocpQpoKUMtQlViiXLgqwYENB8BS8H6QJ0YZiQTOklNd6EAJyarNxRc0hKidf0mbXHAc2/JRM5aa1u7fW7RPo0HRrrw6lZkI308nRpX34/FPbrdR1WLDZxYZBMj7AM2KlcopN46WiO/9SoVxcnEsZS5nERhQdDCPKTlsOs/Jvx3pbhz26MeZTaKPondxzHsErnhSzJc7FHkejDb+N6dCCwcPMCG8TNjFWdmKoY/0mawZ1QQ6bU8+LrxeiWJUbPbNet63Sj7loGmmOvOChLHmIHd8HQ3MZY0KY/qt/6UdyY5dvOKdW6G08l5bZUEz1aJcp/IjB6NjG86UteTNw+vCWLlZsp7qrE4HZhOzEMJE8P7cf/vCH9vHHH8oDe6dS1IeBmiLP1TX+05SQPjxkk5HzymbihoK+MxkPdEq0mk+6hiUOYy4AMTdBDtRSmb6av/SG0q2M+iMb9ydKDKGeR1VNn3d0vG8fffzS6vs7Aj7wGidoDnYEsn8sqXKFjBGtx4OHcVxHSYprKIxiTiZAAcHbIWV9BfkFQABuYtbSScxT0rZdJ2w4mNj9Hfof5ApPgmkvLt20n81CfwW9itKCxcotyklOObJX31VfFI0vpEANqmElEJ6e2cnxqZ0cnEpqgVzcA7Wd/vQuNZ7srHhCYAN+E5EcIpI8RI6+Mj1JMrzmtsPvjkZ+bgvdVjDzQVufFP3KwBh2SL16YM/OX1m5sBMSQjBlGbrY8l2KuocXsACjMDdQRJAyKhuFfDN4ZqbF7BObAWQhmKaIZoSoz1sA1gzSC/4UF2+9tfmGspxRBAgnKt25NpOiaw9x3go2dkgs6CcxCIIAjsWcBrqOGfD9SnEd5phK1VwsNK/EY2UDChw33VJ8T2oalA0NSshadtux2L/xx3+gu5MNxVQakEDm/nJG9fxZQoI7OHOycGk4CYneYBJZtuPjUzs4OBb/i5OTh66ZUzqlU/TTzz6RVS8mgE4nYljIpnI+FYuTDQVsTQ9l5sDEajGxJZsNrtRwIK6dAtrYHGkC0ihRfFipkGioK+orVmIzzycLlX2zyUKlIQsY99SLy1PLF6HqEJwMM6In8IONzQYHKkdFRJ0MI+Lg+ESLkZMUA0bkBkzh2VCyQ0YLxM2Uzls+W7ZivmrpJOVe2gb9id28ubPbm3u7u7sTmnd6eur2aiCjyLl5mEhUBixEz55lU7DguA099ZAkDY/p5D1wAzGEPTn0126N8GsfEUgUrswod5FisMrGrIA2ZkEbPeHe5Q/ODnAfdJySYE+EMjzuZGU4bRrOoiHrdOz+/ta6PaQuC3ERj+qncmCSqhWKEQNjFtbv9NY+4HVfEWB9wdNKVlnJho5NxXfA31OMaRjI48PIUJYbghkS1Qs3BJUMKJz82FeU5iCbgC/uwUgf+Oz6uR0dn1i15j2lh9EpH8ZRUMxq1Nsl1NNyQyk5M2RH8d2IATFiZklu80CHEX0UoA8/z9E9tySgeuD5xf7Wv/aHWzELJA/GQTa4ZHIKIMjbsqGW1iWBG0ec6dKm5CutzQ6PT+zrr39kL1690nyK0sGhaScbMkmm3wGVUWA18lSEX7qlXIKtJMANhpQRKIFdLg18U4mHcOLEBez2PW5zvtLspFohoxa0kFMXpGiqmQRARYoPyoty1DyAmsUkcVoa7f9ctxI3FKcwNxNzF05mBrD0Hwx0uWWh8VNaAMaIoT7oaUN5gjisARgCjBOKVq3s2/Hhpe2U9y2dKgoFvLt5sAfsn5+eNDBkjkKpxWZSA7zYKBeYep1yhEBrNhSLzvOZ3HgxuqHYVAAQe/V9g1MJgRZOIXM/KE0sXvnxlUpquvmeudF8fuIOwAx6KflYTLx3z9aFxQ4sTqnGUBcPBgSjUIDc85tNhLKX7475IEN/Sk5aX4IM5C4b4l88Lzclmhi9onuXu0FMJA1iI43H9MruPEQZIIm7FjkHDYpgD4R2lgOs9rzmSEhD8IEYkacs2YdH01BiikZ1ciLEEiWES9SxZ6DMpZrgonCBqKIxZLXtIddK3wgusVwOfP+QphFg8pmUoYZkKKgabOuleJS6GPs7//pf2HIqgHLIvCf0MziQSpLO/GK1tsGEBn2hP8fTlcwt9g+O7asffG0vX76SRxuNtDy1xQoAtHL6t0fQwCAH0+c0B7gIJvWaR8DBQWuF2QdG9R1rNu9sPOpLz8RmoQcZUsoNJ+pR6rt7PjQtsYi2Shbn5wDFk0APKMAJmk2hu8oICXMzR5jXnnnEwqHEobqNJzjZ+Yah8uO86jc00n/mC9FMQ4xnUtdxcCKQYNpXb5JKYul8ZFeXr2x/99Ty2YotZmt7eGipt2M+xmnH4uWUpDeQp/zKuWosGjYEPDoWO0HIatLlwYH0Iowy5pA+I1DCaU+MKsR+1wDZzS2ZE3KgcRvxz6CKVdh0mESm3NxSlgBiblB64wNP7wNL3JE8eqpyqWqVCvO0uhYrpTBDdBgsLCKQQoa7wN68X6VekHQBawAT/aCL41aIZEFSYCt6FBYL/a37MPI/Dj9JN3TbooR2layXe27fxUFM1cIgdcYYJIRLc1Dw3CFni7xcwQWKGSjMcWT0jAbIfIan6OydiL+nm1tzKb/VXZ0dSK+ADy1CHVzV7emZTsfjUCGhg8/EK/bv/NU/v+VfACrl5lhxJcs3j8hhpTIbyP18ZTaaraw3BO1DmjCVjGBv/1AP6/Bo32q7FSuUHauPqDYcO262zmlVtIP9qu1UsXj228KZvEoq0AKfTGjioRs92HQyDCYmcz2wXrsnHwJKrIP9I6vv7dhODV0WXzxCNoRrG8vAVi5WrJAtWTqZt4TBCsY8cvXPcAv53JReoH/I1mFqzJZTDU2ZvGOvhZ2WJzE4DOvZQ8tgiTay0aTr2VEr8pL27OryQzvYO7VSfsd4O+1mz1qtjnVI3MMyGcn3eqWHKribPC6EbsuF0Lzjk2PNopT61yIK5snTDZU/jA+8e217ah4CVLmt6LRVaUcDzgsUMJB6ub0uLi40bI+m/CCVMqbcrPR5+R0cNHLrZVMM+r4hKjsaonPiq1cLnECqBb4/KEB870TWNBvI6IkpImGwpZ73feUTmOBhuMpGQfy4WEKIdkKqqhuAgSReF1h9uUxCeVeSWbgfIt+/Yo0INyE5kxsXzl0GcyD3LWfj8H1KogJflNsJXVRgw/uGIC8ZqZK7wXpapIMksFkU2Rq4j3K7khlNZMkMU52WwkPKWXcMmmP/9l/5F7bUg5zUgALLBf+Ck1k5oeOs1kTK1pa06WJjvRGsbVAuyiRumqxuiqOTutXqZbEMkCawoWiMRXtXijaB0kU7PKzpz3yBwZqXHO4HxUDNPRuAZ1HpcjNxazLwQ5bAQ2o8NnShERi2Wy9bfR+NCkgNTaabcsDMBgbOZYqWTuTVzzi0jb6KSEj3/wbgADX0ujiuRhxOnV5jND8u0psvaFb983j2EpAqMzmkIB0vAacLy+dKdnJyZfXaoZUKFbJmbDSgUcdf0GdQZMXyAGGXsAA49fkOeCjcUKhomXW0u6CPLZn1w88DgHF2NA8+aNcgMy+dNsN/z3uT2lnh1k53YtHTR4jQjGCQeVYS+pQHwS0gBMOIoe/kpkBVC3UHD/LtWuU6FDOG8kQTFQtYleWl1JX64HBXNy5qX9Ii7+9u7eHu3h4e7kQDw/lIfIQgrYDWAxNBrxWIKc/OOX8R/Q0CMTYIHAy8d0pcD5D2Q0Dc0iiSk/knpTmD7Vzeo1olX+eScBIsGwp0EHmJrKMVg+pDXjiVbFZ3SaL0ZsxBqY1Kwtn63r86Y99jQ90hNzLcZI0CenE4x/72v/IHWwACJYeLsgKNnrkFnDHyZLMWh4MTz8j2dwQpFOtlYNYUBNSslSpFOzqp2U4tZ9k8mzMmXhpKVqbocMUg0YLlF0qofSEoOqLnO/59PpUHZS+E8jgFZaNTHePNpiyoHnXysUEr1YztHWSsVHGjGE59TkRYCJlUXpspGc9b3LIW22BEGLfVwqUo7ktNqcsmcdLpcj1XsuBwwkahRufL5GT0z8Ki5iR0lyPKAVche3bSRNIUmN+lIr4YWFpnZJPFYh0OKFtH8tzmy6nt1DTk5DyRb+FioZscuQigCEwIkD8Y6NweLDjldymMgNXnKBNyB3dTZYbnZi1QumDKA8uzGKE/MVzHfIYbjN7GkxVhQzi1arOG1AyvjxwkBIdjhRhkcHBKIbhj0TCwB1CpWD5TVhLi5dWZSnjnW97b2zdv7O3b13bz5o1uOdkl887ox9kM79IruBnYUPQzXnpKgcuhhUwm61Z0iEjpATUzchGUbjIOEc8Ti8tshQ0Im8Ht61Iq6eitPQwiHcIg8vpe2FAqJzEDxRYOdPEd0xy7Bkce6Qch9CLWZIPx90EWozQO2qRiIaNI1Dq+8fm8xf7kF1+Jy6dNxaPkllIS90Q2SvIdl7ANE8q0bWIppckdHuNfVrdksmB5jAj3cpYrsDBnsiGmPRA3LFuRkM7FhwxGaf7J/MGbz40XPexZoTpCTaDUw7RmfsQXrUl6n5xWkuMaKgV5v9Dbyjuk2EGd8vBAScJ4KHFQtKLlMthvlSwVy1t8S9wpQzBvRKX4hEPIxt4CtoBi9q0/opfo64aCZqQNFfPZEv8dixeYlxNMsm5EctOxbkjKLMjCAAASBSay7gw7WdpoNLNhbyLH19PjM6GI85UPXkHvBOWiAl0upNuKtFv0G8of1sZhI/kBpFJPR7v/6S4ALgpl1scBwy3MSS+GSa0mX3hOU3eCIgFxY3FRwLDoKlu57CpdGALE7MRiuBoBvoxVmmbSBfWHpULVzk7P7eNPPpCqmTka5Skk5pu3b+z1t9/osJGpSjADlWFP5NirGxI0FSIuH8HBsMinkU3F9+PiVYi3OXEypcwV2dq1ucxC+fsqD3M5gT5UXNJrARpNpzpY0M25+pqxgrcZss9T/Ki7B7vzrAdL8N7YVGwoaE0yfJ2y8Xx+xfvAbblconcuK2sYd93YH/34UkwJGQFK+Acuz2R74ta6WqnMo1CZcmLU7fTswj746BM7PrmwfGFXsaDx9NJWWzQzHelnQKyy2YJVynVtKGlPDIEbCeiQUQdClUDJOJ05rXBFzWZLWoQwABRTKglAyEydwdLGNJ7QZ6DUqW1srBQLpAVIs+nBKOm4OQu5qtWrp1Yu1C2TKvmNFQNF8psG5CgWhzTLSY1p48Da/ZZ1+13dENCLRiPmI/jEOStkG/loQxqeLW02ceY6C5DPJ4cdlKvk3QKMpGE4JGdCMgwAACAASURBVGT/hWZqudhabWfPPnj5kSyrBuOuDcYDVxJjNKqN5BIT+WCodncfb26mYLP+LgzhnSeNlmPYaF5Bu/uPni0ld8bKxaI84SkJI3FnrkifgbV1Nbx21DsNRz1FmC4XPFMOjaEGndzwcADZfGiofvKTnyibC8Uz3h/cSoSSf/vtN/Kkl6wnbHiBEiRzTCjrGVVwO3LjcDaEkG+kIMHjUZ4Z9V31cRxQAALu8huch9BM5dw/UcmNChBw1TcILAfdsN9V1UJYgjKFwwxJ4REhnsaJCAxuIXhjC+YMcqqByeT9TQU3UYECOFyJ3A2hmDgbz0MDhYz93qe1LSUCpypqS6Bl2Xfpakbn4h7VXHW8+fregV0RwfnZ53Z59cKq9SMjFd2ShIuRdtASc5tjSdZipZrHLGoazRyCzcBm5dQb2nCCHRXCNTQwNNV7zoBOurTcsX6P5VxjUTVlE1IOMnUnMWFo4ykK1Z4NRn0bjkDFePA0t3DN9q2Ur1kxRzohgWWcdsDA6GFwHGXijuf5xPrDjj22Hq3Zblqr23H9zoihIwgk5eLGljNHpJC1INlAFOoSF8oyXEWh/CNnCE11Nu9hZgtWOXyxjB3uY1P2uUxmOoOWdQdd3Uadftea7ZboXRIIhlBrDR0lhRB246wtr1rDy0HcSBIuV9hwk/nJv9WMMQelST0WoFBOlQUlpmQJ1bpgeMpV/n3UyxxOsFVmvOS3x4lPeDj9Z1ZWcmwoRiaUvQ59O6SNOoChqKJ9ZPpDf7ZQ+Sp4XQpuZDp+60R5ygJKAkjARgGtZDNJvQvPVJor4PyCLKiLSOVDkoYzyJlHMQT3cD7QSN4TCDSQuXtjvNf70T/qZ6Z9tMLvohRn83IDqqckeCAEh9NjAa3rPdGjxplDMgZyLCD21QeFLYtLSdggKxiPyIWT09RPE75ExGqc6tBFcAUCKr9keHZ2adX6ruWKOCBRf440mAV+FnqYgp2LXogNylCX2wN4FI7g2LrDB+sOQMCG6rcONfl3wiUPTepYiRbZUCAwbCLcXgEXfNOD8E3n1LiuJmUx0qsMhzAlVpaK52ynXNeiQTuEVokSFHIq6B4zKDZlu9uyu8dbu396sMdmQwkUkymnqm8GZBrA9jqplNgI1Z9wA1f70iNw8jFvKxYJ+8a/zZPF+Xe4eWGVHB+d2oevPtKMhM/eG3TFlO7i2jtAUYwp5dBGkDOlnMY5l37pfWSOB2RLcR+k/76hlOynf+DIGSAGfZbQM/E1kYA7SZVmHZMWSiFmN0r2Iw8ZlkAIFSDuRcF1wbaZks1vkLiiiz766BP5i3BLAzwA0UPq1W0kbxIXUKLEhcXiaYjMDLcCR3Js7oDKRQTriM2tOE6Rtd2NKOp9WexUAKxFGVNiNskwWwNtBxxA4LhV+3hQzIntpJQLaSBUAxi5ygZhpKE9a159G6U6G4pNyoZa4rfHvAxvfioR+sqcHewf+kgghfYL52X3sIx974PcFsy/kEPXxLQ/L9iZL18S9pAcyJfCc+JDg/GTz3R+dWVnz57b0SnSaWIhMz5xj9F0UHNwlDq8CMjA4qf0g3sGwkVcZqv/2jr9htSasLVPTy9tt7qnW4SmPmpGOYNl2k+voSiTAGiEEgwDEcm2N0TujBQU1nyiru/Ydh1TmbVfP5DHXG2nqkwfbmSQIE40eqdmp2E39zd2h/d240kZQyMFynHkJ20xXakHYkHAysBMf0X2bciE8jAuFLJxKxYoi1wjRtmKdojPzsl2dHhiH7z8QIsCOy71Sthgj4bWo3/TayR2PxvKN4X3TirlhCG5iYhvKK/2+D38DvGwectBOAfzgP9eFu+BryamNWTPdFybigOV70TaNuZUEskRxh3s+CV/cMha7qzbrUSmvqF29Uw0hsA5OFCghKSJDuTiQfpNBadtTAuX3ojYI4bZETLJ5uB/oKjy4lN2FcNfz2iij6NnAqiQlZ0SJ911loE48LizcNyHwiXwtBlUGm4hR28HyNVqt8VOB8FTyaefCwEgF249d4MV8selMnOUr1goifpVR8Sap0deaswB2z32/c+KWzHEE1gspS2TzFoGyyQUoLiswrZGu0ICWIhx5CRDhnGM/96rF3b57LldXl6rgQTyjUEDTPLknUYEiMBkHYWnl3J4XWdtshjYU/e31h83VQ7wRrGXgvSJ7wDvy0MGHc3ixqSsoPzhtgTEgKgpH2/oKXABkwSQTa3VatvTY9Pu7x9VqiET36/v2dHhodL7ZCbCwjGkCksbTYfvNtRD48GemKV0iNskPJuYHCI6V/J6gPQqgADpO4pdDeyctsLq5qGiKtWmzbGhYoGmhDWbe3PgFU4ZguCPhwx8y+S/q81EKezqVobKLCQv4cIgkqY4bKi1cn6Z8PuGklQ+Cs7mPYKG8d/TTIcBqDZenJ6DqTtTER/sU8LgDkRoucwckTi8kzW4zVZEG4JhgP/ij37yY4Was/jh4UUHniDuYPqPbkgxm6F0pew8PyWac18lG9Zc0ieFcD5VT0qBpM/xASo3lOy+IoYCA1gRef0g5bDg84igoEgdH23Q10UbKurdcE/SzIwxTKttY5S2QhhdxsRh44JOzDgB6AiKYEMj/SCvuCLK3eGem5CySJ9abWu22xb76U/23PWIfzmWEC8LdCqfyeohjPp9JWBw9XO0sJPpt/DEPjw6sMsXV/bi1Uv74IOP7eDgyC1ssajFPTXGjsZCqiehIMgYjIJEnGFm0ibzgbX63yoek0XDh0DazuklrlloEmTRpdORjcMMCT2L9yaCXgVzEkK9tlQGj++Fa2OaLuvg30EXtbdbd+uxSkkgjGg3yryay2euN+xZq4tZCtmuQNa8776N+lObT9e6ofCOEMscL4KNJ2gIyhZb3hMT1ZPK2B4zEQAZ1zF5GTXXYfTZZ58KEoYRIb/05UKuTO1e1zowtocIH5mBUTr5YhIyF26nMA73duodbYat5P8v6qPoX9STaEN56ed4akz+3QkG+txyPNt4QAYlGnXfRd3igSbF71eCoxZvwq6vr+0Pfv5zVStsNG4EFiseDlCGlBkVNpY0VDJJTVitWrNrSMKHR1as7IhCBjrq/uTBkjlwDaMtxGeMrJedHQ4KB6wd/P8IMlfKBjcVNzV+fiCryDkw+cdZCVAL+zjMTYkObSs+lFJNziLiL/p8Ek2fDtsge6Hc896RuRweFxd2jI3b/p5Qw6ZUCy2L/eqXz7Y8bNV/FrdSgSm7a2S4UZ7uH2zY79uaCT34sXoERzX29qp2eXFgL15e2yeffGYnZ+dCjDL5nCWYBaDGXGCv1LNG80kQJdGiniq4tfkCdOveJrO+0BNWB1w8Tgrx6pgTyUOaORPROLjQQu4EPClqYSxnCP2GQpe45iVPXtPrwEAnO3UolI2hJCRSUCNMVzzRHtgUvhgset4D5WpCNTOyC0KhW82u9Tsjmwyn6qFiW+YqYSZChtLSb04n+LpfgSKnYhw8Bavu1FW+OpLFhljb0dG+ff/LL6y+V7XxFIY5feFMNKMnZm3Nhk5OesHl0hePNm3YUCrFAiChw0ZSbH+9c3jnBuN01+30PvxMQST8F4Hzl9egN6FDyHtSNFlIefzGUp+JOpvKI1hsRYsOZ91//ud/Ttm1UiVPcBtikTYFoQNUQGqN4PJIPMhMEsY9N3W5RqIg9CYSL91H3sm77vJEJUJKBqCBSjtF2cA/ZD45sk6bYMCmtVtN9deMQbil6JH5LjjEOTAZTYBca3Y4xIuxrUH7oOMbf7Ol74eYjJqXlgRjUfcPATAbj9hQ0Ocqtrd7bJcXr+Q6dXi0a6lsQnQsRjuxv/E3v9h65Aw0f9LgEa5RlmWEvd+8fis1JRP5LfMiegR6AbKUdgp2fFBWePTLV69Emd8h9Z2EbZq6JBLyjZx8kElM4DoFnh8PALh7SjL61NWa0DiwpaLJg58HNUkedpqGE2acttUGgAKCaVEn5Xw6UEkJokOCIYNB3iNlGSra8ZibFR1NWZudRhapw4beThvKQxLcp455RlmlHIwGNtPTQ8vaza6+eBA+eIQADQgXUwkssFxrBSIGWumACSUhwAu5w55iQXPtaFZM7Pvf+72f2un5sfRgDNPdbwKzy7f29ubG3ry9DaenG+TQS0TUM99MIT9Y87voLg/NVPCXYxe/T6X3sG0ng7ohKNQcYjg5sFhU4tfB7sa73bYqC9lUKvtCxKqHzJE8mbBn18/s5z//c0L7OEjQO6Eve2o82v39jaB0R4o978lvy6V+Hjc3ioHiTk2ACK5CCA7pj3SAAkujzcP+WCRlt/7m73Mgy3qaHqnT0WZqNh9lhIp9AhQgxdXEnbgqogC+9EF2AwEYhQF9/UzqXtoZOJLYx2G5xkC8QNqZ1gIoL+toveTmI0rpyM5Onovxf3jCeie7eKMNG/sP/7Pf3/ImlSCYZP6TEjLWbvft4b5hb7+7sV5ngD2b2cbRI0AFFlSZKXERn+qyEvQOjo7s8OjIKtUdSwPBw6UqF0U2pa9ZkqurYt+Dnpdr3HQebTRpqUwYDro2GvAQZsGemZMCxMUpOjJtZ0nQ76Uxrqd5BW1zxM+ZzKQYBkh7htbIZz+rlVsKsbA1GNRH8aS+dAa/75qVylUZGVIidjsDe3ps2c3be+mZOo2uJCFxS9pOeUdNablY1sZ5N3imXGw3deNxs3iGcFqsDgaPznpO2QcffmB/9Ks/so8+/tCyBG5D7l3MNLT+7be/td/8k39i/+8/+kf2+s2tNZt9GVX6re1MAZnz+7Df2RLq4Rx0CHNeD9Z2xNwJoAyxNfBm/qYaT04+cAc5tGQ/FuBslWrLhX6YrAoSruj23+elIxvo8uLCfv/3fy5bOTY5G7ItH8Unu7u79RhNmWI6LYyb0p2DnegqL4esz8HgGzKAZlNFCmUhkfiL8/wxsdENBacxJq4pz3uOsBBAp9/xGaWMMOnVfQjP9yMTUNJk8BVEFsQMUyRwwvqYmS4tlSIsD19zn70m4njrp22zSdhigcUBaCUGNKjaK9pUjJDQ2NXqxLHSpsQs9vf/wV/YsjiLxR2LxTI2G6+t1RzYm9cPdvP2we7ePtmgO7LNkqGmM6QBL+gPiOgsZ5GZZzTP2KlVRW/B2VTzjVrFanu72lyk3aGAFbEz6TcPkS+kUYy1oai9kVm3VT5p3yU4GZlFuSuth2y5xx2nHANnSkB8xYFsmVNh7Qv7GVQOkd96RR3Mokfi4X4MlAAiOspcA2OTqh0cYp5PUnrx3YZqNts6VBpPbes0OzYZsNDgt5Xt4uxCcxseLk0rFP8ORpWthuTYlArcwiBO8MkAIDg18cl+9epD+8Uvfqk+qra7Y5lsUj0q8Pndw619+/o7+/Wvf2PffvfGbu8aUoVqqIrfQmQ3rdXtN5A2lWJPA6xOLxd6JUpPbhQNLwMKGEm+IZHuH+6rf1GEUdhUjARkOBr0SZL1iO7gkhtKN4bnZ6cn9rOf/VQby11/kMVwQzWk/4I94Q6uvjkF48sj/316JVURAIhQxghCLxa0sSLHLE/GcI2ec2E8UFxiQDlRAV649fMc4WfIQKbcBRzBEAaInPeCGnkbQ0nMhqbamlkqvbRMlv4OyRLPDBYNfh8wSlK2WlI6rm2OdwjxWtucFXL4+B9KeQyWUK3BcUxa7H/83/9o68kCRWMu126O7OGuY6+/fbT727a1GwMb9ue2IM9IhwuzDtcYFbMZq4Fm5QivSmjh0J/ww/eP9pQ/VD+oWyqb0nXLQwOi5AsC4ckW4rayrs2WBG/5ZH42h0FBk86ts1KEiyBj9Q2gLARmUecSO5K1eBK9DVZlWTkISVe0JVCL4XBBPL7tOm3rZcIGg5k9PWFL1rJmu2Pz+cbS6ZIVi6TY7wm+pcRQzlIPmDd4gw/GNugObNB1RTAnPBJ2mULGABwQymFK4m6tnPDM7UCfOJnd750N5eECZ2cX9tVXX9sHH3xgp6fHIqBCfaL8W22wNxv4onx4tJube5V/b16/FYwPEOIUGb8popJOSY0i/DnoEPHiqCZ4v7K9Cuhg2ItixVBKUYaKyya6Dt87lsieF+ympTLa8k0RbYz1WgkoP/zBl3ZxfqZbhHkOqOVTsykHKmBpvhffUIH8GsAV/3lOOeLmZTGKvRKiZWCJs6HYWMo8jn630D+/ejXgRepeZDiNAaU7IdEHIpVheIyxJrJ8ymn6HNQEYB+FEuklHHYTy2QXBglDedCw9/H/TeAOjHgQI040dOizcLjiYMlZLl2z46NzobUnJ8c6EGRq+r/8H7DNQVhKNhlv7PG+Z7c3bXv7XdMaDwPrd+c2HtCPeOlE2cdJR9NaRCLOMJANlYoLYcP8hA93eLxnewd1292rWTwVF60GKg1QMA8ReXKhlLFtYmSLtfu+EfGy3LAYPYeJkx/JheYwwcSFOpcY0FRyo1Itm9uzXJ5puutcsG/lxi2Xdi2XKVsyljfbQFJNWq87tbvbR7u9fbDbu3ttsFiMNHVMPMpC5uC18asEja9cIs1pPB1jdTWwdpNcJJIqkLt4GaZ0w0jioWEqFCvPeeWvKZt8zkKaX17iQMYMV1eXdnl1ERIr1hoy54rU47gqDazRbNnbmzv75tvX9ptf/1MdBvImV/q53xSME8TSDhsmQBS6lVigHHwRfUuS7zCjEmIYBlOKS+OGw3OCXseN2h0R1I3oKCB/Q0hfGBjjLf/1l5/b+fmpninQNjbXzABvbu/ebSiFAATIXmEFUTBelFDo5g5OAFYEqHPz2EylcrA81oaLwtYoeQmUyFqptCPDm/2DXaV/gN5yU1FuckNyeKJFo3JgDTKvZK1iFlQssbEmls0tFOHK53MrCxca0kPFjLkYGwtLbGRAGUsnYZsgJj23Vy9f2sHenucD48v3D/7hp1vqxVSqatNxzB4e+vZw17eHW4xPiCLBsJ/5C8b7IR8qbKgSvnelilWKecsWMAPEJATb4ryVdwpW3inqBQBAbc2GAhFjwVdroG2wKxa22jr5crGe2Wq71GwBhSxcL5VOmj9wnKGyRF6Nn9siCOsIawZ2RbzIicWXXLKdyq5lM2WLh820mMdt0Jva00NHPg83b2+t0cR0EgSMvCdvelmEnE5kN7H4KesQ0XETcNo1nhpy9GFAyWnuy9JvCo64iB4DWAGYgL6Gt87ChhGNgpU5Bp4YiDIvL89U9sGu4PsoVbBChvpD6kjb3t7c29u3d/bd6xvpqhDlybWV0okso3eSbadnuSOqjxw0VwElE6DgVs5RIpdSHdlEokD7qRwF7ykHSxssZBRLDhD+PSQkwezl6HDffvT1F/ILgfHNTc24wm+oO71/yV9mQOb8PjaCI6TaVE6h99s2+g2kBCbwlM/p1Id6hIRD1nE7Ff09qhFuNJn3k52FzKNakZ8g9C/QP+ZMhC/cvL2x+4c79XXQ0tD6oS5AF1Uqm5WrqKgxBYXTCcDko5A1Lc4m8gth2E1oBHnB+Pkf2X79wvZ2D0U4ZrTghjhji/3n/+3RNg5hNFG22SRujcbYWs2ZdZpzG3SBCzc2HrGhSFgHNvZpPHBqOV+wehk7ZhjnSDNYzNBZkkrxw+Eol0/jB6syRguQxZV2dx64VbDP8ZMAXl/jekQ8/XZlI3kAOt0D9rUaYXlR4K0HLw1EMqd0dG7L1WYuyLOY97yqamVXzGhuptUibsylx8Olddt82R17uHuwpwazJigjrhaNVJswNHKZvJxv97B8LiLFAAmbW5PTrtHSKSyXIq4z5jfc0JLNu7OOfA3nQK5OrAURRNKxW6vKrw82NZT/q2fntrtb0amJjVk2j2Wzz09a7Y49PDbs4bGlRA7catmgUYKGlKwBfHCT0vewuSZSsswK+UlqtIOZaQRmqO/yjSJmRNSfhZtDtK5AGaPvcacgZyFw+7Khfvj1F3Z2eiwEk+a/2x9Ys9W2h8dH2Ynp+SlJkdvamdrRLAxBt998vqF0ayp2kzkeUpGiAC7It4AnaLJqNXz5fG4FowG/D3ESS1CmGGN4IDmWA7e3N/JpvLvntmyKigQQAZLH4Vsqb22nPrd8YWnxJHNEDkH6JbPpGIYGm55eiyE9fuoHtr93bvt1f5WLNaGgvGkfIvct9qf/QXa73VIqYTEcs35/ZaMBPzChNPLZdGuzyUasagZb0JJorpkl7JTKVt/hA+ZV6mHNhX5mG3OPAvoCycvBErCCoh6HdqSThdylhMW2lEYeZxJLpqy0U+MbtdFsovKh0WqKisOmioiRzC2Oj05sl0iZZMpW84m1Wg+yCub38f4qlaqnmM82qn1XczYVwARpihMX/KFP6sF8ZuMGGj82vcR7pjJWLu9IjUxJIb+M9caIi+ko9TCaEy01xC5W8IDDi4LFAdt5YbPp2mZj2Jppy6bLVspXxAIhyICHv7dfs5evrqy2W9bJ6i5DKGed84bLK4BEFxsyvN/mwNnuRCVdDmUfdBxO/1CO+c3jrAk114rOjP46lEzRVNiXsf6vE0S91OI50U+BnlJ2e+q9czGdXkVp6Bvq6x98bifHh04Xwh0r5G7x3kHWUBjzM9AT8R3znOmNo7F9PLphI9AjlHzupwf6V7F6iIBlY9GfYwmmwGiYKPmiZfHpyCLUdOga5+DHJ0caX79+rdkeA12XpBD0jUYqacXy1mp7c8uXCM12nxPWOMGM/S4ABN+xE4FLpYp4pq7IvrBCDgUD5ALI0XOJKdvNpsX+2r9V2HIVk23EzhwO1zYesaFiNp/idxC31ZyGLBg55gtSfeJmWsHrGTss6DVJjAV5KAxM8UfriCiL/RMbB+o8NwcpFsCksCLkaz0jrp5ECGTeaavWDyxJgBiI0bBnj81HkUYhilL5pTN52z8gx+hTO4ZVkYjbdNi327vvrN150qbii6EnAh0EeGBWuVni24uVFAbzbsiPXfBgMLEeilosfJEUBDEfhp+UG+RglSs7oqNQZkmKTyRODzh7JgZDJp+w3f2sFStxS2Xhn1Gyjm08XNi4H7PNMmfZZNXKhV2rV/c0OOeGPzhgQ13KeJPNhF0X2bUMRjlhYWqQQEjSOm61niDpCeicUkLNkIZHRFTJuB2ceB/qzK0Vwp0D++D9EDgwedhUMVMfxK3MxooiXTCFgYvHYFSZYSEEnNuK9MTvffaB/uT/D5pGyYcnnzbTiswoBJluuMlmktEOOVCBhS5qVHCLjfReKKPlMVgqySEqesEsgaEDBxJal4ALcqSyrD93VmIWxvyLDfVwT698J/QVtjy9uVJVYisxKgqljdX2F1as0I8zW/NyeTrdWrfNweuHMUgzAeknx2f28uVnup3Q2GEfB5sIShNBcO1Ww2J/408vt/hOA0zwH/d7mPtNrN0iq2dltub2iimqBdIjik+4cMiiOSmcMuJWVAyxc7mUhGlkrEI5Wi4wZkxJsk5Y2wXZu7Vd9RQrKPadJ+lm2p2BcVNWsE7O5Gy5XduYW2rUtd6wLwb2HMpPCguta/vyy5/YxemFFZMpMSVu797Y3f1be3i4EaDB7ApI1jVMvpk4UWhi0SkB/VOCoMqkNFEaPPy9Nm4+K/071UrV9pUQmPGEwMFIzS6eC9CE2EzJZMbKO1nbO87azm7McqWFrWOoPGHQT6zTXNtinLWU7VqlcGCH9VPb2z2w6g5xNHt2/ezYKpW8avv+oKt6/+b21l6/eWPNFu6ruAVxh7gwUqwIzeFCqojiVxgFOFfOy6rIc+K9Elazp2BCEon4dEsEcALkjFMfY0g+r4AW0idnbqgCcqmBtVA51w9hi/ziGg93DoS15m/IT0iIVEJ9Oh3QUKyhfSbEAvTe0l1sRwg0iRYKpaH4fqI2uZwfSJoZlaRFmud5WAUM+ai/gu7G+gMIgmbUBWl8arjPBZXEYODzSfH+kNksBZHnCxvb2V9ZeSem8G/IwjIonW20BwZ9Wh5pu9XKsH5fPP/U9nZPLBHPy0EXISzEX8SvRNfG/uzf/fEWhgB1IgOsbmeoV6eNFmat5pxISpV62ZxM65306WFTmi3JQWYjtjn9AAxzNlS/37bRsCeUC2by+Tk7/JXS3zglZ+OhdR5urPWE3XJH5QGlFZsB1yFYFlO4gOOxanPsyyyRteOTa/vqBz+189MrWUdPx2O7vb/Rpnp7+1o0Ild1cmrR97KhSAJHAYqDj6diAMfCJGaDsKEaDWZODZUo/FyQOR4mJyY0IMGwmHcEWQV/Hx+JSjVne0dpq9TNCpW5rY1wtyfrtPrWeJjbqBe37Zzw6SO7PH1hp0fnot4c7Nfs8BDxnEu2e4Oe3d7d2tu3N5pBERM6ngRTfuZxQYLPXA+zFW4hGeIHeo1r2Jy3F5mOiFjL1RYSVgSqyy470KcEDDgczs1EFcGGcsnEyvBA5zARnE7JJ9qSS9V3ygU7Pa7bDkNNJB8rTHBwhZqJm8ggFhBG6ClW1pKVwAfkJvVgtC7pJ5iTjjDfd90XmwlAiEP4/PxcZV+kdYpoV/w8ZChIPzC1YR1qk86nep7NFhGigEdw+aZiacBOYHCLiSoeJKnMwvKVheVLbC7fUFQAy8ValgXDAYCcm40ViymF/F1ff2i7tSNLxHM6pBnrYKHWbZN6P7TYf/L3/lhMiUymIERNNBvV6xgLIusoihlQR+lJMx1iO3063RfVhJkLsxYiNK+vL8VY7vU71ulgn/UkGJZbDTLhs+fP5EvOnGOEoO7uxpoP99ZqNJSnSx1Mo0dZKW8AMpEWSxug6SeFPpa2vYMT+/iT79ve4anFkllJ1e8fb+2x8SBxIExtegw+DxJ26ZbQI2EoU67Ywd6B/X9dnVmM5Gl21W9kRGREZGy5V9be27RnPIZBIxsveFiMQX4xGIyNLNsgG2TLgyUsvAlrkI1kCVkGBAYhJBA8IPGE4IEHv/KGJXhDQhhP90xXV1dlZVXuEZGxB/qdc7+IGnqUyprqrsqIf3zLveee5cnTx/q1an8k9tkbixHanQAAIABJREFUncM+VnZSuojiEScSre2MIZRyA9DT8dy6nd3o9ZvR24/o7C1jp49ymedyGgyGX724icuzSQwuV9Fvn8QXv+1PxHtPPxDrHReoxjbcSHPrWIycrDDkyds9ZaAM14xyW5IXktah7PSiv9fXgUDpys3hUDwk5vQssAcIXaPKYAwxFeAjdFp9lc1mVBaq3Ef+bRN98yah/tQ0PGVD8fdzY4lLCBqYBicEQZ8c7sbB/q5EiggmKcN4L+jSZPSTqlj6DNgsJtcSvufDAEaK/BrGyNDZJJlSf/JAHMEPP/yc9FZsJChe8EI1QH99JnNQ3j/vm8MXKhnvlVkgg1wlIhI1Ss8m6VE9+j0sw3HAYkQziOXWTVRq3Ka2u0OjBc6EwuBuhGLXjJdudzuOjw7jyWNUFfeiXsOvBCVBTeRsAAlIBZXf+cd/Y8UDZuBI03t5fiVUhtMQUidU+8O9g3hwcj/6eG0jRZhg6+X0dKBcEBwNaxU98lSnJ385zjlchZxGoG8gNHh2c7txBV9fnMerZ8/i9cvP4uLNqxhCO5oMAzOkfhdfPcK/kCITfzILEGjcl/r7R/Hu+x/G7vGDWO30Yjibi81+Af2EWRcn6hSv7WlcX3PD0VzT0G9J73V4cCg+nYiycATDtBmFK98MtcHoTdyE+4HiqwEVhtmIEC1AEsgpNaQOlai3ptFoT6PR4XXexOuLl8qren16FRdnw7g+n0S/fRRf+uKX4/13PpA4b6dFDY4ZCtGHW7oZObG5rV+eouW6FNud9wFpl5Oepnx/fy/2D0jJIFXkrTxkgIVaWh+jQ0LYt3btsbaKn2FDFxWPRv4SUtcAQGiqNx7qWd02cPEQFbLhlKBBRhNrox2H/U4GOLCpcL3qicmCtQHll9xfJeUnEwt75aFZ4TWGpQTAQU1CSOgDo71DkMJh3D95EA8fPpb9GcRZmVsOb+Ps9Zmclb7xzW/Eq9NXQj7pZSk5eb0MlxWULv0Sjk4cjGbRM6c6uXcY7Z1tGahOprcxmFwqeWU6Q63ghEO7EbOB+XKWFFUEz/3k5FHs9kh0aeuAhu/I86RKwjq68lv/8EdXmFJANuRhjwYjPegOjPN2V8HM+BA8vHeiMkn0GUiH0r+ggOSaNk9MgzYm2zVEewxkgdpZeAxiQc7YuA6jBka/OHsdL0nLePUibq7OYjw4j8X4OraWk2hWUbjyYZv+AYQJMZYAl1a7G4cnJ9G9dz/q9x7EotGIwWig03SiU4rXtRTQ8fqNUTKIvgZWEMHtqNHFTVUeC4lsSfYgXlwytxMlc4PclzqUkohNzkLjJOSaBwiZLW9juXUX1e1J3E1v4s35K52knMC3l6MYXk9it7sf3/H574gnDx8L1MH0fjq2UytBZJzYsJpZJG/e3MQ55fflMAY6ZRn8bmsmw8HE7AoWNjw/TmkWE73FvXsnEoBy+8qofwELnBysyzh7/Vp2XyCVjry0rTVkX8o8RfzQM739JUDCPoUAMzyzp+88jS9+8TviyaMH0e9gKkrEq73DeR1yU5rdibXCJmIjQFy9vb6STz1e4fyj8IMxxja8bocf4D8CSx/HXgleISHL9NLscgwnMYL55Nknus1vrmCn+Bam7FOYm1BIyl5/lqxNqh1u0neePlLvh+kqLleX1+dxfvk6Xp+/0Ou0Xx+QOc5KDOmN/sHMoTqAUUNVglMw4yPN65ap/YJU/LV/8FdX8mWe0NDZ8JAXwECTHoITXOYeu7uxC0qXkKUlx+baMQjl1z7tDNVqqKjZR6H9M7vghITOY+fWyzfncf7yVdxevInJ8CLmd5exGl9FZTaI2nIctRXWMEyp2aC4fVYR0Ed1uxU7vV60Do+j8eBRbJEmjpGLBfZBqzWeRdwMxnH2hvKLwIFbQ7YwF+h92sji7TDKQUGtD+GXAS8LxxnAULJK6vuemOqtNjShlXNcL87j9OULaXIwpokqdXnE3WQQZ69f6t/fXN3GdDxT9u7h7kF88N57CtuW1HwLawBTc6YL2BY2uwcif/MGVelVnJ/fuMcYjjQrUopenyS9noaplINkV/G+OMwQ/SlI4OEj9X+UMPQ/aLxevjxVf4ZuB94eJ7cXLSyOjMu5A7YHdb212w9lU1KpgKnvP3igrK/v+q7vinffeSweZwMumEpzu8pilgPrXqEKI7zBb2IgA82ruLq80CYD8mcQjL8jm+fk3gNvqBYLlQGtufF2t3W6u/VWl2I94FnBgB16GLeRylKND7yJ4GnSK3L4yVatXo9DNtQ7TxQteni4q4E3SunX5wyBP1WLQqnMPmDeJ3NTEEg5aVmtziiFkQ/OVQAzVBfy64d2xE/+zd/6SW0oIToja4goc5iVsJgUXQ/JWQnf9ej1ASXsz6151E5nLZ9nY1GPoxqlYaSxh0smfVLmnip4DAHdzXWMiC0ZjmLJhHk2iq3pILamN1Gd3cb2fBg1ptrU+FhNLSoxB2SIWqyqjdjCb4KgsIPjqPf6UYNXV2/GrLIds0o9JlGL2/EiLq6HcQUXD8OVdAPl9RCKQEnJqQ5IwkI8OjyULJvSyr4LTSVv8N/Y7w0DG7JU74QGYub4zU8+lu6H0UG7A0ukK+oLZQlDYGpreq37xyeC4GlspRjmprf3tRkKLDCVKncqpT/DLPLFaZy+PI03Z6+VaIjsnlIJNgjw8XazFcst4k6dbsEtw3tgCIqxJbbOfPgsSk5xZkOnrxgQ3zhDdqtisxZoPqRzaP7kvFtmgPz3528uzJ4nI6nTloPsu+++G5/78HOaQ8GOEVE5exwEkwylxW3EuUlm+/l9aP9zNri8De/G0rFxGMChZD7J5katDdInAIWSStnBVs3yGcqEVHbPDuem5TB7yfqpQgsD5VU/SEKkXG578fDRSTx+/Egbi8/KUTsDMSnYpAT3MWccDn0zy2Azy2AOWcSQvE5eL8/LgXkqa3QLVv7+1/76ig+UB6kXfOOYFmVEcTowyFOQ752YCL0e/nu2tt3B1AKDwfxSsDJAHOUfZUSdh43mfimUzLGNhAk7OHkCdRcvAuj2q1lsL8ZRn49iezGK5nIU2yAxiULpGkbQt6zGrGyseiu22n1trFanH1vNTsxrzVht70Sl1dHGwu12xMyp+FRf36hXmmPlC9MAouveniQILBbQSGYxnMYgSPRM9HzA/AIjUPcOgElhA7zQhqIfpHFWCXlwoMb7xYvPNOgDceJke/r4idTCzFLoMRXcLeKpKUG2eKb+H2vOJRfW58/j+bNn8dnzT+P0+QvJuZczkFfQxdSIYY1Met4cKJj84XYcHR+p9wDyR2LujKaVnsEVdtCEZRNfubUlJkvhzenzY7AJex7A6fwizl691uLF4EQRncfHcf/+PRFC6SnwwZN5fjplcbgUb3OBIpCFhRLCugBAccqFjHvkNXJtMrFkHSxKQtGsd9ImQXnLHCuJ1XZwRS3gxHZtTmm0qJiQ0cP68aYSjSz9Jji7QKfxPnnw4CTeeeepemgGwtxuHGIgvGwoDhGZrlDuZp4wwAebu4kjr/zhMzoIL/wM2JBj2C/+8g9JAg9fzupE5hr2ILB0GkMU0Boo75xodgpCAChLApSfmFvwQ2A2c0qQp0opKJN+ux6BGvJQ5cpZTC8md2I5bC1m0WR6HYtoxTR2KvNoV5fRIo8H+ozoLquYMkTjNTLLYIOtajHdasZWoxPNdi+qrXYs2cS93dg9vh87vb2oNlpiYChBY+SbRWTJs1dyxCG2kgX/8MHDePL0iURzJycnQtKY1LP4+WBk20uczfpkpPw4j9PTF1pMDx480IYh05c6HNtoBoyc0CBm3BzMnhT81aCM9ayI20sLAFg5NxYwOCgV/nbf/Pjj+MZHH8XHX/96nJ2eKrZnOYMgbLSOREWb3Kf5EQ10p6OFTzgAJz6cN05UTn19vjKZnFsKs43zUEs9F5Qw+SiMmYndapG9fsU8cWCPxiosfgbePdGBKD9VxYi4CkkYMxXLQDj12UgeBjO74hZjFmWTSJgovGcG/2wsPhtuBA4jNl3xEV9vKGZheDtMKMcQhNrrvHj4eTNtqyri1yx+8xgtXyHLV9bbvNe9vmwIOBB6uyC9lbi5xs/dIQe0Pdx6vBdKe922o7HuIdToErxKQcyG5RY1E585beVn/8736bJkZgP+PhwQeMWbXEhXxBtkM0GnYbrc6aCgpDY1WXW5mIjxoB6KmjVsnsJ3O63C0uXEYVPgmWZLKB4acwO81GMxjW10Q5VltCqL6FQjujSBJHbUa1HPoaAzmqZxh+Scv2NRjemqFVv1drS6/WhAZ2Lod3AYx48ex+7hcex0elFrNoWSUU4hKTjTFP2FUwNvBhryouOiFMC8EboRJz0Oq3wgQnFI3ID9Xj5MXgs1/dWFFlMBA+jL2Bj4s9NP8GGwkuVqSqh3g5xW4loy65Wejdsq2dRamABEd2NFqHzjGx/Hx2yoP/oj2xEw4JY3nomxcpBIubhsnXGvbTZjrwSNbaMEcBibXW/NKqfEFDsSHmIDGzm7s/LaYNdziyve84Lyx2MEDgqXiR4Ac7M5KxnuJhvGzlQy4IexzjhatwSHMFow+yxyulM22Qm2OBSlHmtgp1bKUvpGNlBBYNlwrBvB5MmukJkndnUyv6TNwFLMG6qEykkPlq+d18tNAvePAwETTV6PNqhUDWk1sHQGsxIZb/hiFLOIOuY+DZTE9NfeUNJephiz8pM/98c5PlCACHs/fwN+P2aNC73jNrP2Zir+094+8YrsUjYL1zgZTg4btjsRlBi8yvy1mrv/QfmIKby6MQKuZJ7Jw0cujtPJPGqrBZKuaNcq0W1UoosjJydCXts8RKTMOAEJxVnhM9GPOtbA/d3oYTVMiAA3BbcMTOB2W5IMIk8g26LXgR5DWcVCAYUkBhUonXKPjcVm4jNgak/9X8oWABbJPDCiyY3G7IhyX0ahuWn4s8xMvBCG2oiFB7cm+wDlcrPjOMoH9NaGosejnOGG+PTTZ/HZp5/Gi+efqpdiQ9k0R+4wsQX3jbEHJE2kJKuV/s7D4yN53mlulOnnEuUlf49v9AZjbMFAsbTo8TZ3KBuHqaX9JL5jHMqcCIs0o7ksRr4rQEGScd9UxatC0otuT5A3KuhGi2xlJDaWtVPaQRcSU199JL0brJUrlV6wRT799LnsAJBgwEaQ50fqooqBp4LP5BhrN1luPjaUxP7reVtqQ9IhFGhcbHWNAGxISjmrz4GKoeabTXOyq0utlcvrayGJMrbhkNcNxWHCY7e2S1XCT3/1j614MWTD4uxz9orgYHKYbEEs+1+GegsM/mqKoukjy+jvRH2bTUHOko39+RDms1WwPxYY8zM3mqYzEL+3gL3AxjIlRhZRUlsuYjWfxRYGMBHRRAAG4bSBrVXTMaU0vgzvZtTMdj7aYri2zabZjd7urnwJ9g8PYu9gP7p79FWEbaEMrsaUUz+HftTG1OLilM2dKQWj3JqlNHqEJYBZ/NW1UDgWEjM5xXn2erpVKJWBmBVnkoxtJeKJtQyDwQaPbtDxJSQgIUs7EEwoRMjiZebp39dhmspWmZBcXoqaxRcETBmPUh4hU+cDZlPJaxvYKPQ+G61mHBwdyZ6LMs+AR+YspS6eb9z4Qw1ubdApljeWXtgNFBFIviZ5xssL3hA0fSU3jIbd/B5BabIBMw/PRv97Yuvv7uEXgSFlW2WlvCL4GXrNVhGwHnhGlMrPn7+Ijz76OL7+9a/HH/7hH6qfFDAyxWsktf9ifLCYy4ZiE9iLglsQhE/Pl43OJFfkYSBxKi6LJ+WJTp5Ur68xioAnPC20qbyhLi4J76baGGhDOfdsS6oI/lqItgaWjAhWvvrrf3LFdLrfPYjlshZX58M4O0Vk+CrO3zg1kM3Ci7HNcE1I3/G93ej2a1Fr4i9Owp7nIdM7AAx+BugeZSRTaU4fTCpNj08xqKHu5JKpfBFMHoH9NJtqm6ucD4iwrJKaoBAC8oMADXqx08MLgteSpMm2A7YkmdZpsq3Np4x5fh7RkZInVEQbWUxWzljKf2wa78wgceRGdzq9cLgh4pQNhc2ZaFdTZBam2qzZ2KkVolnmhiqbie9sGD40E0Yzk0gzQMezyHk2S7IyfOVWlLe7jF8MzbJRKcemo1FUcKMijoZ4TPKsxrD2qzpgCBJn0bqkt+JI8IfeHyX3VP+9DpjRyDetfBx8iIH89fselci7m3I1/Sy08SnxZJ1GL2g3Kx2SKXhEWqFS+BAwZj92kMGwodTQ27SGD1ssB3wfbm91GwEMsKE+1tdHooTpAEEJIILvxmim+LfLp5HNhuZKm4mxR8MusJSWkIlheKTbcHHIYohMdUKYApWJ+q30uuHzu7wiMhbbaGZ9lrDkqFJtED0g81bnXU2j8stf+1OrVrMT+3vH4iehzn396lqeEq9OCXPGZsmImCyUG9XY2+/Eo0f3on+4HbWdu1hugYY4IBqb4mJRjJUfA1akH8RjImdAwJXZwDo9M9ZUp5/eByVMpRINBZLZK4IBaJ1A5arrVc+GHKbV7vei06e84Op21pNyWgvVRoYs/H+ZUSjvClY7vR1al5hVBcvrVslGVHIFFLiJJDHcBjV78tjzHWBvTjGeifNvaaiZzLtxpkwqkDEghnVgeMO3hCjy+tdNrzzM4bFZ4Wu/BWuz+O9Y1MxR1HwrZ4lDaiZF7wTrN2BdcrWwQ6OJHg515rc6DgSAE+lTPYOWWRDplafAMJk4euPzj2Jh6EM7MCD6BlPeIkJb8WvvBZWSSZZlQwm5Ix9XPofQyBiGojCgeji049TbG4obbbumDSX09PZG7BJGBc8+eaaSD6QTJjeLVTw/9UZ8+Ua3jx/GPVZQs6HYTEjyKV9RNTix0aWvXYdNf6JkLfZyaK1AAcVrzCABOJuyjh7jQ5Gq5iw5lfBJcDYZW1N7vtPjVX79N75fG2pv917U6+2YjlfykMCo5eL8RjCrYGZx1+ghmnF07yCePn0U3YPtmG9fxQT3IkKqbgkttr6IPoyp/91gIscYdEjQObJd8osGoCh+3Xya6TvArUR4FSnpMCx0qipkmFOasikNXIi6b9ej2a7bS3wHlS1oI5vFtw4DQjbTnJMLekvLpyT2tlLl1tvR3LazDg/6lmZYyM5AvQoAAB8i/QAOqR9+7sN4+OBBln14VXh+pAA2ZiSMBq6v1czzYVCDc+rtM0DOLz5gGt6ra7wjmAvhCUhJRlYkhwf1vY0mxWAg5xgH35Q9CF6X98NcAkOgdGBkeQzeDWOO4Wfh5NHXVFhM3gCWSHiyry8FHxg14+eiJmAgjBASFEyCyDazISN5m6uctWvpukq+bSoB4Pu5etWLK9TQXhcgkejT5NnYpFVwn0P6YK1JH4w8aCqEjRILPiXcTr7DseT2NAjhA2UjmsxrUlYExccPBy/r7dhMsgBQGU6LYWEk5AM2E6Upz5lA80MU5C1C0AtoY6IvnyGAlKJ/NLn1jQorQwP5KWBVOVAnUfkX//wnVubsHYrwx6LHIWg4wEGILzONmUWhSmWQt7vXjaPjw6i1FnE9P42rETfZjW6zm+uhvvj14GakTcUNhR8Fm4kAMqd1wzpm9mLulEoSyr8F5hv16LZ3jIoxLGNGI9MWC93k84ZRCTOA7VXUmgRkO3aUYS23B5xDWYswMcc6qwqys6tc4DYzK4Z+bLA6qSM7GmTzoSnXlo1wcRHXlzChvdhZlBizvPfuu/Ho4SOVfvRd1OvcVJxObChKMTsgXQg2Z7PwoT1+whzKUgTYCx7gXsWLl1CBLsVgZ7GzqLklgNg3Pt92VWKoabFf8gxzVsOf4/e0qSaURngMQvS0+QmnuU0y7e2nX6cdGDXwCvb3Ao1QLQOw6Sn2xPJmsQEH+3Da/B1JSBBq5Z/DwgUUgcI2ViSP3Hsxw5nChgC6d1SMAyDqok7VGoAp3oj8OXoVWBWALwBCQNjqdVPp65LTJZ9RPIdwg/DZr52DyK69ysOV9RxVkV2oKBu1vhSZ6pkXZSFMGcpc2T/PoS7h6QiKeyWDIUk4FX+0JSSVforPQjor+tA8lCp/8N9+b8WLQYYAxYebRKI89UGuRe0J5xAv9Pi4usJfur47j08vvh4vXj+P01fYXV2J4XurmwpSJLU56RiUGWY86Is+JrOOjAaCKNpshJuFDYEi2LGZnGY+YUvShuB2uIT8Hh05vD/EjYUvKEpUkXvbwbW/exiPn7wrh9t79x4o2I0rEbCFD4n+gAdJHc/Q9pTB6osX8VmWHPw8pY8w4zk8kv0wMydsqznx+PecZMXbjoVhdPBOvgcwp0ER+TXPkhKNG4qeAZ4dvoRsTE5VfAoePXqkDxoeHpsJuhDMBUpISrQCHVMyg5hq+C7nIrzfiVjh80LwaRN9pb5rLkOouBch6KCYKJRuMzMnOLmlN5LtGfMWPn8Y9/6MNJtMCy/3E3jZsS7yeavc5qBcqDezfRdaKuBus/4L610pefhdZPlW0EhuKwxPWbAq9TI9RJVJWuayuS3z8G1UYm/4/xyUKmPSu2LjleF+j40EwERJzA3LYcB6M7HYJjsc3NxQVBscdlMqJNBuJU4yRsngbSqHEujABfby67+/sjuOk/ZI2SNVArdVPORAQRRCpQfGEuQ0dgbrq4uX8cnZR/Hs5TO5CLE4KBEZhrm3oEanxuca9WZSR4cVVvGQE8xuzzbZVvGG6R2g/STCx8/WT4ZNjDRbtT8J4LOYErNCMKRKD/ota3046U1Dqcle+vj4fnzwwbfFl7/8nUre8xAT/hnoGx50BEL7loF6os302fN4/umnmlfRFCtWZrWSkpSy75C+APIm/VQ21gViL5ogNhrDVcRpOKSySWTyif31HeACzBG4hlf6IDlA8P5mQ7G42Zicktp46HvKhuJAAQ0UR8f9Jaa8+tKv+T1uDtIqbGfMhuK2pjyiDBO7AEm9XIwgMVsTxWugRxWKlz4SUgfnTahZVpr5w9AGpSs6pdLTcJKrn0Kpm8HP0lWRzZyGLUogpJLgtRY5CUtEQsRNTpTsz/iA8x/9bBBhDl6ZZIImHmmmxLOm+gDBlA01+qt0otJcLON88KzQqCFdcDVzTITWjJWJNhKcRunfZAuH9g+CAQSFXIMw3YWS+vaq3Hz2BytrZCBRzhWwDDFQ/mhCSXYyXJnGDrEeC2GgcLDzq9dxdnkWL1/blovyBQYw8nAeJFN5JahPbLAvtFIbKnF7trvuY59+ABBcu5RtTOQp97h1uCFNknRjqGxUbINJe8jEen2gWQJQ5tgH24sGyfnJ8X1ZBn/7F75drAiSPpSDNOfBcauWKflQrx9kiY1E6ceCL/MkaCpsWEoGGvfuDqplpv4Mr+GnbYa/0idBCUpYXs+yaXjZrAhu6qUACdj3nMwsG1A2yktmHfw8binmINC3uAX1TLmNuJmWVlLvddux10Nl3I4evSQZu5qTMITn+SHYrMSEn4dOTDoiSgUvYDXqxUQU0Ie82K2KSpsS6iylrUKbXToJ+MGCR815+WKDmQXCTaQbFDtklUhUK5sNVZaBdFjSYDnus3iou85zaUfFUehZpXyjP2KEAd2Lchr6FxuMtcyIhHXMYtcNngghLBXWhXmCyHJyMK21YnCK3lIzOBkFQUHKHkkIoS282XDKrGJdy3HNUbSV0av/JZcO01Ko1a8Ff/OhcyXSx7iBMzGU01yOPBck713HLdKA1PC/SA0/sR5q7JmXgF5NZrmhiqPpxvkmbbr1EMVRw81GcydQPm8mnU7pysN3MSbQ2sDp0nA4TR512tVU3ph54NKPnoRMKDbS597/QELHXVFtGPjapJJmmH6Hko/v3AqgTgAyunVEffHMic9ZA04cT+W1B6/Oza9DuI0UyTN+aqcnI08cUMDGzl8yi9qQsUAHonoWi5QbOBtLCJjmZwy0+RBTSKj3zMlN39OJB/eO4v7BbhwxJ+wAthgdpZfUxl1VYrpYxSi5jUOUBRNKG/M42aDy9stNVcwl9YzFmUOS4bKNxWlmt81HAYpk6iKgAzTOkgehbrmxFHigkm8TnGa39RLHmTMkoXVe2HJ4UMXhA9Lrz/ovfh4bjfEJw2On1DuPl88dBj6bV5tKLA+zNuhL2Uj8vqwCaiCExczGjApVQrIV4BkR5pcSFhTRkqfM0wWZCDQAD6ON2lDDF/97pZoXCBjL2qsrPRgniUMRcenFicXCZoFA0sTZlBNzvqzIcJ86n9vpk0+fyQ+Nmh+gggUpdGrhzURJp/3xlokifEAgchjgDTYDDbUGibYAFjyq8gAIHMcfTljsxRZCCQEo1mb6jr7QQ2PRwxqn2YalfXiwHx+8967EkvvMaRoN9WGc+qXsAkxgQwE/I5AT3UUmluaOOQHcCKIAhCZ6INx3LINg8u4G3Y02z1SbULlROCn19LoKbM5mpieS1TID4nUQtd+XtD0pntP8LOdpGsRS++90FJj87uOHcf+wH7s79WjVVlFdzaJCAJ3mJ0sxRSbziLG++DWD7mUMx9C57MUgt14ad3pT/VxuJC/Kspm4FfUM5LHnUpMtq7ma/pydkTz3svuS5RTpHKvsX6fVG/7ObLJEJe0e68rFXEcPZ+0L7/xnRdMMh/ouSpyiTvtOYASRVKnq3vJt+zIxU3asKIavqD6UWRLAiqq0XGvijtr0k0NMt2txfdJnYMsAxgKVJbcdLYkHvpXhi/+7kiGHSgvn+3DdccpzgisjiKwjSgB8IMYMuy7VtA9GOBU1BH9TH4sq8/wzbShcZ6xXuVFJo1MLvhPqVwCO3CxKK2cziWJf9b/XhvPcpVhgqeQD/q3gY8FigNfFhw7q4tBjG5i4xGGwK80WJY/AB/RC7Xj88EHcOzq0uw8cLpjMEyJtisTADGmzmz1fU1J93oKFwMoDhbKETqzftcm9qDYYiiDN0PDWt1/hoLEgYLDzjzRhIIKKyBx6cJuzJt1uujVYoOYSqMEWOFR+/1/lAAAgAElEQVTNuZqN/PlZR/j7PXoQJwe96Leq0aouY4u+cG50VtxJNtFiFeM5ZV/EbBlxN1vF7d0iuK34XPU+mdUsXNJoIRFyl9+9qcx1E5MiD62yAWScWSyiM3jaVs7eOEbk0CfBzHHpVeBuASdrZ1gO3UTxFILmP8c/UNUs8Se5xdGwCkgXumehJBuKz8lp7vRSZq5TesPWoJeULIPqZslhRw/uW8qHtxFNHUS6kTYy+zQV9KGtlK2655l5zFZGrz5a0bzp5rkFdTpTOWUPPAwHm9YFNVtregjCOTYNCw/gQqkYqxCZEaeZszP8w8kJwhPhQm/eJFtoMihxSaXg1mAjRdRppHlDnHp8Je1F0Svr1ImtWBEIgGcs0myaQvhmorQ565IPBWTKN6pNZAS3oxyezdST2bkVmlFXrxv2uqUdtyq3ikEJm4DncDu0g89GaJbZtqtV7Pf34oOn78fJ0T0NmSX+292VeJBnx8bg7+CL2YwlAJZHADAIWr9AcDeykUqaberDzM0krCYdaUEmhU6KkcCtjB/6RNGj94/24nivG4eYjTYwuFpEFWl9SQDUDbXSJuI7mwt/z8E4YqJ0EhYWiw4hJ2CNh76KgeE9ZPlehHylBC+3jBejSaI2rFyahlQn/geOYEOHMmx7ng8bQP4NOdpyYWq0ig1qtTYIsDmfbABeD/2kYndkc4Awk54NICbbg2Tte4EzezIoofTDSk0WdcjtBdCIqMpcMw+svE09s/ItRMltrmF6H0qu4dvTbrxm0dtvfhWVu7NvrORuQxrc9ZWacW4qdqBzR+lJvAMpXThZmZvw3/GQgWBNk0emjie3Z1CEWQEH4zFHP0VtzYfL7VOvAV0SP1qJemVu60bRJhzLy4aqllAzT3FtjsKcg5JPhhycLjx/kBqaWaBzIHLYBbgzoYjlRqX/sb8Bm0LRLIn0QHTC+IUFznumHocNAbTNgmK4y23MQYNtGCeVPmxKyEZDZi+ff+/DuH98Tzc5m5mfjeceHzBNuweud/r7aZS5ARDFvdHg91qyAQAco2YuJ8vJ6mbX8T3McOBb1glI2DJzYgKgMh1ErbqK3e5O7HdbcdBpRq9VM3ULc9Hs1VhP9FC8X+Qv+ppFjHDV1b6zZwS9J/9QKpXXrgUskCndjyhJVIVz4Ll0KzIJHQqJxtH/chtBbjZUbZ89vnObcAAuNTClHSgVSVYs4m56zQH08MxAPBk1MI8rCSqoDlj0GbaTvECjjiWgjlJZ7BzUEDVoaWaL61ZUgrtTIFWaZg/M89WfLzwkNp2c2DzM9k1mazY+J/WUIH13r7+5Eo9K8KzlxVylQqL0A1IHNCgqSX+n5+CUsObegz0eLhw5PB2AzYGEdUMNBwpD400jl2aTIkrTm5mPg6FXcUDFhYeLlJpWP1+HB2TEelSgt9Dk0rjCsMbUo0Mv1NJw0cgquheMNU1ynU9dHgA68JopwVgsts5i6m14lw8I8/vv+Z7vVpABzwT1KTf26atTQejIMTiZ2t22WOkPTk7i6f1HsdftxpYWhUMNvDiMghWoXwx59RdI5M3FQ6I/vOO2da+iZltNt3sWeYFTJil0DI7ijsPbqk6j4O8bzyd6z83aVuxsV6PbrEW7UY0OXu8AOxkDQ5HGbcfNRP/kL24qSmj3DIa+zR0UTQe+X4IACkAQI8SGKCaJciuwoZhxpUNtsRnLxEMgedYeGw5UFOcg+kjfUJzwHnkorVLh6Za46EBKwIbhLoprZkLM4mBg6KbKsDxuMN9HjrgppWc5pIwmApCwbthQzpqS7ET9dt6PShZx32renhp9/XvZWpNYCtEUGpKge3NDqSY0UqE/HJx9tGKApsgPpc+90mmOvkky5TFUohupN2WVJCWjr12uYCBcPnidoGISM9+Bb8atZ0QQ9Mqojd1neBOuu+exmo1jOR3HnL8Hti61bnLW2FKcEJSVSBHqyAWYsvMwWGTyvyZfKedkqsacfIhnBL0T74U+BXMSJOmUWhBa5biK3ETXtnst0jC+8pWvyD+QB8ZrRxqN+vbZs08k/WCxcZMhm8ej4Gi3H238zNlMDP8Iz56DdDEZ9yIVKbOQRqOiZ4aXwWA0j+GUspM+LuH2rNcFadNn1tAywQJAKQrsvqNeQBIYFn2a7VcxwkGQCYG5Xo12sxYtRVs6W8uUGahebESLNXXDU1YJ3k5qUi6Uwp6WtinLURZuka+rJU+2idjZGlOYYyeCqUYsEIwtXdFzgwW/v28jnxIzqmxfbn0nlGCgSklIuchnwM+TNis1UowPED8CGqnXJctqblmHN1SGXYsZ4cwsbwqo4Yx+PI/jGRbPE9MTDWy5PDTA4hsqQRQQ0xpfziiT72ECRlRmShhh/12+/D8rsWplX/Vasm5uIGpgHgY3F2UJ5ho+3XOwCpRIjX030UnPLeETtC2eljh0aWqoabT099CNUmlJzQ53DSQKgGGcqXma8jOgBEFioddlt3t4dKKAY2pgNpPqYOIhk9vlPF5kBTbhRJpN3yQjlVNylj6N01OciKyitQk+NwqCOVjRx/H+++/Fl770JXH2+LtA3ihZSSXEVZaDheFvYYLT/7XrEc0admKVqNHHabAzjcVsrFtKvEIRdAFUkCtsaQZE6XIzWsRg3orBJLQ4ioo2R3O+AfjgxczmOyerNUgqSdgQblv0szhAqhV61BC5mM0k7Vb2RZbLZH/gq98MCl5fInWlAVcPlxQn9VY5BxLamR4L3E4covaCSA+SHMIDAmmWU5S785mYGe6fjNhJHbeaiwzN7QTV6cH9B1IES9ipDZWDYSzeRvS0Lv0gD/Cd6sdon5kCtkLjtdurT/Om9NTnGeoAZbSCglgWDznmUJ/kw8+b00CXRwmSDIo4wNxKN1oioeV2Wm+oT/7of2hDXZy7L3qJi8/1tRjM9EiUJhBGMdOAUQvB0KkMDgNGzs5HSUnCZsL2iYfs2BIjPDwcX+Hu1VioUGQobDWuo+mc3MVSKRuUhnlqQRJtNmN//zAePn4ndvcPo8bfDUWkYo4Wb5jSodXydB/ZuurzalUPG/Dk+afP45NPPtHGomTgfZVJe/HpI+MIdgKqXdjVQLX0fVdXFxolXF8bscTgE1ROqfPTu6gv74JUz7aGqVX1LtUgKG7iDZWiO+ZAEHRnSPHvZnF5fRvXo1UMl50YzfDkG+tE1Elv1Zrl7SlLUMmSZYvLN1N4Nh2Ly12VbbmxOBQKQFJuSjOp3WSrVE8EzRuGj8RzFilv86vQc4yy2dOPZy7lbYNbkw0FwZi+hFYB7iXqAha/VctEvYjMmzomx9ksY2vhHpqKiHkSVgJ8R8TH+zMzBnmKy096JkYRtBOgpDgpsZ7M6HhrQ3Er8sREtaK8MxCBCb+YIhWnIYoCp4CFZJOX3qn8f1j1QOuscnrSHJQXWZZAkyz5uM4q//O///56Q3FDYVIv9nO6j95cedgJEgW7VpPkhTeU3yhGJ1XNX9hQpCGwoTxUhdENhEnjhnQDeNqp22L9wgoA9NA8jb6GW2um8onamlMLmPn4+CTeefeD2N071APRwmRCTWVcjeh0SaQ/EsJGtAknLpsfpsOzZ89kncUNxewMIICeiVvs+PAo3n/nHUVb2keCRJBkVcPZgpGBw84NokuYzxdiTrCxZIU1GURtMYjOdiX29/rRazdjp1GNOo2r4x4dbQOiNpnFcDKP0WwVN8NpXFyP4nZciUl0Y7bCRIWDIUO6uYUlwKuF2FqUZEK7ErWSKLNouDJEbU0EL0PlDHrrWMrvFPfUevH5pRyCjhULAExpOERsYW3DGJeBNrKRGpeykdBynJdSjKkMZNjjksK7Z9PPyRuKQ43nd6kDyetoXTYiCQL5FBXJNgHwI50kaQGiosFUsiEotZzeSYmork1i5rMoJeuKDZBII2Wj3Ik0F6TP82HFr3XlqF90/6TjSIio4XT7VSQThEtkMdWmohLiWXB4yFNCkhF/PhI2/tf/8u9XLD4nvmGfzILB19zDM35NWjYUdTYUN5TSHlQOLFSHs/Op7UWtEUfKLF9KPz6sghBKdFdCjJlSc9VzHYP0LDGhXEUDO1ym78upmllKPm6oJ0/fi35/X0aXQqtk7riISnURu7u9ePL4ibyw5Zu3WGqozI3LRsKSi3KPD4H+hb+Tqfqjh/fj8x+8Hw/vk7DR163m12fNDN85ZYe3JDka4r4UC+RWveVqOozt+U10m9U4PtyX2+1Ok0YXLprNJxnK3k3ncTuaxe3dPG4ni7gezeP6dhKjWTUWW51YbfkAEpOCcOuWTVUoVVhQ9Eo2b2SeZGaIT1Vme2Y3SFyXrAg183PoYya7bihcNiuBPqaZE4CS8o8I1rYEXNZY6qvKqe3sqEL/0s1er8v0EVYCTq8OjMj5Ij1Uihh1S4kwjE/EtUpmmaDgo0cPizEkPDjoTAs7bTHLQzdW27YAkR6PjSR5Pjdhu62yFY6dWP3nhAFAdbPZpWJYga/FYyQUm8MJ1omRaG8oesryvIzulfdcKFT0Zax13exJr9ItBV+07oMPRk9TwIaDwFlXlX/1L39bG+rqwlIDKVAh/HH7ADqk3FrfMSrBX0Ce1RmSpWT1bUstmvjZUbPbEESbij4nzTsKJUUnRw7fUJuSOI57aqtR18JsblMCuUygt2BxHR8ju+hFVEj3YEMxg2K4O5K/2nvvvSfkjU3NRgfax5AF9gbzMKhE9D58IPDk+G9Pjg/j/vGBIHZZD8vAHu8CkCxuYStZR4NbfWgDns81H549HbYW42itBtFrmoWBNTHvAfNDOaZS8wPMsJHulnE7WcVAX8sYThgaUh9iVkLf19KCYTHV1zdUlmHS33jICPpXjFBksCgNlWgFXiTqh3yrFRiefyWirISaTPfM3TOIZcn4hpxqVOtte7MyW1LOraTySGXwWffcDfqVxitiTXiTF8STwxeun52Es2wTrw+O5ywWHIz0OzoALJ/XYLbqvhNkkvLPTBR/8T4RdAJUlOhPelwY+5SDvE7YE2xC5BzSX2mQ7GpJs01uJ5XOCf7ItBJkk96aL6hY8Bs3/RObyWWfjTOlauYwgskhUK4Rld/9nd9YAUt6p3MlM2ugqbYEnNJP5V3+mkXOyb1mJsiko26Kj7B9p7ZrQ6VWpWwosaKZkjODArHDCAX+Gg+zsopOuxknx0TdbMVwcK36GBCBDxENE6CH8p0EdXMKTxVQRqT9u++8q5gcXosMTs7RI10JEeIh84FxqlAaCqE7OJAnd7/bEuWpyC8Y8IpyBD2fTQEad3ujW+oOXwEMUih9l6uoxzzaW2NB1QyM6SNAq9wr3smhacjtdLeI6+E8rkeLuL5bxGi6iikTzQoInjeSibMFcDESxQMqw0XdUlqQm8m9nttyLmRUn7S+kmAKr1ALBAYG/w2J51sqsUUXEkOLGZcdgsqovxBbtcE06Mz0dpFfjX5xmuuW6nQkQsQSoIEDELX7Ei7iSvYFKuW1uVz68jMVR5esdZBgGCGShGiCnT2P2C7glqCSyEM8txQNrsmIxIAFYxtmnjByqEYY+zCj4gbnhpPeCsendH1iPdKLOuXdQIy4hWsyr9Pkfdgki16QPkhzIRp7Pss6a9W3owufM6NJUWVUfu+f/taKphFDQ7HEM6dnPvWG4oYQxywROt9S3AyGwk3xMZ3EMwmg00JM9e9LySl2sgmTvBgeDiUJ1z4lCXLrnmTsDZV/tzeI+wg2u9Ti9slCDc31jTkIi6cSlRpyik7cP7mv00t+2QMkGCSQj/T/uaLR97CJTu6fCE1SedXcjk6L1+0UdH4O/gFsKg4XBt149wFIDMjUxXdB6REUnluCqLvbEe0GuhxOVoaiJbW2EisOlu2WNtDZ5SjeXI3i/PouhtNlrLZsrYW8ns0kyoyeFR80miLX9HaGMnQtrtzSRFY+AzYUW0H8bKFXiolcGzwyMJUYMYWZsFSaMFTExvcXi072YvQL2ZeV/CdtKFBBif82LHo2Kn2qhHmMDdo+lECU5TCMULGzo5kjaFjZVGUYnGr8vEW5SU0UNjBg1jahBJwTYmYIdreFmf3wzEynUiFz+HZAaN61ykAG8FwIxe3VZj4ua3VIOX3YNgk47sp30vm6BjXcv4vXJxqiATJvKG7yDVkXVUQPxa/yqvqarVX+3b/+3RVl3suXjgexuSXIm9nnlIGctuaEpc+C1ImuMXXFa/7jQayMDPN2Au6VoXpSZbRI0qutIHH8AdgFHvjhDYcCFkYGUnRq7hTUZdiXFk5+aZhI2PMOiksiQGtCHpWicQuVaKkPnUEixobE7Rwc7ts7gPkWHxCDOmmZzGiAalQG10oqvLyI2+trhQIwK5ORDIdCtRpN0t23bSJjkxJO1MxQwoEH26ydbkzmlXh9NYzL24l6KfiH+LOrbEp0zOWIZ0UaN4gy44GhCaebgGkWv5yWADLKc89nW1yIZLCveYn7JSoNUFVKPhY/VYLUvJqrlGA2M6YLKms5A4id1bRF8CfTy7w1+MxAWPl76YW3lotocUD2OpKQqDXIJp8NSxln5yRXM5GHSCkned8FTBBjg8NAFVLxNfGf57WzFiibAcagdim8QQNfaEmWt6wD4uhvBEIYGWWNlsGx+iWSVsh4xsBVwkxuSQlJrNcCMs+bUzQnPn8G0WyqHSKG+ro9K//5P/5bbSiadvRLgAt4m1G2AS9zlVKfQprF2JHywbwzi9ImE/tNwHSQRiaJiCWHSNoTmaT4JOJ7sZqiDmX3w7tjoIfDDgRW3hBzKQznLZkwbZ5GFlChCLqcwG4okxpW0g6Ak8x2AjKmVzo83FdKuE7SrPV9SkJ5YnGmr/vQUKwicXA/Zd4Bosf8DXPJ+UJUHvngIcqklpZey/ISZxRBiUKeX4sK5e92S57sA9ygSBWv7UQ9WQ8sKvUdRRaWvDPxwoqf3npDmZ1Q9E2lZMNcVCftmmnhIarBhRxYSo5goqwNNs2U5xTWiZwCPwR33JRid6ekXaaYlJrINzSDtDyDRcWmZFQB1QoTHcrKFR7r1Ur0+X0GYgKxjArrtlws9Pdjur+DbRc9EXKKJAejKFgbdwp+dy+Lvwff+bs47WW5RqVS3YnFio1lficbywwKk4I1XlBF7FuwJDwK1YONzkXBBcEsixloDQUvWdEAGLbINg5oDt9mTJFi2CqKAx/azDMr/+k//JsVAzKM6flhJCB0On2dntxQbDRM1JlPwWmTpxknEdr6OWkdN0LC7MvnBtPqWxaK2dEuBHSX5YYyosWcxLoinEvbIq1SkyOYwwKahc6bVYMoRvw0ESJ/qIKS16RSR07y4ev03N6WObztkfeUkYrnhKp4OfZk7Z6nrwbYAxInbs27EyLJB2l0k83E9WpaFEPcTW5tIYqaibAIXMlYGGSkbtUa2lyLJeANzH1QLF7LjkoRECRRlNbKUksfhJUJjnXfIkpTMgpkmAK4kCxuMVrkuuSyzMwEehfLyCyaS5syqTxtdmLeoPmJfBb0tXgxUD0UBauec6K61iGxoJ3ULnlPyz733PaYhsAUqVdWEjk2gOp51pkmrw05m+nvPzw8VsJ7o9vRrVVY+Tw/qV9z6RYIfi5TmokALCoYWDUER8wrOzHnOzA9Kmj5njsaVWaqbznBStqeAkeRZ9fMCMxqHLtUqxM6x/pkQ3nUYLmOwfWiYyvPl2qFw6mgpJV//c/+0YpS77PnL7VAjw5PZK2EvoT/zywHOhJRlaTH2WKXaxnpOrAyQc9I3kcxHfvqtG2vd3NJLfeGsjOcM2IhKLKhrFvixEMod+/4npp7HppEa+ILuoezr0TOR+Sx5/ye8gGUJD7KHW4ncp+4leD18cWGwhODxYkpPygTvSIlrepv6CyyAhvHWCcchwMbSa2smPAm8XITW1oxY/NI+Qlrw2mHMCL4vcpb7AZIrXh3rL/DGq9WYo4/B/+D9ZDCPR6U/cp9QhaHEu1RkKYUxGlizzrOGV8BjyhfVSJhgplWW2XYYuFfMbDx3EXiTvW1DMc7in717MpghYaX0oMhDvTtQB9MhGajRe+HUgCG6CyWk7uoV5bRaW7rptLvs6lShs6momeEL7l7sB/NXkciT6mj5RLFAX2nm5RNz2FLJYMygeq8yi0o1yYsuVdxM62qJxVZNqUqYornVrDRpy3ihFqPueXKgNmxSzZYKz0aPFPmV9bliceXFndFnyWm+ZqOm+MFaGwcYL/xS19d0bwju+DwYuazu7uvK5nHzqS7kGbpL6jJJSATSMGCH8aElDqMOEjH0yJM5rR9l7zI1t+tXpXTqFgBMCp8ANALARxYKmIzRlN9vIlFgBSdRPq2bGRNH1H5Jo2Obbg4BV2OUaZbLtLAFalpcxbmahIOwjkcjeMGUxWCmSUmA03LbFrP9uUh7vjM9LXLGp1EEPz+aKLXvg1piCJms+yBIXyCADJOcIaWbiA2gzaUppfqP327uyfVQDONF/WhJlJWfk/weAWwwl4btgazvVVxqlLfIo1SygvylFXTzZPg5+WcSX6HO8wTW8oFc5+TJOn17CuFn/IzZ+GZ6Y8t9ApOHfGwlZWQT1TDTvTyp8+GpGwHDds/OIre7l40+x1JMN6cv4mz16Q2QvG6tUtsBeCjGTts9CYOVTWjhzk4hgN5PanEcGLBqUYK6jWFF+b4gKrFQkPdkPBKVfamRovPI1XhHAxsJNaKyz7GQYBgyIC4mSmlM/+sKInxdKfclxJ5GZUf/Qs/aPnGyIl24PacIFCIqMMFTc9IsMOkwkkcNHGc8CI+Qk7M+pqbxMYY0h2Y+ZsnhecjLvkk9JIBIZN5U0DsTGv9VaGviJelKfraZD1/ndAlNx23QMK7nKiUek51sDTb6SGoM6f68Ckrmebr9uMBjzM6kwhJ3odk2jY/KaFf7v+4CTgdjbbptKYnxOZEGcXI4BvaWDosQKM0/7DtsECHdAQqN5EWOnOOBHW+lUbk+73YZelUXCtKCyJGOQhnzRExhTxRJAhmiHNbTUz3Un/pvFlN+TVUTx1T8vWkXRI8bZU2czvEgD7MdJT5dekGpiHmAMWIZxYrNsFiIfrV3k492tukp8DV40Zw6UrCC3y67UY7tnc60er2AoD66uYmzvE1f30hWhaSf96T+7m6+rEWSSGa+VhLx99zt6wpYO9tawCbyKTVtxx6k5+XLsX2PAekqMo8iP9Z1uOETWn1lPPcjuOjA1UFIM6im8l7A6oUigYYOgf6vg4X/OE/92clMJQRRzZxnAzyNNMswDMEUgaAEIUaIYm4G6q/mN/5ZCzWwprgp/K0kAxd/eWGQgxW46YwowKIXQO2dD0qismijLQ1bmncyylrNaduImYM2YCzUShb6HEATNyDsVFoVAdaSEz4+e9s9uiQZ1Go6AG5tnUAUG7BTjaRUqHVgrDNg7NJiJ6MGMwMtt0TejOVr81AcUPELNJyucRSPqXU3zdXemd4KuQ+otBuchhpwTnMEhs3MjeRiWXKXCQhl+FIwsI6lcfOYJpw+E2cFAEymSI+9RL0iGrebbPFZkK3hD+5QgGyisiXli+OA8Hmo/Mc0rKpGlur2GvVo9eM2KkvYrvKbMp9KwYx6K8AaALBZKsl0egAy7FbvD1u4uo2Y1ApWSmn1bOGNhE3VYubo2HFwbKG3XTaOifXkM1lDwybeRaQhoONPtEeKYRX1+TEBedUCSgglcyccmOpBdGGCoFytDzDW3vdsyfoy2HZkChpU6CtqPzCz/5NyTeUgzMAdrzTQhPRL3X2zFcolehj2VA0wOSRwiIA/bKFsDdSMawsuiwjVi7PStmnDSUjQjQxDS2dwp/y6e3TjH/8JoEpLU8uxiaFdQFVSWYuecLowVC7y47KOb8spPHdUK9dHhVZOtq+zB6BojFVKGGgvbgc5XahZDO72zeULXiL6w8rEODBJiLOevLQT/QrscQ9+9CAVoiZIe/iUeGCuBwa+d3dr4V63/K9bDgfLJZYMNGnBLcJCTe0kyFsSc2/MFLnkoebqkTNCKrm3ymPyU60vEYZQXY7a3suetpicqmWzkW35jTVmgt63H+mo0nc3d5GdTmPXrMa/WYles1K7DTYDAZHUFmP5GOROV/kUQmltBPTgLgicsSI5FROblYa+CJWVir7+NIthW85/vadnmDr4rIreUzaf1HW8w+eFNCa4ApKVa0kQkffcANTGTnik3XgYATmo/j18f6YTV5cvFG+L7cVz0l80KP96CAV0rNeReVXf+UXV/xQgAnMKdlU4zszJTRTUmOI2tJwdqHkw2KQXXGaixQ30nUDnUdZcYUtJipFzk3Jx4Zi0Uo/pZREC+yEKmXz68iQDTWGv7ZM2ml2UavSJ5XZCQ9B/RJcsMBTgNJurLREIFcelrSW0mPhFUhmkjcUN5Jek8ieTNqBvTcSf4cNeMjKQvQNZfay63Ajf2WSbhLm5hDQ7Sb3H9NwfJMXamYe+lnWlb9rbRyyxpm8mXjOHkYaJhfvUXxAerYkbuoGSluut4xHfGCVDW57Yp3oignC0NMyC9gf8CMFB+cNZba6DxWOSNIndLEuK7ql7m4HUZlPYqcW0dmO6DadpNJsGFUcAwKNZzEYQRaexYjqSHJ+uzKhKGauhF5LGWCqIjgMJoLlmf0x+mD2B4DS3d2P/t6+86paDsfjPYBcSwCbXooAOVi/HR/fW7sjKcIG2zpZJsCf9KVRDlznnpnYDXeTW4oNhb6OfcBnA7uHQ1+8TW6uv/drv6CSDz4f/cR0PPcX9CORJyty9Tnc39MtwFwG9gJhYJAd6a0KGubeKb98iOVJ6kGlicN2MVW/IVvephamlarl5PbUXq46ihfJqX4mSeimAErH2zlmiR96tsKQ0RJ4dFkIHen1/MWDAg7VKc6chYHzLJMbVfLRq5XS1C5LpvxD4ykenV7ISYTTcNFbNME4vcdiXp+bNveMS7W0nS5lXT4jQ+WFjpdur4AdslJ+S+AtCN3yC2VJTlEAABy8SURBVN0SeRtTLvJ+RTaWelZEEpeOyaz2xjcxVBsqRw9lg9jmy/58BQr2fIXynIgbS+NZ3B7yAhghU1lFfQuRZUVJIGjc6itC9Cj/5nJhajUtPpziaSFfwHnccStxwHCwsRGIIyWhUl7tC4FDE7m4elPxyXgzme2By9HRUUlqNDkbQIU5J3MpHzQoE1CQD7XZMMWUKy7gSxKHSbHHE0QBFBkiB5JIKVss0pyVtfFvRIUwle01dmN36yzhys999ScyEhSIiXq1LqbEZEQJ4NmLjBf3QP1Cft+I9ojVVLIERMKkuuvUVnpEMbIspYmbxDLFlweFZimUSdjh2nLLFriGxX2LZJiXal+GhxbrlQk3c7DFHG2TzRUp99hIfKH+ZP8xIC4big9U9s4y0WwIScPVFgNGhoEMZQtLARa9lrjUrs5e0hLWELbMJWz3q5Ku2H+tgYRN6kVx8PFQyGWdnYDADv3PmvYjMubGUahsKJe7G3mBT97lekNJA0WJnGxvhSmnR4V1VH7eKKqRhbhQS8/R9cHncluDUKV/YLvluVTJGNZIIW2I6U05sPisIAMw7JbaGoBpOY16zGJ7ax6NKhlcLmGlGOb24SZCOYwkhVtUoXiVGLHZ2FTaUGbXazYlqwV+DiWaN1RPttgHunHYJNxA2IhBprX0wowINj9BbqwvC1ABW3hf9n9kTVDiosPaIze40UiRImMh3qNVxxz4Zp3Y05w2YnTH7PLakP/FRVT+yo98/8oWSgxYd6Lb2RVLgmgaAtQ4COHogWKxwagfCSFDdCeYuehHYFDkhlIpU1C+HKzJyy3LoWKHZcuvYvpY5MdpawttH4qJRIZOa7exh92E4BTCSOcLZjgLSvEkcMvQ9sAjk5PrUA8FpIsPlIcIaiR7Z5mAAKnO043V8zMvNrO3kVBw1JfiTIl72liGur1Mii2Jexw2i3sqK0Ml4subRj4R8uCo2zZNQszyd2z8ELRZMlCswLpmQ2cvJGn5LBY5pIZjCOsDGEl6svS18M1poIXmXa4/qbUSLSBvL6N4Vq8WcKI8e5n756EnF9V0HdJIA+MabT7oR8S3VjV/AphoIrzEW73iwD5pjFRecztivkm+lM1TGD3gAC4IXJvJvhemD/nQEeUoqxV7IjYkmWFTIQ7FOZYNw8dBEol7+9CcERqZ5lskR25vC5zikGYuyQ3V3+2rv4JZw2HMAcYNDPWNUm5Nw8qxkD6LGSLbgUjcJIUQNVv58b/8vesNheq2TfgzGwojQHJ2NTi1w4siMtNJVW6qXPtrfU65Io1clYVSlprdNZM9kR57qlZLIokInmsMKUsVLz6gU+mEVCbip0BNSwohrHAIsPRGoX8PLM7sQORHTEwQtOXMiXrLoIVLIjErUnG5TidPYHht6pEbSujfZny/9hoQhzHlDlr4yfOi2S2BBfQ2Dv2i6bV2qSTAw7wwbF6spo2G2Swy+xPxgJNXp4G3ybGi8qQ+TcJMKaA999HsJ2FimYlwYbF5695QyslKab3KwDVzoDjS2m/c9CiLCzmlgY6LC5IoZyhuGVcoTrSp073d3I4uxOMmXLdqbOH+NPbnIOqY0GQfXHqm8nug5MsNRck3s/cFlUKR6pde2t5+hKVjSFNXO/L48WNtBm4ZDi9ZjCXIwpplcFxMejg4pLlCNFldamNRPhK8hme9FMOUjTLqwSKbw9hNZJnnuZfnxoKi5izis9OzqPzqz/9Ilnz2oabXlONmqWMFK+dsRrBxusJkWjeMAuXHJgGS7yxYT9tdpnFie9bkRZE9tWBfSkY4cJq+i5Nn1WiZ1aj5RS6gCBQjfU6iKzIGe2WzeEy6BJRw38XxNAMqFh0HyYXtfTcPxsik0K511EvOnHKGppQ9feDpfiPKTyboAelqczBd5+eaCe0+pTilcrfhM+dTvqhJ+UBEeNVA0HQj+9k5JW9tOpIcMqOmRaZd7JANDthpybcTtJ8SGqDmWu5FFjni8mtZvTdUlTxajUeKGtdZVwYc8vPIXtc+g6tNdnAquIFJbbgJG6Uj08+9fi8O93vRb7eihXMMPDv5QDgUAR9E1hilcxmUQtPi9bmHsnegTGTErKkrOtXQdJJ3he5WZJXWbbfkb35y70Q31e7eburwHD1DawKFDsMdVOnQnFyJENq9FEGYz44b7umTp6K/sd5Y16DfjtRJi+kMbjPFixuQHmoUA9QJl1dR+fW/9cMCjWh9QFXoJwRXMhvCZosNpsgU3iBoTGa24peG//PYmn/R9PNLfuIYpejUcl6TT0HLqxN1FZgxmo7k3ukNZYaDG0kby/PlBrwk52VZBL0kEyE0cE3+l2NcPKOS/obmNBPDjQgUc/x8vUo6TLFkkndleazfM01KG4hbTZB4Md+3u482VPrO8aEonxZZSlr56oPAqL5QVWT8kXMkQdae4a03VJER5AaTwK1c3pmP62ram6UAQUDKkKO3YUqL/GohofrNGcRR2NdSOxmZZCAOKIRHR75HlzF5QCpNwgeZylPldG28xUWSlUuVjWiaO8TKtD276vfj6GA3djsd3SDANqCs5D6RoQsCZ5s05lPOB5a1wbIilA+XN9p3wAqeHAwUtGw+rEBRcwjLLVUNsdsp9Qi0e/TwoeKGnJbovCcoZSQjQqEjVYUQN3iqsle2GbOOWQSTxL4Cq7Nueb6DwUgbSpSlZNnz3ZFCWEJ4NAOoxxip8lM/+GWXfDSqmuSzdikNmPo3o9Fq6zvM6ZmcUHFZHSlmHpa6KEdg/arZ/eEziKszIESEJSQFGJrSwcIx/TwUsgtvKKx/WSAa1maEiptf+1boBkwD/iL9Vr2fwW2UpT6pM1EvnT1l+ZxsAAED+aWZkNjxzHCSoybEi42UizXN7ksJp++aopvxwGIovYZvKG5jU6l4beKOpfuqGApvUXcSe1vPkgogUcouFnZBEtd0I7tX5VmUpUdhQcuUxRID21pvRT1pSsp+UmgBttXuR7Sp1B96Y8n7r7DPdeBYNlJmgTrsNDDeWCTrcOEw0WdmOYZTE812YSi62+nGfrerQSycPspvSi/obFCF1H/JuZU1x4YK9U4zQvlW5CL7UGfORzmpvjcD3kQLglQtYME3LNUNpRtI3sHBoW2vOZzFBBpJtf3q1akt8UhUoR9UiomNaVgrINr8OW5bDhDWd4lrLQefzDdTBWHvRdPkdMD8zA9978p2VcVhx0HPdeTs+MBhvp4bihvs+hZDzOt8UWiVIK/O9YF6VpHXHarJCvMHI2qCyIu5oAIB6lZdzrDPYkOlN7lM9umR7PtXNlRhYhQaSYGpWddORCzcu8IKNqPaUZZp05thx4UZwM2If57DooudVCKUa4PDTGaAQ6YbKm++5DOK/it4O0EIOcZiwQY9y0NlzXcyP3ftVPT/9Yvl1ha0nmaN6jIKUyQ3yPq/S4cfw+I+xCSEAxlVT2f6pt7rmuXh96jXoD7WCl8HsdmhSoTbYtJSUk0SftHtIBaByc2Wr7gfpGwCwueHOl29Ff12J/Yx8WcAC91rOlHJpxnRBAIBsyUDSoEBG+Y7qPoFolhdyzEt8xoxHGCh5Agleyg2lZkx8D1tyczQdv/gUFA4f1ayjRmzqVuFWDim6FLefjDU+QK9M1nAIkaFYyC1V/Zx6tGyInD1ZFb/t3i585x++5f+to51XXp5asFDw9wCcqeIf8yJlqsY3U2lF8Isck1inJt9XKI7eWjQW+aTsXoYUJ9iEC+GMr1GxjfyGO9m9m9Y9xQKFrahossPz0ackm4Cor0QCqsAHU6hDm5Obp967nvc8uc/2dt4uJlSZzE8csSaFWn5E4XxYZTEfUxhvnvAavRJsLFsq1kIKGU3PZ4Y8ikS3PwNeU/lDzCr/O1ZVv7/fNke8ObuKbeoSUiJM/oVW+bpF6vvGODkxipzwRwIeiemF8X6eeZzLTOcMgPzINvgiFTalIIMWQsrBeyTHYw/ofwWACda0cNaTqnydUlgIAMowIwNNQc984gEihd0r+USjh7jEXPteI1lgWPGc3i0LxBBNgzw6jJVUaVzBn5TLTD0BchS9i9++Bmmx3BWvvIYng5HmnXZNo25pvs6CWTXKHBJXCkLKE0utZn87I2O5rr8J7/5a3riFv4xcG1qM8F54gTjlGVGgz8C8TUYNOLzwE4HPZGvtNIPcvCHwQm4/XQiBjI/EAKmTvek6NBncMLxsMY5x7I2xTQYWxEnGpRUJDXwySrXYlHZuKHW600VVnVy4NR2lS2QiFfZuEWKUGZYyVMw3K91mMsyd2Kh2RVwYA1sZH9HSWTPNiNmlq2nA+k67W/jJKQ+KvdoofIUWo/3zUYWrtezjvVZvyE31dmTigOpo7H8uTIvK5zAXBBFa1Q2Z0FcfW25X8tNpbKuvB+V3T7BxQbhpqpu2aUK3AHWp8A6231ZgFmPZhUZByRmcY+0sMWxTFehSsWlc6ySP8kkq5KWX4mUcjsxJ9o/2I2TkyPdVNz8uv1heIjlkYEOaLXUc2Fdbd4eh4I8Q0a0KjdyAD5Pw1MJEVMr9nYv6z1RcrB8kJSiu9z6vGz/Pr26W5bK137l767KA4QwCGTI7oYaRKmAs4y+brBtutGADP2+sp9o1HCGoQkuClHmIfJccCQNgAD/OH+Hh58xM9WaLKKmJfsoeW6i4Bdnn2Sui6e2pvds5jY+YAEkUie1LvtsvVsWYVl4Rs5c9pS61+42RuIMfDi7an0a52FQAqBlRiLJCX0UOhszve0CZUUff7ageU4T8uYROpn+EIbGne5QNlZu5fVlmKO8zeWYd08pCUt5yM80xcjW1eXPrQ8gWbZtNpS6qDUPd/Pfa+OuD5AcQOeGckldymnf/JRxOw1AC6USRIXNhJ1ucgh1aZELxrBJ+WB+uE674IfZ/91aKWvCtCvT3dVGmk2xubmdMNXZ2+uqyrErlQ/70m/bkckzU3H1ZC8ApxIJSoheRdlXbMdvrm+NAax7XL8Wf3Yb88s8Y11BJOu+gGtGsD0hZ89Ufv5nfmpV5iegNDRz+K1xg7C4MYbEvAX3IDYV5iUgH2j3AROixokA3E0IMobWfnB4L0hYRm2b7HOPQTdEUCB4EggtmUiKSdlQWd7p5kyworicrmFrLQCTJ4uZR0EEQeWkGPbxlzOkTBAXZF1CtVLftWZ3ZLFEX5KQuAmvns4rWSPTSIq+BwDCZNeCFmbq7DqlwXtV2Uvp1ydOHCegPrg8+8o8Si+5yCVyI+SNtvlQC7Re+qzMNtKGyltKSKgZE7p5VCoa6VS4geqVt9mEm7LGbZY/q3Krmx5Vbm5TnTB9QRe1VavEVp3+G7KwpmsbUSaLFG6oysaU4iRBWVVJHqbYYsP8timlgR60cQxaFUHUgRoEidU9kxJSch7K/+dnUuJpHpa2bNxSTtpwYgm9OTC6g8JvYjSw6dBakpN+h0Z+nQxSBt7qP0tpl8mLUNnACfgic6zyl/7iV1aOXdxWaBhkSMwLeVPYLGPRRPKB8oHSLdZRJzPpjpqdhpxb+yQqoJuhAQbupkZGOp6Qtd1vfPTLM1p6flA+h3qpjs1yz32TFwwfSzHlWGfnarblD1sq3bSlMhpYApSt8xFrI6F0lQJyF7Khiqk8RmlAHE1WLSdzCW0zAqZNlTw5Fqi0RqA9b2XHKppU/tjpiZdMC5ZgYZvLHwNWSd6W+sBy0/uGyAFvJq1rAa+JsPlf5iCvfOCeiW+kH9oIEizaJtjMFe2eZCO5ENYlUY7fUtNuKsosl0tvl6Ti0qXlj0NcKD6hzPRh6yNlwfKLeB9MaNqC1emfQDs1jBdQMxESCnmgBJYr11nEXjPAQQ0ludi2PkuCRxjhsNNx5CLI4u5Kt5Wdt+yFYQcuS5DYkGwq5yA7p1de/tdEvqI0d84Uf4dlMCb9mgnjg07uUxlnSla0rBC2AF5gWOzE4eFenNy7J+etyp/57s+vZHNbRfRHIBY0+JYaxOlkLosmrtVyAntheCHWG/Xo9jvR03W8q0aUByffc/nXTRxxmRa35RoV6kRNS4xOmmo4GNl5qEbyfHp67mBkqUzK+eBMAE0VbZ68mym2F4w3sE9waVzwTQDCVxnjnsvvxc5CmmUpOS8b7+yLinhMbAUplZnXYaWG17ZzZ60l88N+e0MhLCzQ+9ub2K6y/HmzHcpwd8PZ42bhg8s7dp0OuHlfOeHIiiMRjZR7aPtw0CRV5u0N5XLFGwWxrXs04/KbntO/LjeU+oW1t1VuejtieHMWxj8lVzK4uVEUXSNgwL7p7qG8eHmO8xkuu2aGuBTdzJk0ZskgchyIOeQ5KIp+D5HraHqrTSBfSJJK2EyK/kCwavUAm6mwbKhcqBKG2DbIxBWEzyJNK9F9iwqcSPOaQkywbhsU1RbjMHK6vYZMgB5h533vJCrf952P9Xzd6vAGQFcwM+HF26rJlCHXDK4hXWdi0tHt9TUQU0RJtWajFmBipMaSYCRjQBCsbYNVKmGoQabv0A6rTk932cR/VGIkyw1lLpydfHQa5o3BybTeaLIDNt3UPUq5rbyhLPsuJ7c3r33vUhWcC6hs4vKBruXigqB90irVED5PWvqaRpV9TKafO+cX8xMPPZs7zj7igFE6IgFit9cyhSl1vDZCihh5H37dlj7oRs0bRz4amof638mwMQ1rtFcS4jWLxUwSV5IFlje2654xJ8cCKDbUX4s4k6GSt1m5MfUa6QlZiFme6rPRTNObgveKr0fJe7L5iRXBNgUFyEJePs9QPLsTF8tvLXBUB7I5TgvlTHVxr1MUz05qcX6zdUmqjNKkxgeyZ4Tcpj4UjSDPpukTn6Rn9XTJj5Q3Sbutio2ys9vBGLUfBEzINQrmSyyV9HK4fyCCbuUH/vQJz4bMM1HrBc7NYHQzb+Hate+2NxTrpzSUSCEackiS6ylXKhA7mL0cghLhy6bWtafV/jIVIdmcDZXhWZKPCO93mSc9kjaQibssLJ3eaaZhxJC+ZlNi6KEVNx9J1F3u6cZJAZh8KmAMZxA1FCsz4X078R7XvoLFDCUPE139UvpaPySiZbLm1fhmooNFkLZL44SE2dztc/B0ot3e0XOgfqfseHNxLr6Y5h3ZHEsPRk8A8wEHVMlW0sRlTc4sAj+G8Ta0LH4U2jR58+qGynxj15bf2pttsCu/9wKg8GvNf3Sjs3h8W4lbX9jpgDIZ6+JB+duMj5UWMHC53a2s1WK+Q2tBi2ANUl0bQIid8sYIkrDVQinHi8OQD4RiC1Aye3k+uC4ZrPKB5N6RryKm1FAa4CTfAH8nZO/J2AerABcRAd4+ECBl85m1ZUja6/ZiF/sz7LIzrQTYncOefyfa3I/92P0V1sbLRS0m40oMB4sgYnc6hsnAbMCphKUM04GsG4JMKPB+ew6o/U9KDb/mxGBOwQNjMa9PRk5TmXUAxY/jdkiGq+HPwoiwSC83FOVoKodLySRqkWZaDhQr9bqdW8sJ7BOZ18nP57RVAJjYC7AwaEYRNfqE8mZN5xoZGyYMLnTRDYNONilI/UHxOnmIrvcRItojr3whl0Cch/8ck3cGje3OjhY47GfMb86xDx4g1HRwNO5Rkqrjnc58L434JXlnk5Q+cd3DWNbBfy/DlfTn2IwgXF6VudRmAyXoUHrR7OTWjYP4k3bEtX8irAg/y4LYagCslEHkL/YYKbND6Ft+/r6tjPD6O1o4nfwdbm56HEo1M8kdXp2LX6prK5wnd8ytGN7aBlq2Xairq1DbXOoVSb96Thm2FpNQW9/ZpxxklVIz45quBwImeP4cgG1VW12HFsj3ZEMM8Jqm3GOYrY0ghyvcrFD2Ciz7yZ8+XKm0i1bMprUYDVYxHKz0HbPR2RReXTEI9DxEcR7IIHCiabg+5mGC6FE+FNchsSRYEOV2yRBgN/SGPIcjWONmEpQTjmp9czslEdWQ1JoO4/rW6k0kGdBdCtdLJcea8wWA4ZkVG4ETkE1l9oJreD57lVXrW9h925p2BESuWJkCYvi2FROeWzJTBrlJS24Tm01NsWJfEK+19Rp5HhjfgDJd45lOuZtSA+Vx4VLLBH+CaY4FdbYNNm9vDV+rtbIDRvl9lRo5ZCz6sgLU6HbJr28Z4qZH1vpmyjJJw3pKel43DAUtpEI38qLnuUFn4rY2A30DXJXxQKlKPGDPeY3KQUq/7Wi1G/L2Yx0pKE9frBtLbOQ4JNUAzAqCtV0ZMd7p7HSjud2O5rbLR7FiMl5G5Grd9OktMi++e9VYVSy9uL0ZxJvX5H/xOdypEup2d7WZwBI0K+UnJgYg0ncLoMOvF5BL3oscvnlgV/7ajzdWW1Ust3oRy1ZMJzXdULc38xjczmM4oJHkQ3Pgl3RTzWb0dvvRbKF65bq+C3Kk8CvgdlJAcaej691pCsCgyXErKQxZdsG+EMoiNkHxpGBtW7j39ofPwrGq105MnF5KloBLln7pWJGB7FhEyADZyBCzD8Pchkg9R5Kxqf3WVbolp03JD8UuylQjQd4Jz0u+nlNy2Daerdl0n7+Tv4dZiL70WlqaiShJcLnQJjq/OFcP6eBWzzGEPl0azoVRwHstcHe5/dfzLQ2x04+7sNO16dwXvn1ArZHLlJdoTJKoXsI363xaI40eWFKSHSDe65Aqsu1NlTcUdB9ei1UJhSg9dqwMg1Z0W/lZud8zPK8euTBdHGGYPTE3F8gZ/RUmMSB7DR3a8npISQufIRvuAGFhfz92O3vRbpWIUbMrbPeWkaQyR8Wa+0abo9tra72A6vGcT1++0miIJE5g+2LLUMU3EV1clt+4Z3W7O/H0yaM4uUcWWU+2dwyxAdOcijmJyg/8+cqKa7PR6EW91olqhU21FTe30xjcTGNwi9xZo9WMUvR12+3B5iWHd6qUChi8mFKyuKgxYRxT5lh3khZaYdRprXyErU5gcxJg16fveubyFltBNwwbyt4HQK+wHIzIWUIht56UMSt6kpNVeh43qsUokwWs20xo0GZDkdSg/14kzExpEDePMtVRLGz+9U3KplJ2sAfJQh2zBOBG0rRe/na2FeOGU2axvA6vtEnbna76RUpIyj0FupE/VWKDCqtcIQXuy4yYpWYqewX3d+aY6dBRzu9mDFBY2rY59sHIYVXGzgWB1YbKfhKhJjE9/W4ndqg25ItHv+INKY7cHAWuQSZxF2WDbFsE/j+3r2aE2uj20zDFhzPE9K+UbNpSW3Md1pg98dg87iNLhTLX54qy9mB3P/b7+9El5A8pigjYHPJ2fZL3JomHo6EOKg7V/f1dld38nWj6Xp6expvzC6V4jMeoJuhJibmxYkAgm2JsZ8pU/sIXPoynTx7GwcGeylU+D0LesSsnqaXybe/Fyg0jYV9Ix3eF8g1HkxiNSPCjLmbVObBKwdRkvUo5C4jhngRaByUVNwWzB8mSiedkQ4nfxrDcGwravKyDgconlhdIsyQfAJc2bwu53EtvYO6C4K0HvlnnFrSv9FQewvqGKQumsNq5NbWwssn1LVWPel7lutXSCVY9nyByh6iVEGc+MQ+wKQuSkiPPbyb1XT1PDh96Kf4ZT8cOHROf7U5lyuHRkX4uSfUCKmQAQj2/oVY5/cK+iYVKs2E4GyTheSpCRwmBJixboLhhPChQWl8J8gjAKcyOTFAX8ieYUGUNyYyUfYAL/vJNZUTNrAaVfgUxTedgnhEHpQz8Ca0boq4um8vlMgCTZ3JZmciROEGkqiUoTgoBpXNfZbvkmqofbs69Xk+AASOfxja+/JT+rNGmEwVXFf1cb6hQYMTR0WEcHx/pMzl7cxYvX72Kz16cxuUFwRgcSjaxEQo4sU0bBAI8+L7w+Q/j8eP7Ym2w2anQQGyRpZDH/P8AV07BK2BSy8QAAAAASUVORK5CYII="/>
          <p:cNvSpPr/>
          <p:nvPr/>
        </p:nvSpPr>
        <p:spPr>
          <a:xfrm>
            <a:off x="27679532" y="9154432"/>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87" name="Google Shape;87;p1" descr="data:image/png;base64,iVBORw0KGgoAAAANSUhEUgAAANQAAACpCAYAAABTYhMHAAAAAXNSR0IArs4c6QAAIABJREFUeF5cvemP7Xt23rX2PFbtXfN0pntOn3v7drvbDo7ito0jXpK3iL8AJF5EQiCQMikBY5HBjp0GGxsnJmAnRA4SBAQSKICCDAIs2W53u43b3feee+aa59rz3rU3+jzP91t17OreOueeqtr79/v+1visZ61V+OM/+u3FZDKJfr8f19c3cXFxETfX19Hv9aN3cxM3NzcxGo5icXsb5XI5ms1mlEulmN3eRqlYikatFp1OJza2NvX9q6urGA6HMZ3NYj6fB1+DwSBOTk7i+vpa32u2WvHw8aPY2tqIlZVWNBu1KPGes1t9fzQa6dXvD+Lmpqdr6feHer9KpRaLRcR4PI7pdBK3t7MolUvRaLSiXKlFoVDSdZVKlZhOp3FzcxW9/k0MB72IxW00GrXodpZiY2M92u16FEu3MV9M9V7lcjHaS60ol0txezvVey8WC10L58A1rq6uRaPR1OdMp7Po9YcxmUwjFoWYzxcxnc5jNJpE72ao+6lUKlGr1vU71UolCoVC1Ou16CwvR6NZjXJlEbfzaQyH45iMZzG7XUSxWI56rRXN5lIsLXWiVmtGqViO0WgcZ+cXcX3T0zm1Ws14+Ggv1tfXotVqxenpaXzrW9+K/f19nVW3241nz57p+XAWPAeez+0t59CIarUaxWJJ9zibTWOq1zjmi9solgp6nrVaLSIKulc+n/u9vLqKs7NTyct4NI7ZdBaL24X+fnN1E71eX9fH+3L/9Xpd18ef1VolNrc345NPP4mdvZ1oL7f0GaVCKZ0fZzGM66sb/b5+r1aPSolzrOpny2XOsahn1u9dx2g8itv5bcxu53E7u41YhO6L54LMcc9XV5dxO59FvVWLTrcTW1ub0WrUYjEdxmI+03Npt1uxubUh2Xrx4kW8e/c+zk7PoncziOkUOfBznUxuY7EoRKVSikazEs1mTXrB8yj8/u/9H1IoBJcPv7y8jJtrBHAQgz6C3A++X1iEbqjdbuugOeDFYh7FKESj2YzV1ZWoVKoxHo8kSAv+t1jowfIgz8/P4+YGhRpFvVGPnd3d2Nxaj/W1brSatYhCIWYzPzR+HgHmmno3fjjj8VQPtlar60+uaTIZx3QyjmKpGI1mW8rG+3CY5VJFSj8Y8Pv9GI8GUqharRLLS61Y31iLTqcdzRbKFxIobhJlKhQiFgsOzQaBA+Zs/IDbEgwUdjabR38wiskY5Zvrv6fTWynGcDiR4teqtajXG9GoNyRcvDeKxZk1GtVoNEsS3tn0Vso4mc7idsbnF6NabUihGnWMWCUm09u45lz6/Rj0B1GrVWN7ezNW11ZieXlZ1/i9730vDg4OdGYozcOHD2NpaTmQssFgGOfnZzq7arWm7zebLRkKhHM2m8T01udQKhd1FggvAjqeTP1shqO4ur6O87MzKRbPZzKeSKFmk2kMB6M7o8iz571RXM6s0WxEo1GPja2NePb8WWzv7kRnZTkZ6XLMbzFGIymkznseEnIUqlws69xQKORMBng6tbEcDaQ8GITb2VzvY6OLXF9Hf9CP0XCo+2q06rG03I7uSieatWoUFrMoBkasqM/a2FyP29ks3r17FweHh3F6chaXF9fR73NdQ72mk9uIKEqWlpbq0Wz5vpoo1L/43//ZgoNCka6vrnUjeARubDIe66K4ukq5HO1mK7or3aiUKzEaj2M4HESv14vFfKHD4tAQ+HqtFrV6LQoI48QKws+hnKPxUArZ6XblJfb2tqTZHA5KiiXlgR0fHcfFxaW8FMKGBeEg8UQcJlZWXqx3jX5Fq72k788XEQUUqlKR4qEotzOEBS+CV0UpGrG2thIbm6uxs7MqT4VVxhj0etcSLj6jVEKoylIoPHe2uqUSlruhQx2NMAITXct4NI3JZBa3t4tYzAs6JwQW64VC8V76Kuj/UW9UY3VtKVptvFctbuchRby+7sX52WXM54XoLK9Es9GKShXvW4zprb043gEFby81o9vtxPr6uozX0dGRXoeHhzojvBNGkOvl9w4O9vUseC++t7e3p/PnHnVW8k4oc1men+t05DDWM58gxL1+nF9cyHoTeSAvKBSKV4iCvARKy+dzTX52GJFGLHeWYn1jPXYf7MX2znZsbK3HcqcTjVpdBhU5xKNwf7zf0tKSjBKGu1wq28tVa1GtVvT+/UEvev2e7knecnYb0wnPYaL75XtEGuUKv1uNVrsRtXpVxqJaLke9YkWtVMo6p7W1VT33Xu8mzs8v4vDwOI4Oj+Pg4DjOz6+i38NhzGW0JUfr3VhaaspooFSF/+Gf/cZiOBjG6dmZhOb68kpCjNWZzxHkopSpUa/HUnspVldW5ak4WDQfoUdpCANr9Xq0W0mAePNCIcYTh2+jkUM5hJanJK+20o293R1dGBaGFwqMUucQEc80JwzC0lVw+XgHFGoeY4WF13ro7aWlKJUrMZnN4na+iEKxaE9VRjHwWrwWUYx5NJq1WFnpxtbWajx8sBGdTisKRYSZ0PRYXi2HKwgboZwMTX+gh7ZAGeoNeZHRkHMYRe+mJ+uNdyoWilGvNVMYYI/G+fDvvK/Ck9ksavVKrK13JGTNRlth5Hg8k0KdnJzJ27Vby3qvUrkcxVI5CkW8M6FsTx6a6+b9UQ4EAeOFUB4fH8uj8KBR6KX2sj7z5PT0LiznWT1+8jiWltoyInMijlIpKlU/bxQLoUXZuHfuj7/f9HpxcX4Rp6dncXxyLIXCkhULRAZlKRWKxL3ywvpLoRp4h6XornZjbWM9NjY35K0ITVvNpq6PsJX3xvvhaRzyOSTUe9RRCBSqKvlEBrkeng9eCGXmvvu9ns5iOB7KhjXqNT33ZrPukH4+ixLhN8pZqaR0phGdzvKdsuLRLy+v4ujoJN69PYizswt5qvmMULYmT7e5hUFuKPJQBPKb//hXF1icw6PDODk+UWjGxWBpEQK0lptqNngoS9HtdH3YxaKU6rp3E+PJRBfNA+VN0XZehQKx+czx+XQak+lYQkA4KI/XbsfG+poOCcuCMuHFeHjKw6bEPnpWUiq++FzcOV5rNp3EdDqKcqkoD4V09XSIY10TB4eFa7ebcstYXZRKedRKJ9ZWl2JjvR1LbQ4ZTzRSbqCw9+Za97K5uSnlweKh3CgUCuYwaR69HuFgTwev8Hg8k0VdX7Pl5dy4ZqwmZzG/vZVCIajlainay1xbUz9XKTsHnM7mMRzwORFV/q1YinT7EniEZpiMFOfE+WbhdT5E+DiVwPGFEep0uvaCtzNFAISFi/lcIQ5Gg4PmDAgD8STNtq+b+0awCMHxGggv54N3wgBfXV/puZUK+JCi/1e0Z7csOIfifckdK7WKcujOSkfRDn8SrqLcnAkKdXZ2rpCS9yXE40Wujpzwu1Iw5bm3MZAX6uv6MLDcEw7i4vJShpHwbRHzKBXxkoRp5I2Fu/y4uED9CzL+eDGUnmvmZ2T5F6Ew7/gYubiOQX8UsSgqUurI265EteYohh8u/Pqv/eIC7X777l0cHx/F1aVBBTwAgoH14IbJHZaXlqKzjDVp6Xu3C3KIQUymE4V9fD4XHkXcP9aJhN/CgzCR6M+I0bnBUklCtNJdkefB6pJf4brxZAgNgsubEkIhJDl8wHLx8xxWIW5lUcgTELYBcf5oFIPRUIfO9Xe7y/ICJMSLwFAU5f7brVqsdPCqtnhY6YuL8zg7O4vTkxPdz8bGpsK2DDpwL3htWcjbiH4fj9pPhqgvI9BuL8XDBw9jbQ1jQc4Xykk5dOd+E52Zkv9KMSrVivIEwjJe5XJVilUslAVGkGzjHW4FyvCwizoLe46+zkwhz3iss7ZxIxe0pyAUxhgi1Pw+AkiOQEjPuSDod2BJpyNvt9xdllfkPTG4OSVAcAmFFJJfXkRv0NezlUIlYAZQiPNBEVAmPCTGE2Gt1qrRaDWitdSO9nJbkUWTdEEh3/Q+5Lu6lkIh2ITYyp+Ui5FDcQaAGM45MezKAck/b2dyCHIM/b6NigwLzy3JZyH075LLiYEM7oHP4lk4j+ZzS1EpVyV/vd5AoT3hHoaJUBxgabnbimIx5Cklj7/2K99cXF5cxsuXX8TJ6YkOEIHF3XOTWHi/lmXlUAAExiFPxHCEJ7GFLOoiCnf5yHRG2OibVHyuGyP+xFqU5eZXOisS0JsbAyAGIECOsLIzKY69HL/rWJyDRPnmxMbFohQTxak3G0hSzOZzIT/cQ6vdcpiBgFSKAidGo4ES2XJpEStL9Wg3/eAVw4NgnZ7G0dGhrqNebzoJBjnE6pYNKOCpq9V63M4KQiD9AAe6tpWVlXj+pefybuQGPEjeK+ecWQF4CIPxQIbJ4WwjWs2laLba0W4t6b8xEjzIs/NznYfysQaKB/oWdwgkRkAh+/W1FBalyy8EA3AhewyiBJSC54J3wpsgYLz3xsaGcpyN9Y2o1mvy9ISzeI3sBfic9+/3dU39IUZkKs+EUUWosfh8Fkrl3KIhhVpeXpKiokStJTxzK5rtlqIVKQd5TzLQyKAEHtmZ8iL0t7FADhzCl6JQKkcFRbs7Z8LvG3k4FAshRwZRKhl4/TlXmgASPRyQ/4IVjPTvBo4K+txs0Ak3MXLksfVaQ8q0ubklB1OuYLRmciycZ+EXf/5vL7A+r169jMvLi7uwSnAvbrbRkHdCoVZWVmN9fSO6HSsVDxvrIKu4WERBWSmWE5j5WoILJMwH2XLOFfMTGhJ+EUqudlelmHpgoIsjFMUejBuyQtlbyS2TJ40nso6EX+VCUdZ3a3srlrtd5XGLIrnbJBagdpWywj0sMTAnISLXdnJ6HIPedRRux1Eugh5W7+D4nJCi3HgmQwg2AhgSDMzq6mo06i1S5RiPJin0Gesa8UzPnz+P7a1NnV+pWJSy8n5GL6/1J6HX5c2V7pH7lUK1bLyWl7tRbzh34oGTryC4KACCz4vP4ntXV9dxeupwnWeJ8trCFmXdUSzFLkkQeR+MF0YQ75DBEt6Ta+dFeQA0Fq+I8SJyyYgvCvX27VvlYygUikBcDsKG8PNROeTLORxRDiEeiCQGDi9Vxzg0OR8jdoLtJU8uuRj1TaghipY8MNftEK0S1TpwdVvegjPEaF1fX8XZyakUCiVcgAUsUFAMNKE0IaDzQ0Ag7o/fQ9l4T95fCLI8nj0S8o5D6XZXFbXsbO/GUrsdUQCAGdvYgIb/zZ/+awssELULYk7CJ5QpHwgCjBBx0Wtr67GzsxubG1vpwBuxwPzqUS0U0k3Go7i+8QPu9a+FsHGhWBRyKkGyyrXKSoaxhNzg4eFRQtJGuqk16j31hhQJVeV//pTQw33z5k3gWRezeax0u/H06ZdiY3Mzas16FErFGE8nMZk5xMSFU19SyFEtR79/E2/fvom3r1/G21dfxM3VpaxdjvcRQJT4Qy+ZhTTXVBAQQfhzo1qycLGQp6GE8PjxIyXd5Aa8L7E9iqNEWbU2x/4XV1cCdQjxsLQgeg0hg9Rn6lGuVHUtPDAEwobO4RQPm1AEVAxlwhBkdC3nmxiRHPohoM4FschWOoVbJPrJeCqHamQvWFcIlOt+/A4Cjjfk/I9PTuKmf6N/m01mMcfwpWTPXtGoHN4JA8S5oFStpVbUGiDB9ag3GjJ6er4ANqC3QlupZzmUHQ4oe5AG5FyRu8NYUnYgbFyOzrJBGYAJHAMRBmAJIqcspMBzslFDySqlsks1Sh+MCEqhyiWBM0K5JwbEQBWXlzuS+e3tndje2orNzW3B7Mg1ynh6dqrQuPCzP/MfLFAkUKHBcGBUjPpDybAp9Q/CHt4Q77S7+yC2Nq1QrXY7StWKPBVYPiABYQy1joOD93F9fanaRiFwpVhKjuGDkK/VEkzJIQL1Yl2BZ3kIhEt8JjEsVpaw0IjTRN7s1atXcXp8EoPeQOHR02fPYmt7O9pL7SjXKjFLaBpojiFRBLUetWpF0Pjr16/js+//cfzhd74dh/v7sqwYDx4+Asb9o8gKNwg5yZ3CllfC12wqjyRcQQH1vZTUEn5SOATOVt4CXA6QMptJ8ZT/YR1BzPoUaUcCLXDfNQl3XcLGg0SBDP+TXC+U/8njgKCOJ3F1eaNzI/fjvfmeYn8ZxaLCTT4cq4sHQOAEf0/GOlfCFs4Pg6kCa7ofSgL5Xg2EzBQ9oNgAB3gokGE8lBVqKuic5+TCuvMo7h+PThhMyEcIXuc5NGpRpcyinKgqAIxz4jNJDwA78ISARBANMNSE+ALmVWsk3+E52PgQ7ag2NTFKfHx0qIiHc+Ps5ZFAAMlFISUUSjpDlAeDhVIR8qGU/JvyUc58UdB9cD4Yhe3t7dja3JZ84rVIcQj3kF8+t/Bf/vIvWqFOjlQ05NCV/BctPNLOpU5sbGzdvVAmhJ1Yv9qoyaNgAaRQ/V6cnh7H2zev4vLyXPElzx+rCmBx/94AA7hSoztYPUIKoGKEQYnxMq+uBBdPlQusxP8nJ6dKjI8PjxSWbW5txfrmRqzBGgBCVzjgJJbPAHGrVvywrq8u4/3+frz47LP4/77znXj7+rUQLA68WgNGpU5RuVNkvLYYIglZ4qEaEasr1ACl4/74bw4epV5ebguN4lyQacHlPDjACAQPYIHQQsVJjNCFFAQhwVPxEDkHhD6H3zJKgnwRjGHcXANfX8XF+XmcnZ/p3gRNL7WVU/LzhLiAHxIUJfETeUSUgPtcX00hfGtJn80XYZ6s89zIn5QRRPfmRoaXFwKE0I8mrl+hTMDm5Jg8r/t0wWUUBJ5zLJSc+JPv1hQx2GjwOeTUeDH+Tr0SZXr9+pURP6UCBg4kl0L/EnOCc0qGBKVCaYRCnl/Ie1N4R8m5xrsU4tbli1wry0V8zgkNdM5+H7qi9NxDt7sSG+vrUiwMBQaMqOPo+NgK9Y9+9ZcXeKazsxOFagIZOKAMo9aJq9fj4cMnsb29G+sbW0L6gA2xopVG1QXABFCgRBQPX774TO85mxJawA4oJ+TJbAQEHcSHQwahsXciMeT71CyoCXQVXmIJeFDEtKKSXF+rCI1SvX/3TnkElg+lWV1DodpRxjo260m4l40mVqtSesIIgIdXL1/GH37nO/Hqiy/i9ORU3pHPVriLQpVB2aCXNORtuGbCHwyEC3sIwKrqERkaRrlaTUJkin0VKZNDQodZKA05IlA41py6EpYfg0L4Rghylx+AlOk+mso7mng7vO+tz4GQ9+T4VMJDyIfxwngglDs72yoPUAckj1W4bf6KzhsonHtc624YuW0tSbi5LpAsngWeDEUyoEIodamCMeAVn90fDmIqetZcCB9evVap359FQvcQROWSeDoMbLkowAOFclhbEUpIdIBnp8zBdRLpvHjxWRwdHinsIyTjTFFWQlX+rFZLeh4YC9e7CJFnokARyRweHMXV1Y3Cd+pHeBxeGDWjz4SRZsTkvBN5zcaE55iBiiyXjkC2FM4j3JzN+dm5PFXhl//u31lgrS6vKVr19AA4xNmcEIhQaSl2tvfi+cdfjsePPootkrGlTpSKDvVC0QzWdya+1Pv990IMf/D978XR4X4M+z1dNBeJIhFycZHE0kDKheJCFgULjWIoZMECVaqyBnt7DjFXVtf0bzlJVbX+3LEy1XBV45PlQ5mQZP5bRU1Cju6q4H4hWregO4N4//ZtfPfb34kXn38eBweHd0JGmIuRoBCrOk6dGHpJysnDdi7megr3wZ+EK3we10jxEBAEi4uXwiqisIAHWDNAFSwgwisQJRYSYEPSlxJkQiBCT3K15c5ydLrLug9YFYQk5BgAFQfvDlQER9iN1DViY2MtHj9+qGuYLwhXXa8j3MZrkUO4eF2IZm0pGvW26E3kTvWGSwSZYmT08DLR0ijmwuG70lmRo84z2CEmQyVqqfhuMKslJXEtsK3zEcpGTpOUirNDERFuDAYoI4gsv3/Tu5ZCHR4cxPXVlVA6DIaBGZQUJLEQhaIRQYV2ArNAVadxfnYRr1+/jYP9ozg7vRBliCJ5pUIdtWxUkhz/A0YH8oEXRKF4zgA0GFLeP4MhGbwBtEExc/kCRS783E//9QVhAA8IKFmEU+BtvEoN7t5S7OzsxccffyWePHkaOzsPot2GG0YcT04+18GOhgNZrx/84Afx2Wffj88/+4HiWP4dAcaVwn3i0DgUDll1obmLlFeXoIKjD9A8QIuOlGlzy3ErwoWXMSoF7WcY55dnUiihN0D3KSTiPRUrJ8HsLHXuCJpYw9vpLM5OjnWdb9+8lbdDocnZVO0nVMMKJEPAoSLMVNIJqXiowL/LXUJfqEO+Lh4G9+Vkv6ZKfL83iLfv3isEAZkkXwJQwCBhpYmvReS9vomjI5gaA3kvhArPiNLC7FiCUdGC8gThuC8vcXQAmANFqydhJQzqrizH7u62uIrwBFGqyWQg44UQQJKDsnM7XUQpIJ4mylida25J0fpDQi7g8fdxfHyS6EBXlhMVk2dS7EVipIi8ijIp3HMh11xB16D0vFGoxTz8P0CFipBMMTKmM127gItuRz8POPHu3Zs4PTmOm2srFOfqIjGeEKMDa8EFf7FjChR8Ce1gXVzEq5dv4uiIPAwKG4QCyhgosCF+cjND6/cUqVxekOEHORYCbF4qL57ryuqK7hPPh4EkspOn/o/+6r+/ALIcCP50PCz2drICHMj6+mY8fvw0Hjx4LFCivdT5EwrFm2EhX37xRXzrW78b3//+H8e7d2+Vq2AuCPew7FgshUJKtHG/c8XrCJjZ5ZAPSSRvFY5Q58lWmrAT7H93dzd2dnaEsiC4g1EvBqotJYb7YiEFI87HI+D9+OJ98BYIOAmpK+r9uDw/E4w9GFiZgUgzRYhwTDF1gfDARoEHisfwg+9Gu5PqKgnNy/eFodADuJ3HxfllvHr9WkZDYQWIosCWkoQAwAMDANqKcgiuj5DxQHnJJ4GbUWiAjxy2cW+9axfCXQskqcYQotAgaITUkG+JZ8hNIRFTaPa9T8a3sZhVo1hwzgbhF7YDJFzoVHjA16/fyAO64J4USbWcVE0QAFKNVqMZzezlVKR2sfxDtjkeivOh7gZnUG9RtPHi2i0n2au1pXwAW4BIGGYE33gMoAQGOqLVmke7XZWx5RkXApb5LK57/Tg5Bo3cF99yub2q+xwMJnFz3dczIW8mUkH+MyqqXI5yzuqqnvVdziZmPiyduRQaz8U9kvNjJDFoOKLCX/l3/+ICy5ZjSYwyUCbkVZEqxRNbUf5EuLe9tRvN1pLpP/PbmN5OlHvBsiB0+v3f/714+cULxfWwvEH/sCYrK3gII0kIMxbWoSCH6Rh4NBwr0aWe4ZgbS5Iq/UvLsbu3F5988kk8ffpMLGqKgqPpwHzBsYUKBSUkef/+XZydAiXzObcJRapElQJdypPmglF7Yqzn3E1EVCm8wuPEBAc44Ocm+jceOklpd2UlasqXKB4Do5PUQ4wFcndNRaHHOaEHwEcvAQx1CSAxeUaUMtsfI0CexbkgYA6d8IZte3QsZaqpGNqHzkQOAMImZ3eXL5XKIFSEoiB2KFpZCgWMzJmJJTAtx+KW0NbPAcs9gqXdG8Tp6Xm8e/9OoAfKmylOWcjwMITXCHK7RdjYuAN07orKCD480CXqgNyvgYDp3IVTkFRpVmLPYP3F3G5CfQLJJNKA2IwH8T0S8RBVlUrTaLcXsbwMo2dZn0M8yZlf35AS3MTpyVXMZsVYXlqLQlTVinF5SWh9rvILUYH4mfAYCcEVlbVVc+XvPMNsSM10r8igYtQJkVFejA3vN5mMovDv/Fv/xkIHVCG/IQFOMCcaStxbNmTYXaGO4IJftdbQg8SqXvev4/TsJPbfv4s3b17Hyxefx8nxsVsmaOWYTpMrX9UNoyBY4KtLIHXcvJnDKI+UajBS6ASIQC7lCvRcyBctHz/0ta/Hk48+irX1dSXowwnUJzwrD8hx7k3vJo4ODozwpMJwzIFOXfHmwRPK8pB6vUvlF6BEhG6QfwE4hKgBq6Z8A6XQA7i5VlX+4cNHsoo5NEZgyAmVYCdo2/1Rt2JfwCwAzVNiq+KwSZg2Lm5vETfu8koem58TC1pnAw/BCCkPmAq/mANoAEqvGl+Gy6mvwHUEWJoLOscz8ScKVW/ST1TSvStBn5diOp6bEA2yJ/bFJC6vruP84lJeygVS6kwu0PP7ymNEhDZkbRTULRhmuMA2B3wpKHfFopNCiH5FWpFafBBiIYuidEWKTCpC8fhvQCRaSRThwDFskM9M4+rqIm7nw4CG2GgWo96APAxCOdP5DYeUKBYxGZdiNIA6RJEYx+GC8WQ6UgvMpRjk0MJccsh9WxmIyGkDhkhc1pWulOnp06extNyJ0Wgqxgh1TcLSwl/+t//ighgWhYKRi3aKXyXKf01aC/ojtgShxwquzoqB1T46OYqDw/0Uax/GxdlZDHo3ysUIIXlx0CT1JOEmWvYk7AgISIlDwVxHmEkwwflRIqB0PgtLCDT+yaefqo9GuUAhRN0Rl1AC4hSZcOb8DNTOh4TVIgEVebOQ2Q7Lsng3NxcxmQz1d4SEpJgisEI9oO7UrkCOdX5qoSdXePDwsWo4Yi3Tj5XienHY1MZSEzucBJn7pbcGYqlAjlpN+SHWWN5iNNL7kmPxIibPcTzvx9d0bCFEiTItx011rk99WH9ypT93C+C1+L49FN5V7QuJRVEoVGIyQkBv5Jl4/+FoHOeqbV0aLBoOo6DPpVfLrA6eF/mkSygGEUQCnrpvKhdGiRiIUAihuCeTnl2aybC07i/R10BFcw1LeRE9TM16rK+vqjG03YJIPVFXwGTSi3p9HtTXaYUjrJ3dInPk9DN530KhFcN+xMkJDJWRjJEpcA7Vbq4oHJtFz+cKPElsicyYR37JXXM9jejko48+UkF5NEahLuLd2zcC5Qrf/Js/s1AusyAsIkcw3UVBhAiuvkGEGyFY39hUKwAfQqj38vUXCguoS5D/iOIxM2OCh6rCWpidTZNaZmVnRA/6Brw4uk4JHfAIKBm9c/0KAAAgAElEQVQXDYBBnQarT0gFJL6Jq6V/SjSSiRRKMP+dQi0UmhHTUgEiFBEcrJAGxeJ+KM7W9TvDIWCI80c8BoVmXD0WTFb+FuvdVzsF3oNCMr+7vbWjA1YYIg9x3+EKzI1RcqsJXnYYh0fHqTQwTM1sbXEQ6ynhJZanFEBDGwxqvCMP1qFPUbQbvFAOSQnSCHMvri6UEPvLuUWuG5nCg5BB34K5XVHuh1IRPgKk0IYwmy3UKEioSUFcjYgwys/OlT9hyVEoQlmeLV9cGznkgwcPTALOsHgiQqvDdww8P9DPI6imShE6kgu5QI1cZIUSgRqkjHBX5FrXmQjntrYT+leryJuQYoxGdATMoloHbHEnAQqlDuvrYUzGPHXCslLcXFN/7McFz5B8bG4y7XRMyGwqU6ZJ5X67zODHs/KsVbYQEZuO7w093zFd272BCusCk/7+N//ugoOn2CfqTKKaULBDm7Hs6iuSQi3H5sa24GweCqyIl69fxrv3b4XwIRTE/Uitu2mtUJncygfqhgaZ5lGR8hBmuVDWVmiD9dtMtB2xoMnpRFlZUkEQP+Q260GMpjCsrbT8T0nvrSvfhCbLbVtPEm7z2sz+wEAgHDc3tGqQoF7p54GcEbzxGEtqrwCFhdCHg5uT39UN1KCshFKEVtnq8v6qodHjkxjeWEx4b1h76keAEAAkYhEkyB2vQ9jlArdJtlmh3CriMJCHSchJiKr+rdNjPQcMXzaAmQPHGThSGAnBJYxdW11RCziFZ9ObTHIGlBFJFDKseqoI5c9kKAn5zBozkOR8rSCvg6WmuRFh5POzZ3I7Di3z/TuF4j6ykc19UplHyDUrB04KdU9b4qzX1Oq/0u1EGWZC/0btJ/3+ZZTKk6jXIUEzRoHccOjGwhvuB25hWYo1GJBbc76QmHsBcVt5c7HiYnRixt9FSim8zV7UzbPQpYxkqtsA4zMcK/XJyGfhl3/+by1INvlH4egF4tBbHSwPXqRQ8o5mM5Y7XRV56fVZXV2XIB2dHsb+wb64XaB6Dg0McqBQuZhpHttQ1XaRKbFy6mh1C4eSfLEZDK2r7gNd6K4/pxUlmA6pB4a8hBYNwhCHPKkNlvRWXpI6T+EOxjUHjxYUw9wcCg//+PhQr5OTI9FI9vbwPE3NGeAeRHy8hv1xro5c2tKh6qx2PceBpJ+wT5yzIVYRj1qVAXDryIrulf4cYG5IvXwuuk/O2vmgrQJvjAfH8NiKAwu7oTI/WLdgGHHCUlNIz6ggOVuey0FIrZqXeGoDe+wCHbDuSt3Z3RYdCOPAMxbKyvPp9RSaYjzIDRBc0Ec8Ig15uTRghVrRzAreh//m86hTUU8jWc+tKoTAWHSuPfMJ+TwEGsEUu/uDGSR4Z6N45O9Ntfk/f/4sVla7mm1yeXGufP365jyKxWk0muXodikRLKRshKz0qg0Hs7i5hi2Pp6Stw3NKTF7A4JZlcFtNWkvMiMdg8e+qxaZryu1HhOhwT3MLDLJsj+cwVqjtL/zHf0N1KLW9ax6E2yyIfemANW0ktW90VxQzUySVoBQWcX51FodHB7pBqsWziTlQViofKpZPjN6BHxqej0ND45eXlhUykOihUDVqE1TCW9QwXHMQ3yvVMLh4QAdCEly3m+icQyAxCTcSHG2W+ELeCOEHudnaop7VkSdGAA73D+LwcF8vYvDt7Q0pFOGD0CQstorIV1KoUpHeoq5CPuDser2ie1UDHnM5rm5kuUjY9YDEgsabUBKgs5R+MyB6EzTbjZYLwI2Gfo+fUdEUowO3LzXYZXqOBDopmModEEcTwumOZ0YO0CLvup75g/zbPdOA8/7ooycaQQBSlRWKz4ase6nBJjdSKDwUs0WIHCheYwSyUpFDEfIhhHhUQmPKFcDRFkiXDjgDfo7z4jmJSJBY8R8OiUGxeP/cy5VJ1ORPT599FN3OsoAREQjev4vr64tYxCRqdfre2lGu8N42RhFQkG7j8nIQVxf0c2EkICXba8/mU4El25s7kovM5sie9j5diSQDPRl7GBK54fQKKhYEYdpEbmFxVKlD/XsL6gvcIDmQiqtYDhUIzVQAIOh0V/XBgBKEClSagV5RKHiA+/sULgEk+iIofthB6mEZKflLRU2En3BvEyr8zrZmG6BcqAFhIwpF6OXDxeu4C5VQlCEll1eXCnXwgoKNi2ai58EgKKJidpJNOneXl3Ufjx49lufge2r9Pz5R4fDk9EhoH6FDrQ5Nyu0oQh5HbiIkZKBAiEJ98vzT2CHPa3l2BrQlIG/NWOgPHH4mSwvoY3Iv6JMfuOpRjBeAfJwGpliwhw4hRmP9PgIv0OZPJcsuMtKa4HYZPNLd3I40WyGHVRkdxFjmfq0vfelLCquBqB3yDWSoQPcI9Q6OjlTsBiwhf0P5c5NfRmXFZVTLOO3oZm3nBlHQNDELikWFhngyvBQeFxnD82UU1o2XBq9kpFL5IbdbYFAJxUH5MoiDvOKNAJSK5VDXNSMFQAQ1D6TIEJ1F9HuQqa9i/z0FcIyiZ13QBEuq8aVnz2Vk1YoRIeXgLLIHzd4KA8WX25jg820oEto/PJIsevBNNQp/62/8pQWCCWrC4XEgeCjcNCAA9R5aNtbWaDzbjI11t4STdIpZfnUWZ+enatcACgfhG6tm4RFcRn5wtwMlqRx07m1CUGBC7D3YiyePH6sNIysUyI46J5UTuY9lRC5Ar1W/pxCKRjKUAlACYTRz2JQpMeGJ2WdTXQMhK7H+4ydP9Dk86MloEjeX14lcehzD0Y06eouluRrHCAH5Uq3hhibC6zg6PItGrR2ffPwVWd3VVXs7ElyMBjkQD0Q5TepCUnYnVMu1FBRc6N08YsJ0pLmTfH5JtavJWEx0rtEK5VBEeV+iyeTKPjkcKGHuhcoNhihwnqnhrmfnlVwbQr23u6f2ElgJXL++l4aanJydxfv3ByJ8qr5CK3rqmDWQUVFdjyIzeRmeBANx35ntMVtimxSLEsAnT+CCmu3CPdIuRF6KN8OI8Iy5Lp4RIT+Hkw0F8ojy1gWkmDKEEsrT3E5Ue6vVylIoDZfBgy9o1wDtpLB+He/eHaiYixdX7lQpKsp68OBRrK2susH09lYyTN6HQil/13gGhsdcSI55bjgW9AKjTccyEQfySShe+LVf/LkFaN37d+81cAN3ygPFFPAw+VDaNra2d2J3dy8ePHiomFPJq/p5zlSMxbsRGozy+LFeT0Jml+7JOQxPUTHPHfK6CcI8FIqC7Tb9TLnfR9AuqJxRQ5RJD3zQ0+edX1CY88gzQkqxuREaKZCBAd6/UquK2iKIvr2kaTumk1Qk0GMq5zfXcX4OOfgiBsPrmC9gfSMwRqLIi/BOp6eXsf/+WLUb+I1470ePHkRnmZDH6GKmDd2FECCGk8kdeZU5BAAC5IjTySwO909E5PxQGAmJIZ1aodyvBEUHQ5EpUZ7b4CE0fC4WO7+MoLo2xZ8unMMXHMpoCiIulpUDffT0yR3D2+z3iUI++tOA+jWSbDDSTAfKBdCyON/7nNUtDyiZGxlxrPYSIgBHKPxFUXgRJXAPGjNwenpH+UKpORN+Bk/EF2EqhtrNkNTUStHSzAcY8CFvRCTFnyniv6vBcc0qes8LmgNBDqyRZ5OpcuvcSs85mFzgaERFZ0H/I4FYGLLcDcH5ZUoYXjc3Y+Zub3mo//G/+XXPlHj7Ng4OD3ST1JeApamjkEOhVCgU1B8oP7wBYRyhCZwwvIYKjrCpR8MY9MklUiu2CKYfVOI1DceHzgUAPGDpv/71r8Xezk5URTmiyTE9tMTiIL/DI17eXMfl1UVcXFqhri9TmErHKIfxAexKkRpPpc5iQgraQmCALJGE1hTGMO5rQj0CtK/nF5AqYV+lZtY5dbB+n67Zy3jzel/eqlpxov302VNNb+ILPpqFmeEwHm6DQnBdRhGLsbm5ppmAa6urerhvXr4TRUbdsFODNVIASg2p98rFbw945F4U0qQxZwg2CkVkoS7gNGg011As4FauPFGKnBDF531J+B22OU/F6/Bc8VLwCvf3D1SHamYWRDF3AHsugzxEmviDwt+3299Tq5AhBBBlwUvxcxr0cnYmniDXhQdCoVYBSqgxSqGY/mQeoQW8KONFniV2OfzQOu1DBm0y0sszuLmiQD4ToEZU5NzU9Sa+xNih5pZGLgilTUz/nHdy3hhfngeemjPLLHTye/Th+fMvSbHMdK9E4Xf+z3++4EHQcgFahytm5hq5Curu0U9MCFoT5Uh0GbWmQ6J17mJLiBeYxYT4f9CPvsZcZQFx6CTSogZkus8EK8FhP378OP7sj/5Lsbuzk8ZRUStS5Sghdp6zhqKfXZ7H5TVQN6yFG/GyCN0yJUdDDlNxkDoB3aF8lmociUnhSbPu2aHdAIFjYqrg5THFV48ao9DNAzMFqiBg4osvXou9TDzO+z954pxMoaFyrWtV6nOTn2k0ACx1TVra2sRKrwsQICR5/+5QY6oAABAsrvVOMD+Yy2BeXO7TcnOc6oeCmz0XkBdWPXcFIyR8ue7mIn3uK8vdsPwp/iZDczCeq4BNIS+FNyMsw0M3OYsKDZVWFDU9qkN76JaMDxobuU6RmBNhmPOBg4kyYYT4WTdF+sV1uhmxFu3U9pKFnfqOR7j1FWaur63JU/HfRFLQbDMViusit9eIhIuLu6gEhgxGx3xRuHu+XqHZOXRkilaC7jOQ5lrbis7NuaEpSuYSlpSDElnt7u54ACyk6t/9v/75Ai2lmYs+F6wSSRbhFQqTp9fQ/4QLJ5/IAykJSao1JtmYPgTahTJh0YjrVRhNxeHM2fsT/T4ITK0Wjx4+iD/7oz8ae7u7ChGgF7iAaDicm+DQIfBeXF3GdY8D9uDMfg+o2sCEG8bMCM6WBEYFCmS+onMx8RWTsgCDW0DmYmWrw7eKh6FFgNFj5m8VihUhXy+/eK38grFSfGF18dia2gQL5I4b5nYVhAQPsLG5JmXCI2xurAu6Js/A652cui2Ch2tlsqW3tbeCZeaEvFQapUbeochAtSa/UI7cv+RZe85juY/MBM/hH5Y/M8nJYyRAq12VJwxSmKyLABLuET3gsU0X8hBRiuKeZGXGt5shPXqacAlgizMCHcOS82/IBJ8tpdD8Rxf+zYNM/VWa2JRnAnrqEu+/vrqqz88TYd3vZW+l+qI8Ev1iN3rOgBwCTdJ8CsI+FEuTfjU8yMYYQnR2FJ6+5fpZrkvBD8wtHPaGBUUZwPkYC7oBNDTmf/7v/tFCwppmHTAYkDdU8xgDN+RZ5gqlzNHyBCI+XO0HhAKJWcz7XDM8RcNNEps8TaqRoEBKTV2oOZHlZjjsH/nhr8fDBw9EGiVv6l2bmoRQu3JNsj7R4ELgcsI/BJgXyI1GSTGOV/P/PDSTA3Au4Tgqt4PnBkdCKkPtfBtLF1GqQD9pxuq62cbZGnHt1Gbev9t3z1JCizIMrJkON6COOXTIwx3ppWrH+hqTctZjdxfBWtW/MUeiN5iKiMqAUdWnPmCoZKQ0szBsgQGwPX+B8yGR5n6d2HvCLsCHmfx5fJsNDEx6cwgpwnp0NOdEfQy2C+G7GOEFTwTCqOaOV6ZLwdKnPUJtLUmhhiN7uA8VCmVCkMm5n3/8sTyT62eeKITi43WQK342F3fJw9VDN6QIzegFRzA8U0I/vDHFdDwOKQA/dzPsudyj6cJFsT84HxfCobwtK+eiRV9zPG7w4B66aobN/Rg6PCtnSAkJZozBJRex1QyaIjH9PZjquxx7e7vyVKQSOJjCP/2v/rNFhjylgeBcsMjv3B8TcgaeYy12AswEEkTqIVhuZlB4uCU3nHl8mhOYHjpCoEpzevlgTZHhYWC1njx6HLs727JmlVIpejfMtjbrHAVAAMRjCyN5GhgyHokFjfW4m/2gNnPzyfBcGmWWiLNcEzkCSBCNjhzAFI8mN25mOd9X1+v6qojCEh3NSChHrz+Ig/0DKRahBV9cC5Qkcg0N4p/eF8MtEAwpaWqeere7FKtrjO5lcD5gSSVmc4qIHitNDsaFSInTDI0P6yF343A4C8ilWILUSo+lzcMqBVYoB3UZwTMTZhJEBNT5GN3IeJuyvNCLLz4XyXnC2GqGcaaWEhVpNciydDfMkmdn5HAaI6hfU08Syqguz5paH6DNJ1/+ssI8jME9JcokZrdBuOArr3UJK/+lOXGFzHl0jUvw/QS0sZYmFs3F/ri4IZoCbGDmBwx9z6fgDJEzFJbRC3QU5JCPENZIM+hqKeoNc1W1YCBNLiYM92Cc+/F1eEDNT0n3b4rcppgcKJSe3T/+B9/8kwqlqUSlqNSY40Ayx7jlizg4PFLDWZ6pTbFXZFcULLUfwyc1ziNY6a612OADVJemWp89r+F+64NyqlJJcPbjhw+l+WKVpuEijpEd/mBBVdjEigLH0+xGTIz1kDDSZs2YZsfMDkHdL4VSokhuabBCjJkdkJoIOSfumfAV4AKaE7UXwBmqUtw7AyLx4BoBoE0QZTEp3rx5q8L2eOhpQoa7UaQEgJQLQTuFxkGX0AP+rEaxTIMdPUkekeb2hUa0Gi1dC5Zc6Gka/il4OoUvqlM14eWZQQ7o4dztHkLWsH+RT+HhpWEzsuT8Dp9b1mcwuwGi89VN2p6SZqgjVDnkY2C/PZQ9JdZ9OvN4bVOOTDUj+mCwj0YY0CqeShjZACEHoH2aIKQOcGYzQCnqyUN5s8eVvIxaPtJQTw9X4TnbW8B4OL04UTRF+JxnWig8TgCJu2+Zdz4RGRYDrOE0mldCNzRkWOfYchyZ0XLhiCHnhpxVRjhVoknEbho53WXcNang137pZ9VgmGdJCAFh3Uq3o4smGQNy3D8gbzhRjxEWDwg6K1RG1iDXUidAODhsLGr2Trr41M6NhRRNJtWXyLcI3dB46lF4KY17LjDOi14Yz6HIYQBeRPUtDYt3obSs1gyjci6iAmPjqQZK1Im5XeuAcGkkEYUdpTaI7AXxbhh+FFct7QyqJ5lX3E8945284/ISnoZpQS2FEPQ7navNeqLrzi3geCM+DwW6vUXJYcczcAT4FiRxKSo1PJYVSeyKtoeLMusOr4dQA/JojJhAIazz0DPW77pXU64nkift+TRn5k0VHl9Nn1kGk9xEWRQxFAoN8DgFeoa98Mw5B5UpUvlDU7CYFKSpQwkWl8sEZnYNC6NFEZjPInzK06FQeIerDhWB62l/oAWGoireAeItg1lA55QfaRqUGSOZBiRvQb6lviWIqeM4PT9V+O+hlJ5DiDLJEOoe8dCAJ+aWIhNcz9rqulqAKBjz7DljHAczOqB/4Uj4PCkngJAmXJkPqjrYZKKUYGcb5HtT+aEyq2/+nZ9eeJrQlW6IC8Cybm5vKIn1wHTm7DFN9SQODo7S7AWjXx9SfNwx7pxFIZSS1PvZbMSajx49kqdCEYhRyYewGtwwArW7s+thml1mcTPu+Fb8LQ2yp71cyuQibi5U8kD53MyKd/HRfDe+eNCgRZ4KVJWL16aEAoxtDyIRm0Ak4WmMU8+R0ELciR5MyJKDgpJ3rHS6qrSTDwF300ZPqeDuOhJCpzb4VHAkRAKeV7esZjwUo1RpR7XufiJNZ0pjr2Gio/BDhvQzblnseVjbLEUAtfLMQeWJah9hIQH1GQ/t1NYKtYe4XoVQKGRJQzd5rtqK0jdN6fLiQtAwLAkYE4Q+KImBA+hkeaT2B9OAAEwgQ6v47XYdflaF0+QhhAKnpQ25exeD+fTpR6KbEZXw3LhHocJ0HYvDSDesRzMj7FyrWjzUAQ79q62OCNdATdcypQ2lgoGCYYe47LSCvF6UJJRdc03aiZS9pcgA+fc0LReboZll56L5gRoK47omZ84Zce9bGxsiJzBoVaHmf/JzP6OpR0yY8eCOuWJ8oECsH120MAA4bJAthpkQ4hCRaTijQAbHrLk4lpUpexVDou5xgoLCw/bDhF/FjAIX4VAopnLyQqnwWBAy8wBEQ5Yp4U6Induyc1Ls3q2MTDq0NHfMe5FGiplhDEuhihYEI2WekY0yjfBsKJrYHq4L8SIkgFFCAkxYyjgpklKu6+3bd5oflw3KXZJeLUdTNRZACA9XGaSdRlPaBkoMerwfNIkxU0FaybUbBfHgLhgXUqu3CbNCwSYAGSaZqogu1oUVKvdSIdy5lsXz4p6xxuTFCA/3xRl9uPVE4fIQpXPtJqOIuW8pI4+G4z0zMcPOHmzKjAfVzmV0c2sEBgMQSoNAWRShQSfU6Sg3TKxMNXIah7x5vLS8JmPCYeGnxX+eOARNy9eYQRmY+HnbicJMEbPvO8RVFKfGmhpKOTcMB3KO8wBwwjCp3KBZIq1Y6ixrmhaMGyKrs4tzfR7dAtTOuCfOovAPf/UXFu73oSLtBjgUiviWm9XWNsZunTFEn/6YM1likn7ACUO8ie6ROi95D0O+TuZzERKvg4fiUFE+Ym95RiFURnxQJBSPohkXCurHAWbXDcjgrRsAERAw3QuVw5A8T+8+xMBD3RsMPWxmw+HpSmm9TCoIm6FAWz+IZgZmgNLnsmxAvDCvgeg1jHNjI549e6rcBYUCLROEnaBstJAqPsq0vbUhgIKxalwPFm7ELqk5CwxcmMwsCN+LkSSPIfNIYu+UclhoOLgimD/XRtTGnvq9tEIn7aPKNbE8ltllEi9MQ5kwJpktDhkWIc58Nu45z5fPoVcGH/L7SnmSQUXIDC+b7a/5iKk1gufv3GlbBptCLuyuzAHU9gwtSzOylulSVuw0ivkDVrrYMQnyNh3KNCjJXhpBTfcD3lYKqUE+aWa6ohIP5jQ45rHLIJ84CrZOyjhD4O4ux+b2VqysrWkoD/JBeEyJhAZUCs1aydNqReG//c1/IIWCdoSwcBOQX9E4PAaHaGDiUkk3fT2XF6zZ5ALJbzJnDAqHIXYRP1MNJf+J1aRajmWCBOuZ2SSBVKC9tYIb8Px01y3UJgKzgfFfCi089inXXqRQtG+kiTWGc31AChUTVI4VBznS54gg6v6pLMCEUIREWFIeECgXngpEE3oVyWympOjvaQgi6M4nn3yscM0TTul6TRadhQe3bkNfajdjZ2crltoteSmRka9o46DlnI5c01/4DMG5qXUAJSM3dHOkwSLCDkJDLUfAy6Y+MNXeVIOzYuaQy7C/p8CqTpLmyBHCkxPC/s8NfwhtHknG3130dJkkcwhzLebD9801s6xUGUzSGLd2K7XKM33YnQV5wA35rMi9aSItob8RWXfz5hom1+Htl0MJsJ8/hhTUNs1wXHLfmydWuaVeLy1g86hlw+QOAWHHYCyIRMxOzw2iRAhsnExoKCPDOygUy+E2Y21zQ7krfWgM4LyigExTbFr7VPjf/pffTIVdex5cPIKNp0BQzLZGIK9l1YCNFWeze5ddSZplnZNUt0ug9RnJu6vAd1fjwR7jyD7Wh/N+KBPEWoQdS0mLuuZXdLuxvrERm3C/1jdUQOPfgLFzoRcvpSmoaW7FPQ/Lrc0IhPfvUrBDUElwPdVJzAIN/7BlJjza2dtVSzNPAz4gjHZ6XY41T8/Il+bpTWZ6f4wBBdtPvvxxrFKkTcPts7Lnxj7yUjX2MbWIuesFmvDoNTqN8QQjwpBM799CAAg5EB4lxYAt2i1rwAIPzjNxs1tuo3CewM/morakMXm8LOz+09ECAsqz5BlgMAib8mw5s7jTBsu7RQ0W8D/9lRX3Q3ZHRsVAUulaZrEaA0i9eTARaxW5pDHRczclqp2DOlwq8pJDeZduDrVPRIZW7pgUyrkj2zC8wREwBzBCg1MvnHvllvt7759SCCF/Bl683hYYH4oUu5cZKGMghQsgKoBBgkLtPNiT17qC/3l2GscHB7rufH+Ff/G//lOBEsSPnrzTE/y4suK2ZsWgqfsSwSckwBprufVNTzlWXjWDixd8neYV6AEWSyrGra1vxONHj+PTr3xFuZHIkWdMPT1R0x3vhcXhZ923tKXWDvKUrFCuodyDEmq1R0mSRSd0kFdRLHwphdOw/CIWy4NN+DcEOm+S4P6YYrP34IFGOUOz0p4ppoFSLvigjYGCH7Md+JP356E/efpYhT23V3hssUeIAXAwCKSnz8c7AYaUywWNBzi/OJNClctYQ3qncr3Fq1k5D81bL3moC9bdwx1d6M5WPBfIzQ653xr4YVH4foCLrbkV91ITeLXHWEvBvbQsMxjuYfD7+tJdYTntncqez+yI+5HKeRw0tRnCJEoQuZ/LjAg/DwRf3unaxlqQdu6TS1OkUATCNVBIPVMxcOzF1B7f6Uhe8HxazUPRN03izS0tuQMBWeSaXeyHbublASB2SjnqzBSB2+jJyMpjUahWI1Ygw7LmZ3tLJSVHV5dxwlKCG69nldL+T//9ry2IJTlkvBPD50nIXFGviQavNZF5LrjQEEiNxwoPvPGQEcJpmL7o/JmRTF+KR2ExigwS7Je//BUhNLRfeCa3PQAeisOmeXFra0d9Sxq4z/5VVdMTLE7LAHWkhPYR4+QOYc2pk7BfedfVaCQaEQrOl0cQs/DZqJlQJZJc1Z2WYnt3N55/8om6kpluqhDojAbKI+VITH+l3wtSLiET4dzaug/aFpLpqI7jARgJT0H0SM0F1zNrvQbszfb4G9XwJiMehM+IhwJaJY+hTYnhfqmax2ppbHHZU1Zzy7U9wocRgv2I8ovEnM7UHnVHr6zonFEg4HLoVLmPiueg3Eq9cV7glo1lBiEy4/2+feQexc1WmtxIyx46y0LF8gKCvInDYMlcrfXI0HHaCcwIBdA5N4OuyOpzH1wLIxaQF37Hix286GBne0e5tifQMkbaRX9vwjSvMfefZcaDp1+VNR+QCMJDZTyGm31lNNGurzGsZ1mpAIZhe29XtCzqqMiGyOFDOKs3gvo5M+W5v/mP/55KxqZr3IpJjUIResGL4qF66qtp8n7oBjEYg7x/8F5MgRyHisIu1Geu4ewmwjKeuBXbO+fxZsYAACAASURBVDvxycefqKjGjYLs4OlEWJxBkKyLhItC0SaCkBIeZrTqT6CHKBWhg6Ya3W+WsJf15gbt/mVkluZ5m3qimk5a7Ka1JtowUtTEWYqQn371q7G1syt0R/0xTHM9PoqXL19rOQEHiEIhePKAdQiU0Gx2NWKKoStmP5P8mjyqIfclz8iD28d9eM7DJAZ95iiYb8eZ2TM4fGN4GAVYFMqt8PaAuVyAwnyIpOZiefZOGpSSJugiTAhq5h7yvLSLtg/a6i2IGEc8Qc6jrLSeGc4zyCEb7/WnFUpj1MRqMd1HxnClEzUNNkmWXgwKqEA0/zEp9yqODg+lLHkmiRC8RF3i83huPDPtXIZ1TguFSNsNQe7bW2l0QuoVyxB7zkVVn9LmQtcSM51O/WeiWJE2uKuc/EvF6PXNeLD3MNrLy1pHi0I9efpRrLDQmpkrSZ6YOzLEMF153JqHtPzKT2vMoBLfOQxiWAsogNmzdwnp4lYhDgklD44HQJfrm9cv1UohAaDgxo3NmaJDnQmenXfSov2Efc+efUn4v1E+6l9eOYI35DPzlkRCToc5WGZD4Q4/M6qVF7c5zs49LCi78yXvmMW9ky9RZ/F2cSe3+kzIoKzETNsA28v2Uqtpg4e2B47pZbpQQVfNg6kuhJeD+kJxkX208BAhSKI0VmBYA/nlTfQw6I2+5YIjtbS59vJ6TABolmN6bQHEENXtmcy/831m0AJBz5OB8uwJw9dpmGQa9G9j5/4zLD+K5f4lC5kWql1dSagpUFNrM+rrgimKjABzDTlky0hfhuTzeypEghjQ6Wh/7w6d2FqonZZO0+o/N0yOQqEkGD+UmfsnlqCA+qF3Up2McI8+rrsR1V19RkfTiLyFnd+XJ7u40N8JdXmmGPPcs6T30QAfo7x8qQapUdA26DTUPnn8VLnS6fm5oHI4ieTZoHwAIQActJdAlyJkzR698Ev/6V/Lw4LSRCCElwQYRKqgHEkucTzUQWF5iJFdyziLt+9eqZXC3aGOpeFKQVMiwTZcyYRY4OOOPA8X7ZWi3l3KAwMBJBb2dkQQGyuSV7s4MefGhT4Bf7IOtFxSLQEP6hqIh8IQnxvK9RBIr+s5cTgjSNgKRX0I5jczHbAqHCBbLpiu1GSDR8W9UCg93jivxdQcB7ZTjIbRH/WFutGRyuwDQdnseVV7tpewca2AKF7rQ65hJAoQJoIJS4y48lZDPAYIKLCtljQjLClBzkYoe4dMM7oroqayRWbbZ6Qr14f4eSIPjJTIqtC4ioAUblBEGF++fKkZi1mhYJzwe5rtkRgPRlNduOd7CPOHCpVbc1gt+lhDSdfucii+5+XgFFCvFH4TxmWBpIhPHp7b6lX8Ty8iCow8BlCoGvNOPliRys9h+Aj5VSNaWo4Hjx7p85EnZIN7NAACCovhyo2Fc82YUCPtzl48fPBIgMTb9+8lG+TYKBQGFxkhLxY6fnToSVaJHFD45V/66wsn0gxSp+CJNvMQPczSSatfCKcYDMm9IjSnZ4ciR+YYH0+DxaMNBJqS5ouPPFoYJZLidNlkxx6gqhSWh0zORNi0vuZFViKf3oUWdGemPpfLC1fVp/TwM2HWw9wN55o/yGchtCgcoZYKuwkEYU6CB5iM9WC2ASIYXwYKlmkmFKsTedYhrsd75Q5ToX6aKASP8VZe++NPmE1AqYEKPyjaiYwQRF+oWGpFQfhSIVzbQRQKL6lQrNHACYxAyPEkADQYkry8IOdFmkQlgrHh4dwPlT1RBiFyyYJ/FydPPDvOxdQrD3sx+zsPWMFDIXSemoThMYP9w2ExuZCfkTO+56XUDvmcQxY0xwMhJKHP30MRMUhGGRmZ4NnsWekBffIAn8xOz3UibclIC6bN83NHLbkrMoTC0GUMGgtIBLXpaz/8dZF06YogutDmyjdvNaUL9gykWQ0mup1rItbjR0+kVMgo9cR3+/vKNTlsIpdnHz+P7R22F7YFTLxhxPbVderJqkTh7//nP831KrEHUcqKUSpV5WnQdrnnmxu5fywRh8bf6YW5us57ibz5D2QE7Sem9BoU4HX3vGhRdVpaBYcLFzsawolq6qYBLR7sUfhliIrpPhTRskXGI/AgvM90LKIrDWcIsXK2NDMu53zkMvwdi5ib5ZwfeMQWPT603bP2hbmDKJToSggq3Df1V3nkNMghbffsKkIQMBrZE1KPev7xl2J7m51BVNLx0AyITDtepejujyIfwvNJSKvM/O4oZ82cPZZ3I0gQLoGD4TQS/+c6kDpV05Z1hBOlVhsDkDLLo9P2wNw/5XwljzkzgdVn9UH7R2q+w3KTQ+Xwy2TX+7oi75XDvuyleB/+jfA8E6AdTrr1fZWW9ranAmeSq6/32kaJUkSqJ4p7qdYf96uhhJ4d6FCT+wAUot7HM+CLNT8K/TpdhW00ynLWyNfHn3w5fuwbPyZjDRcPVPPlFy/jB9//fnz3u9+Nw8ODmKNMeTrT0lI82H3kdbd1D1k9ZZlE4jYSPj568lhIH0wZDJm6DxLKJwPw6//wby/wTpm2kRvceDB4D830hp7SczytzeQ84BkbI6j4s0186tqI2gLcniy0ii7S1F7hhw0L2V4Kt8rf80ATwkjAiI8//rKWrAmyTI10xPk8OM9E8A3SUUy+tr7KbDkUygM1XVuC4MtSALiG3pSuUccXZnvkPU00zFHrUp2E5c1pwwKfx45et9177jUQKwenEQGJqMoD5bzwJg8fMR1qI7rLeNcQikd87UVqPTOnyxU9CO7boRIrLVkrSe3EjYGEfDwYwAPQK4rgoFfZiluhHBLxpTYWQk+NrAak8MI4F3KdI5gBcM+mzjMEKQ2IyZ6Km5l+pAJqKozf9Q+kRsX8vmabG+zhetVM2O3q2XqtKqPgmiqKai/y1dWd0TDfD85eQcsbND9+SG+bwzsK1LlDgfcDNRTJQHu2mFJ1oueAwUOh8IAYIK7lzes38iaPH38UX/2hH4pvfOMbGqgCn5BZ7Z99/ln84Xf/MH73d39PgEg9A1uQwqtuO6GMIZYJ4BH8QFYiQUKGz5c2LyLvxB0gyRgBzl9YxH/96z+v7RuZo6Vag5jBJTHA3dFJIk/eAk+MsVlGpKRQzAafei60KR/eCZuheLtyGhOnio2p7gNK4JG4KC15U9fmXJbh+fNPRDtSe0FqoTY51UsG6CaGaU2ewSFvrq/JU2n81hAiaU8jx4xKegRZbmjT9kPyOrEfRhLU7nLH4QpDKzXQpSRYlPh6AL9Nq25M3BQy+UEjYM4hqKuRL+CpaCS0gjPY5UpjBRCmvMO3s4RCUeCl+A2LmTDJ12omiBdTa2t6p6uQlpCPe+MaskJl+Dwjlgjpnw7NstDzniCH/GyejiSARhvp80wOk40zOpaZEFpxk1gcEpjEvMhIH+/tcclWJupBBpMaUijOlfCcMBIl4PMxUF6+V9OsCgx6hrgRTrfQ2OtphF0qDBOysbESReB9UCiiC86edAFUlt3LnC1LzL/2ta/Fj33jG4p8MAyMGfj+Z5/Ft7/97fh//u//Nw4P9qPFFk3OXruByypTyNChQFpA11BOrRWr9ap6BYHbtaghDf+EiZF7pwr/5Dd+YWEIFbjc8/jETGbzRa8f++/3FSJNJxQOSUK9Q8gQ7zCurkFUoPTksc2mIonmkigzCD8CRfyed+/AFUToIYrK+ory1BbCgvs2/b+uPb5YXRSKAhwjxJy0V90VKpZvUeEYlWv2+yp3YeAIOZTgaMPHYlizZYLB+1h6Wh1AlBiLjELVLdjQnFBmGBNCmK4Ymu8aiNrtk5eQUInin+9rRXR+r1Yh9B2pxsJnuufK7eGCcFVSAJnwRhAMjWdYQIz1zlgSaSkUO2dFSfJShCzYmZOXO0v5vbwJw1NtPR4ZZcv5GYKLMmnTB02jiU1upbPRyNEEn0spA0OZPVaG5JUnpC+Ng9tikfnqXUsLYTjCCPWI0Cnv5kWp+AwQTwwFHooYLReSvTLIORvPl/fl/fk8FimwvpX34j4gErCOdXNrMx49fixP+PrNG8ndR0+eykP9uR/7c7G7h0IxE+QiPvv8RXzr938/fuu3fivevXkT9Uop6EbW2vE0+54wE4/H2DxeFKelUKy3mc9iQJtJmoBMIRoZyBFG4Z/8xt/zbHOYvCwMyFvgUah+Pw5Iyq7IBaj3EEKQP9HkZoXq9W3BCe8Uc0PjgO5ZdIFXs/XSas3sxkUtojO3UrKQMhgzQgJEUZWQ6G7DHwJIk9wHHDvXOjqxvkbouKU86fyckVRHcXR0kFaEmuWcYV5tq0ujocXFQ8DhxlXSYrAEQrAKVZZHBVT3HREiQSTFeuaKuHIC2s/TCDPytZXucjx4uKsBLJ0uzIdb7cnCMHk0NFbZHonFYN4CmVvlGRXd9Lz01FSXFdUFyzzT4J48qsIzIWiaXEoEkGd0C+ZO7IUMSuRpR+r9OWcGowedIPD8jKv/rAAC4s/9Zw0pd4biP8zl8tpSeucQfPEL0wxwrWdlQE0b1vhC3hpAiIGowMyC3dOwT5F6k6G4bzcxdK6cXbPdZyrsAppwpmr+KxVF5KZ14umzZ4ouKMDzrOGB0i38kz/1U/Hw0SMpFH193//BD+Lb3/lO/PZv/3bsv3urpwBBFyeh7fVFQvhVobaAE10mJeN5mR3SqMeMFUgab4ZhYKKurv4u/JZCefwS8wlM5fHmdpYpD4XUjQbjKAa7jLBUtBPD4PWCAfp68AgebGHKDwiakTZQQ6/G9Jb0hlbFgMoIehStxLkZhwcqRMiAAgJvq3mQTlM1j6XWcC2LbidWOiRaBtWXlLNcXp2LykSYJp6hgBCHLF5S7KEmGt9cWAiS5uDxCsoxNCQfDhiUKsYlM4467YlKRFu3JRg2BpHyHAmGLc6j023Ho8d7sbND+wkzBsLTfc7xcFcySp3l1Wi3utFs0K/kXb3ezZsG1jPeTBy23FfmP71J0aO7MmSN4GuB9/WNKGMCSkiwNfmJfNdlAM0gpJlSdb+eknr+VBjOzMJEGMVjAUqgqBmAYKotd8vPcnacYVYqUXXWNzQQ1fUtb25BsDkjWAUgtjnfw8u/ePG5GCeUETS264OpTISJ2gwicoDzQ5RPG+BT97hSEEAluJ/FQrSXIB5vx8fPP5a8sYdLO7ams/jo6dP4V//CX4gvPX8uoOLw+Dj+4Lt/GH/0ve8plzo7OYkFo9tgnTMeQFw+D3cF0OC+ZgBx7bZ2kyGf3BtykrfNkAe525qa7TQKv/5f/OxC6FOjJqXSahfNCDDzWa0aQ+YyFILhNnw+qyTHw5l37QRt1R7zRViBO0ZJjP5UdKActMb2QoPf2NDQd6BqufHLa4VRXBAXjkLx77wP1tK9Up6fgBXJNy7+1vpqbG0zGprYlrBuoPWR9ByBlnGoWB3o+IQBpu6zqMzz0KlhbGwyQKSZJuVc66B44IQHCGeGg10T89w6t2i5LWDQ85aOiFm0l+qxvbsZW1sw5lkYR9s8zZkXcbB/rHNrt1Y0yrnV6ihH4h7MBnFfWeaZZdZD3hpIMdjDJc0ez6gXIwBQKK5XHmd039rCc8WAsRo0NyWiSKxe5eewU4T3WtDGdNSLC81nxIPJQxGiItypgZCfyZxBlArvsbNNqWNd4ZkWcKulgvVILFu7n83O+fG+rI0FqIE1zjPJHtUz9GmwvF9uDZL3juu59vV4EYL7tgCXUDiiHNDVr376qep2NMA6V7tQLv4v/9RPaVowYwygu3324oWgcM3Z6/diQV6a9m4RohIhUXN6/vxjMSX6w5GQxkePH3lxepW1okMvUejdaENnHmNGrlj4lV/8DxdYBh4scT/zvVEoipL8Ig+pdz2I/jUoDGRGlvSyF9cLBQoQA2j6m4c8FALpmofbh0FoBMXXq7G9tRVf/vSTePQIWtGaHg4Ni7lgyqHhWvk60xYHrH9qH5ijzISm5BFuouPwN7dhoi8locnMcjaqm7hL2EZsbOawSZkolKfdVKOztKIDQ7DISYDFSaA5MCxyhoNzYbNcvW8PULsE+Lq6iedaaNZqswGe7fBG+wibKXIzWxtaV7FAbldTnY888itf+Yo6V/HQ6tBNCNuHgAIRQ87bMgkVS6lW+MRbw/hgAPHKGEMMByRd76FxmAhKpmUNTAgKUMByFFPPlIbwX16pMEp4ZuYL1KcPQAnCNI05NniihtB12r/X5aE4TzdpMkp6ogiGM8w5EUb37PjkrllSs+0pW6Rl5KY3GXLHQFI7fPniC8mVIx2PdUOhvnjxhVqOyN8pnfzID/+w2OY0waKwKAwpB2dMzRO2A9knCqLOXiINgm4mQ6WJSNnAkMNDkzOgMtOiwY8+eiriLNeBUr97/14hXw3uZkI8ldd98+f/6gI3CwOi1YZdbqa0vY6nBzGd9fgQlgHdpigV2+HwZ2xdF/QjJVBH67EXHGPBvJEcgQUmLsbW1kZ89atf0WBLFJgHA4kVsi3hBgfPYEEevi3IUDw3Qj5oUeOxkSoQR5QLJV3bYKEzjOOO98cWXahEGRnHC7qltmcxh/2gvM+Vdnra01t3TIQ8nxDviGFAaODpCQZW+wSLoE1QVS6FzyQ2Eerj3idmRzBjm7l+fIYBAZgWcNGAz2np97JmhPHTTz8VCkVOmJnVGWlDGN1yYoXic1F+b5jnXktqiBS8r13CM/eNMR5gCojBy2G54XVvQWGdlpDFEmfiUdm0f+AJuHdqRHw254Zn8z2ab5g5cDxfh3ybMoIAEnnqrJYdpJKD6UtG7TBAFHLxToSGKFLeC+YxXRYlDALWnjLHuzdvde3kZ/w8SoOxJBdiMToLKoDsv/5DX9P3qX2qLQXQINXlmB0J+ZlnWKa0A+hDSQVvitLrbOh8LkRdnrItYi/AFOcLMMZINHIpnAMAGp/DdTKEhxwPmQO8Kvz8z/2lBVrHbATGXbHgWGO2NFjELdU0FL569TaODk6kVMM+SJeb3hYFT3fFIxHXaoXkCB5VQVvLrdWwLhgXRo7xMG1SIN4uxmyOF3Fe48JyS4LB+8B+d67qbQrs/CFcEQH2qqc8YbnLxm7zxlotVsJ4KL6WEwwZykF457qNKfvMa2NBlxvJKmW6aG8TG8QwskNGNrZTOPQ+KdFrtCOL5dup+QxrzRTd6Vjhg0dqTcTOYEgKoAJf7ve5Ur6V2/25L3YVd5Y9CNJeqqGf5RrMnPAwSM7DvD0zEhAuvAIP10RkD4TkZzgDDEavz4wQfpeFYGwO8ewFvCTnWCrgaam1sBfX3guDovxTzXipcVNGw4ZDjZip+M2zR/CYWkTvHMLG9zWshSZLDf5x677rYx5ugvDSO2ZAo37X9mKalHdy3Y/88nXjaTRZqNNRnsN7MmUKBPro+FBhKaMVOBsKvwK5FvBS2aI4VrhH6sGa2+ypiLzIz67PzzxHkk71TicePngoJ0DEgsfi990TZQhdjHqBPURIS7G1uSnZ8DCj0yj8lb/8by7QcFqSgXurVeBaD2fkl7AulxfX8eYN+P9JXJ6jUCgBtRpP38SKIgh4KPYjWWg939srTGoSOiwrY5esvOx6JXll+s99sZKVl1hMPAweCqUQn6wIBMwmD6bTmlSrWhS7T5fpoeqodYJQVZZYwwyZt57nqplcyrXixZrthuogxSKMEHPZcr0JBjJKjoeF8Eo/D+xztkI4fGUgSpqjwXhphV20Y7gIrBkP2nTnEEaFbupI2j7iZjZNZgIpHZplj4XnYZnuhUej74xWCkoWLG72XAjyDK1U6a6IgZBnaHjSEXPo2Ue1iN7gKsZjyhnMhoCBT0sGZ0qOdSvEdjFn6lFJBsVFeINLnBH5J0aOiFFonLZtGDxBcd2PRF6c1hytrUkIBVShFFIOK4kG+2vFjEe9Iam5oxphNWuDkQMT9Yqh2HfDYW5nqcUcjmc76ppr7jYXoH84lvw+oSPPh9mGGRDTArury5jObqOaB7LWWIF6G5cAM5QNLi6004ySBo2iLERHoTR3UJO5vNdYHRmptR6DigHJneXoCc+MOlfhX//X/pUFkCfD+je3yV9w5QgSDOGilURJ72XcXPFAmG1G2McgE3pCUCSWUJsI62ViHLa3z+GG+TueA4jzwQO2VjDnekub5ybTi5jNIIQuJOCEfFpTSU52M4jDQ1rzmbtGIl5ViMYsOYSAYJuD4kETdxPe3GhM88Az2Ea0OiMY7jlyHxG9W1PlFipShuFxFFGrRQvkCW614HqBwFdWV9x2kGaka4ItVlxTYhfmlyUE0SUAjz3z4rhm6tMhzPGgSTqPafPAA79/d6wetMzDQ/AwCOYOnulPLd+mXsW8PWbwaU6gV+BA6EQQMIjsoYWgy77Z2S25At6INUIDF4Y1ThgAgg7fRTAbczqOu0E8ZtB7ApXRUNfqUATzAk09IsAX6133zRx4z9lDwbWjSzPpc8u+rfnd9CtqSvN5Yk14WhHgjzurDd0jTxrawvTXpIgqgaQ+JhwAzaeE3HgFPCKKzjQk/szNjHgyetlYhMfuYE/ZNZg2Za0SRFxI1qB0Ynssq8k0d6rj2eAAiipGnpTWzRJJ0PhKF68aUiFBYAQG/Sj8xDe+vHj48EH8xE/8uPaYMvOAQfnUVLC07MUhxBoMiDURTugWXtSLFyHuxopqFLGa0rwgQAxxDefwEEZAABAnIE5yBg3ZX2lEFJigBDmS3iTv8c3dkswtZ444HhIhKBbpXsVz0lNEGFePBgu0VbdBWZh94eHyXB8ejusG4ue6c8NdRvq87dAIoPc2FdSQyEJnRn8ByXr+gYciZvYI9wlczVDLmHvWHMrJPXh4za3nP1SrWhzHWWCYUSTeD49KFIChePniXRwentwJEOENHsKD9GlroHDO+kyHXQhLHvjPe/JwQUYfPtyL3b1tlRFAGwtFEjUQTRSDabAuvBM+o1QU6qdjQrCIQc/UrNwyrsK3PItn4GmKUJqvniFwhN0hIh3JxbvEH6XHm/IilfDqIHcK8Kd2cxUK6inDCPPi3GjA5Bpp6WA0GAgfoArABfd8PyNipnzz6UdPde+5ZR8vjqHJy6UVhvV7Qi3ZdkkuVFAbSjPKrIxXMTeiBCJJrxwDSotF1c30eWnHMXuSNc2I9CcxWYgk8E7q7G21FFJqTgUAzFc/3V0wOOXP//mfimfPPpIytVokccw4mMb5Kdw5z+zWNJganCqKbDTZ8brQ8BaQutyqIZ7WBxCw52xDUcnNeNvx9Omz2HuARSXR5yF7Q5kscWIU0NZwdsqDxrpSQwL2VhVG+RY3u7a5pYQTC2hBtFXHuuNVry+BiQ1OGB2k2xdmORbPa0RV4EWJNLOPMA2BAPYve4ZfYjCgxNy7BOm6p7+XCrAa3KHMZ2BgAHNs0eHrUWeCccD1tjxbok0HclGLDg7ew+7woru83QEFwkjZkBFGmtAqkEBNhngZM6T5MqtgKdbWVzQMptNtRblKHQqqFx3O0MISgCKWixUKDzWflqRQFIhB+bTQmeE7nHIK9XKRV63uie+IgAuwuumJ98g56p5rnKEnM4H84bn4dwSfC5eCVasixHKfyBYGAkCJKOGEJW9npwrVuGbKLKQOGn9GaH5xKeVmJSvh7l1nLts5yizlXhWETy6Ox4CKdHl9JYXY3tmNH/kzP6o/KXRxDaN+L44PD+PzFy905qKApTA0GwU8rBj2qYUew8h9UJdCBgE93EI0jcLD3eXFw0cP4yd/8se1SaC7AnuXwmtLaJG2EqqNGKuLhrd04EzYBLk6PDhOzPK8bNnjmTIx03v8DNti+cnNmNaJl9qhZrO9HEtLEG5N5uR/fA6HxWdeXeL+aWdm0Dt1JkYve0P6crerBjY28bGjiZsi5CMMoMDHtR0fMaWJMNAsBw2ehObTZESUR/aq6Mz6GpSnCeUJZaD13yUBci4zLjxpVePEtPqUkAgSLmGNr5eZhSqY3rWme9gnnwXooy5W2k3m3nh4dIBBgpUPX9I7jnMnLX8qD1Eukvdq5QVqecuIC71Yfd6fLR/Ly+R5pWi2q7HcYQtGUwguZ0YojWEyYLOIxbQshWLwjtpSAEHSuhfPX8jhnjeA5PYTPI7Q1B5LoCm1EEaH6DlqGd/ZEXuCHBoE8X7iLoNU0rQjzpGN9wt4mSjUWOtZWUrNc8QIEcqSx+LtUCioXOR3oH1aS5tHbg/ZzMi+q23B6EQUXB8TjwFKYJs/evwkfuzHfyL21OuEcQS86sX++/fxvT/6Iy1MUCcDpRl2M1fu+7y0xQT+JbmqdqZRS12Wh8KA5BaiQnepsiCf+ZE/8zV5KO8uYikYuYwnyOglq0VFmB6mkdZF7r8/iLdv3sfpCQvDsiXNlfz7pWD2CrbQ5GZYUy0kaze1oxZkCosG7QY0hhYHBBjBvLpipcpVnJ7gBS/ksfBcFB1pOd97uKvRZM+ePdHB4w0JX16+ehWvXr2J1y8JqdjM6L1NUIQ8RKRl1sZSO40tZuYDgs/3GYIILO1Wdayx6TF+ZS/FgPq4JWaHIsMDNkM/9xDdKRWeKg3YJAR0vYnJRxex/+5YC9ccuphHl2k+CH/e+uDPz6O1THUxgwLvbq/JfwP2cKb1BiErw0XwXMzDg9JVS9c+VkgMIHI7KQpkwnBqcA0UNM1bvB9emgmxCvs+YLGjRCpNpHHWGtpSrcTWzrZ4dOxNBkRBSD///HOharSjAHSAnnHNKBTnq2UTEJLTLPrxZKjnhGxiLMkVgdJdlukrfCWqIZdWm/tiLqj70cOHiQblLmE+g8AelI6O8YcfPY0OC9cxjgl04N7fv30br16+jM8++0zjqPky+s2o5rLYERn+JyIyq54x2t4hRpSgFGKpWV6QI3z09HE8fLgrFG57Z1ODGQn7PLLB9H+yBcIxrD3FTxQK9I/wDyEj2dNQj7RQzQRXk1x5mFgNLCifBwSNcMMYFktCVXKjV1gADgNLQS5BsW7//aGGbFLTkWKUIYI2tc2C6/7kA6NjxwAAIABJREFUk+exubUhq4Zg4KFQ9lev38bhPjO7z2WxzN7AwnT0gnOnfb6VovbqVipA3hBvIeXSnOj5dNTA5HkFbthLkUuOR7QhsAzBo6dEepX6+cuIHvUcvJwHqoCCEuJhKE6OzvVnBnTcr2RmiHubPDkq94d9CF7gLfCqaim/cYsI4SshHrUwQneKzBjHnd0t1Ux4H/rTBONfD1QC6fdMG4Pik2cOuk2DsQi5/uTGRO3U1Xhq05HEzkiEYXJZjObewwfxQ1/7mrwUhhTvSycwrBtQOkItuJEuUXieSF475HMD1shrZugwBsTxaGYmUdE+4z4qzslkbGaDEGI+fsROaJDkNJU2IarU/QCwmsvL0WiSw9JnxXP3ylbm68Hi+Na3fi/evXuvZwTzgpAVwjiKiZdy6cJDZGD2iMycyOTq21tbWVoQjmCxocs82NtRHL69syGhMiUGhCPVDmrMOx9pfQssh4P9Q9VX1CN1660Xbqa7JzfmaTgeZsLGhe0UWxdFB/FUVKxIXUmr2qmr9oRwt97v78frV28kBFqGTGCoeMwD+NmggJcSwlWvKYQgP9H0o5MzkTIhVJL04pHwkvwsNSYOR9ZxYfie2R2tVi1WVikhQMo0A1uKPL0VwwHrRtgJ4nl5SYjk1Sx3azvTJFXVhxKT/q5gmeZ/46EoUA8HcOSsQCgLsLvmYWjeIWGnt03wmbwfD9/dzx54udJZ0s9QA0RRPKUIlBFvQW5Y0nPkecJOQRD4LCGIJ+da+EapQ8siWKdzt6Atzf2D+V0BXGkqcjCL33PDCVHhehK6ApcT+kBUZY/xw8fe7GjUcqSWes2vV1PpUKGY8+4005yRnxUbO3JW8leQYVqEVGROyCKz3jWNSbP0yH+91RHFpWTAWlnWIuHZUG5UEzRahX5QTnHzlmN376GY5DR42niP4+2bN/E7v/s78cUXL73ClfoXI+JabfEG8c7KqZtEVox+8zJxzZhIsz4KG+vdhRCpekWCtrezpaVgViiIjbDGRcdVmwQ3jbbCmTo6PJbAE+bgjXhQwOlWKFf184ha0Xw6HVkPQgFGMnMICDsJKF6FJJ4alSYuses1Dd3AC37xxRcK20ACDcN6Ux0FWKwThV3yM7d24865Fg7SkL6S4gihbHi11cQnFIKjRrJRRAGrSC5ihSLkBWJHoS7OYWGDRPLzFEO9DPnsFINgj5nZ0Z5N7vqTZ68bEMESexCL5wJimBR2aTCOB6Zkxv69l3IeAyDkjX5GUUV8ZY8Vil/xXAqVMoap1gXRpuBZ8M1mLdY2utplxNlzRhTrMTaEw0QBuYERZUUeNOGI2fA0haaCch7vnMNBShOX51du+BzDeWuKB8f0KCBlCqAyKiozDBTqUSuiRsjcChSKUCr3eVXKRc35cArQkkKB+DGKTaEw5NwPptjK4BSrAoW00BoUtdtRo+cDxn5Bh6rXRM86OjqNU5plr26iUq3Hzi7XuSOlQkGIJKj9/cEf/IHa48knOXdCO+5LABN1wLS3mbCPFwqFw9EgVLh8qyudhafULMtD7WxtxM7OhkIEklkTSe93NRGrejv3qXIn5zQMlDSNhfqGw5WiwiAIisCLfAYfzgXu7e1onQkQJggMAy9pR4YGv73jfUKmMvXj+PhQVfEXL77QgwcFtNtdkqfCE/GBhD4a3yUh8p4ocoE8cw2BQUioK2HJyGUIR8VEZ8/RFNh0HrV6UbDzSrctICGDBFg45UzA7AvKAORLhKQ8cPYRe/IoXgAjwvWZgXzfwm9Y3Vv0mEp7fsb6FEZRu1J/nyOBZhrBcx7mHNRW2mxvKxVTm9qu8wm5u001wkSQ1XaOaZSrtDk0Y2t7PZ589Fjz7ExmvonDo2OzUvoW2pwvqZaT5oOraKzxBveb3kWSpbCv3bSGjLOHgk3CWXPvV2lcgQavEBI2mvps0DxtuUipwgIWu95nrPvSBCly+MScEOM8baTMATXHgLxp9LxAAwxTRLezrHon7BPa1Umx3u8fxT4R1cFR9AcjQeedldXY2Xso9oug/Csvb6cERGSC4UCx/RwdgpKWIMMbanzE6Nb+BAezsL7WXaCBeIa11W6sraDha7GzR2NXI27npgVRjAOZwkqgUJ4XcR39G0/pqd+1xjtZ5HdoGCS8o1iLdfNql5q3pz99KgaCNo6fnsSrVy9Vq4I4691UbFYYSHHp23/16rUevG6sYm8HQEJtTL1GokCZFMoXViuP3fIKU3f40t2JQPHQVExMDHQeJArVaHi3EgKoHC9V/N1Gond2H5MUaixLT73LnatmPKxQt2I8GVsKWUIHWibwAAWfKMQ6ObkQAnlwcCxk0ANmct5lKpeEJNWAeHBulrSy5Zl8rSa7c72JkLo0XlkvGAtqr6GVBn5hOVbXVuLRowdeIVNOoI9aOagHud9LeYD6wag/eSYH5w2YkDmMmXGeR26TNBKmkmtQBMewaNrUcKSZDCgQYSOezvPYCwqF+R0VWuV5yEeHQvdQDAlrvSaUle9xL1wXxX8x8UX5AsTgPt3PhVGcjkcKGWk6pIv3waOHUp6z85SLHxxppAMy2mgvxdbOnjwNZ2+giHFmBiC8OA5wylO1chcx8gtKTQpD1MazgAmj8Qu7Oxt3CrW81IoGVm+lkzwFO4qAZxGmvK6Eaaj3HYtaw0grc9p9OiX0GDNbfJg8gtnEKBIXjYUmR9LSgOWOaP5027548UKa/qUvwepNPUrTmR40cTpDJt2iwIaQomBT3axaKZir5lDnw4KkIO4P2sbz5FRCSglhqRDz8J4lBFCF0qaVHqtvAXaRVrw/BrmkhW5a/Az9hWuiTjYBtHF41GwwYxB4tRz1Jq0x3kAB/3EwYKdtP44Omb57oTxGkH4apZy7mw1O2Nvm8WyG7rlfF5PVNpBiexdcjUAKlYXGQ0PlBOYKXMBQ6MJILYQV1AyBVTcws85PPQ1KyTf3TKkA70irukIdA0WaA56WM2DQSPS5HuXBxf+frTeNsX1Nr/reXfM8D6fOqTNP93b7dre7aZtIVhKIYoIIkwEHbEukJYYMNgltBwcDSQd3aA9tZNnKACQCJAQSfDJ8QIivIPgSPhDZ3ffcvuMZ6pxT87xr76ra0W+td+3/hvhI1dXnnqq9//v/f9/3eZ71rGcti2lGbozsQCPvnQttSiIcqbxg53lPIntj2b5VLAmUYTGWUzT04CGLm/eUdgXGEcPYqHblXnnIOEpVoHI6bW0HGsJmkHjDcG/OySgOjuQB5jJnsszMc7i4BpIYjziZngkMS946K/U+THual5IFbiHrj9kubEkRvmw9enhXG4oiXazw6pBO/QRsqYbgsF3rvHDZMNCNGhaxzcLmdKJJSP/M/65GW62J+P9uvO7pteg0U+jypHmQ9ClouD56hHqQafJsQPefjsvhftSX4s49o8U7Mmy3RNUeQhmrewMMapFGw9xwTwEUkZzZdUmvXLfYUF58uoEwkiuptQJ1fcEQcfj4typvBmhCo5GZKNJBUg+0tcfHoBiBXDKPNFomp1l4gCXUXYwlnJRXr3bLztv9sr+H+o8jXJgcRCfrd5seJR5cNUvjmpyWmQUOY5qFn5TQnx/+melQiG169KM6G1JQ19kjjctPYwhhrfOMvyu10pyPzdrYrNbB8MaRoI9aKKNlfHJaY/wmpHqgM1+slb5E8cAcF+/LopwSd/HSdp14UFUfqjxHR2izUPhSyjiBZ+5Q7YGdlt39fWljSFMEsZpqNB2dCzIkZudkNdMaLuc4nlRDAhC+UT4XbphEOyaWsWCVYTvpL4wff3a7a/BlhE8sedScGAlCcrs6Zba+8uUv9ICfZcOpRWzHQFIndh9hnI1Fz4ZNIWp9hwjUbCjgRTnrtYyWeEwAoMLjxJz4nLb8DqMaPBTPJ3nojyhC5OFicbYjQvE73ESNkICGyRHCPR43mPGNMqXJ4vzV96duKqEumjI1U5vPRqoHnEpqFlub6xbzUU47ZAxGTiztajvxZXFIPitqo3VDSYPhuKJrXfLBIWlUTE3isEedh50LfLCRwhwVKePpKeyPk/LyxXbZfrsv0RhGL3gtvrgO1wNudHMPUltF+Ka/yUjJ5Ehu9dPcA+tXeLJYlKp6uvqkzQY1cxwWh+pIpThmgGu+p6Z+8e11v+uqT1pl08EcQGQG8+1sdL7zPqEbRRo5wIOJqzYtUAo4bk0J7jffI3Cp/pFg6sZlRBQoDnb6RwBSJyfl7fauNgG0s8xf8ZzC1KC5zDMHzeO548Ul2TxOPyIwLIiqPcLGRNgSaF7Xo+YuddO8NhAMfxjmrFMyFrIcDnTmcdgTp2cnpfUf/M7f0fOJAYQ447CO7f3hgUIZdYTYteh2T5jkqoV0hmyVFytj0jPTKcItBUy6xeK0MCYh1cRHi0w6VwcZghMHRYRNRmr4+PGjqk5r0UQWkdjcmkZtNlSQF1RZNUg3sKgiOKLTOhLRoGKzswINoL5o8V51yuU1UKpzcPEDlbe7JhDbWqdjFeSvHDUfBjjjXQquBl2TBnhrWPcC29Hp6bEyNclmapWRsVYZYlTlijSRWZrTsrW1W3a2DxR56asQHdKDMk/RJNgMGsanKX0ogRVib3tWyVw3byr3vYa0WVjYIGvUq0QbN479eck4NL6tBW5DArUsKMKB0CvJl/QvsHV8owyMUBsyrt40gTNqkojGZwp7XPNatTHs2aoR9aUyESzou8o2OwPyEGh+R83cqlvCaxGNdvcPatP1yo1VxlwYtaljLpJjEx3JjhrDiMLIwd4TxSOo4crgYlhrEZEXEWqPjvQ8uE7WDYOKBAc7wJiKxGGA9xd1FGk2MgytH/jq9/c81+IdSG7LIoZPBa+L+oJTAsACwiiRi5OAzWFvJixXbFnDCeAmG3w46ohp5es5dXgIWhAKpaNKB5jtZ/oRfXQ21HvvfZ8UP/m9fpqBtQzSvfKvOtMN4ZpFOlUhz/+4ole+XXX8cmrKB7BlyBbYXGMSkk7rlPOOfaNMF7K6LfQZHiKN6ghICkoeR+nVEtFCfrpw98ywp5fEhuI9mOIkMxwe4dTnwV1L38YNYSabL8r+3knZ2wXp29PninZfTnhAnnDIAq4E4dPpGkMyEV6dBvq/VUoSUmq1VcFhSO3EhmKhUidYHMezSUQKWCepf7hf+jciRlVgopZ2n6yx3oSBgBIWvZ30yDgYHVksfqP72IXxctgHhtg4irxkFRKadLrLvd24cUPPJypP+awCBpg4pgGt+8067JQz5NPQlpipEtP4Z9X3zqYCwJLe3iQzeDjfWzEXHcaJ2WkJnHLfaLGgPIu2O81drjmzXF5vIHqOwHw27uvmzY0yjXXuBSMnx6X1O3/wKz1bdd6T+CSRik0RmSlQF+DsudmpMjpKkU5aYnFFIpk2iKj67qTzxYUjawscyYnDIrV3FAbGQ+bPTYwJjPit3/qt8uFHH5aXr15qATx9JyPyptGzUWR7InEOFFs9vGgdhvH+huqr5gz4/yS68FACgxJtAzjI+LqLpJgbq9woT+WiyQa3DAXY3ZqXUxTDiPCD46EBIBBdSG9jlkDjcox0q8UJzimPS+EV0I6MGOhRttsMNKLXcVIO9g5ESuVE5IAyw5vI4l6Whjxr09e1hdNbzxA5zeVPeHeZVSIKkTaT7hCVSaMJXYAP3Hfmo6gBaYNwGG7c3JAIJ+lS9ER4Y1A1jMJJi9gATkv93DlELrpGJP13A1JJldlUpHZco7QJLy/7xmQZA2FDxUCN+3pzY6PvrxutemcPAC6dcgLULs5jHcO4vhJbwYKYc/pdXjuy1zxLi3C6v6l/Y8ycpjDXNzdThknHVZKcaY0RoT779LlHQ1Qz2vrW4z/nik7sGa718cOHOvwBfxhMbf2u//iHevSKPve57yt379zX9CVEQhXch4cSQ8dlwAATEDWWmB7AY7EDRHByhmmuU7qqEnEqImoZSxpR+ysUywOiKYvW9Mcff1SeffCBNim/Q95LH4EbTN3Ez+3izXRq8RfxArk59WSxP5TTT5+KFjvJiQ0wIZ4aflAafzdio59lzGRiQocAD58NJddvTA+6XcGopAK8tyPjdP/L0H4at07BaIaSVw+12KSkk2xY6rS6oS5JJ2GUkAJfVGlh2/qEcS61phFvJnP42Dz/rt+TayvXEoPweiaTQak46W3BuSQ4m9T5s+eflbdvSWksF8YsED/DxCuomCTD6tyYNhRTtVNTUqoivYwlkMyk62HCXFQipFNOqwCJnV5HN0w6pS5xU9qLf0opHxuVxczvoJab9cIhyXNLXSkD77O2NpYOE/Qee2h5uLRwhB10CHHGAqthbY32DWkfgNSI0NAWgMvMlDYUvElB9yhDHRxKmx+EUr0yXTcI7bkwAA5WlJEePnhQ3nnnie4f78Mh1fq9v+c/6THG/KUvfVlqm8sra31dPBCs588/ldse+gREp3KN+AcPEUUhS4XxYDT6fs407LBF4hH+X4Ftwci4Z0yUC4t06TRNDeLtt2qmQUrEyZDNwAeHAc/vqV5DnHGf0Xq7WRDh5B5B6uBdU2sHO3eHf2iNAnQdYExYn53vLEBOLVICNj8UfAAL/b26OdB34YHpd6p5Fw84vESTIS3FK9RL4IDtJvV0eqBtIIg2ShZK2qLv1cwjqQ8jVNTa5GwoGsgWWwlc3DR82TwxC8+G8nsbaMgCVp+mh8mbFxqoFA+de/npZ5+IBsR7EcVGh4f078DAfCd9j/8RnyVDjTRk2VA2GjejX6MbcOqqoEtSbtdHHkYMY4SNEa0MN0ztnkHPiPfkc4hNUzXSefb8kdNJdX9nwV9esP484Q1q1qs1oIECyw4EZFEt3a2+Y1JmYtPN2HEEihzrd3pCNRTpKw8U1FRiNozIy5DO6waKVGxxieif+9y75cnTJzItN52rpxmu1h/8ff9Zj4KLOZH7Dx+XlRUga4+hIyv18Scfle23dJePFZ2Gh0CgSDmoGcx2JkKRfzLSHXNqbEQy1p3+icaIuQnKx2EqO8TSNYeKIpH6tlnGNOUklIHgJCLxPBDJEV9Uaj2jF6NlvA/TVgBDaJmbmtxY61lcKxyTvvE+PDwWGDd4aoaT0huJDcXGEvN9hiKeyddqfkyaJQ25xjWcWhLZtQAFNJixrHQq3FEkl8YEhbLsY4DdycO5Z9Rwl+WykmF5cRYczIv4WHkhsT+t7Z5Ia+Un/7c0fgfhau53YHIZky0u6n7ysygFybisHgSgfp6uxufXyFuKbhZ0v7EtgMcN/mwqDgQOiaBmRBIJUErbwv0oriupkqDxgfaGQA+G+uRwidDOoprOHHapn/kdTzyYdtQD5a2oLX3BIZws1VbwEGQitNLj+uzImohiRCemAtTeuehqNnRkarwMjZLONubeHNgBZqiROYCQM4P/yEQA08Jf/epXy+MnELLX1G7i/aBJtf7A7/3h3uraevn8932h3HvwsKytYXc/r41xfHIsuw7m9o8O90u3iz0LMYE+SUfoGouWCyc6ERZlWrWyUu7eu6sNpRkcOGrcEBSHpBvuXpY0DE7PNJRHdLKg/75ek9QPiFLC+kPOnz1Uh54b7t8jqrkkowxCNUm9VYQYslHVoKzNwBTFKPqwofjwEv2A2T7t91C/oWpG8EDdjHaXnAfG+ykFqxp2knU+h48HadY9LDY+nwnRD7r+ATtY4KQdEzCcJ6bqhCcFOV9EesP6LDxSDB5cLGUYW3ePioXcSCV7lMYoXiJBYPYgaIlYdPRxo+A6uL8RTiGCw7LPxuE6NGWtLytIpS5Kj4p7H06ijfRcr7jF4dSa/59NwXvyHCQZUMfq85p8diICzy+paVI+cyz9mqnZeiBzvaJUnwNQG6qK+qv2hNVRzfPSggjySQSivgco0zDoxWW5hFlDj1XRnakIj2EQOYmU5BwCKra2yrNnz0Qu4BBhQ33ly18p9x/cL/PSMnFjWJ/99/zu/6gHiZDNdPvOvXJrE1WidQEKPEg2E24HSB1ftE/LMFSQLjfuWN1tTeNWOgxpDRcEVHn3PgZkK/o7qRMLHRoMuT3f1d3mBKa47LiYpQ+wswMruaONqZpmalJFMTfSgpzWADeNiQ0VNSLEScxsplEqeWiZoiHjdSh5LNKUbFhOQwbEmJPpK7XSt6ENUEe3OTkp0lmwSjHrtKoOEMlQk6KhUmqzBB6q8nD0BdDXOPOm4r5MyEWPwT+gW/dtiDzA+kHjxBy4uBBhGMazN5VtX4hm/rJ5XYi4LFzuVdKcmAaY6uV7aGGXGT0nGuv8jIc4DQ4BQgRlTJNYVKNhVJsadK9fy9Raw/Wsx3Pcw7SXFn8G4eVsqBxwIdc6XWf8xevGjfcGbeSfBX5F3wJfLHls2Z5UEw4CaAzSUJePIbZZ9Q1ZC4mIapKDQCtDsN49COEhm2BkWIqxsTXlMF1BxWloSIc9qB8WOKwhNhSOKA/u3S83AHKWUUiCnOyxm9YP/67/sIc5L85sjAavA59XWSguFBVV6zQcWB1mCAVZTzr2c9vaA1Fqowi1bO29VTvJ8wFPMRTQqLQRN20wDbPRSDb0K10/5ffWAieXIEUUiDBqwiSuHYyRc6rJEb5lQRiZpg15pKAvw8UYueaOSCtTN9gtgp4CaZ05ct4MgoUlA+Yc3yMZTaec06+JyEQoWONHirxRfuWaNQlKb6kyyjXgRiMQKSqsUkZNa1KDEivKCm+ngCc1/eCD74kUzP2wML05i/zhmjw6YG8ko6ioKHnQULC16FMGV4hUfeXYY9z2TO1x0x5KmBu2Iceq8VrHusNkGGSjszEaEIiNgJUr3EqbGoSu5dTT9C3r3hmQCK9TfTaqlzAh+FzTdro3lcoqVY7QXg9DiJbWSWLVUeopubHKlAGaEDw/IHXWp1jglcbFz0qHELgfXmW3U47O20L7os2uubzZWfExiZ4cwEz08jx2d3cUbYneSwtog8yV8ZkpbeI+m+T3/fB/2oN+sozB1wI1xbTmSKZnZ3Qi7iCtfAyZEP2EIlSGj6GLrBCu7WqaOR0xym/f0saSZefIcF9paHQc0qpPeJ0g2ORc4oUbtZ89wcjW3jP6xQkKIvTg/v3ygz/4A9qsRCg61O02RnBwswxrsjAYzWegjcXIe0BeZWNRp8DosFkBWgUMBZpBzSKk0ey+06VMrBOZuMksYNUDQPA0KysHDdoSw4NEUnfObSLQrk4fgAw0dNHgI0IRqYD7xTxAWvgME2ZmsAzcsLiY4+L62VCkG0RYUKlA+6HCZHyAiKqxcjy0Kitbi1nuiZUyVmFtu4fAcqjtC+bdRniijZAlGzybm4MhOoXc3/D0WOxmPKBsNS8VIBBBNiUHZTynFLWrOwW/49bEpFBDR0GP2OeL+8fPhD8Xl0bxEsk4iNZqupvbx33j9am/ObjJPEQt05prmB1uNwAYwc6pTAk29Phkma6a+qTGEnlhoJGoU5WEX758UT799BOBMdRWHARKZbnflx3Z3dy7e09pdetHfv9/3uM0Q+RPlvGonyp0jouec7C3r0JbroDM2JP61GFCClSIkTmxWAyCROfnND1LsxDdPNIKz5NAFkVBxqPlvkFtMQ4Iw6RnNHthcEPJIUUj7aEuYQPdv3+//NAP/VB58uRRVSHCV2jPTuvk6e22fg9e4He/+355/fpNzcFdg8hDdf2Gem2EeInba3bK/RUipNwJOWWF6NlSha9Yoaa5KXNpVE6GUHQdssEbNjiVtgNJmI2MmIs21Bh+SSiSLijNdGO4W04Qe0FJdWDknA30/PlLbSZJW4sdbaQwvR1zy6bLpHTjDfnz702K4x6VFmJVRv3telbYsdSDvtZkjsjKLOizyS3wUOpXfHZnBo6wbt5Tb8yrbmaD5F6i4xBIn3UxCJ7oQKighTZU1a0IcmkDAddl7rVV5xQOx2N7e/FZTAua0/uQjnEfpS4LPWhuVn23MDvMNGFawpxLpc1E1tX1siCAyptJIqYqMYDBj+RH9erFi8KmIghw3awZUj/UcY/OTqWB/uTxUzHQWz/2x/5oj4IbdzYW0TG10WVHVBlOY4QHubFjw04DgE9HUd7pz+v4NMmJYt7cRJmdn1V0God5PTOp4T80JCaBKYdpcKJT0VGE6rQt+wwRNj5GLEZge0kDVxoIRFuknCHQ0gdgELDTQSvCSqcgMgw8crK///4z9RLSQ0CtaXlppdy9e08bKkwL0lr5XB16HEWa6DBAFBW9AUkHbNZtUwGiHqe2BsqGrR2uERfB5dZ745C4OIejCK2/VcbGpyQKyVg4qYIYBJ1uOaqkVD5/UhQiVPog6t/IMqfhwPWhfVgZEp0xZUiI6JUJzAEI5AFV03OiBYs5QIYpPyalOiUjVTQbJDqERDQyFNIdXpP0WilkHUI0cubJVV7XXQwjkIHzeU+1JQbSObVQ7LrQZ7nUX9Y3tzvcg6Q+0Y9q/qorMcuklVwrnze+UxzW0KzWbqwrYtLrC0DB6Iwk2a6dei4sr5aNuw/K8pppdxmg5AdQuEXmmT7pq5eIvG7pubIGOTjp057DGOp2JdQCiorzZuu//Ik/oYldGpzAwDt7O6pv6J3Ypa1nma0R5LQmRZ8XNCkxzUq0rE08i6Y7x5+etePGaNW3Yxp4dt4CImg1SD+d4bGLjjfUBZArKBa8PcZDTsv+7oEWFmkfqRw3gRH6zVu3yubtTbE3rq5ZsO7csxlAyNC6+OTTTzT2rgJ8yFK8mLk9evRYG8o0KdRB0Uv37xEdxXwA+kZTYGpSo9SaML57Wx1xw9c8aPv8toYQUGSWp21yZoWFe5ekhmw+tPFAn5CeWlJ/jghOiuoIhfM7AIrN4AA6OFQYCwGkkXmAGqf0diweyiICrcpksCFhIpTJxNmcvG7UlKiv4OwN1oa6Z4fY9xzrfTkUGoFSqzORH3HK23kQhVVD1I44yIq5JkrdE8ZG+mJcqwdLbW/q/qFn1ZSDD2w8WXvLQN0gg40WzFbGNW41AAAgAElEQVTob8CqOsvnYZeRgrFhICHIDbPT1nvg7UTqp3KkOmhqrOi8rTqK9bC0ul427twviyKGT5hsDYbdJb2E7rZTnn+GH5X9krkGWCdS1+LZAERQ005MaDqYdLP1p7/2Ez3dHI2cM/v/Vg9SPQYae6BcQlUgWfrmENpVe6gX5kE49yLcYHWqNGe543EY1/wdpAkDLhp+6OFxqhvhAz5mVkiEt96oaDlvtnbL661tCV1G7JFPywcn0vFwSCFbvL9kygbTtkM9CJ1upKtDwzpxb97cLO+88670LFgMys97hnrRxqMHxPCfmpDYVo4OyYLn1uZGFYHBJI6+ijdvaDZJF0kZVdzr3sFV456gWAUrG8LmrAmWSjWHdeJqZCEM/bY3Fa/BA+P1ZH9amQj222JEnH4Zi9Oj2XKLrOkeGyju7ZziUU7yHBLcSpuiGQQ6kTY4sl0ae4CMClAxgXPklDX46usaGDHTgadujh0AgW1vQFzD3Uu6RkQSS2NxUVO0Rv7CAGkOZNYLzVLV2nXYMPUwVClaLK51HdGcAVDDX7qmZei1evQSDDisFuYXFaG4ShrPtG20ueiVVoXi+aWVMk/flfoYY0A+mRSAyZyQPeBwfqEWCKme2ymzio7Irp23LwTb83pkeIBEra//uf+q7+0I1GxPXRp/0OmJNjmBnKdbcMXIkeaJxAYwx4wHa2fzGZ1IqCax6NGImxinhoLZzAfiu3N3MwLIlIhaNNiGy/Fhu7x6uS1PJSZaWeThsEkjD9H6qsoD+932Lc08Uci7NIKBnFkUXBOR5t13P6cUzoKRcNGAv0+l/4ck8sGhGQuQf2XKNj1Rbm7eKO+9927ZuIlzfbQsnIrJ3Ex6Kq4BOcmJrjQOGc/WouMkl4mzlZ1AiUAv+V05P4BGSYudr8wFeaw8ULWQTpRo4RFqdKAhn0YRiY2d9A72OwccSKLZ8sijkXozng6yZykzLF3ZWEbCzJmLDqGAAgQhK3rIQiNzCUytvXXNdLTnpvz67t/xJ01l7r3c7CsfMPUUEVPcTzKfWfRLrADMggWoonYWIMPUg0ZP7NChft8ZMmgGttT8rVC+Ule5yHNojWhDcVYTlSS0ODQs1SOQ7OnZ+TI0gXoxojsdgVzUwEwwdNqQDvbLm60tfd51QLvq9cv92D+EuoUsHZ5hoyLYEhFb3/r5v9RjsXL6cAqRi9qkOhdWT0Q9iLGqdeD82ByzZkMRRjdvbaruYGBxZo70kGYojWBYDpz8SPfCr0LPDCEQkz8vLnDvwASAKdgTDd8hgALkzXiEybcW47Btqb2gOL0ifJLFF9d46j9Z3sPngnh580Z59913tKE4EHhQh0cWiCE1Q2GW8Whge8PP9nxC4viLX/o+bSgeKhsW8MPTrRitzZbNzTtauDSO0S1Aa4/6SbUP0QnNwblZPxRoSxobB16340emZW2whjYCAimGncMAUPqEy3zf+RGbGFJoI5X5Mpm2mpPViJv+lObIpP9Bo5P5pzFrcURV6Jz5Li9UkVL7g5rA13WkRcOKjl46UMR4vxZwAxLLZwynTwcvh4fqcfqPbvxSUwWcIQNybef6TJO69DaFTDaexpZhY7zoohxjuo2zfKaMQ9US9UvzzGLBtxnBYNJ3bl6sGFDW+flFibOMjk+Uk05X6rWHB3tKJ+bnZkXHAug6Qe9ke1sRmZ4qEZd7r7SwajWykezY6KZy61d+8X+RaTWLgwfbt8Ss5l18QI8sL2onSki+TsX2i3DlvT3lkZAsAQwo4tHwpjd42UVY8aAcH+2V/cMdzR+hGYfSkixftLi8oY6PASNOyv4uSkVe3LIMHccz1khaRqMtoGLLlIZYGnET+9KenRxrYwCF4k/16NH9srK6rAfHIQIYIYHJDigh6V9bpmREDHH3JkaV8n3p+78giSxWGPeKsXz7YHW1kB4/eSqZarMxXsn+B6Uk5sJIC8LCIO0yeGCJMfp5+jqriq3VOVCZgTr3nlPilHffyagWtSWpXXo9gyiaNxif/1K2PoAcNh047xuK83tyR1lblhCJKWRdpclErPRvWNhsxj6wgZxchb7FwasWpBxuyCA/fWqyaNjwZvpjLIFDCXy4Az0/UkEBKZigm3yp1wXNlfafXNk9h5Y+VaZ3OSjhdnpDHYoIIHJuxTg4TAAy6N11QCZh09/aLItLK/r/c/OLilBone/ihri3J3odKe/y4qLaH1eQD06Oy/7urtYBaSvPIelsRU40pMj6ZE/Ic+qv/dWf66XxlkEwW5pEowF40iL+LEJBj4AJmiyNTYn7CMDkkCwxH4AtDrInm9GLs3J8SI2yXbZ33ujvDL9hG8u/Oy2XdHsVP+mU3V1OIM8ameXtsQtTWTAZqw27evNYXGZGDCi9ooMh8Ue8qmg4owuI9jfSTzQEEflg87ApQdmAVa3jBuLIM2KA7PbdzfLFL31BvC0WCAcPUYjF0elaI2Pz9h0VunD0kOf63vc+KjtvUc8xZA+J06zgNCKNclILqC+ENocG1uy9S3RiM1lHEI1wXNbNxGax0L2P/JdcQ+osGO/FZozyEukl9R4ybGQfjQPkqDYn0Ze6gA3JMzVjwlxBrov7Rz/QFpgn+gishwx4suEiMEMf5x7WmZBsqzPi4JwUdRoblvdaXoL2VfUhLt0v4nOwxmC/oLIEUyUgRkN4ZYL7TJGdxnlGXlgbIivr2Z2V/UMGBAFixkT4fvjoSVlZWy8jGEyoEb1QrhlnOWRDoVG4rdksxECBzQtOIIgR7e2qZiMlDcfTYqFWzO3Wdg0ZhqLyN7/xF3vy5qmzLGwq5fESZOy4liommaoZWRV3lA5ABaniG9xATjpUhRDKZEOhXkTTkws9w1T6YK+83X6jcWWfNlYIrZKOGvvGsgaeFfWMvGAvTC41umUDbNH6z3yKSotO6KD17kizNKYRk2nkiafHy8raQllZ5Qv2O1O5HvlonzkqkWpidSriaocH7AgFk4Bo+/jpY/VaCPm819ttHDMOS7tzro1AoxjiJbk64IY21PaeLU0hwtITSnNVo/mYNqPdUCp7Ht0CQAsGIJFrNkyuPs/8vJ3l5z0kxzOhP0c2QR2Uyem4f/B7RAkAEL44wdGao9FtuWePuiBrgERzIlRIrB6qq83WoSGlzaSyvF/SakHnNbIE7WXBra+tCsW095bTck7v9MP4zu8ir+wT33QrubeIrYGLxlCZmTJdSqkhB0yldtmQjf4lz8v1UyYQACg4HI9gxxwciRFB3+/mTUyo3y2r8BlHxyUsw6bimeweYCiOwcSODrdJhkt10sPLPFMk5DOT4vpZWLyTw/usOjXKW6syQVrf+vm/oqRTo+aV3MjCZLHmS2xq6Xob3SEyWVfbov6CNIUU2m2Ckw+4GdtPogFIHzoV1pTYqw6H+DDxGsJWtFG18BhaayMISUPSUdIF9YROUmhHvA8LiYbn3h4SWHTz2Uyn1bjZptu89uTEiEyknzy9W27dXiuLSxBUsZ5x7+Xk6KIcHZ6V/X2kiGEyI/pvQy8elieWPaiXURRSC/pkIHDtTluUF+hbEEVBLNlQkqjeP6ru89iagjTZUY9Tn/tIOjOpB2Vtd6d02L/Yb9d/XOvEWI0DDBRRm6nNpvfil16CuHTW+BMbAWO2xSWhcKkznRrX+kgTylZ4CtVnEAThEFteXNK18NzsagJ6CuLn2sYzYCbphjcYy1LWRQy++dmMdcgJEklkBHEqXQnUDISZg4JUGAEX6UIg291nrjvdV6+Pur+KBalvKFDCfSY5J7ZRsqVu3iy379z3JMXaDYnKUDshekN9xWjS7v5u2act0D4XKCFbXFncsMYwTj/vN5J5zsrUmBnD1J0aHZWlOvrT+uVv/dWejKyQI7681CnBiZTehE0AGheITIu6qGWAzKcHRSknG2MLnNgos3KqIlxJKgAXz3BzHdiS4Zk3lYRf0AqXXnindNDAg4mtdKLR1gY1ZEOxaWFawELYfgtwcVSOj7yZfL2MSIMMtcrMNMNga+W9Lz4t9x9slKVV9KhhUXNotMvJ4WU53KfnALLJSIrlviSEzw0VFQnRQ1vS8HkND48KHWLaFyU7cdauezoMuC702KlfJHfBrFTfhsZSZ1mM5OukNhwWbAAbOBuFS5PWELWYaJ5c7dprmNcB2ud6vAnRlvPDFypII74acvO7aUpbV8KaEjRC1Yesh2LeSzXWzIwoRXxuXpdNTI0YLykBHdCJ6sBmeHpsFKOR9gYLgCWq0IDiEj8vQjB9JCZlX6O/+LFSSzYUrQHqMiIon5HrEGeSTUXdQgA4M2eSdJJnz/rl4OKDUSvdvn23bN6+W27duVuWVtblJ8YYjRWQ2mVvf1sTzPBVQQ3ZrIzdwA66OD/rz2P5YMeUvOqu1L2CoAv3CqCLw7D1q9/+xR5wLDuMD+5mIEUsHq/YSNq3KARF11B1QUglx5JchGJ0yWAQUBdxQ3HxuHP3rnxIkSXjxkuHoj5MQ95oA5hvZ6MvK4EKp+lTUjjh8eCFCQ4PzmxhFFvRFj884JqPlfJxrbwH14Iz+/T0aLl9e7W898Un5eFjTMkWpUSEwx+pZfukVY4OXLOhM156MKzNg5N2N1oWOqVs20KHnAUfRj4NWw0iajOTLpN+8nl4fXs4kcdPSUcwTU1nAxxg9D1YaKQ3pHyZVuUOpLiWwpA4eQ0vTigkzIZxD266tjSAkKHDwbpKJgZVSbO/gdSgdRzMRhpszIoBnkFOCde4Z0e9oGZ7NRjgdzNKkjoj4+hsKqJKk2m49cKa43Pze6GN0XNiAJLnOFsl39ZW7SXMHx8SNdWUHoUFMCEp8/wFvuzv6Z4TSQAhkFvma5mJ3aWVMj230B+hIVLv7m3LUwxWDhFJ0xAXbYFZRCxpqDOZjpshUwe4yfd6dvU8OFDE5p5F0LX1a7/yyz01Yudm1Segt0IY00I6tOeTxSJdZ7nGMmghgX/h+KaJMCovK8fLjtIAxq7v3btXbt3ckN40qQDpQ/Qf+Ln2+UkdgyByIV0GsuNpTxau52JYgBfaVI0biNPCo8PzcnzkG8pm6vekrsl7h8r8PGwHxlNulDt3V8vNzSVp5V2XjpzsO+ej5fiwKwWi4yPSPBavZcp40LY6xT/XzVY68kCySzQF52EcI2pTdHOJkmwmi/0DrXrmiT4UG4oi3HWDAQA3MTuqyzJu0ae/ZEO1G9iYDZFaV1O9wPrSnm94bzn4+uz5au8Zw7ZoLUizQsAQfG/DwJqPGqCRRVXJKFvNQBHfhzMJpQm2AJzGqslHluNREc+TEVlc/3DgOjUF5VRzNzp9pIV6f+71QXn+Atf3dpnDTK8atvE6/HF/zBJnGoOX1oSBCKaHkfXWeM4Quo+406+VJUjQ8xyic2V6dkH/n7k0DjmArd3dt0r3UPmiZ0mGxeEJZB7OIBumeT4Yo/c0xQ1kz/txA23yNlVav/pLv9BzF705PU0yHTRQs04AObvn7K0+RA8CW07egL9HBF9jGrhqz83KT5evzZs3NX4BDJ00gChycLircMuFSc53zMOCCGeGAMoHovejBQi7omvVJRRbiVBJ91hM8oGtlp5ynVinjsO5G8f4sbK2zo1lKA4WQatcXoyX48OOVVzpe+0di6jLZgmdR098qOgarLxksAQnjoWFFVmVKlU+xYYUJSg3udMPkmOIVJPsmMFBIfNExWEJc/e5b4GITQqlrjTL3KMK9rZlQXvcomPxG335390obzT6NOmq0QeyJB9mRhDH1R+zdoV/1/w8GpXepLwx95TMgd4U12bBSKeWRGtIwGaXO2KGod9QnMz7408YNEGL06uKeA9wPWkfm4V0j2FDIlQz7Em6awm74wMrEk1OOHoBEJwhdiki9YRGkeg1zS0sldGJqXLVGyqj48ipzQuQ4FmQGe1svy4HasZjxk4/EtT3pJwcZw7N5nmsBdBXWiOMzHMTRDmrXEGXO5el9Wvf/laPopoGq24sfLBw1aqCjU6HYetRM1lrD1vgVU4IoHTDnkSIwaKWHQvUS/8H/t3iErM7hHqPaHMSZUOxUdlQHlabLtNTVuoM9q9FQs5fwPxd38RMG3hdxXjPD1yMjkls77HgnC9Tk3C0LgoqULPzOBfKdlmR5bJDfQCr+rwcHZ6WgwOg4RFFID3ISRftDJHJA/bkREKIb16/EXixOEeNMempZfo1x43bo7bLFemqmwM0/uRkPuHxjSG6plXiOm2KQNChc5np4Olcp4Euvj1BO8hcsISY6k6N63uTDpJU+X0efMABFjYDd4wjBKlT1ALl4mdV+Bu84f34GdtzWjyfzY60l/79nBm2SwE0HusIq8ZSYp5E4JnAiLDAfiX0WQRO3D2Pmxu+pn6ypSgbi6jHmtFzPzywPVGnq7VCRGKODTSRz0fqjAvI0vKKaqahkVGpMw2p/bNQxskSiFDnZ2X77VY5hHoFn1KcyjOlsgYjztx2GbF3LzIGZr2YmsXBxGHDvYkmSOtv/Pov9SyY74txw/FCaVi4ap6ViUtFPSFhE2gDQRbFQAC6fk4/F9lGceDRzdrAbWZKLAkK4aEh6gGnkKRUFKUsKo1UYw/astlYvH/Un5iwN4+UeS675ej4SAo+pGWAGTQJiSya5ZEwCsTeVhkfG5KJGhsJM2fqp/NzWz9edhl0huTJtYHS0Q+alGQzrGVgcyIezAzuDZwxdBmYqEWCeXpqoUxNzqhxy78DSFA78ZBJDRWHWkMaiYF+5KFGMxVYOBdtU2iaEfFB+WVz9MKU4He0iOscmvUePMULiBJo2ghnY+WZ4bdEikRB8zTZ3N6s2lSRC+tWljZC/DXKhdspSlKd++KE5qA10gYR2Bs275k5L03UMgKE8GZVUSIa8odrT20GhM31zyNKurwsnT7LFRiupqxAh4S+ETUuhtEQNWD+24q2JXrVzVubZWFxqYxA82JWDsbK+GSZRVN9bLx0r6h7j8oO8g4HGIPzHKCqeT3yHvydw4k1p/GUKcjYPU2NM/4DJiBhnTriQhrc+r//z1/ucfKKE1X7T6R2kDRJr0gJZOk5RpiD9XCp1I/8mSL8/ByWhQ2Ih4corpkfWtAXb0gIpRc1P8eiY7OA7HFzWWgQHf3e8TZ149Pvo4GwvhYAaeBM5aJZ+OPk5Ki8ebuliGlXDlKwJUU51y9OR6gzlhbnyvgk+hZcK1HG8C8gwsgI5N3lMjVJw5eI5HEIohNugOKPKdXslosuPZN9KTWxoSbGkBWbkz4F9Ykih+a7rDgr4U/qQRjZU2Zlix2CozibgA2VYcvqIpEUL6BMQASlfJ3GHifiKNlUmXtiQZK2xYo1kHbGLszXqxtOmumeWE6UCqWLulUZx4BncoO64td7LdUmI7QwaKxK68MsIELTVgmbA1RTyK96iiCjhp9Vq57Z7hPuH7oOpHxsKKg/HABsKGazdt5uS5mIjWJH0Gvdf4ADGDsbN2/Jg5lIpA0lYUsiy6z+3lYT+7js72yLcc/rSoukbiiAKK6L6+MAWFld1aHJvZ7UXN269gZrDzEjMiyCQuvv/K1f6nEj3Bg99di23PXO9QEWlxa0iAn13Ch2IcUjX4ABpycsUBC+bpmemhVMydwRoZgTc2fnbTlHi2KIlGdIptATE96g0t/m1EXVCPBDDnwgN05r1BQl6g3bscHFrgVkeHAnp0dld/e10g3SPVKv2Rman9B70HsrpXPe1k2m4Wx9dhqzztW3d7fLweG+G4Cz1Eywjt2jMJUFxJHe0Xk5Oj7Ud3f+4aSdl2uYy8MMy82JyiLjLjHu/ZXUCjCCAU7GQZLu9lMe6bI7/+Z+meyJMIk3zmBtlJ+xqCbaf44UbNykc84qQN3cCuHfndo1sl75u1jqtZLLRmkYDt4c9LycrlUbmYoU6rpAHfGHqiRezx3ZSkdOjFWtKEV9M5hI7832OGFSEKFsDUpkt9YGZYgY61Wcn8hOWsgChiqEz9bltcfaXbuZdwqtCZ9fNhQ9JzYQPOVea7gMjYyJIYGWIAfZ2fGRAAgkHrShSfsqHhDElNfuD5hegxzPlI0bN3VPoCexmRgE1Yb6P379G+by4SXbptjOjTCcy/gClCLyWeoowhuOg7wIDO3jI8I1C4FCcr48fGApMnJzbtKLF88FS3Y6FLVoxeHDOtn3tmWBCTatjVQeIBvKQ3IsMqBskzG5ufNzaKVD0r1SD2L/YFsbCl84NgLoHLoNFKvUBtQwFKnSkJDV6Gg5vzivoi1vyy7iM3jvjhKZoLowYuCHrShyZToO8CppsAmiHl1gQZNmsoHD4rYwJcvbLG8r6U6KGEve7V6KvYf1/+EmasTA07WKVmpOulWhP7WhbgSzAR1U29bUOMyFcNpId2se11fsVb+xzq7RK1Sqpx8zhCd7nAogOJ10usemFJw/7kldaRCGHJ1hSkmq0S7wTBfpFPeNegQwRBLV9J3Y3H0kMUYHsTqFJe6mNmkwhxP3CQQNWBpKEqmZ+mGvX4tShcyGDlxpQdDIhvgKXA7FbKGMAUiUUk5YX5dQwIY90lGRwg6b6uRYdZnmqQaEXVI7ajCTzILeo2SfZ8v62rpY8tJHqRxFavrWN7/xUz3NJV0iIglvz7ULyJX4Uz0mVyfK+g0abAyx2WIGvtreLj0gCJWQPE9lsHbv7v2ytEh4HlUYZxYf3T3XZLjQdYX+Yay2vML8v71UZX6scQjQN6d65hg2mmwsRGobiZIUW6uIzHtyrAcg6Fdh36MSQLQsYjaXG7IIw7vLzfVGs0KpHxK7I0PyxrIwJK4hk1pwNAwZQBSRtk9iNYMB+JV5JzmKVyYE1+95KxMnAyoQwSw8uVSdDue1yVnI5oZZKk21UAV41IOqWgykcOKsoX+hFB0CKBHEoxO8FiwVrstevRTqRvmsPOveDZvChs0NS90QucUeNb7QcXOcn2cjsTjRGqF+4PfMILcopChqlVxNuwXElucCUuzxi67SXku+eWGKtlbZ7oratEvE+ECFCf9imPqeraPhzWAfv8/94TUx4VOqT59vxIOTRKYb6xtKx1ZroxW2BKyJl2zA03N2nyIUE9nqh3atUkU9TnmQ1Jd7pHr57VttGNeA9gmjtkadifUlDT+l12O6562f/ek/2RseRRMBrN2FvxZDsZ0lLujYsazdWBRqJpbCBancYTnYp5YiDbRBNCnEyvJa34mDhQipUiqjuGxUMiOpG/oQNzZWytzCpOopIYRxvBC1ySCA2BNyYWdadLTMzzL+EK8ij1F4dL3q4wFC0GWfc2RdWkY7AtFKu/xBUoWJAeeL6dwjfp9e0+mhUtDlVW8mu4hPlVbPc05REPXN5UHbRG1UCrIscLOpI90LJG/HES9sQbyTUyK5glzx5fkaN6odjdiIhpi1CeqXUPsqtUXqzbonRVYzcw9+nZWcpLd984ZaIEkfSeONvjra9ylDEhppRCIFYtBv0mAkTBWPanBNsoxdXLBWw+yMZA2kgd6jpgNYoQd5plSM1IeZOogBNEt5Lnw2ImjmucgcOHTYUPj/Stzm35NuHpQjgwIFa4PXCDkZcjDPnfvEYuZewqe8dfOWZJd57vD4WPQn5+flk8+ea4aJ4wn5ZiGCkJKh3Enu29dpxrsZ/lwDbhwCGwZteKpEG6wPU8Y8lqM2wH/3kz/aw0V98zbaz6gAsZHQlDYroNMFbka3bLZMorLZss/ryTE1FxrdwyKWingpv1vntCxgoWJ1tIKLCpLFA4frh+fr2jr29GZbiAmgcQBHKc9pVb/YSv2Yoj5SKmfh9gNtCIvtA64ISas+UBSSaAvgKJIGNE7g8P44ANhMxzigCx69KOOT1FqmunguhyYiJzYNVaehki+ufEVObFzw1Gro1NRwd0/j63josqBghBN9WdRsKHxf5Vc0M2e6Fz5cdb6I97VGN0IhZgS46emmOs+GCMRJqS7/zm759NNPFQl4mPzu/Qf3qu6BR21EOiX6o99Bz0jKup4WiFadAQrcEIelFzKmxU3t5fkzohKnMhuqn7ri34VYj9RyfZgQmSIs8/YN5GFz/tSDIs1Vs95po0zP4BIOwPSB21m81g5kxMTkWFgySTNZ/HD++M69kRXrIoYIa7q/bCaiGmwJvpgeeP7qlYiwjK3D4aPOUwtBctrM4XlzSv9ibk5ACP3YD549U4/RxOTJmvKa1wpwQjYTgRfVsz/z9R/vLS7Olfv3b8sd3ezfTtnb9eAdaQiFPOMPuG+QDqjheMlCY+p1UvYsnExYszCtCpjA6zjlMR3GiJpHKwjroDykfGvrMKIxkfZMjvSr68RmDJHZWKLpaOTaEK+mNiG3Hp94VByBxVaRChAfEGsexi0QI4yvD78PmIBZM4bbLHw2lDTdWj0JyMBBBI0crJOsW26pLYAZ9VMkQgMvkAgb/1z4hccyo4aNvrX1urx88Uq8PiIcPwdaJQlooh8Lp8NMEwbfGdNY9bg4LYdaz4ShwkJkJCaNURbw808/VXrFfSV63b6zWYfhMP7u6b4DOLGZMj3A3zPfRJQRzC0l3nFx6DQCjwuJiLNMBmPMNiolLFSsuMdw2rgOmCA8X2olNi8LnTRpGy4jz0TDkkbfBlFG3V8Zy1lDwv0x18pC/i4w7EOL0XNIGlGvKkhcO+/BQcEfMhBqGiIUaZ8ETNHdkLHDrCDy7V0bsyFuSRPYBGE2FNnRuQ4DDgd+RyDIxoYOA6xqiVy3ZF4xbdBFen9Q0MzqB40MI7711775Uz3MqdfXlzUQyA9RtzBx6hOGvPKqjKIDURwxWLljo4gRkgLOl3abgbc3OjE1o3NutdRwAQR6VMFBs6zNHscYemFxpl+3yOlQ7uJsIEcqxsiDbiVlCZdQXC40qsHZEX6vwIXSPbT3RM7dEIxKUcn1UOyzuElL9nb2yuG+RxKYLAbWnp0zcJCei8ANTbga1WJD8eA5vakt6FmlXhIgoAeE9SlGCy/Kd77z3fLxR5+Uly9f6x6EOPWe9GkAACAASURBVErjmgXje+vGIdesMQ0kqBHgFBHWUcXjAS7SDUB4chX0kWck9gNycIw8zJlka4ie96ANQT1KJEEq7ajvV8zikLAnSCSmCei6q/7E1scKSXwszW5dX5YrFegTopXxb2yotD1YlCx0Q8hoCXIYW4NevL1KkWITsA6EDqrWa5SJ/KydQrK5iBQQZBkFYrJX6O4JojqIt+Ddi2jpogRQ+S7KWh3MpFUB0MShwUYiMnVo02BAgTQ0DhyyaT3VAcj1NAfbmsCU11uv9ZwfP3kiUAw43bJqlDgt9crIuJJhtf76L/8PPR4owIOamGNIc+GLhBkzKjLWMDcr3FGBBzQxDppGb2m+dLvXNWe2xaV4ZpXgqgZmnfpsSLVu/JFCzszSk5jTTjetxeHU48/ccJ+s4RA2SqBsOG8+jR8z4SrYdFrzOJxUPAyUcOfrhnIqARv82KzpGqH4fF5AY6oXWUBcKzUhaRoPxXQhAyUSUqDe4VTXSDmLn7TJxakMrc/bilDf+a3vlvff/0DzUZGBBkXkFJVPVXUbtF63NRlI+SYrTK1me43aXL8Y7/py7YWdKemauY/ebGqA1+E8M7ppoJpPp9rxBEYIKkFORUMpEhN80nNnHC7WD6mI6il8RhOE+dyBkdkYvAaLPBvKc1rWSmTBSyG2qsP60DEzQoKhuGtUXQjRfqrxNK/HZ+EZwniPrLfWhOB4I6Agu+gCkupxKEU/g0NQDHr6bHwHtWWmaqhVOpcee1cDvteSyi9Ga7x30GQ+H5uEe0TG8/Sdd9T2oLRhQ3EQ8cw8/VAdMZHJ/vYv/AwEFW0WcnbdQPn1mDndt4YUvG1JXR6MxEeGOQ2m1IgFNbPQiN3lPHphSNa9hqBNjZcri3h61nNOnka1ths3nZsmt/nq7hepLdcATV3lnkwVua/FJGAEGwmole9EqBhVA8XzsNAPl95f+0InJ3Nb6Edg02PzrBN9doAMYHGffkaZ+Bk2lZWMqIWsERGJuTR00QlEsPKDDz4sv/mbv6mxddj0vA6LQBBxyw1oBuaoAWnv6KFWp8QwsjNz5ClWN4ilNDQOLO+ZKiIUD5kDRlzAakpGmky6wuIL2ud02rVZTJzFoJAiLNFuQq/FogQppEejr2pWbjDF6XdSUiITYAELLmgZNRmvGqQxjAwzRYywedzGDBxxNE8speZRectzkYaxNvg5PjvPlu9sCg6MZr4K7qDn8zgZSfMZKJwjdaRtMjGuQU9G50FJ2VCIjW4xAc1GqUTfHE7cfzbzg4cP9D5bW6/E7LBbSG0nVeN11mjrF7750z27KZjsagd0U1wsxE42ZZkx9YsAKuQJZLVXQaggcpfWu/YJYsmmQMb8nrS5ARuqMTGbhw1FRCBSEVlkqVKnOJ0m2u6GTSXyYnVwSBpkZrWJu4M3gJNqlfpp46bUPDnlZgUnNy4J+5yias5inTkqQGYslqeM7Kvmo3DFxS8MDCsecfigi8FnZ0NFgF4nr2ByN1OJhqjgvnjxSkq22EwSGbgvOTxoeCt1q6YAsJ2BjyP/DLolDT5pgvuLhWX2A51/zMuovxZMvB1PRDE73uiVWSQ0u01j4nXcp/NBYEg9Yp0ek7CyVYjJ1m840PUrxay65Ul1eCZEJiZ7eU9Fj0qb4p6ISSFQx/rsMcbmtUi1ktZHhiGvwWFLCjyonc7/R7tkeWm53+uLEhfPOOx7segRtcTSB6ACm9mpaa1d+JhEavymUNVKY5YITI8qhFg2M+uHCMg6fv7ihVBe+59RP83q77Bn5GD48//zf9+TwVRfLD78Mxer3PRYfbJpyMHF29KcCKMJ7siTgvDHnX571qbTr35F1VZg8YvKsQyzAN20rk5paSowbFeFNHPyAfuSerKpyKuzab2Zql5DHULkdzwm4EEw6qdHT57IvI2ZLE5wFZQ6CevYAc3D0RHVTqR81pqwmpKEPjD40rVNWOVH/Qu4cwgmAtEjlUZK6Gaway33aAzeXEnRFlnojz/+RBuLm68JXNgLiD5WNNTRH7OCId0jeh3A69IgrEbJNGxDEZLp8+SoTnGEcZaW6dFxijPfxVi3v5TeMewoxVS8mBYsosP0ad/EOSlUo+keUiv3iiG8TOxy0EVqTIIqItN6lq4vHY2WYNU/90EMKmyZAu6JEExpOZopopqqHsiOVGG3TypaU9uw8YleRCb07Tc3b4uxQFM9G3xwjk7ZET1B9AxnpqtuPyDFpXT1gPapo/f3OCgO+mPspIfcbxxoiISUD7w/146UAOsDwR6ANe43z4xnKgLxN7/x0z05/DFPhD0NWm7qwKOdN6Kej3f/hKJQNpSFPFxb8aIxKEuEypSvb5RTvqQW7Pq7d+6VmTnm+k39V0ddyqXOud2LsUUjCB6biuZhSKBAwqnJwhHj9T0TxUYfUTNy887tcvvOnXL37m2lBSYCX+l1VH9hyaJ+CPUTowsWPDRUzfvzc446ZkEAkniYktci3WMCVPNFdRSCcY1okQsJw7/19Lx8+uln5f/5N/+mvHj+0g3ZYvMFwoQau9WozabeMLPndBDQzNb4gNgNDenVDUXEOBGfuamNxSHFs6FoRwKLYhsHlZ0dpAdsY8NGskn5stgtGZ/X+MY4DVjXT9xDPi+HGoDT9s62DRjUBLecm4kARuBoxgL2aCauKhHxOjHBZu0wT0aGI0WjqmqUmspMegMU3A/KLfWE6gQwkSC1FQfNnTt3pSkOujfooMLz9zClUz4+B6kekYq0DxR5F/rS9nZ5/Qp0ms3ABDSHMTUogqzTZZFG8Y0N8w7Hx7VhXr56pXVD1JIWxwg657ZM0gTzL33r53oS6d8nArSriqvVWFkM0tGewI1uSievwAHlvPZ6Yu2zof5dVMkTqaFuuB6rruJjuBPeKu+994WyurZarnqXQqq2tl5qU2cq9aoO4HkDubFL74CNJLr80bGK2vDMbPU4pEOhP+JNajE6ovd58uRxubFxw9JV6v/YjQ9ReFmbjkETcj9GLot9X1srMiEgo6EoIVRGokiJYWZQZ3kcwyd1aqjMBiUKvHn7tvzbf/v/lo8+/FigCCnnGIABhnT9utCCkyroZZEZ5gaiKwt6uFHgIaJLhWjMXEe+QGz5XdAoahoWDZGFE5S6xGpONkRjUWzeuq22guhQ0kk3RYi/G1DyaA4bVCyIXZSc0DiHRmT7VQ2Nwt6u/SFOe3o73rwglkR3rx1eg/4mBwMATkZZnBXYfiaaJm4qV4+rOpipwVY5U06WG+s3ytOnn1Oz3AeX+575fZ7P6Mi4ZMb5ogkP9M9/R8hFMP+rNwLSjGab4dJXvEX1dnlJIBeZE8+F+8hByGYj5SZjYL1xj9TY/b/+5q/0QH6QImZQj9ODIlQWMXXCEuh4bIwNhccqJ4gbvnjtEqE4OdmtyfstqQup1Nwuf0ioQdBExuQA9/TpO2V5daVw8MPJaxp1qARdSlHVLOZQaDzvEvc8hA75dwES0h9AYck61/2NzFjExYUakg8f3lfqh9u5LFBIM648gj6k1BXqC0CLdRtcPNNMZLoUlMq1Yk5TNpXmjRhNr1w4fs+TqJzahoo9getaBC2/73znO+XDjz5SrQGQMzY81i/adU2YDtQUiA2aZqe78bQD7ATCFxuI9JDXNhHXunac5CI6ky5X0U7uS/pPYW9wbasra9pQnrCd0cmsJm5NM1kk1AYAKoyo99sMqp3hIJoQy+HGIccGtqM9z8a1oDTYq5Y7JznXEiBp0ORA/ayqCcgizcbRpsK+SDJh1LW+91z7u+9+Xgd0xuRZ2HzxuTWvpyg44k2FqwZrs2enFhrvr7feqIby+1kizYfNiv2f1I8D9TT5gJ8jMlMD5zDgmSVFbf3zf/aPejAH3rzeUS7prj6IE0L4LZ0u7PKhIbO3+7DlpftTHpt2V52bQzrHSSezgSo5xsJXqig2+bUIpXI7wJ1wArET20w6TaJhfF2IUKQWHj+3NJgp+riUm53OQ5RcNCL6M4xeWKxRNBjqBhjsYnqgzbYs/uC7n3tXqRGHhg4GJJd7pJojuuFhwJt9jSgLbiMgj66PPFphkwRHMoPoXIfIpf2iuBEnCcrJYvvg2Qca8+akBmXChIH7wR/LTFtFiM/En8w4uV1h7QapEdGbQQ11Go13WwR58tUjMURz961siMZGJHXnWoC3YVhwDR2uYXyirDLIR1NUVkTrsnQFHWUREXlePn8hTiYO6RprqF67ODiyCTKtzWYKEtznxQFOcL8YuIzgTGWwc20sYn6WKBEz7WhUWA99TOkh2QnTAR6u7Kp5//nPvydHlZVlBj0NX/tQtYcXhwj9JBF70SKBdiRJN3MCFaEq3zDZjrmDuG+OWf6BtQBQg5z2gEkDEYqN5cFHT2e0/vW/+qc9CtY3WztlTxvqROxt2OE8QOoC4HE2VKvYIVyudl0ijud+fJpjAzlpDtyUXQsN3TKwaEYuoipG++x1xOIZ6S9kGwXTkVcvSr6950L5eGDqbXE91eWbTaU5nerAQLFtChCO7ycqOpmu7V6ZLT01Palu9xe+8AVNEF9jdckQHRuqsKGIKHaWCOo1MgzDnYYipGDgX/o+1Y0knEeZcFsTwSRYzxZRexmxgslBtLCDBaqyDNFxcOHcODE2JVXcMBJ8OLGRMZSzSi0LWt64dcSBn5GX0dRMmZyyShKbmyuB4MzsFlrdpIRsirXV1XLz1k1FNV6b1A8GwPPPnpe3r9/ocKEA50SGtnXz1q3y5J13VHgTHahhX714qaE+mSTIEQQjcebKLGKTNMt1oCOIVZuQoMOc2kz3UI/MjDDZNGiiUycM9NBDtJWpVKDYcBKUhGqGVAK8zhENEN7evKOUD+QPYIzX5dDmO2UGBG293hSj62iJaJZZ3/ksNG65H7w3f7gWIjXrmMNEOvfVL4yDa5CCxPWx8VhfQSVb//Jf/GOnfNsHVakVvTmiiUcV+EOaBitifMwPno123rY/EmMTnv+B/GnzYR7CVc/j03KkkEU91Hi7UmjoTixtTgwknzw7pNMUi8XYQUrbggazHTFMXgRVBB3zGARwshaxZLKs503hS73ChtIEqcyMx4RsvfPOU/EIpZ6EWYFEUnoaJGw0AsnnCe3jZX6WgUU0rRl1YEPVKEGfiFSGhV/5jSaTMm91qj4XiBd9CyJBTnGDD+7JEZmmJ2aVrhIduH/VLsMa2lXlyERYi8XIwY/novF2rgewxJIC1DOk4DwfkCdOWKIxBTw2QERpFgsLnaY2JswviZZ7u2IOcDBApaJ39/jpE20skT6vrrWZiE4gfAAO4lKe0SDeE9ufjZ9xE/WzakOfnw3rJNY3BjocZdyIBVxJDQSdCCNrN7m1nsYnjAAyInKBXc2EYGyiQ49DrlrcRNkp/U+PJVk3kcNC4zMchJWMS/R68/qtQRTplfhQZP2msesAg/6i9TsSMdnQXB/XwYYi+xDK909+42/3UEpFVxzBfDXYLuwdq4E6IE4Ktal5CadItncYBjZRjBtrahC9BKILRFTpL/T7SLDBrVHuYTWPPFCXKQRTL1TT4b5YzJj7I9K2OALytRuG2QuVZVGRH9IfD6q5OMyG2sL57xh5XHPESOfWb7Ch3pFoDMOG0I16V6g3kUqyCGpU5ZTrEg3Hy5w21JSis76qHqFqo4wxaAEbSOC6ObFxUWSqF8MuRj9y/R4fJxpzIMCdY47HGwo0Sylv1QPXfa0aEml6EhV4cBqbb1NjEpHgy9kBg5SVAyq5/uzstNDOlWXTdzhVuQbaATS2t9+8kVE48lsAQMD/ULbuP3yoqMaC1qg3PlbSYK9m47Bf2kTPQ6XkfeWjKmlmK1IPIPb7hGQ7I6TlrrdIpwxzO3qFPcFzkLQdYxJLS/r/6VWRmbDJ7z94oPWIoZrg+BMGYy2eE2JBmsU04Pkc1Oz0J9lcrFF+DzIvPUAxUio66JERWBctz3QxyYvxYO2hhpPIdeDoQjoYvcLWr377GzJc40bynQVBDUWuKnJsxyKPuBeQPgBRckK4B4SRclzc3ZchhMdTiN+nltEuR26KIpE5mGolqZmc3Eh17F2TkVYFMue0RyctE6yRulJTU/0JGPLOwSMMyQZ+/eaNFrYVmGAnjGqBfP+Xv6haKtO7l5cQdv3eSlFJ3cQCYfYIfW1en6gMMddClxK4T3qJk6Gc3pX4asNz4jFYSXpHlPIJaKsYHhZNVQQoNQUrCyDrLMSBwkCAU8VEZpBEpTEyyj5VKgPgAzcxJncZWMyGcqO2qhnBAaxmaWIQgGLClqjImgzXYFBPTmpzE52YKyKqSVLgsqtZMBribGi3FTwQqRZKZayIXSGqkQcRlZJX0RZCIOWEQINTjBaswy7Im4Y49y9jJIWsgaY/8D2jPD60ELEkLb1z515ZXGSzjymCqm4+PBQayTWS1Vj49FSZBJHk4aOH5fPvvacIzOHDPcTtkhoqf7L5eR7pe2maHIN1ud5HtYuoN6sGL4e1aVfbpfWXf/bP9UidwOc95mz/ULswAAYATgwL/eGEs4a3h+KEclWDKg0HasbFxFLr9OEx63QgcziZYrXLgntOkYEGOTQLwr0I5+PZaI0UtAe9bBFDk5LryYHAjSG9hALDyStBf3X2h8rm7Vvlq1/9Srl3/17h5EbfAnsdwAkx2sWANrBA8QmPDwGWUHaIUKS//IyVnuCvMY1sZnROLvJpIhTIJf0fHqp7HHZSpBHJuIFIlX1uW6hajaCkIpH6MaQajeVnVFw1xFf9k5w2+Stwt5vfPiiMXDaaiBrZAEWskUT2pn2gwGMkwMUsmtDBADpgbJN2+fCxUjCHKoua19OIxog3FdeUEXxzAi+NAFbjNlL+yK2RvfDzEHOJttSATHiPVoEcrg2Ul4hEI30V4cqFpTI9STo+rLXChnq19Urpl++NZ+W4fiIJfLyv/uAP6LDgD/eO54S+nhDaPlrqZ8lnzGYK6sgz5DPxh/GdlbVVZSo8Y9L81s9+/b+pDoZVjKWiSyYg1rkZECzNxTivFZ1ePqtDgpzJp71hmHFxUR50it5WCr40YIOWiU0AZamOWxudMR+QRcMD4z2cyjQyWo6EdgRZXkbAY9X0Irm6j2lDffrJp5oW/uTTj6X7x2nN8N1Xf+B3aGYIlBF87ujYWuuqf1hgGlnHiHlBgjNsWjaUdNer1gX1laW8qA3hrVkpN3QdoguwOCeWbEYhYjJmX1MPimgahqQMMCVYTDxc9412+j0NHpoPD/iOpNyoMNnnlxOR6EdayXu43rUlDPc5dYxnnVJjBUCqJtJDw5p9AjCQOFPd3LGNoWYgmvHd2UtPLAOhXvybACrzAeFE0iTH2NyN4Toy3j/7G84f94nUi/vBc7ZryoUiNc+RKIc2HtABPEX4iqKNVdtXUlzEKuFYTk0w2uEZK3iGr9+8rqZ3Ntumb8S1E6EePX5Uvvj9X9ZYj8Gr47K909zvrE/xACsj3umj6VIpN/LvNnuHywmlzYdF6+s/+WdkFkBB6hFk5p7M5zPLARUb+i0O3WwqgACLJA7bkkbGZ5xUzpfNJnD+D6rHn3DtvDEszJL5nEzqGsp2HymiHd5QRody8josg8ZAql3WhpJ+m2Zh5tVUhCKChcv7z74rqTEOCHoLX/wSMOsdO4MMt8rZOYpJnIbeTDxsooE3E3zDaaV6ul6hldZE9yQxG99FdA6ZwMycfCLgDnAQ+Rk2Eg8XZoPH+SdUH2SDYDIACtiQkH3vMt7B5+UauR5e/9mzZxKcAbDg4TcUnEazPJErp2s2nL2Tja7muST1FbBR1YKtYmRlzkhQxLcpSC59QykJk9LyBVVLcm8eNc8XP08Ng0Q3mYWoamQi3UvNiJFmci2Hh/tK9VHI4lnzs1JsxR0SnRHpebB5bTjAe1PrwOaIJzMLnA3FdVAXAq+/+/nPaQCR60m/ktoxAFDDRfVGysGU72GF8Dmow8jcALzABsSU+Kk/+7WeNg4wJvAyrOVK+deJRH4sxoGZx+b1Vc08FvuwKUJ0/dUrquKKKdANRVpgJUNY/Dd/IKOA9vOtPlG198ICoZCXSAv5dHUe54MljcjiZ9Gnu33jxk1FSXJp6pgPPngmHT3SMqLrg4f3BUowx8LQJA8MhI8HI6vNOqrBNdtbmC6/hWRMRWomXiVicukarX+Cd7s6Ienz2Jkc9IvP0FJEgnO3sYHDoy0mqaVSczJDBSoIiZYDgWZqeiR8VtJbfhfaEF+8Nix2IjHvleZiTtecqm74emBw8BmovoGxUNPFHFisA1BQbYi+XqMzCRacekmyI6oRj0/XM+TM+IfYHzxj9QQNFAQBpN6wxcxNi6hUyW2iDD67HIqshZ3tN0qnyQAAjHBy4RAHKZaIj9oUwxoPof4CzePwkngQMtEnOLLQ4D1W5sEBur6xIekF3qOJ3ENa9/ydQ5w0PRuSz+kyyM8/XzkcIBJAnwM9jAVR60//yR/ThiKUu2lo5VXD407dOBn4ZcHVAyLvSvnwqb1gUtUNPXOo/CfqODYOs/Bleg68p82xSIe8aeTRK7Y0nEGKchfmoZtkgWRDuW6xeg8PFxIpTu8UutxIkBfcHHZ2d/Qakui9sSbYnAXJuDsDjqBJLGz1cwRBc5MrEsesk6aEG9CjYbuzuNxzYXFy0vEgScU+/vhjLXKQSmoFPrsH4W72hRu5XlJK9Vl6ljdmQRDdnj37QGTaly9fKIXlmjgQuG6IoY8ePdL7vv/+++WTTz7RQrAh2qDtkJ9FGBQGcTzYaAilpzRNM1lIiimNc0RkkXAC8ye0IKXxHXMlXf94MVIvabxEuhHcQzMazMH0zJVO+2qbSc+LtFd6exKxXCwzUww2ohaM/NxFeftmq7zdfi2LG5rVbnVMqJ2B5RG9JiBzng3Rjc/OGmQzRWOEFFDaFEhII+KyvKyNnFkuAUR1TbKm+D0OMk8Dn+j+hqOamjEUMaGoo2yoWa0f17ijpfUTP/qHq3KsQ1hEz7OhNN9ULexpbKmhWDcdHDi8SIG2g8OnsEtaIY/ZivKEbzbY3PP8lBelTjjBulCcXKPktGnmrBplUl5H+nsVBOFAMM3fegrInbHQQndx72BG6SFOi3fvbpY7d2/p9EMdh54apxp1HZ+VqCVlm7oAjTRRP7kDD5gB+uXahUlnKFw7qp/iGMhpBspERFxaXtJcjzUIIjVdtc5bjNGbz0bfigiHOu2HH35PrGg2HJuSRiKLAhMGrgvYly/ek0WQ/D6HGqe9J4wb8zYOFn5O0s3dqhlfJZqpC8Lly3cWEwhfnkFqNQl4jpk8PSGbGTQ4qnClzAQ4EKurCjUq0wtK1efKKoIqtzbL/UcPygb15OyCja2HEAulwH9dtnfeSteRkgZbJK4HCQPqWVI+1hbBMnLIjkonjbUtSCkWNQXSwZSa19w/ySrD66tjMKnPw5ZPhOIe2UzbrBUzXowtcE8IMEQowIm+d/GP/dE/VAcMvYjgi7GoY/plN8OOI9ioB7nsYzRrOkibpiP2N045iDJGAD1nozcWaoaLvFnMjlJGSpyzS91akWYwJeEBBsmKqXPQFgMAjk58UNJD3o//zo0IQsPvZ+zDKBt66z6pbt+5Ve7dR4OBZvSkHhSiL2woIgc1VOaWJEVda0rpa0dMvuOozHVwvdQ1RJUPP/xIGzlRnwcJuZX7FssXZwLcj6quKkY7KOWRIHdSue9970P1sRqUkNknWNA39KBZBBFazKlaK5064Nmk0mlYhgMoMOnCSC6HGtfKAhKEL3jfI/C8Nzp7g2gtP8v9J0VWPS1zAVwxGJY8U1P94pyWRDXoI5uRypKHHReXlrWhGC2npsRtgxpWHmUnmKe/LXu7eDftaAKAxjT3y+Rn2gEekeGZUdNGW5xnwFqBKSNTCzFsvC74bGLYayqa2sfpXDYLvxv/MtVIlTXBfXb5w2FqJFrPg1S6DnaqRCA6f+3H/wtlabZGMXImP1tOsZrGiLRYO+ncZE5XwrTMfS8hsQIi0Hh159tSviZN8sYUlSFbWgwf+DZuD0QZj0boBsmixAOD/C6LhE1htoHhZ/7dNZURrTRC03eR6Ks69dayCBWGDc11x2qF0fuVNSIGAv5oD7TK2UlbaQQm3dQsoGv8mylF1FE2+bLpGA4NNpuOrQpQLVGRdI37ZqDEyj2+b95U/H82k4m0XpykTaTWUIwYyQb6f/nipfQpfCqaUdJnsVe9CN4nMm0GMyLG6dkpHwTeMDZA4H0xMjCBGYialgGbiPsD7w+eIBFDcDWNWPUSnUJxLTpEJDPtnyFSS3ddFj1ucuswQRtR+ogz6j+yPjRBOzdfVtfWy+adO2VpcalMME9XZZlPBCbslINDRH8OhOgiPkOE4feRXMDKKIwTIiFpGpuBw5/Djj4kMDqbjc/GxuEgIzvhcGNjscYTdbJOwtjJwRKlo4yWBEbXmiLpVCPdkVLA2dd+/I/3QPdE48EomM0km0/XEtwsJhhBYqRjVnsVnNwajrv2DezfZCkAOXUx188WJ3wYdejjJZSOulIPgxSB2vk5PhAPhJOTG0UqxYmfRmd/KlNDas20Kf+f65YWu7TAPV0s0ffJSTUq07tCuHNmDlSPcQWalwywtVVHzeElNEtqNudURJveBgfA7IyciOelxrMdHn1Snmjzv3q1pc9FJOH9OFR4f/pfMPPjk8RIiKlYTX2atE/0pdcU59ZoyD1O5Hed6oLZ989qPD7IjK4GaJAII/0sgUOexqVtoIlZbQCf4mayz5eFOc8A8ZmjZ8+99yHiuTTVW6OWLBDoIHcUGuBEoyHB52Kuz5DVoGVuTiR0LcjMC0tLZW39hmpfiV8SBUj1TxmB58Ci5XAol0ayCA4DybaVodI+B5xwW4cDl7ozHsBH1M/bb8sBU9A6UL1utaHW18VtZGOpeVvrvUT38Aepd23sYJZ7+qJBoYNOdi4zBeE+Y+snfvRHekQkikOaeIMsZwpOaRugFjpmiCMlXgAAIABJREFU8RFeyMRGsPrr0quTs2keBnRwGgQ/z+IhyVO5AfwMdQQfks2SYjKgBvmotOuU607ow7BIOYWoF/idLKqmT8BpbOgfGNOzKmiu2c2QYprr4HSiD0Gawdj7+DjRjmE3bG06ZXebyc2uNM7FlKgTxIZNeyqQYdlL97vLKXmh+R5yeyZzpRN4xBciI/AHb+gEhpkhUZY6ZiEfpjrW4Qao+WxJsVi8REEmfe2iyMwOvEMfWDkpKdIDPFhEpnFS4R55sZuoC6+Ra5LKrLQHbUsj2k2/8WwZAg4RNYk5VKsYfwi+fX+wa+tjSGasIomzlQEixoO+mObGKGFGkYn0lsYsYADsm8XlFaktaaqB+4DbIVnAyZG+jo/3Pcx5TaYzJo14mCZuZXgSmMMWYIY0j+d8coYq8KGiaky6OYBDZsVJg5qWiAfdy3D8cR/4GcQJsqE45LymHRS0ZnnOpMJtjyYJhPsTf+QP9HgjhvDiH8rmYHHzy05R5srM3JxC22COaWVTuuSe40kTkoWRXlHcJoLz87r8OycAqJK0Cg6PBCBos9V6iw1nLyXbxPAzAB8U30SqNBQ1GVwjITw2NpPVg4hwsD6q8MfpifoouIozqnCXVGOJkQYABeaYvKF2tiHjkjZJhkbX6ka0PYGZmYKVThpi1SHrssPURykKiWrY+3ALaTxSfPNZdThM0K9onPjC65PU1oCgP+/MveBec4h4jL1qYNRDTWANSrwIjYhJYQTVdakjVtJjpSudKlVdyZ9qKo/hJ2y9dLIPIkv6kEJwg+TBIij28zJIdGrZYb0WQ41WdmWdYDKtVFGIIY0r7u9YmZhCIQth0CrLJl9nXEkYcbcuOc7vnnu6Lhdn0IbwTt4vh3wdHuhzkTqKxTLBSHzRPYARA4UIki8eXQAoprt5ZCgBgE3M5+arv65nPJia8Qv+eyJTAoERaTPc+V1+ntfGK23rzZY2FnWdMoI//iO/vydNiD5Y0Hi58oJ5c8IzEWsQxpaxl043P7zMRAUV4QLisSoeGsKUGnXnxrghx4KMQiwPNHp1Qan4zr/7d+3vmmvgQ3p2y4x1aWVPWrQE5A5ZNGS2JDC/v69eBSkMadzm5i1tqKkp6jX6a+PlstuTxSgb6uzUehJsDPUdrogEpJMIK06WldVlRR0WMePtSIa9evlagiy4GOIEAqhB81ZpY1UrkkWOGufUkG5acwo2Zth2OicnD8UoWuGSjKamPDzUsB+NzLBTwtJITZlMwvWqN0yeU56rXEwqNWnQ2I2toHrUk17GOACYNI7hniHvY+kDNtGCIj+gSzQFTRXg97i/42VmjkY5IikwxC04Sl2O7jifXUKVmvGakxP7xTlOMET6vbJ/wAj/tqKN+XTjZWZqThuWaAR3T3Lfxww2eqaqP5Jep6jVS63iM9FGtHJUwyd1r88E4mRaObj53Px3KExsOn6WIPDsex+UN2/fiBKlLOZrP/7HlCvxF09/mlHtNMLonPLgeQthsCiJSBTPMh6pwpSxIiHV4oGZcOuJVRYIYZKTgylJvHXdAzDBlZ9l0VLkSlpLPRmre/JBfNp646WT7c3k6ENztddKRx2dv1kteLQGEYAhSg0W7Un9FpeYgqV2JBUDYGmV87PLcnLUljXoycm5IgBFrd1bzF0j0qB6CyIq5Knd0eTn1qs35eWrrdI+68gaZ2pq1ulMVZcVmCC9O7siuqnp9HSQuuR02trog4N7RKlo30Wui7ovQEWa32kjGOAxD0a+tIL8G4ljDlFLgRm4UBTuVXi4m8nY9KtMvXGtF+0/k5NJaUmjrXjLAjVNSTFeIAoaDbRb5srk9Jz6Rwy1HjLndXQktO32rdtldWW5zCJlUHrl/JT7f6iU7+AAQRVYJ/Q6mfYFrZ1T5nB6bkQxzzeqSW6VWGLMLQL3UrOBwnxIg9cYgnUds9HM9GhM2olcUdFiU0Hwff+DZ9KZ4P2k8gX1SC8+bIZ1Hkr4XJpQJRfuOy74dFI4pKEKfFn5XAEhOHWtb0AB7tFhHiQpDPYxbAo2kwXeV/SenhMyfUmo4olH541a0adqTMIctWAtgC5Cbr3QhmJIELf5hcVZ2Y/CA/NIhkfnya9pNvKouXnz84j3symQB4NrhnB8rxweMMG8K7sez0Uh7Div4T2RYbttafiR2rCgGGE5ODiWnvn+3mHpXpDvm3VBShQmBA+VNJQDChNvI4iAItQ0tj9NZz5IKPef+xVIlw1F2gvlCMBCPlVibTdCl4GBE0mINEGpUnwLICFFW1zW7+rgQnpAnlCmfwUdDaMiC85yb2aWEH1I9aygihWNJZbZoIoIY9RiYzI+G5+YLtMz82V4dFz3DJ1xzJ9Jxe7cvlMWSKdKq2AxcwjCd4TTPCkmX1a9AjZnNo1MBtI2YxWMj4SZn+9BI6PxkeZ6WBJNSujSJmleUD4BIFUjUsGmNucjP0Aaz716ufVKhNytLeht3dL6uZ/5KUeoviaBc3FOtgatu0ZkTR/ARFWfUkSUpAJNaGTcA2ZAVSCVLWhjpyn2d5efGVbeTbech8vDUw+j6lAw50+Klx4SNyacPvcOMv8E4mTBGBb5/MJMmV/A1gUiKUOMsGSw8yi6AYw8AOnzwIlgGxuLZWYaqj7QLwV8KYcHp2Xr5duyv+8TkUUBF4wbC5wLbM7hweekIcyLa+T6HHHOdmG+DCQKgUmgYsHBoJ5o0rXcfTf6Rx2DkKY3VCO+Yt4in1PsdolJdqoE8a4Isc+evS/ddARGVHsOMFhyIvN70HbYnH2Njzp6oZ6THALXVDtb0alJv6Uw1acMOZ3mPvXF8VXfWi+DjaWalUmFi/OqSWJ7WFkIQazl+QGITM3KBE10rl4pF5eXqotu3dzUgQInEJQPvyY20vkZ+og8s+ZgNdBRZetQn72w4ybrhUNb0+GacIjgKmCS9eNZb1wPk7+kzqTR/NHE7zgHQiM61JDArezEwRMUEDFV1jzpHoRcNpQYPf/j139Sq63XstiK+0WWvuLkl7iKLCatGmP0x+qkpBGkQEH43A8yn2+QMWFfowo/IrbetrqN/VCBVSt1Q0Ielyo0kXby6EfY6o3PkjmFjXh89CGGR3qCwWdRo52nkQy6CIQL6DCkWRpSDaIf39HjwyVehTSGxFJWpbF6Wt5seUMxtj88MqZxCxY380dcPw1vwfGVMGp7Tuqtay1Es+Xdi8mwnads44bOZmKzmKFCasjpFw04/s21VZR0zWaG1kSEgknB+DY6IBwQIb6S1iRlD2yuDQVJFS5eBSv4b+o7ibmBhavBBFJ+1buYvmmE386CkKBnZ6ZFMEbPgojNghuR4pOfB+0TDhsWvxjaffd6jOtIPwGNahNbCCBqRJOKWiBvrke9GTw1DkLrvhq1upk01qDgRsowouu1JJO3I1K/Y8ksZ1bMI0Bm4kgPUu8zos9Fmrazu6cIb9UuT1FYK6JJ/cLTdJ92Vmg4fUQOyZevXqqZjwOKkL6/8rNfr9SjK31YiazU7jgXo4UhZi1O6E4r0l3mRLO2tlPA5JzczOSe4eGZcNtI91p26UqUlegHyAIH8flz0CRCfIiVnDS+KSwWHl5zHYaF252zMjR8XWZmxsrsHE1UlGqss2dmNJOil7LcOTrCKO5IHLblRaZlmU+CfmRDAUb2Gb3ApQMIfbhlugwafEQxXgdDBHoxlz2Kd9cXqUXSreeGky7JOVAETDewE2kNIHD/bJg22Mk3iOGv3FeJirx+rU1FEY7byf4uMH8tiGumEVf10CqNsFatulor5xpy7zm904QlqnC9PDveEwvVS7UdENX09C99Ibh3owxb1hqMxQ/LIXy/PiAiAzdblQ6WFKSBSCvgeys/3BGzTZi8lUaFHDUd2anq2RC0U4C6BYhpCqKnjEc9siPACMY2cNk0gDPI7uC92TisH7IaeIYgszzPpkQhU2DObnBMyWwK7pkBDdYWtfO5DjdwAQ417nfrF3/+f7Il6IXhbGsbsLAMv6oRq9EOTKut0+aC02pHiENG5D4UjaSKnti1ImeKwHzXa7BB6tCbyIfMRnUN4+bEDwsi+tc8lITfIFqujxBfLNpMc3O4fbMY6fUY/u132M9AgWxWxiadmgDCN+kULyGiCRuZU4efM7EazySEUGhkcw9INz24x1hLZokyMcxiYCHyuQXgcDJLLHRAd7vCmGZ1VEM1aaWbIJoHnJF1nhERKtxEDXCeov3uKO7mrK8n94zrEdBWNQaVRkLorKlPplIzysA1oujLCAXULDYVoyT7e7hVQjC+EIBDrbMh3y3muSDDurHrzdB45TaEYqKIHQmzoXRhkmDDxQRXQLTlncWA/tEqQH98UN2K4cMb6+vaFP1IMjcriF5R6pioc6yo8/o1GYYVklIPKgWW5rl1N8gkyEbsAunGr/qUa2vSH6EdkGxLmUbADfqrE+PaUBxuoI+2Oyql9eu/8q2eWNKnp0rBourSRBMPlLXQf6hpoPWpzYCYnbMNJZFNCN2AeDwLYJAylAgTZEVgYvU6lR6AXAwt0J+Gak7nMAWiETHYQCYlRfYsPlZT0+TqVlWtgKU2KBu204HR4LmmK3TEh3sCMoBD+ezh5EFIJTW8vCRNa5XhFilmQ8ikqIaqxMMcREezmLlemsrUhXZRN/MkB9Ug/JwUrYHQG/3yRHZ+hsURi0ruPwvh9Bh9icYlkaMufr05mBwpkMJyJsHYRNwquCauhdOcSAr1iMMF8jDTt2wmBjT5zqbgkU1PTQqEIC1CDoDPJyYBKlJiwvjQMzgCi4bZMVS0TIDms3iTl3LVQ/3KzWa07/hCEGVwUFBZDuTgCYzVFrWR2VSMZCBESe+Rn+GAYUPhx8UIzO7eXr8BnoyJw14Hj1SvOAQag3AyBD737c1NKWSxocLs4b6lP6sSaMRAGzxKfkZjJESov/W//fUetCKUa3gAgrPr3AwfXLMsNG8lvG5PHx4YFxbjNPoPg6li+k1hQaQnYoqQT01FjarFygcDqWFhgKpxUqK5FqbvIAwc4qdVfjzJq+nRFmKVOM0P63urxY0zmyGwu9L6no0NJA1NXj90WeZmp7XAqCV44BwwRFaAkRjIWUeCDVFdDXE2rJp8SQXS38iiITpxSLCx6FMEyTTcb45hNP7S3E3qHCYIP0POz73gIAM+5jAQKNOpc2gRJqlpkJ5Tf/zdEcoAhTcUUZDnFYAh7HOHMyOg9M+4rSeCqi0Zlya+jNEgOMPbrFJhOJa4kexn67rDfauYEFi30GIsjqgISY3KcoZoSJSi6c4KIRLTqM2kAFFeaFspuhc3NzYEFM0tQEfyQS7r1gM21HZ5/uKlhgvDDg8bpKFpecqBmpfal2siO3vy5El58OB+uX17U5s8+hl8njTbAc5ooViYk9IFN8PJZkPxpjTI8oDZVMDBpHTq+1DQKgrEnd2TtTxoilObPFs+LKE/YxehyPRPhsF5KULktUUuPQVrkwHQFgbwMm7vjW3OWU7bDPWlm80mgvMF0ofOXvuCcQM7GwqOZ/XLrrTKgcklA409o33yp9KsEOx1awmoQXjglCpG2kQp6ZzTLoCDWLmDXEfmjdLLELkYgIImpmZzmvH+/oaqKkpuzFqvQAtOTHDLTjsdscsDXXkJTSrieuCRKJiRAqWg/TSPjdUMxkHLauDyJYELjJTI4T0nMDC8TmB7LOOQzkbStSnCuqeVhcl7m+dmao5TOvd9AtWbRZPJa7M5FKFBQkfphRnkYgwCW0+AHkbTacZz0HMP+cNhju0PBz4jHwAkC8vVpqaOofO8tnd2hbplOFMIch25yHWh6GX+YRWTGRpSqocqFhuKfhOlzCCHMvNqkIQHZRu4d+hbqA/1a9/+X3uqeSqhUujPhFnH0omTg8G1lDaJZCyuoD+cOHbftvZbcnL+fXCOKacEN4UF45qG/tV1uaynqxu4HuXgtM6IA6dR+ljecA2qGAhfXrCjdO45feFmXZWjI1BCO8RHvkxcKw0QgrwxVj9cpibtYNFnGgx4ufJ7bAJACkAS2cKIOAwAY6kzUDN9dfHKrREAN3b6GKMelvSkb0P7l3NfDLojt6wmq9PqyKqxkEjF+cwiqdYenRC0vgtg0+xWal6lh1nYPMu4PnJ9npZtzJ05RGKBI1llybA5VeW0J8UDwmZDCXWUDiImcaZGpemuz8PnZ0qg1kGeGXN/KDxBng+LNI18Rjkw7QNG578BesEblfZ4ZcQQHT3xi5JwW+Zo3HiACQ6DDZgLmCRMQlG7lkY/fEp6grw31xVwTeQBTd8y12QVI9aBNdYntIYZ3CTtQ39EY/dV0i0ADfQ3gBchvJIGoEzClOKOIm7rf//VX/SGQmlIwiwWExHbFrnkOozW0cyRqUMU9I3Jr6FEUjQeDmkYr8HPiBY04BnFAzbk7S/l3uSwHbMhAr+7/+JFTh6b14yOg/s5VTOhjuajD0FjF0qTN9SB5rRIO73YA++yMHB0YGye/g+boyedO1OYGjRHN5/p4ZNTES9B9jS5PEwPbkSpSTYLNSALiz/0SMTdU6+kRgzl7f6bAJi+A5/pWSBmOTgUiauzvBdW0KpGKmAQVRQkjl1Q1X6gxeE2hRe+WSVc+3DfouXB/QeKBpLpGjaoQET0JqqNUmSwJfd1KY4lMDsLmY3fZ7D0tQONNLKwec6c4pILO+H3HfHcxIYZYwaCN5Rn7zQdDDOBxV43Nr/nDWAunVJnJBNA/kDmpqfL+i0EPF0ecGCeHHPt52p45xAjxf7/TymY7YMTp3umRhCppZkOBsUMIBSQrcEELKBKfiu+6+KiZM10oP39v/M3euy+4zpyzo2g0JbRVe2LACfzw2woSKDhlrFh+OP+QJXdmjL03O9FVEg1ubR/3ukReTNCiOrQ1/5VU8xWYy5FDIML5vx5GE4afnWkmtrAgAebAcKq0yVgV59StQei97X0GELzzEOxoRDtlJyUnPeuxOLQHBMjKrXgBaKOAD3yFwYoAABYiB1tSPVNkFOTRY4RPaU6OKtXi0p9Pg2r+ZrkNTwzqwOMf5PsdIWK4eqpAYljPY57sojxQWJQxoU/B1Nk0Po63AODlkQpMfnVtLT7H6kN+hSM65iVj/qQNxOfBRCBnlDEX+DXWcQmLu41laxTrNxnngEbyrNhjZNGNpRpS41mO9djVWKsZibM+ubwqB5jiRp8V8rPZLcUa8+kfEskhxI3v+j+HRPWl8oIbJ/EV0qQwQ0luesq/EKqxnhJ2hYAU6x9r2cPWAa4Sc3EGhRKUiFaNjYlikCJ3/hHf6+/oZjxgcnARciiZn62r8OHxm/MmHnAPGgPFXogkJsVagqnURi+uaBEKo0g1K41ha2YKlVg0qPadkoMTB7o1xC5C8HcKE4YHMkh7apOEuvc/rem7Lg/YU0DIFt7Lq2srJXNW0zqcjMnytnZcfn4k0+kjoS2Np+FgjfMY9JQ9WOqoAwIn/TkeLfKL1SztzZCzcSwJ0cWP9HKTugsSI9ZWNubJuKMCKbeUKfaUNyvTOMCkPDFZ3T0dqPchw98ShNXBUZI78HPQ2l1Hdps7ITGJPT47rvv6jSWPuFwS3rlbCizDM70dza3mC2D/bTaS0z7hM+ototGzSkX6Ju55h0EX8L8SMRJO0YbatyWNaAglB6k0GayGCzi39yPwmQa+9mT8mbrtfpVw+OjAjOAu2emMYwg1XWvkEgX2tbg1Db3jkxG1LflNVHAwt/jeXi0hpLAB0DaM2EDKdWTSA2ltBkgdojvltY//Y1/WGsouHZHZXt3WycTu9+11IJCIosWcEJa5Ro0Iw0xiyFYvYmezRgBFy6x93oqpbbiAahmQUGpNj1DunRx7HmfkGOjGU4ebZCDzXOtXkDDgqdD7+ahN6Ydwy3Y4bkYFjA3EYEQzLrWxaebEpMcMZBXWy8lncwC6gs9UsO10DmAUmPl2z66SPRlISutRWbMdUMAFvHZYm9T9dwjAZBaMnWXZJiRFKidfX6XkxjoN/WoET+PevhBIyVt3pzSSHQOmYiG6NOXc7OXbg4+fo8hu6dPn2pDwRKB/qQapXIjT/HSPT6SUQOQOc9NiKxI1KaRMd4u8wZFYje13R806MDnUF+qqq72N+DABLEkDyatGARSR7Rkc5ARSdKuklWVCtNrqyZ5yEIzkSu70961olvM4xiZ0QAiKaKk3pqNzTrNGpVE9TyRbUUbiowpm8dtjAaNDsgTtNSHQ/URU5Ryr5NA0/oHf/dvWuhybERmzZBX3R1vRNsllyu402kX0DYnXnLU1D6DJ6dnZUyATR3Gz/Pa2VCS7BXnzeTDqPP4gTQma0ZjelrQbtLROW/pYdCH0FzVEdOZEaB3Ls8fFjcPlU0lZoauCUtMBv8WZE4A24PFw5Qn4vn0UwBlMgbNZ7Ezoq1zlKLIaXFYU6akIWJPVEqVqDOBxXWl1thIQzq0Iu6XoGAeSNC9ejpz7WxQC2W6huI+i63CpmLcOl7I8setvhIyavYmc1YANOw2B+8FaCAT5gcPlPKxoTg4zY0koiN04s2EUQMbSsCC0mwmcisbvfo/WXjHYxCJiqk5sqH6xOdKCkhLgEMPBgroKlGaEkPSz6DF0rxvRvivquMjQA/rSDNicPHOTnQQReuElB7gSRSxCmJlU2VNUpdLN30BdBo5N4KGwZKg0TBY0t7h++CB4LKYPqTl96C0EVhkxvaNn/vpHicDECRj4ydnHj9m/kSNvLoDLRtFTcAJZDQqITC9JS6Ir5yOLBgLvph2FMgyVBsaidRQ1qSwbBMPh1OONIQGGqlUX2xTJ3HkxpwmTM3M6MbbpdyqN87lrRXuiEf9Z4IlpxZ/zM72pCkLSV15BvYu2op8ID48ZD6LxtvPcKdoqd8QHUDSuFFxGq2hwcJJmpPuvLptgpBjU+maMwIoYRoENVOtWbmQnMhKwdQgbq47RFhSZXEKA+iA8DFrJTcQ1xBGWJthQwALoi/RiWdOD84kVxYTruyum5j10dSrIryNAmwIYGDF7GsEb8zr4+DkcwUEyaHCd3PyUvv65GdZwcZHo4/X4H5DOGVzkaq92d62Uzua4uhTsGlm5srGjRtKnZUOH+yX1zhB8szUPzW7XxEKkkD93KmjUmqw3gGk4GdubNDQd//RqGi4f/Aw3Wbwgdqw71U3M7mAWQJrrmZtZDGtP//f/iltKFCN8clxpT/R7CZKebO0FKFEZhyxSiZvHqrNb9djCqI3OJLQbDQr1Mp7tQ2FhsFBBNt7VgWahd/lsQ8u3Dw+Nyg1TqICuY4rjDNEaHuUZkPB+zJ9hw2aPlZqBNdnBjbcNPa8FDee9AdNbxReOfWiqkT9ZLKr2dWQNEG9xiSd655L0hxSNYEh0htsQANFkYp0soi1AMbcmhg8xRVJqlJuIN8U1Tz48PDS8GYRKwIB0kzYK8oLm5SnkdRWaj48rM/FhuKZz85w8FRGOAhbm7GZU7UbZMEjjtxxrZlPSxcT76ryBKobwRO+c83ZPIPf0zaxx3JAJmcR84oSK6I7waHj+tCE+OzFCw0O8jnof8GSWCSzWFtTlqA1SlaxuyNlIzeTQWBRKGpJXTbthURMfkZyYnOAQAty9lhaXNFaydrMWmYtAsB4DZDyO/tJ9sQwI4cOKXl4gwKNGN9Qd1syT2wca0VEpF83D3hRddSo5ljgsjk6OdTlVAqUmpqKUyMaaAmbac4qvDKJW61ZQAz5AIABPGgczfl9Qq9lxsLm9nuGjMhpzYZKvmzQAwXcRsPBnMQYEJAK0EvLqWkCcCaJgZE5ceU8sbwiex5eLxLMFuUknU0NCC3JKWsenBrCVViFGivXnxQiG4IIF8rKYH+NhWn5Mo9xyEHw5cu+qVdS67xnNjPHPrJWsmStRuGCm+sXKTPPhgiFgip8NSIU7QYdkEhhY8FKJNf9ggqGpZApZCBrsKphfbhfCRqKI4v5b2yQbJ5BEMolgfVFJOxZZblI7foT4QuL6pOxEffRU2QKtg13cEK6JvOzczrAqOM43Kh5iQ4d1Y415Q175cr0KwFDA9zGINLLy0vl3r27SjGRC7S/mef8nE05ywLlI3pyv5Ny+/+fqTwAxCKS0vNKbS/3DemzYcmpvNEaeWIiSOvcPZL5xUWhMWwoi+ZjIu0TMClH03Oy1Q0nBvkqp2o2lNE45/PalDTYqJFAiPQBFhX6eejxi3Ux6H5OGm0+MSzw7//mjSZJ6aqNEPqLFxz/5qhE6qIGZs2x0/yzBSoI0JQeNFA2cCgphuqjM9djhoFhWeMmavqQ2O+CsXsqoOny8+CtIdeMs7jx6tNU/D6i/bVnu/iYPDCTjY088XCpO61Ei9MHB4brU0HntAxq85ELYsSG9zC6Z2FGNocPoJ7FGWfsIWvRzZkyidaFxu7tbaziv47MWzDFSk7w1hgXIbXhtXh/ZqTkP7WyoigiWlqt2QKW6D2nXSfF0IE1hwEF3D2nYIAJ1oiQJvkBsDgZy5zaCjOaOwPhM+Eah3s4f2P0SfuWSK5jjQIzBTBgckBGUsnC1GmAMnx+DhndI5lsW22LjSSxH/p5Et/0GjPwYldDACyAERgd2OIkG2j9xZ/5r3suEqHrWOiPRcObsKBp/tG3wBiYVIgCWmMQlUpzdg6T3MNb5juZeConcODWKvQRSs3gSQxSAqEVdwXVFEwBy+fWX2b3NjYvHttgPgjQompco3NdNxO590U04/rkzKY4p4gc3JTSj6tKNgEZXPKY22VOGxubtMyiih2pPhlJZBMAs3ONU0oDpyXYyEYDiaLukipunyFil4tYiLLwJCsshr3tVYNCST+vNtXZUMw/QYxlsfFwBfNOUjdE19Cvy+dxQDdkzqyYFvm1IW3SHA4DnjEDgYvzM4pS0H4Md7fVCtCkc53EJoVVPXVsxJR+EAtOQi4COtAlnxZQIkoUDJjauCY9g8SKRHbY6Wk4XzJJ3cLszv61/Hfur4Gkcx0WyJmh2acspO2pbxn8xA/MAAAgAElEQVRxA5q1hsoU+oY6eGxYTo/UIjJ4DFMr19e98KHK8+CgfPLETpZIyBFIuMes7cWlRj6MLI11zOfh2QJC8cxlm/PqZd92Vpah6sd1S+sv/Pk/ZZRPGnhW2jGp9Vj/jZOHDRVxivSY3K9oy0UPtGZw7IN/i/BgYPXfbkOxGOYWPCZvlMU9qCBUATt0Z+o8CossaIwiZdvFtz6QNhSsZ59QfZSrknkTKYIyESXdwXcvKPy11C2gjx5NBygx5eZS7HFvTNVex5i6odY0ItUeTr2JUQRffE2RlxKiR/8JdkgXmWkvGhjSiMGYRR8RS2uQu47CEZGU74VmoAZBF0RoxicNoQuublW3izr7JES2mj0wOTy/sCS1Vj73q60t8fRGh3ALxNjMqKiIsLhWCnm1q70yAPh6SpUzOBkKmdkvOtWr1xfnVmpFWQPNz5fVFWoVTzdDTiZqthlg7bah0xk6VwrsSXC5oTDsNz6hCM4hzWGiDXN8LBqS+H/MLVUjimyAiPhwPyVBAHsHIvE5G/JUEe/x4yf/X1tn91vXVUTx4ySOv33jpGmaDydOSkIRrdL+KbzAU0G0D0BBrapSIQpCQYIWBIUXhBD/GEK0TUnTJLZjbMeOndqJjX5rzTpnJ2DJTeNc33vOPntmz6xZs6Y7f/5sd+LknE5m2jD4Uj2r9gJOB+0O7oVO3xSY05cmIc2GUsa+GXvv7e8fmgzrB6hjtQwCgwkLAoOJGgwf4HyJDcOE7UlZfSRu+bcMvcrNJZbNCcXnzM3PdufOnVEBOVQac9YcUlqg0N62ZTGnYOmQESkzJ/uEdJxQFPzwpNYfr5C0SLn8br6NtoHaWQrLJ2xRdUoT28Xq2uAIe/JZZVBRkQXtAVxhI8yho8E0EKZQqP27oVqBIj2mVeKhktn19c3uwQZsbiNZgdX5THePGhllDXngMSZOGK4JIxrTuBcXFrkfPDn1QjEVqlmPE4Dk/8zZc93lpcv6HHKyu3fudKvLd7qtBy7mS35g2yRpTh8EVzhVAB+IVgIiRbaN91GRdNqnMxuXz1X+AeACCjvldZVzKQZ8mBugc7sM9IMSNT+nSe5EQkRFGrB9bFyhFPdN/oZDYR1QfNpY39TJS2GfkTLkZjlhA0YYlp8VVQzHpk7s5VUBYlevXpW8M/ojsEKQFeC+yZ2TC0ZgFYcBv4/9zXvzPAiBlcMVtS5OeOzdn3zvMDwmC1NMKulCWxtvwALxhumTYtGS5IvFMGbEjt+NgAULqvYHCT5aoDE5VBAp/j46Md8tLTGrab5OJY+ZDG0lip9mGzgE9PtYzNEqSI7ZY1DigZXkGA5BOVsZQE46G5Q9IAYVzXXeX6eackNCBucJpqWQa0x6llKVBmTARdGBtMmpRG2N8I9QhYcZ+F6bvSaZo/ZDvxWKsLSIiMXQK97CpqhpiHW/Yjmvr1srUaq4zChmxq9bJNRCj/pqATSuiVXotLujvArZ4/PnF7vLVy5rHdGx+/zmZ91nnyL2cq+XWSZMtaQ2wwkmu5PKj04ZdJDoqClAYpAfg1xsY8LrA17x/DCE7CUjtTTyPehZ4w6POKH2PAy6RFLYzJcvXylloecVmrKpcTyD0OkdidOsrljsZwoV3hmPMwr0z3M2rA8bwpJfnIoQnJF5Y/9wP+SRzz23oN4oIiq+uAbWP+Kr7GMcHHU7bIBnyMklncSic6X/TJ0B77z1+qH6SxgApiZBU9Y56nLKsKE5CiM6ycOyjjSDr9yNmoRTnoWeokr8Aze2aEuKZDEocjNttt3dvpBpYq3BC7yjNoyUTjOo7ZGq4eFsRZaXnMHvP6A3GBvhQfKngByaAVvhrrlxpgSRO2CwbKqBmWC+IvcH6pS62v7+I9N0YI7ACgDC7fDu0xLVtKSvpz1wj9I+AIrWMORdARhmnosg+FQdT1KRaQBU4juMksn1ci9GBWc9Sa8v5pp6w3Mg8WduFt7//OIFORi012/e/LS7+ekn3crycuXNrvlxkphZQQ4yLunir1+7ptNKTZNopxf4Y8KsT3DD71a8Yp14dmF5KOehOVEbv2qSNKyq7sb8MfTkT8iY2OwMRIA8a5CCtnYGANyXcrBlAFZ0jaPRgptRJ+jPsp69B8S5dMJ7aRAE+dA6I0DdJ4UT45RfXDwvh861SvD19GldJ3vf+di27gdUFDtJsRqDw6BRVObDQnEae/ut1w9ZDApmJKy8Kcfs8vK9bnVlVaEJF6oLq3GUhFJU0i3E7hjakmFGcQKLBs5NPM2fLaxKqPDCuReU0LIIGB9IEqiS0UA2WSeZXoyOTRlES6cPzYOQIStEDKs6EGg0HkQVqSl3GFuQKMKjeDOxNirJ5meiMImnNVBrAqNa0MOctf29R4L+ASEoiBIyUaz2aNEpCdCkFYXQS4ibPLOdAa9tq/AGYhxSJ4dkHQMUtTlpTtzkgRgf7+2C5tAGwnOjBKDRqWee1/tH7OWWhrUhIlmhHhw1wA05Ja8/fVPXrl5VfphmQTkp1ueI5boxIA+a4LQwe5vNx+aH94khcp04GBGje30ROh2gPXlOMaCA++BmxZODIKxcc4dB6puCq0HW2Cdc3mh+QZ8ZRFhD+qSChb4IKcU5nTCC4xlod4e5UxjLhq776rWvKfQzKRay9Kz2nqbDl9GEU8j+w8AMyO30WitCVYskPPb2j797GIoQvTL08XAxgkjXoZ5syIsT32LxSsYfPVKjm4EJx8xeyBy9Bhd8EtjLhwoUJgEXxMPipghV+OJGuGCxeTURxM1sIsGqEGr2r9kL1WpxfFzoFpuTRWdTJycJk8M1EM9EwvvyWvIeDEvsDk3AqBCQ11XPDKiP8hQ83wHwuMMInAY5JeHfI2R/t7bkYHAErI0QrtKmAzEDepWa0dysqD+AE+56Jh/z9HMZffWKPet4EgI/S/VSdlkNhVoT1Ir6JNkbXoVghZBDOYCIAmMhz7y3wkxaJgVumZBaI18lblN9azwjwj6NOpqaUmE1I4vYSEDibFy0Bil74FCFuG2si8W/Tpv4V9aWpwZkg8EhEXEcSFxleWVFXdtChUFoFX4fqGirPJimz91d1aiE4kEUHjvazSImOodgKfkNY1JXCijak3Fw4rFvAmhkTCtAEPf0yisva4h5QAf2Fa/FoIiYnCMa1md9Mjsq9VStf/EmVQ76xc9/cphCoZNha4kHPuchgr4g3pEGwnDyPGXbDyLt3yHHxoP15M9p2gTMCAirAW+bcYzKjSj01oRxM6n9M76UR6FYqnlKVgOFFDk3mhPUDorD+6YxzcXM5ELuUUr+x7/Roczna1oE7y0GxIRyHsfi/tyetU3/i6YsmnJDpR2DEktbw6uByXc0PUIyAWFO7OwoDKLFINxANnh4amntSF0pKGqYBi25MzU8F0pL7VdCJ8gTuOakruCqr7kAbVRUXELdI8+YfrBp/c7Gg01RfFg3vuZ1ovqUyeAI7hMRSwyLE5cwL6gtHL94cAyKE4j141mQ93xx+5bCPi6SmpXDuRPeS5JsIyphKMI9OWmiDtU392ho9TcRCNw+VSMrh1R9aOxY92Qfgq6FZ8hn3YazIQfIfYBOYxTkcFwHBoGOBM+Ek+m1115VfgS5lmfLv3OYcO3sj5Bms3d5DyOd1qZ46ptT+69/+aif4WmwYWAJK+ad9kwjRO95GEE5+FB/sPv22/aNtGzkoQe94u+JNTmJ1BNUE8hVPyn5MTZCisHKiQQ61OCuGljtoV0L3RnVEqYU1wOlBvb30UwLfKbJG4rly/WjmshXEtAYCc6AzcbCOrTyxuX6TWR1YVnUJ7G9x7oxSVFXUVnTOPYErWNQj9UabtWoHmgoZwCBVQjqlIXyg6IGug8hNvxAo55mOsTBiPXOuFIG3NGQWOq8XgM39nEq+NqPWFCmTl3WjxDXzXyWM8bq2JggboARbFqBJZFuG/fwcN5PnM2S4sbAMpXR8LmBK4z0yzu39VwwRjbthQvO1R0+Pexu/Zvh3ms9AZhQmDDvATmpcsZDQf/km/D8Ll+50i1evNidPXdWLIfbt74UUorFQl+7ffuW8lTPJEPY8jl9FuvHM/egiQMZCvOOr1+/LgSvDfUwqpYZwZrHsfWsk3KaYQr1hIW//+0PKuy2tBk1yWlgLzScE2LlsggsJm/Aw3bl3CFhkEDDt5YTHgqzQ54SUMCelFgXocinpx3G+3oTmE2Rb/6N/w+Uj0ExKlLHMRB65VKcFCZ0Ov4OByv1p8DyRhxdAc+GH1gdHnDWNvSZTRDDdrh1TJuUPV1KPuQebMIixdqD2ZsBBuyjzVHwMZubExeEzO3oroWlHihCZt2/cxqDK+Kt6U/CMo+c4SJY1xad4u9icFQomfUP3K01ZoJIdcRqWMPMjJ71C8hoTU/X/R6YVV+DB9QeIgY9THtLg7F5fRpa3iBwP/kZ98N7cTKZs2e9EkK9W19Y1y7PBK3yzQdb3RpME4b8lW4Hzxak8vqrr3YvfeOlbunKle7g8UH3z3/8q1u5t6wwny7t1dVlRTmmOVEDI/e2YpFnOiNwY40/ruXFF1/Uqcme5TrZ1+zN1EJzAETfL+F42ouCCchx8nw+/M3P+hMqOQwulYcMHEk9IeFc6jRYOlbs8Go4AVriZqr8rTG0SbZoP2rbNuE1X3lNQsaw1w0U2PCTG1CMZME8ka82WrWty7OX0pBrZj5F+HnCOTYUuUWg0NbwlJCr94n3Lbkw/TmMeWEDUgCFcRA4XQMPjk9IasuD67xh5USKney5RYyiMSOa8ANgxuL9RxUypnXcRduasUU+hHEUbG/4YLimgBc8lzBV4tiSayW3ZS0jng/TgdCTkJdNSBEWr00+TVyWEzgt8jktI9AiMGHBGiR5RjlZIdpqXYsU3I7d0TAECtv17xgCaQTGtLq2JoQvIquw0i8sXuy++crLGiO6dGlJ7TQ3P/m8W1l2Z4T1JwDKQCiHkkfy4HZCZlvQT5qSkzd7KWFrJiNmT3L/aavJycT+lIO68at3dULFQ/AmbApN+atiYfp3srmx9GhIcwIYYvXm401Dn0nolA0dNMt1CBLNJ92TMiYN9mpEGdXiTlJdQwmSBBP368bqBqCskEPptGg6WfFemdaREyEnI97er6VoOysDI3zlAYoqVONasrCmC/m0cnOh21RCvcGYjqP3Pu5p6BR1CZlc6HaLuWoXm5vd6tr9pmnQbBOACZ8klkTjGtggGEuLmkUnXLJpxW2M0ad4qvyQkTcVObTsbvXw0ISo9gN0NsZcGK3ciPwImWEMyt28s8B9MnDLZ8Oi33YrA5B8wfJ8togBkHlhQtQEyzx3vVZdA+Shw5R6idGAmVdbPwZKHqXxNBhUIWmTAkU85HpJikSLmnyIPBKS2dZ3H/QAFZofmhSQSGco29AkikKWW3diRNwDhhXKF39nHTMZUSBYtf2wxirsNqWMHmn9/UcfqAU+0wgY38KXaCDlGd1rYsBC3bslxCL4vJK0fGByKR4SN8F7y3iqttEvcvHoCPlMGM0YnTx0qDieLcQmFZzM/AuUkYqTZ+88KKXqummpQL+BySCVMwUNk9OgUe8JrIRQjlz9xqB4mBrXUwqnnv3rrwOmNZaMQFto1sM5wpSJOj2Ud05LCJKNSaLO6zk17q+tdl/eLdiWYdqQZ2F6qMfLRmIPb8JmNqoGjGlMDCTj4ThPHS05XmJ93hfUEa2LnLCDAdp5YhSsJ0YgnT7phywIIuf/4d95hjKFbojB9DW5tynPmnVKKBsnFKPnMpPvySALKIlz6/+UNiICOxaKBH3FsdH9Sk7I3UKAhSzMN9fl1hn4lYhNQnr1rC2nHHSMm6TM9alMUntPIkOoJnWdaoM0lxp0MJLLHh9KIibBYlARswzKy/vxMwxK61i1QO35P/3xxmH6gXTa7DnxbQueg0EZPuTB8hreLEcf/89XDI835z3S5xPUKzGnQg+2EDF3Y1CO05txKIUoxcPklOO98zNQoZYFzsLSZxTvpJwDpIscBr2HJm/CQXCSaX7vzkOTawswcE3I15kBYsPalF55TkZx0OiNOhCjgG5gGdXp03rQSBSzVsurK/K+/D+J9uO9Isj2Iv5u92B93OA2gCXcT0QZ25DYoat141lnNj91MSD85KQ9alqEV4k1yqA8A0zqv2r2c6eyBuUBItUMXg1rY2NW5654fpzStIo8McLKs7Fx4/2txWABGcsDJKGXVBwOFGeoIXYlgAlgJGM3gMBzFbFYc8rSqOrNzykOCfDoUZgloLMwNqYrl5tQKxL3HioZ+06gxMaWft91M9IaDNBrl3ajUPBwghAcjAxmYqOBOXWIN/k5B4kEb/788Q1pmwskQKuhOkuzCRPCSQOCOT81eZ0LCHyOJecDo8vdGlRi7iCIyWEcQ/mEejbGb0M41Y8qOeda4ymEJpVhtxPreKBs6hQPg9SptsUJJ6/lk8Ft/RYZwaPx8JyjJGerIQVNsu3wltyJsSqEev6mL4qNzqxYeHDkUepYZnMWFC8PTL8U+ec2cf++DWB70N9L+JzwEq//9MhPG1xgfIev3sAKpxHXFMLpGVt8DZIAJa/1xG0gPFed6hraMKmBZ9T8+DvrgfAMhqU2nJJ+Y9EI7cYnxruZuRnObsHS6Rnj5JRcmCIZn7bkXxgKiB+bz3U5GA7uMIbjGOUm2Pfux9rXz0GCyeUJ0xz1GKVl2Nz4OFHTjAwp3/S0xSgwqERJnFC0f1D/wqAwAE4z5chVs3PB3jLLGA2UJNGMeqXfISfGMUtng/1baylQwoiGSaYaQVLMgqBDyol6EQtbM7/TC1pKsGVQveHB5MLakI//j3EJZOA/klF2/hXgIQaQUEYM5QbtigKqPHbJm1F7YMF4LT8X1+2oKS4J+fT+NEeG0Fht4kmuuQ46Xl3nSlcyJ5brYELTOEErDGSDwfjGeIGO1ZimjmIDFXhhh4fjqplpsh+a5JWDav7VQ7QOQSUZZ+lwOyqrWf84NZ0yDYCTk53Nn8a4nFIorFJopu2CL2ZBsa7y/IyIefJY60RtSEz60vUQ6KEal9kS5Ca8TigeTkrIooGZ45PHu9n5WRmUZyWjhrUpIIFir0sA1ZOlE8pjVjE21IxA/SYZdnfwWD1FLsh7fUUDEzPfDZ3UIFVHVHe2hwlgeMybmp2Zlz69eqfm5+R8WgJAACntP01AJOeD0QMpwI7J6+5n1e7tzDf2ujkPVA20HJGeu+ZfOS8be++dNw8Vi9fDZxNqAxT0zUMAfeKBMBir7bGn1rG+xqQ5eyf4UtnQHursekTi2HiLxLSKwb3bK8l3vccJf2nOFQpI6GDbqHC0qecYJPGGzMmGQSlRJ7RUg9CQm/X5XDWWpTkMwKMtRKv9nQBdiz2QcxOWcq06iRRqeJK51HDsGaQ14fYNG3l6iDBoF7etHsXa9ZzHamIzYup2dzaXNprEwA/l+fl3WBcQXxOSRyPDtcLtbptJ5ZsbMhC4caB6USFiM3KqEZpyD1y05i2VoCQRB8CQ0EsN2SuwSX1rE9rgktma8Jxe8gkoRv+pgigIrFtejiiMo5VedcfuiNbKWvIjAUqc2uiRc3LzXtwbIAeAFEal1EDiM9bXD5OB9xuNTkqXQsMDRnzX3KrKu9vCa5wyT0hpizobwv0cPFUilghbEvIFK0ixl5YmWB8AOfTxCTXF6f7gjW8fYkyEc4QWyYFSuWdvYHlTTN+u+aP8jBNJCqO0SRBeaGKcwQe+fJTak/FhbQEs/682ZVW/o3rkSn7gd97HORMLyukwNP/1uZamUDB5YUfFXR5ggBFJG5dBazGrR0r5gHp8jF6FAxi0ko0QTiKyXELSpGnu0CCfLURvdlrwcvrBjEaiDOvRmn3Br5yGZbboejaEL1k2SY/t6vVhhiSHbetxiiCgYgGCEKaVQfGnPSZD2izD5sI2tbgtgTTUXCCJEnrJgaiPjdBrpNCUz0kdKwAVhojcFq9rPXOKu3Z+LoKnaMqERzYpjpfX8bupqxlZpCvW44Mis83v3rlz11rkpQkJqsd+02C/6jBgv/CMKTtAXsXYGGkKIo1BWfmIjlsrGGX/xKgUEDUkae4p3Mg81yDQQkprGHaEXeP0MFrqV7qHmZleOk2smjde/9ahQwdvZi4oeZCTYEiWuhKdYvwsxS3FkCW0mFPIGyjAhk8evpIcBu3R6zx8SScUN5TCMNfh5jpvXnl4CRhGzcehI+GAuHmCdak/sNmG9gZOBLWXV8GXDWsRRZ86nucb7TYf51wvm1O9X3ieEs0MsNjmerxu4YSNCfCBUEPhM6EkugylguQCsk8/1zzQVvfAb3qXQBZFuOSkqtAi9biEfdoIPAcxF1ye0Mwunl2BEg79XMSk/iNe4eM9sd4vXVrqRvMjrad7jHYEoJhS5FyPaxRYUnrqeF68MO8ZZxlnUoFFz6uMLgfFVda3Fefhd+PheeQADKwXn8l6snkz94oTkjVCJEdKShM8A4MQ5FVw+7KHOGXmR5BpTWy12mudjJVP4rRSX4yT4jODMgZkakNEDAcjov+KHEollZJy4/eouaG8a8EYoggfHuzbsR+++R2FfJpb2hiUG8bcy6KWgFImjbWHB0cCTpj4lCctPYJ4hJxQyaF6CJXTR2jxMHVerd1Fgs1Jxc1OTTL8yvUcHrh1+MyCSAjXopNhCMSYW7RxKDA7vleyXPBnQhuuQffUTCZMzadSKLfIL6A+Wv1C/azgryw+UxP4gmzGoIi709/FPUXLm5wHhaGc9iliZyNIv4/ws0I+rk2FcS0hCbr1KHi9RHYogktJat5DoaVO6+kiFL11IjOSdNwKtoGDpdjEYHEkENS2Y+pOmwPHsCSRTV+YtBwsgONeKp96YWGY9EyOOMiPhcpGuI4+g4Al2k2mpqSbqGIxjg2JrzIqNXP2MgeIB7m5sJ1rhsGwdjxTU9w8UC3OMv8eBNQRuh033+o/K2odf7b80BgUmhQwLKg9Siex5MjHPnj/R30OlSkEYUYktGPy9j61kUJsErKpJvT4QG/oZrohGVRYJVEU51DtCdbzoYhfmyQ/IWIKw9JoUGw80rgQYl8WnZvEe2QQQKD0bPQsXk6THONcd3s9PjWfNigWJqcCm8+cPcJWx/HDv3kTjkqSKmxlo2yPJLLvE2JQhuL3s0aEixgGDqWHd0tSLQIyud4kzMpvhSxaoZeIAellndCaQElB3sXkSXHu4Nt5cyPcyTMyWgu5dVxhKaKWkEq5Tgwp3pjNj4GSY/E8Uqxt61DZgJ5m4cIq15Ac3LmcOZO8v3ulbAAJ9xg5xKl4995dARN0gMtRofcnEZmR20LQLBEti5PKfFNOdyTDQpHj92LAg5SD+5Z6cEhlGIA1uSHlp6w3+4lrZI14D64pLTPpkIhj5JqWlpZ0QpFDsd6ssXQcP/z1+9KUoJkrU/ayoVkweXbygeo76vMfTWvY6x7tuIs0vSTmaeEFLS/WhgoxLH4mL6x+JiuExks4uXPRVSRNtNNOnuoWMKjqBE73pgyqCKPP5jcxrsTRuY4YVK4tgAT/zjoQqsgjlgEZQs8wggIXCjQhxCKht166Qz6xThSCkhM5jMxncS0JZzEMyKkt9V+n5Y5VZ3OipsSgDdEzMkxF4oTCoNxUmHldqATN6Lo0FK1+j+gDoIa6Fhrg83MjAS5r94GF3UiXTYjD4z4wXIaKJ4dK2SN5IdfmiMXFUwy4b80vInRoOw7p3SiKQQ0wPoTVjW6VnqwdxoaaHYMBqZBbA7WZwUuuGC1Is/GJnqxZzyaP4Sdke1bCOuBN0pZEW6k38Zx4H774WWqrLajmk9vSzyqCL5xQKO29eqob+/h3vzx0vSN9RUbKQvs3rmZRdE3ErcKrPBYqNJsM5DKrmRPFN+YklhCg7djNpk8Sq/6eftKe60LcZEIc6PdcJO/JQ2CTq4YDDZ9GxKKmBCWMUSaky7WGGdBW6bPJofLzc36Hh0xncvq+JHLSTBHn+g2p1zxVKDMilHq6eJyJ8qOQetG627dH5TOSqGeIdZgeKn5Sq9mFg+ihzWzchCUKfwmtETApsAZHxAmfyYTi4k1bPcqKUkZshT4VbYbuAcjO6Lvzw5WVe5LkCilUdbQKX2B84CQwlJy0XCMGH+pZRhax9mxYDBCg4v+F2Gx8SwI4rNeUDlgYu+5gdtmA+2Hu7oQaWrlegWHUtYpQIKdYAybIyayxATjgvrqWcMC1hsng4u+M1oPnz+tYZ/YT98+eTd9TUoqUXQKutSAT73dqAYfP90K3uHjRBiXvF7mlYs0GvtYbKdIecp1sXA0k22ZWrQdZpdJsD2/PnIIYm5H3Svza5gnJgZ5NFKN1obbzmTktFg/S9Q739GfIWIvehGmRP7NZ23zLBuUTNBM++DxOGmouPCQM3KLz/uZLSI5OrIgrAj8zVAGjt6yxi7yCa3QKkM9YINPQqgxDJFezRPpwCvksNW0Os43YPPyODFHDFQb2Qe4dCNuhHGGka0jWw/DUcpUPgKNFwmVAHhLEZ/U81tZWFe7wzeeGk+aIg5POBuVapSlLhsituZ5Qz7UZM7zDXfS/DTrrafQkRGOdVNDdc+d1gBs5b9BcwjEMq5BnjAuDyjC6ShylYhxDNYUI1NFcUzPCa7IiNcNpmkNRgj2imqX0/zQc+4Fey3XbcbuuhjN164oNnDWkmRRqFM+Jn5M/67Q6daq7dOlSN/bbGz89jLww8Hi7MXMk0i2JuovVOIdOXMvgU1kYOk57j1iTthMWxNJ51MkZ4n2zoXgA8cq8LgZlud/TMsZecJGeFehO1TEZRDDXnM/lfdrCXmtU/vmgTOu5VW7lz9QQrpvP8TiZ/f8xKJjY5hx6U3PNgA4TJYfVo2ElyxXHglGJXEvvVepSWz59OaHadcMglHuRF0kc044pm5/cIvNsGXVJuM2W5HoUMYyPizLkQi79bVZ75e/Uq+gjCr0m0YHvxXSeNBSydhhRWkT4uyF0o1UhqsMAAAB3SURBVFzuenZ+khA74IAmZdC9PEHX9aQbDLvDfmq8o5cjioRMDnaOZAYCdVBqVr4P1RZVQMeYJjQXCtaD617VuUzjZ6Gs0QjMNBmulRNx7f6a9PW4Np2wk1Z54jrcwcxwiUHEh2uik5c9SGc4z4WwDyQUAAUn9V/4WUlA62dxlAAAAABJRU5ErkJggg=="/>
          <p:cNvSpPr/>
          <p:nvPr/>
        </p:nvSpPr>
        <p:spPr>
          <a:xfrm>
            <a:off x="27679532" y="9154432"/>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88" name="Google Shape;88;p1" descr="data:image/png;base64,iVBORw0KGgoAAAANSUhEUgAAANQAAACfCAYAAACBQfe3AAAAAXNSR0IArs4c6QAAIABJREFUeF7Mvcuv7Vt2HjTXe+19zr1VspDSII3Q4L9CQtBAQgIJxSZ+lF0uV9WtKj9iixDiYCIkOoCUFiBMEiwCCEUYUMAg0UiLBs1Ydt17z9l77fVC32vO8futtfe5jo3g3Fq1X+vxe8xvjjG+8Y0xFt/99Z+7ttba9cov/V9+nv9+8qR29evydbzPa+83fT0/+OZX3+QXef/FYnHn6YuG/xof+Tf9eXGd//3+p779Odd2Xej4cxx533Fc+pz+9wW+X/afl+2Ci3Bz/ftR+/zwrOk/ve8V53FtbYHrmK8+czxj1a5ticcFf8fnXNr1cm7X87mt2qVtF4u2WS3berNp6+2mbfa7tn3Yt927h7bZb9tqt26LzbItNovW1ou2WC3wpv3S4nyXy1XbbDZtuVq0C45j0dpyicO5tNP11BbLRdvuNm29XvM5+Pvlcmntcmqr60tbXE48f1yX1WLFr1mT+P31iuu1aqfjpT09PbWXl2O7XK7tzMelnS/ndrme2+l8asfjkX8/PL/o8XRsz4dTO7yc28vLuR1fLu1yxiXHlWntfD3j6vPzcEyn07Gdz2c+8PP5fOVnZR2sVjh5rfPTSZ+H75dL3dPFPwugpmDRrZ4D8P9fgLoFz18IoLiWAyjCqul9A7B7YJr+7psCCp8yth6fT37hP3ZQ+ZnLaxOY2pWA498vF4IKqwpre7tatO163bbbbdvstgLUft82j7u23m3acrsioPjkdeuAAkgAjA6o9botVvgkAAOAWghQlyOft96s22q9EqCygVzPbXU9tsVVixf/lgCUN0LuEfw/vNeynY7n9vR04EImHgEAA+p8OfUF/nJ4ac9PANSxHQ54CFBHPI4AFG4cjrW1E8DMTQ2bEwCFY9HxCEj4HIBKx5eNUWA78zMDKIIqgMruV4Gg3UF3bf57Pb/eUf9m9vxPAeuefblvK6a/fc1ydMvQLdB9S/RNAfXaseBzBCbtyLjpXAj8XwXVsEYVaDnOAOre9a83EO8//pXv5V/oVthK4QcYTgBoCSB1QF3aol0ErNbaerVs+82q7Xfbtn94aDsAab+TZdoaTGuB6YqNGYbDoIKl0jks2nKxbGuCBU+AxdKDgDof26WdaaX4oIXOJnShlWzXczufzgJ6BxOeg4W/aFdYovO1HY+wMrAgeh6tlBf18XS0dZJlCqBe8JrjiaACmM4A1AV3aEkLdzy/tMv1Qgsj8OA4su7jBQi8+L2ANn1wI1guZaXeAlSAdM/6jAU99s23wTcFXBbH/zuA0o3Qv3uAGpbkm4D33nM6cL04BKMKpOxmU0DlmLoLiAXujSnYGBuV3xELdwKoDr/u6lVQBUxYIbJMWLT6HOBitVw0uC6bLcC0bvv9vj08PgpQu21bbeDmrdpivZTVWeHjr/xKIOVhNwcLCe7camW3BxZqAfcPi/iFLhldY2w2fnARwnsEBmkZYHXgi2nz7hvx1cA5XdrxJEBdzgIbgBa3K67ey+HYngmog0CE1xCIJ7qMeK2MzYLAPALwBhQ3SX522boWAlpcwIAJr9UGoH8dUL/6G//2mzFU3TlzovWEs9t8yuV7awd+C1SvxXD3LdRfXOzUAX83Rpsai/tA8u6NVTOJ5e7Bs9xBo0o4xW6eTeH2dQGLXD3HULZW+R3BChfmfJaBWS/bdrNu+92u7R62bfuwbrv9ru32D22727UVXDdYJa/25XrF7y+LS2vwIQEmWCCAh48FX7PZrGWleMA4lks7HRG/PDG26ZaJFnzEnevVms8/n09c2Irzrvz+CkugtyII4I7BnTvRQiEEu7TjiywTAQXXDi4e46djO7ycCCRYNgCLIOBHyNLg5xPAbkAgdpuH9HquLKGslFxD/Ky4TxvnDaB4IvWe8Z1HMC0Q2ez1HaS6g0H2+Hp36YxtWO9Pv/QVO2FPpkYPA5je6/trbR3eJCP+rJYpC7rD6+ZAs+DnX3PtcKFf20zunrXvaAxfJV3mlwmWZ3E50wLx+bRGvi4GGRevFyfcMIJpv2uPjw9t/7Bt68d12+w2bbPbmzQAgJbtCvdstSRY6PIRUFo8jJ+KtVptRErA6uEz8HkA8AnkwOGZVkQLL5Eg1hpcUbhJGy6AK8mBxONwqbQJwC1jLHNp7Xy6tMPLkcCiGwhSAIB6ARFxarBOsEovjJ0EJlgnPB/gwfsQiATTifEXf8eYD/dpACobduInxVUiTvC3AArnK0DZnf3er8tC4Z9NVb/PunhLLlGwN2KIsHtoF+GjCWRaB/OvrwDFz+NF7o7S/efOj2kCqIV2iOm73Cy7QhbcQ+5b9vEWULfgH1Zk/E2/w8WfA2puyecsZfcgGfuMILjbqXK3EMwvL6cCKMRN/UbK3fOGhXW+Rry037WHh317fNy37cO2LfbLttyCMAADB5Qsdc8RE6xXDWChJcIbcNEML/pKi3Vty/WyrQEmPAiOC2MiLPjz8aW7cp1l9MYsusSf6XsJgg9r6nI+dbYNYEAMBUAdj7I4jJ2Op3YmoAqYACRaqoAJ7wVLZwtOV/TSDnBFYWW4oGRhFENlPQ/XL1aqrtCQFHy1rRS//upPRJvf3FivjiyIGpRV16+DK/Ytlm5u8eZ4yU5agvj7Fm1iN2dPMSEwbN3s7yOOuk9CvO2OvXZNur3y6pqDrFLk9yzUPTe2H2lO15aKHqP/VbCJeLi01QUsWSzUDFCMU7R7rlaLttlu2sODAPXwuG/rh0277haMl5YrAAomyGBaiZUDoPR7WyZeMlkYWK3r6kqwIX5iUF7ZsvOJ9HzcuEHbC/WX66KdSF/jGMUMLslK24KcxNyJeBADJ6ZOoIJLeT4c29Fx0+EZFgsxE1xB0OiwQLeZGcR0L0e4jorZ4k3EFRzrO/FcvwOy0GWVDb9OBmfx3R//bAeU/FyhNYtiEjfRpy3Wib6uA8jifPJDurv2mpWyTZzh5X5e6XVLV5bbXTApLXIbW43zm1qoiYs1Q8p9gA23OK5pBdRbZ1//NgVLqJQSF2kde3UoZhKgTm1JwsGEI883u7FcGSz21XrZNlvES2D0dm3/uG/L/aZdtou22IJU2BBAyPfAdVvBhSPRsCJg6IngM0jk2TMBoMjNO4bwYoNrRDqZ7qjXQtZHZyLh9Sza8aKISuuuGVCKqZATQmwEIBFMR1kixUUnAukI9+7pQDod8RPyTOcTXo9LZA8Lbpr8J7l7F9HdcduG1xDwyToBIMlBBRu4PmA1hRE/h8/TJrD4lR/91et4cgmuvJgqal+zUryXrySGP7WgJq/7hLX61HtN/27rE0s4ia2GmzZldAa4PgWKUMbjq1d03/F0NHGFX9soppZp7EIyBKK8CR5T4SEfsDiWyOMkhhprXUcAYMFLs7sGtwyA2u43bQdAPezb8mHTLrsFc00AFEEFMK3XTPQGUErEnuGIma3z8lSiS4Bislqg5uIioAbQ+3UQerjF4a/HcwAVFhCLGQseQArhAHCJqVNu6UWgegagkLx9aU/PB/7ufCIHo4Q3F74SxYjO4OrhPGriNms64UrPfXlNj/zTktZ+sRSgeD8NqJAUjBVhoeaAys8ByhxIUz9zamLuUed/NiBM3c/XWL5Pv2cA1Tk4LbRudW7dvbdcvHuACJgGG1ddg3z/usuqI6CT1EETz1kss/NJzh2FuRuLExbKpAR2+Hk0GYoaH4R00nbVtvutAPX4QJevPawYQxFQUEvgQUDBOiWugiIBLJxAZUmG8kpg9hxz0Y2jm3Vp155XMumXJG2OkVZv2S50+UJ4SfFwPgMwB1sngYk5qMOpPTFh+0JrBPIBoCK4CCaxgu3iE0ZAxtgI1LsVFSQiQlLUeGnqeXHdyXczEWNAWcWh+AsxvFlJ56YWISUqqP6/AtS9RfvPBqgBlmnsVGnoW2vU4fCNXD1d7Dxei6Occb2Lf992u2uxRgHScPeYnGWcVBK4tEIXWilaMrtbAmIlUySPwgOKh3Us1OND2zxu2/Jh3VZg+QimbdtAMQEKvANqydcipwSZDhZ8Etqwfqv1xu7PYL+YHAW1bbIqpFVcu7G+8BqACq7YsZ3xOB/b8RRAvZDcIO19PDfESADUM0D0LCt1OoCeBwEiIPPqlaT+1e5ezR9F5ZDfTTgBy4xEicPyasOosbAkSqL5dd8HGBe/9ht/jRYqu/fc1fmmLl/fj/+Mrt9bMcs3AdPtc6aW53VtXQDxOiHzaYAl4Wpwygu4k3bq1NuE/OEe3WOeAaChbJCFonQI7lMBFJ9jSry6jc6f+tDJlyl2AO29XrTVftO2e7h8u7YFMfFu29Z7gGhDMO0AqO2GyV1JhbDL631ooWCpYKUA0OWqrZebtqJbJYnOyNeAPZflYS5JC0zukl1Ep8gcL4Ek8OP0MnH3YH0oH3o+tecnUeL4HRK15/OiXU5DwTC8KsuGkk0m0JCgVQ4JAAQpAQAPjyvWVFuGFCCOI530jbtIiRITu7LY3SB9/zd/vgOqukR4woSQcDKsAiwHXxf1nyWWqpbwNRfuU6B6G1D3tXXz85wD5y1iZPo3acIqgkT83XPzBKrJBkJAmdouiVlZnhE3SUJ0C6jB/AzLpWSv2SkyaYSCAbVsy926bWCloNl73LXt+33bAFybbdvuttT04SstFClzs3tLERGwIrRSpLmXbb3YMJ/UFzISoLRMZf0UiQQpecdQiLHOtC6ySqcTdHoBFeIniU/h3j0/C1CHJ4DJNPoZyV24c1PJEGMauHUAtK66jxHqCBMTJxEn+Dw8VyegrSk2gWoSiH6dS5Rlis7PriOFvUPnt/jBb/3CBFB1sX1TQOVi1q+vWawKnOpmvgWot0D1SUBNMl1Df1ZBNLfKbwGqXh/qzGaq9RGiOcORSH2aNpdHgCxMBU5iKQJquH5dkxdFhAmLnvDGAo6avLtaBpMBRTYOavHduq23SuYCULv3D20HdfluRyDBShFYlCAZUCvQ2TC/sDYlloLSHHokMHVMk3gBW7ihNWp1PRal0wwMcxBzIFcF+ppMHgA1LFRXPzA5/NKeYJlAix9AeOCdVxS5no4L55miBUS8d25H5LGYUwpArAv0PaM1hTt5Sp5sMMG5/wAUNhj8HCBlveF3cG2pBDnJyvGe/vC3frFvp0mS1sUdUA2zOE189QupDOxMujH/We9cE6DMrN/5N7eQ38yCVXcvZHmltU0DxMWNEqSyi/cPxx8/8+loGEIt+NyElCKv6VvLjQCJSvBujVKCIUvUXUELW6MYzwrRjfWti1iT0ppB9cJSMO5JDAVAIYkLZQMYv4dd2332wFIN6Pni7gFMoNdX27Xcs7VodyZdGUcBWEryt8uyy3kIpw4aMSIsxeBXXQe+pCd+jwSULFQB1enF6gfESQISAPVyQO4JYES+a02R6+kIN1PuKGh6WhEozwEo6ozk6oVgkBoCOkCr1c9HnUe5O9noYZlgofAvgML3Ev8uaeGenj+240us3KItvvjNX5oBaizdoX64ZUACtLN3JlkngaovodnPWXJd3VCEkvcAEwrz0xYqF6SQDlZ/j9qjxInmwopKY2KRCBIE8dMj0s9TkapJIG0SN49AzZaq/D2bCizUGmoHSoiiFq80ud2+DnjLiKI0oBuo+iYmPinVkUQGr0T0hPuD+AmgIr29XtGd2wBUsFCfPbb9ewEKqnPET7sdXMJYKIAJtLoSv8q9eBGfZRnp4vVrJroa8RWvPdg8HrbEr51tQx6IuSDFS5QR2UphgQJIkhIJSIdnJGuv7XJatssFat1lg0YWyVu6d1adk26HLhDWiZu3XfLihcdqaV2pnmzujZGQiHs6E81mcwCgIK2CNcXnEYhf/Ea1UNNVVCnw+Qdqt9ENqyrAT8VQt+7VVMs3jcfmmepb2A3F76x8AoDKDtk1icPl66zYTPrUz1nXeWwO/NnXJ2gr8dIAVGIikwnFholIMPiQI7pCeBNAWYfXfZQByE50MJE+fHhYC9YSQeSJBeWvuicKlwkqkhLaJMTMASCrtoE4FmB6/yBtH0SycAUBKMdRsk4KzJnk9WqSajvyM+WQxFgbUJEwJZiHW3QGk3eirOhCMOmhoj7FS8fjgQJYUOPR5iFmOr5Ay7ds1/OKFkqPazshZ+VEbZTnSdhq45rGuNP1aQtaAIXX6nVZP7eY6MbkjNyYJEwdUD/89V8oFurW33kNVNh2cMO+KaBeY/Okg7qXGMax3HcZi8qpaG1sgZq0h4POHqoPHUOplg3VTAaoWNbqIfj7ao060maXS2CZAcqkg+vx2hLBvHkLKdkAqNQvycL3HBTPI0GAweRqUgCIbg5dHezSshrcseFS8f4ARFCKe+OLlUJMtFywgHDzuG/7d4/t3ft31PftkafCA7EWiQlZpoCp08e5XHHnABx8Vq6XzAMXpixaBdRR8ZNBJfGqq20Ph3Z4PrD8AmUYqLKFWwcgXS96AExY9zxnqNoRM0GGVCptFaKEwZ3eX7ltI2tXPaEKqHuKoUq1zz+PIPzBT6Ys333X607SyxYqF1Cvm0uOiv4obkvhlbmwvLqm7qL93okCo6ze3EzetGpHphKjWCgBaWqdBLnwU3cAHWPkC3K3HMkMkt5Lx6FYR3BO3MNbt3DlLNOZ4+8sUQ+gfDq6LgZSV/lPXZsj3TtVm0oBoCI8BOJQUZ8Y5+hAuPHFJZNcT/o+5JtglR4f2vt379rDuz21fgAVHpudqXPET11RjZyMt6wU1VnnJ6uoMnh+tlnNAEoUtSwUwAQrJVlRqm2hFEee6dCePj7T3QOYQD4ITIjXACjXSNFCXdvRpegBgxTicn25KusSmVgfaQ+Vu0pJx7BQkm2p5H2eu7qnGqJx+P6PRx7qHpjyu7nLJzJCbtAIlXwCxtbEaYqosGRAO7aYbe4vunsRelAzuzjdGPWwcjhfU7N9H1A8hvkVL5FggHTvY21PfAilMhZgMnun9guKaHo5ujcXWigQEAWEUU4kx9R3RAIFrJQWHx9ULsgSjf4KV5WFW1/GxY0FYYkQSzAYVDdJjFAXtZO2j2B62LVHqNHf7en6weUDw0duASB0Na6SnSv+PRUJtFD+vJBV9D7cqwEun8oy7OYxjpJqnDo9ExBw954+QikBUkFAYr4JVgnSIgteYYVPqLotgBoWMVW1Mgb3UjTcJBa+Q6UaF89PMjeAivYv92OOi6xDAip/fI0uvgsmB3S4iEF4BeQ8lprHTgMI9r/rou6GrfsVvVfDrQ8c906fPpjK4QPHj06JuqyVFQX+3NeIj9csU+CfuKonY3tuqRcnEFBQkxE4tlCyZqgoLzq9aqFgUaI7M4sHN4+l3h1Ql3aCO0dAOTcT949uH6yaUrtSnrra1oAC0bDZ7vjYMTclywTX7917VPBu23INIkO0uSp9VVy4AqBQrkHrBbRFE9IbA/TyHtY1MYaSYBaWCj9zU4AKgg1UXCDofBPUEBC5gs0ToMC0IQ+UuiaB93i+Mn5Ms5Q0eEkd0ygELGyviScctAA1SIm5yxcXt1bsvk6SXdvi13406qHeyr+8ZqG4dc1ikNcs3RxUufS3pAYSsvVdbmO78VeLMvsvaq5pFH4NWtQxVpfqyM6+9q/Y3OnzkksNBe+8USwTvhJEdvW6JerR3ZV/S1cimXtZap27dHHMp7g6FOzVC9kwu0jXczsuWoN2AQtNKoARPzG+AKUM0EYk6ypb1ketQT48dLnRdrdueKC84/37RxUgbpdthQdqniCwBUmBUg1Yrmj42F9D7GjfKFHlS3rc5EMAhdgPgDrDnXO5xQtYPNHjZPQO6k4Ea0Rpkq2TgAMGT/R8ABX1A+6xYr2RaA4QJo7IbG3VtV0BpQ36dVLi1hBd2+J7X6ge6t6Lq1mrKO5EBZ+gPMNb1HZ973qA9wDV1/aNabgPqly83MmphZK/PypYaizlVzDL/Tqgxt/mz7HEv1AgyR31/BKtkizTKsJsx0e0VAAbSAqgyIxZb1nlFlncxW2hVMcjQAFox+ulHZfXdryo3wIXlttriTKXhSK7h8Vv1YNcvkXbrDdtu91TJUHWDwlf9Jl42LZ3yE1BQbFHEli/32wNKOeluHubjOhJXeai5B6qi5BU42H2UB9Fdg8UOQsDASAoIECRw1KhiPCq/BKV41I3kIQgNR7Jj3JaJ8aN2oBU0CntXf5N9Xry7iWJSnw1vq/PnZNo1WWsAKxGgvVQ3/uh6qGMqMlGXT90Di6dggB1N6yZq0VfMwH8/RuB0Ti4O+8Q8qJWzdZYaRS91Rf3i8WLqhKDe3S/IBynLrtv4DlUAV5DIiIcE6Gbj+RCBpRdPBe+knQIUUHGFKCBNXFeJT8rzyIrgx06gALIjtdzOywu7YXlEiIjSE6AVWPtmq2Tcypw+VTVgD4QqLJdt+1q19YrKMzVtGXLmqlN2+PxuGUhInpP4HfbHUo7YNkWrP5F7ESXnyytKHowj9xAoaxg74VYKBUbQjTLRC7U5FSMD40ewHSia7cgmJDEZSEh6ptKwjoEgpLEcqRTHZ2FP7mffJ5yZiJIpOcbpRtaHfdSQzXJW987z81a6jHjr1ZAzZZs6MTXdnB7/3eh8pb7+Ca2XgXQfQsV6U+PiczDg78TM3Wv61DfHtxSy2CZUOelpKIccIgUk/rRRoYr6sRD2DsqIRw3iRcwy8d0gTNFXHhw8dROSwlauW/MtZhkALMHQOXvLyjlbmcCitSzm5qEoCBd4VJ8uGm0JoynBqCgxVsv1WAFyV4ACm7fbr9u+8dde3z30B4eQVag7wTyVyilR2NMCWcBqKivuFgJKAhntUDl3oHRU74MgILU6AUJ0WcASipyuHwC1IIPaPQAJALK12GwdgIY16eaW/R7Pd/4uQ7dOanmj9RlyaUm90gp/24OqHuGJWCk+vy7Pxgu3+1C/0TDlU4Wj1d+UyBVZHNHu7Fotg9veWNduWCZS2pXnBuJSuL1Y5ptCbpDJfM03IFsKhXWtVtrp8kNng4o2/AwfD0PxUsmbZx2X7tsBJSsEkAGFgu76ZH6tHM72AXE3+HyHa7n9gL3L1195D1KGuS8BCxJWnxR1EraHF1aIW5dt9VSLcBAUmxhpXYbun0PsFCg0qGoeJCF2mxgnQAokBKqN0onJMZ9+Nw0W6HllAqC1vcEQCE+OraXp2dV3x4udPvYUIUJXGwOyDEhcSslhAiGYUEkKGBkSNJC9M74NyeucE97ErrQ47ViN4nZ+QZcGcJPkXZ8j7cBdesKTQ68O2tjmb3t6d0+L5vDrY4wgHoLUepUU9t4VV83Fuo1i2h+sqi4XgGUcyrJs3VwYbPvzSRFj5ui4VeCioV/qmcKYRE3kpWpBJR278QIApQsE2IEundYiLBQBhcBhZgKQCOdbslRF55bPkXiIEVypr+94aA8YQMwuey9WikAiq7eA8CFKl8QGLBecg03ABSbYC7ZdmzIklQuIrfsLEUEc05yS2Gp4OodACgUCL40gig1T9TrwVpDWoRORwGUY5/kuCws6oCK9Ym1cEr0VWlRLFR3Hy0dosTqlU5Vd5lqu4pyHy9t8SvfLzHUN/PF+rOShwoN/emX18K34XbpuxAG+f2Q/4+/zz8BYIpLV2lyJx67fOT1I0uSNVWzsk9h/kwW8O5ooajdmmuXrtDilVxSP4u0QFaTFFHqEr3iwR2UidcBKFkkAUMuHWImgMa5FoLLgIJFotTozDgqsZP8+GLZsUs5buJOi/Xfe0Qo17JbbtoGlblsVgl5kXtPmIgAwwcQwQUEqB4cTwFcENleQXSQAZTbpS5YFlBjkdFKoaUYOiCpDukIaREBBfU4YiYAB0SEWDycN1x5AOoY5tKVwLDYuDvcJNLKtpddKBbtxENZYtVq3SswjIUKoOYeVF1B8017Aso/D6CSsuQJfkMS4vZ5I9c0d/1GDBfATYGhylT1CM5JToW3VWl+Cyqut0JjJ8HbAWWVQu/a01umaX9EA/7N9UJQDevUc+/q6QBApXsrfbEsOCkfjtcjE7bR4wUoasIIBq+RxaOVsttHa4WdHqBiaXohTJzGkIDagGJzkjP3rA4o0OYA1EqAklZPJA7pccRIa7zg0lYbNPtHC7JNe3y3owv4sN+2tQcJLDfSBrLVWKleBZhS8wSrBFARNHD16PIhqbtsZ9Y0oT4pEiIV2mdTodtH8S8UIC7+Y28H9sG1oryoedyTPJdlTjiNQsgpMYE1pN6CUxeyWz0vobHWhrSKoMKm+cu/9lffjlLeBIr0WyPH87oleA1w4+1vSYeuE33lbWWd1lI1q2aiZMRHV89XP9vtgKWWcEORbqHGLkvr5IPpuy8t06Vt0XkoRYLDzprBcwKZFJgWVx4pM3i5vKgdMC2QyIVuobDImgDF/BPdvUGTs0QByVK4llwI6o2HbUIKcBUH4ju2Q3bJdnrubVartlutJ4AiBk2rs/5pcWLF7nqzaPv9mgoKPsD+PW7ZlwL1VWlyGeutRSgXD0CCPg8kRAfU80GyouO6Xc5QjttCozbKFlqTNdys3xsMNYzINxlQuP+6vKOsqIrKKnOXDfseoCqBNafMqzs5B9OE5cM6+M6fB1A3YHo9Afs6oN5K2g5N3z1MVUDlYiUvJVraaoj+Edo7orvD3xGYB1CdzawNPLGz081IEd+4cQRUE6BoEO485D0GSGa6bKVgmQ5nAUrCVlgdf7XiYQDqqL9RbmO9nsWgOCcACU1V2Np4AXdpuEZYcRzb4pwbgMfRNWD2UPOztJI8Gj27vGjyjwrdtry01XrRdtu1rJMBtX+Hqt8tOymlt7laMcs40rXCRoCK2yfR5CdOwVC31zNqm04ryopUju4yDLOcJCO0F/UJGDh3AIhTOlgiAkCpCUs2vV6HVVTkdf2IOq+qffePKOUa8/UWK3cDKLqezm9hw/rF73/CQnnnn3/AtJfQiHvmBk209nAJ58CSWX6N1HgLbJLm478u0eeHV3V5delEURNo7laDm4+AXN1O1f+A2ZRYI1t8Q8uGAAAgAElEQVSUJF35HAvJ8D3Ihg1o8N6a2hYysZaf362SF4zeQ7OJXi4lHjpfSDqAaHiB+2PVOC2UWwfT2hBUUgxAKKoY1v332CvcrBbPM1HhcERS2g03zcM1mFPiv953cZR400Klr9+ktx+EtZIsscoXfSkQh9n1g5upnuMQvKJoUOSEYiUJX1Fxe3RH2Mq6cUPgA4oIJWPVzMWbIk8MlLkBNXNntM6G4CDrLlR51eTVnFItUZm7elrH0/DCqqvej33xC58gJW7ZN1135/Nu2idMATMszH2GxGXJ8U3zxq/8fAtqNdJg2D8BU/oWSMZDlm1xZt4nCgWIValNo8s4AAXmTT6EwMOdzwDgYkupuenwtZUO00TfeK3EoOr1nZ5wBJgV2QCPRK+IkZCkhdUSPY6fBR4xefieYCHQ3DOBc2bky0fQie9x3FF7q2h2bGypRKUur07/6Dt68jNmrmDJQZUzV7Vs2y0odCd72UUJ5R47VvzuoGBnzkvNKlEvxD56aPKP1mJUPNi1Jbiu7D8OMkKynyi/1c88FbcDL0nlJFEhNeS9xT+3Ktpoxiia/L0+bw4oXces+WxewwpL5TSaxCx+8c081OuWJ3bl9Qjq9i83oHJGcAhMC2RmLW/nYMrn08Ugu1RPdjQCiSBVQLK2jl89YMKAzLQHxUvwMYZ6gQ0bTfyJDZRzyNySAdVdDiYSRykA6VmDiYAywKjAvkrloKFhYvRkjc7tGRIjkA4WuSa7E0paU/uwuKIUGKCqi6uTDZ7nFJeFMQ99FQjmijKb+R41duEVZVGiWi0zV4U81BoJYLQdW6vXH8CFBxq9GFDwBBDjPT8/U/gK3R6tS8rPaa3xHKjF08k1castrMfOTGP0VAAzcqSFkp40Bnb0ydP+PPVysvHNVRLZkCqgwt7drr3KVqd8Rtdw8Ys/GOLYe4t2is7pM2xUq8NWETFDtiBQLZ7cxmlF5XiDt929GDMs6B692Mxz0bjQMLVILJ+AGNX6OQ6QIMsnWlsTHnBDHTNxgoTUCiQsLFq1B8XDlJUWlU5LFAsS7Z1V0FhYauuri59YgXkl1vQ478RiuWt7getnEoKUOIDj6vuwSRoMJuFU35AiMXJuRIyde5STwRvXlEwWey6oF4NGvbgXeNIGZilDUiCOwoOuIlw7tBkjwwdN4Ka4fLiqslCHw4Haw4yS4V9MInSZVDR6nfLWoWmRi3TKJiELk0QvboCGDcwBVT2GeCD1ORVQc+tenz9nCCsCtLl5Uoi9jk8C6m0ywQO9tLwKYPKzPn7CmnBXGc83bfCNmMI54GWcEhuUfJQ7HQlMw80DoDL6SBNZJFqNRakMXNw9gAp/n/S7y4wCA4qLHDuui/qS50hJNlw2LghpI5RPQt8ExklXxUq0VCrF4K7dS9pdfkFAjd1X/e7UcN+nQIDXHTaunZpWTiler1CW0DM+KVq5cZ27WW6L5ZXvMcCkUnoMGUiJPCZwsF7KLnRte6y4VC4clQt9NFI2mcSuo0hUyo09yRb8w0ZEgMLaMfmrZAWj4pl8qLJvdQ3imoSUuEc0VNDh+ygn6vtXV1FV07ZO2Mg/ZaE+xc5lZErM8vz5CQ47xLybjN8PpcMcMJ/6OQF3zz2JN7dI1fkgAIpWCRZJgKJixkqGlWmkiW+ddsKMn6zp63K/eZZBli36OtHhmR4BckFKCKwj8Ad4NZt7vBwIqBcAKq9PWwGzWkOTZwsFOPqYlEB13wjLpXBNk0fJ92yr3HNE7lHuBpR4A0qbe3FwlZrRH5T7a38XkzFIOrD9suqiAKiFczdUheAW1FhsQhb0oil5A6wiFoPKWIVVGWh5LAu43e7au3fvaQHxd4Dpw4ePjMk4LocvQYpAKwULvYYVk428xJh4XpQSWWNzAOa9skEJRKkwcII/g+G8OfC5v/TDUWD41gJ+FVjere+TF/NGF3PGbyod+hSAbiwUf+GRmm6eKFIyfb4Fc7l6AtIaO62nlIPuXinR0YNV0ql2f6ROlmmJwqHmJORjy91TkxQJVHvTkFKOzjyLTwCfwWAdOy7jJscQ7lak+l5tQVorXHJ9woMGf+nN0BRFFkrKB6kdRvvgLIjQ2H0os0eE9s4Ks2YmQxDthUSGVBMQWRITOZPrjxSbpRWaS+B7wlnkke6MrievY0S0TgbzvnmivMD0rn3++bfotgJEHz9+bF99+VX7+FGdhuhGLjQOZ25ZYpVC1KScHdcDn43rX0E1iKnBIsYV1CGP6Ypy9XxfZpvZXyCg7sU8ar3rxhFaInb3FH8IUPNd4hsDiwlV3eh4kbWrBANqWCLHS2DkOk1sunuFnZEWKfVEAVSEsdlVw9xF3hIwxSKJraN8iA/VMTFvxIcYO9Lejq0Op3M7oKaJuScoHqipKY+0Xkp8o8JCgqczBhao2rVO62AtJNHp4knGgOc6fnOV9sgTOnjcy067MykM0EoPaLxLHJvNjBKrsXvX+6q4dlSmcUGqQdKMgVS3VrQ1g3UCoACCp6cnWqevv/q6PT3dB1Td7AKodGuqJe2wdmnqUmOtSkKEvOG167FSTR7XtazN5K6FuseK1AV+49L1mWfzGEo7rFi44tbNLEktEHzNCnIv8G5XfVnszSSNM8mw968bQlUsGABqA8uEknOCLGXnTsqm6C2uXvIdzpElqRuSIgFt7zJk4oBSoigaoLcDY2cgsUzdpeqR2IDNg5VCDBVlAwefMWGJnRcFdupqpDm5UkaorFctwZaYiWuLVF2+sUMLHDWuU1IT6QExnZRH9ZlHLnmx++zAR5tWj1llMWm7ZiqdBaxnz9ck4em+DgZ94MpFa7lTV8Nf5baChn94eCSoAENYJwAJrGHAoJ7pw+V7jWio/fViie5V5s5jq1imxEghk+QNJE0hDaM2G7p8Pz8JCmYs452OMQJK/n+Uqs91c4lhEtfY5Ptqjh1gSq+/BujXAEWA2I/Iscf1YM8GWqdFB9QoOU/X1gg407o3zRu9GNLdiaAbZeZVKpQ+eHD3XlA8R42d6pSUZ7q08wKGcCgcosWju0cWL8lZdGtVGTdvMOuIwDyKjbuyD7FvKGIjj/LMoqlB9HBZBo2fRaEFheUYun2ASu+RTdDg7bdJcRXbl2HgWr19qhuRyw1X0Dtx3flxL7KoAyi5qBbXcrHKSsHt2213XIOwUHLThv5Ozug0hkreKOurXpdszNUqDZc47c78/lTGZASOiAcp3+W4C1DDtaY3hOv2nS9GX75v7GqF/k78FIBVNPpK58QS22TnzNdKWtS/3fOJb5gcdF51LijPV/879XOgqg1+v2Ys62vvJe5q2gg403aq1xMpDkgZBUsrONe1xEoeVal2XQu6dEzIAnxNiVq4dXQBrQqnVUueCu6e4yaVpbsfgt2vroqmlQKo0GH2Qi8LzB0L/OxyRdBZg2t8DxdQFspdW0vvOu20UXd4FChbgoEYmCpOBjrchtlDpsH+5W8kcNDOFW72TMbT1dxWZMRCEHh2T/lGbFCq9l0B9nDRbpOsGldzP9eUuDLuXix1BV1Vl8dCKb1h951dYbX5aH1OXVRZ9kIGfeeL0Tn2mwKqMymDLLfFqicWF7C6grVUXTZuTmZMf77X6HIYVDF1qoiNxUxTlBT0kRo3oKhN7syWFicemtYQ/zhiUlWFioGzvo7N5d3Cy7Q24p80DQGg4MaRlLDmji6d3bokcDnZnJMsJCPCdejNRZxLy27KeIfZetVTsdssmlTS1Vu2s6Vh1bLXHZjPs3Ki58JMwohtST5NVmnEXaP5zXhvu3rOveAs1C/S94QpO1kodkXq8bOZUgCc4l1U4h6lyTOgtPa8Vmw1FY7JIpKAMPHS22vn/QtznHOt3Y5CSOAT7v0+5zeYXvU8TNoDn59cXDcQZe3m/W2hpoB6K44J4OpzCnczEqx+Yi38G9ZnuIZz9/I1C2UDMN7VuMVno3yCgHJH1lFmrp4OnjNOC0VWz6NhpIbQgy4J3ZhBQ3MOKwv7Bq0NCvwF7YI9n5VyIXdr5XtEZ2eigc1TTErAYklGJNdPPcjTEksBrZrdDCY0oyaxACWT6hM4VWKwEKAISS/qWPFYhGkFqjnDnrMRQIa3MOrL6j2+DyhrI5eDcaR1YUIWFmZtZo9bQ5dBrVdq3qJ+4FDJl8Rtd0sSeyV2HgRRtTYAIFs/e4p7FjvdcZM3eMt6DSodnt9LfZ6NC/cHrOtgAcVuKlXQ5Vy91i4bkfuXzC3UpwA1udC9XtbbHK/d1EpVVi+asylwzEvHxpWXhw5WfkL2Vl90EWF9CCjmHxIMp7jPgEJ5hcmLAEqjFxTsp3GHQIXlBdfNQEEcxFZefiB/5L546f3wQvnMUEEg16RyC8uGeNPTvbXRcqltsmIjypqKwiE5lcRQ7F9uupqMnMl0XAEkNgUoBcX6N5K/ed/uUczcFZLBaaoSFi70tne7AJTv4cSyYqgBqFgXDLfjow2XbciGxExiH4hoVhZnKh2KZZZlGmTUPCYS7W6VyJ1B6wHUNFav6QUBuZI1iY/YrYkAQ+ykeFWuoWRZcftkKfMwmRNAvQaktwDGS0fF99zVmzqPAcC4sT1cLb3J7QLG8ndJ/HDnJMsfDwBkc1FdkqjzAEu/Ywsv1yupFE2TAGWZIjEy/U02Tp17qKlDrgiJV1bHyvWDZVKMJCGnWD4BilYHN4LNFyUdAquHu3DBjUOfOrdETuEcAEW307sofXiPtVTHUnUOYswUFbctK5UcDFkgDI4COsnH0QtjynBN/X8RwsmOmWIvmshBQzthavKnJ3ztave7TVpS5PgI2AdroU1PgX1f8JnS4U0yn1nd1nrPEyuS0XMWMgxlBWPipHr+1cNSPkpJdrUeEICyKcUd7gSQYz9K09xiWgx1VZ8vQErA5bNzNo3tRiIuztbMR+MOWHo6FIs9PGJfqKmlqoDrnR1HlqJaKec1dFETQIuOh2xofTkPoiGAslXS7KVYqJEjCaBUHmDyIfS2K2RBJgBMdPMYF0m0yiYphfFLzwcSFsk7sRhObZIbbtxy1Rvpxy1kzIZ4I6M+fUm4ELiTw2WSi8E+KKCXM3WcLcewANCznHC0WzMsVCzLiIlG089JvFUBVcCE51R2TrGSb4zrxSZ3sUiLKNMyKTFxOelqTrVvTKlQHZF2ZKPydupeeeFajxgLFq9nxEG20BnSkIkhZU3VDUwU/GgmGu8p+bYJz+bjHx5WwpfBEyy+80PMh/KnJUFarlQ8ibnp7DelBNHd5QgA4xLeC5YScU1ArB/U+mr4+1oyJWdi6SuZvMupj8sczfkRvJ/VJMVxFE+5Jx2HhEc1NopvwujBzSOgYJFKYxRaLALKzz+DhEDfAzOAmS7ueCo+jnrXiexQnBYFxrS+SpeNQYhKMXzd+HKXCUjA63IQHnvNIY0bNxhRASkWIxuTdnMBcOZPFBfUkqDkj9x/L25l3zXL2/Bzy1um73nfbC09iQXpxJTd+bQfqK5mJwJi7LK50u2XfzQIjOoqyseMu0oXlz61mucoRk2THNPhXWUyYv1BingGVPGSEo724/3OD78zy0ONFR4Ln7hlDqpIFJz01nUsIkX1fBjZ8dmd6/FQcQD7vRCghrs3OghJL8bwGWC5HCnw1ASLNN4vLt/wtHukW3V7osZHlyG6dgDUEe7duT3DSvXmKOrQGgU4CIYDyw/KsDM2c5ElVc+6sUv1KKdco9GvIqtSQf5kZ6c4bpQJROGstamoau7a1BSDYqnbaebTRa6faqyi2zmo6teer+dNCY9J7FVu/Px5dU1ob54CfBJyeGfNMYJJ3KBANAWVLo7sLcd6nZzeNyznOCdsrFKehEGsWsgcW+KswTJOhcbDNW5t8ctf/PJ8ixrq8J5nGhe67xa6+lryFkRq5xqXaBAIcyj55vUiCyupy9NqPKSNSS26kC5Uay60Ori05dkWqnQWklVKc/70trUkJqyeuwyREo/+zmBKDPQMQDFukqKhWyZbNcRaBww/TnfXlMLToojMj9zo5iLPVAO+nEWRIBdXO6/79/WybZezk6xRcF0BGHeN9q6THjUJOTbNusDrhjnu84jHKkgDvjnI5s+Z3/nXgFfPX1T+2CSq6xmpEnWLmIFLNrEUJXZ9pcvn+0BAMbli80Q2dGKliIqnYtjbjSIAD4iyOeNnXrM5oDpx4Cth73BCBkzdPe+sZcXMd8f7cFLkFn2XyMHBVIm/ETMkRbsANXnQQp3bkoF9Skk8oxZ8XZK4pm1rmUY6szI+SvzjvJMICVsogMnfw3px/pEHfRF4LpIT82WS04tBzVEypylu9ShOE6kzzc3ZOxzi1zTBJM0++iCIN8TrI1XS+1fip+6cU5dvCqj5/aqLOe7dHAiTjdU3+B6Y5r+7Dyjf9w6kUSw5YjnVf3GIiOc20UKhZITJ3fxTvVXtuqtaNXghmZooQIXOT2I2OshY3OGWTg1KAN4T767qJRh/5Ue/ctdC1fqfezvXxBQXs8TDrGbqNTTp9neXsFt6u3oUvXYQjSHO0zjp2iBuBaAYwHYAcdmzF55WudyWxEu6ECIORIubUEi7LpIPskp09wwqWKSMQUXtEh9sVj8C6RSZciHYQsQFlC83AKSSkpEKmIeayUMpGcmRaZNrq/sCmz2VfdX7lXsRaU/dYbNwArz79znJ1alLd+P+37nPFdD3XD11SJJgOPrE7s6ZTMjClwVIjsuFk4gNKRROHKnaLPozyPlR2YKuuh6dA8EyRchT5QMOPSBNIrz2t8jf6rXrDWWc7wKY+NoKKO5bucF9nOKtu9cvpu6ILmUfwGY7E5/6TUBNrZQ+XztHBpSNlsYGjMsOAB7UMkU9oCLAZCaUI+HcvtJeasRLorxlYdTvTl1a0/8OpMSInVhBW1i8KByUT6qzZkVEyw2Wv9Z3K0p6AijZfRU56mu1LsOdkPylLoCpFRqJ2BqzxML0PdtBdMinvH/d+Orrb6nmKZjmt7RurpON1pvrPWB50ZTc1tjXk7zVew1hkc5LqhIljvFytTNYrTb83Wq9meggWch5xGjRF02GJ/vqDdgJzhwz3cgu1RJxFbAFaDmXqSYSaQ3Una3b4rs//u7EQkk8PIiE+a6l3aAQDWZ1JpP+ykLiAbwCqu5Odi1gBYVmJ0XMCteOFse7GQmIAqqUotsuuG94KFqpGAio4uIJUG7dldbH7jAUulytj93vwRPzpAxXfCKx5jhDF6ROyJlhmaSTqxtSpHCFkR7l8nb32D3B9UcTQLnbUXbkXObpghxgDRMWvz/vVWOuHNuIyW7vXrU299zF+eYQS1i/epnZtR0lMXmtzqHUtRlME0Eq3wTNdtCYc0tACRwS9sJCPR/Q0+KlHY8YLq2moHTPMw3YPvZ8E5lbqAqoSmpVwNHl+9UCqFGvEn98ap0qmHjgPffgPto1CrKF6l1NC6hyi+RWJgemnUizlWRpOqCcTxKg4sapcyvFrn70FmAelClFuEvT+9jMWCe5ewFMKHP2C4d14kNgovVCpW0AZQOkbqdqPpI8G3OxBH054X7THGg7Sag+FXnucBsTMPfAeRakd8vzCqBqDFQtRqb6VUBNpUkDfJ8CVLVyPSDvlnCsmxzrPZcv6YAak+B7kk5oCsP8lMpLcjx14Ut5gTlXUKfvCKi416j6xb3/+IQKX5TNa1q71CESv/KYLAauMWGOp1rtqomsRITcQVknHtuv/eR7ky2opoWqdVJeb+arc8uRIzHohGGR+kWsFioWy4AbsZqlKQYUleKZAlhmLdUCNrp9+HyXdEcSI12eWm2FcEAEkkbzcO0wFoa5JkwBNHFA7Z5zTc/Q7FEZ7omACHStK5CQHgOUUV6h+iT2tSv8/00c6UUycR3SmvlOa6uwWXKDx0IPQPS1llNO3YBqaWQZpi205mUOeX7AMQdUzocKhdKH8C0wRdUwB1W3VFasJVYcx4TKAFsog0ldmurqVLJ7v0HfiQ0BBaGtuuXCddtws/v6w9ftmQWJL2pFUCufC6ByrHMw3bP20QriPOJ+4vMYp35/Dqhy0NU1iZs395EzvrJfNKnJxt3lBpw4a+zeVGKJwXB+PiyeCgGjCs80QOSaEif1unQAzj0f0gZMSdqwOoXBi8vHqeHndsD4FBAOaJpi2RDjKlumjI1x60t1MMV7sMIgK8EFgGUost1+nj/PmltmZP/SuOEaSimh8S7s29enlruLqbsU3Vzvnuz9ZoAK8KoVuOfyVUDFjdHvptTxPP6qAKyQfo3Gr5aqWii5WOkKK7KGivUwelE80EtRW7PNet0eduq2hAVNl89NY7bbrQD19dftw8ePLEyE4DVsHyVHHi2aRDodyLJhxNJzFvEGsRlmVklVAYVFAIXPhstJQP3g13/tLsuXi6PpEXMN2MTkTLLtN9l3g6b6z/05fRSMJP+pwKWItcxZgqun9l7pQCSXUJlv3XAtEjeTZFNIdxJyb7uUoXfrhKnjqLCFK2f1Ny+Ue4vLavUmPR1QmbnUSYf0PS8WnDcig5yNqgBjGsekaNDUunfMUQ3qiHa2M0+s1KTC776V0kIZotnXAFVfPbyR+xHw3IV7DfhzSz2NuVR1rPsYEiANdTQYOyXs3IicaIauESXyo7GmcmzrDfoD7lnti+JEbFoA01dff92+/PKn7fn5I+MolmUQUKInohHNGq0WGOeFz/rWt75NEKNyWC4kyk9SDKnP5THOAdVvlq/ukL9M8xzVBE0t0rgBsUCd7fLi6hfVpRTWSzvHpLgoCvHMVlL3Vnchco5JeZ5Bh6skQs0kpX5wwxSIXVHwZwsEFQRcPlTUHtGQ0WRFCAvmMOKaqnkDL3zvu+iT117hmM6maFoaXbgJrQarzEdTGCUZp4VzcTPmLlNdtLE8U3X/FFBTT9uyp5nLNnfjY3Gm76R7OnU39YwsvrFhjOfWhXnP7VPnJAUMsQyRBXEYnKnoWCoNsl/QWjw+PtIysazFvTNQ3YuS+f3DAy0G7v/Hp6f25Vdftj/90z9pHz9+IBBCo3OdcNOsMiOX65dNbL9/aD/zMz9DgfLXX39ohwOsHaJqaS5hoQA6Xssf/sb371ooLSP9u72RltaYJA6gOoCqgkRbcteNJQiXywdLA/bOpdhp7RUL1atrx1wlugWZH+s+dizYS3PJdGcNmeBJf5IUndvheKSsiCXoYPQIKDefpOg0HVl55qqBQYEebnvRLUbBkGx7NGmsdO0NUvoVlEFz83yWteccMnfK17kG328BSkc36qfuQWnunlXa/LXn13utja9skEXDNgdIDeCn3sjtAs1rJda2p+H+h1ykGASHLrUO9lX9qxZmtEoojd/teG/YEsANUh72D+2zz7/VAABYCzCwHz5+oNsHCwVrhfZtAJQ0fOpEpfIX3aucR3VZ4T6+f/8ZLZRcR8mVoFCJqwmQU5UyB1SPle6Aab5LpVVHB5SOaHRZTfCaYMJ/G7krVh9pGJl7IKn5pOKo6PNCiXOBdDA5Z5QBzXHb3HkoFooFfgYVmLtnjKNk61+N1MQU9QCKu2SZEF4BJRrP1Ui9DVbs1tiVOxOa3gm5jrg0AVQkRB4qzeJIJyfjt88tx6suFYcF3P83DbBrYef0NW9ZkoCqWqd6bNOY6Hann1uwyQYNfd3S87LUZE+SI1ih1YpjdrBQMwgOFukBLt0WU+vX9FgQF+EzED89PDy0zz//Nt0vgAzW6MOHD3ywycvzk/shIid1dMV0qeUrl7E2DMVnxQLVOivETMyHWSdJQH3xmz+4tVB3dGZ9V0lMReGhOvlcLHPoJANHZY5edhakdRIi0bpo8FMHVGqWwNxl84oyIqSDStXlMgEoB8uF1DMcJIRrlXpPPAEGKocKKLqDqH1a6hxSyjFfXImHRtOSMVmRG4krVvtGVHJ02QA6A5oNwTpCJoFNc2aRTqc73IJlCqyFN4CpF1Gtx1TVPXXb665cWb+pZZsuj3tuX3Z2/E11XPpXRaX3AKlGAMgNqZf8DaDWG1kkTPagZdqwfzrICLwf2UECCirwJYH0/v3nBCEb5ry8EEyJeTgJ5Hjg43B8kci5tLKuazwiWVpMx3L1HGTBQJq4bi26yR/dAVR2kbt7XweUnAGAicnMophQ0pVaH/fPTq5IFPdg9iAPOkkm5HyU2D05J3gPhqzpC565QW4fXAEFIPFBNbg7DQFIzh31eia7eyzOQ9vjpZK+6hA7ZSFzHSTGHUPdhmvg0nuxNmYrRxoheZ8aiGex0hqyVMO5kO5O1ZbS3U3gN6JtOlw62Tm3T/PP099v+3dUa1F1awHD3OWbvs+tVYx1xWLLeaplWS2zHwWiHVCsnna3JJAL1ugBRHDjHh/2tD4YRAD2L9df7r/KLuR+qXUzPp/tro8Yo/PMtgUEN8gIqCZOABYApeFtnYbVGxOstUlMtcj1HFOtm1bQtFA//q0fTregmQ6v72K3189csP4wdnYH6Smc49fRYAQ0N+Oonmc69yYruu0ldnP8JZVwRsKoHwOlHxwkJpZOdLcravF3gIV9wz3xL4oHKsMjizShkZmwvZXv0Myhq0+Str0cJV1TU0pfrllycok++kLNHFjfNH5xR1idt4DEuKlbuZ6A6mMqVbCbXhRj/lOHWZ/vdI9I0NGFaYw2Trv9VFU+fp5VEMwFh6/EWHnPKA7q8unnyVSGtHUAFF09UNR8rNqDm12+f/euvX/3SKAd2UoM2jy3QWM/ddHr3MOt0VQXX7j2Xivp7ush2pIhqdRGrr0YVYIiuS/Q4JyUODpA6VanWHPJRjkUytlzuguoIExJRe8Igs0UVrzx2pl1A7TrMlAncFRursrZaO8gZlVyRg1U3Eq5vHP3ywudymb8ZapF2uiekRuAeQdrF/1d3Dm7ehr8rE5ELKegJfJYFFPuIxgdG4R8kFghXYdIgLhr4b1ORzWiLG0ACKY0fe0rXVtFtR66oiN2uO/uDeU1Xi/toEgUnoWbfNZYpn7GcCXHzj4YNbzRs/kAACAASURBVO3s2jQHcTScDd3v+TGPW3XrDla3aBrDTVnCfCYApfwTGtEs25ZuHnJLiInUPZaAenzkFX56+theDgefvzR0GVaA84J7B4ukmjU34DHbW/V38/iyAgrnJwu11uhRunX6p/SDRQ5ukiG2V/dl8aM7FuoeoPqApAmkDCguUE9PcK2JyAm36nICNh2HsEYjL+J8pZmKOjcQF4QzVZ30pGSkm25dNPRUALmg3g/S5WXGEmVD7Drk5iilXqsCagTOUYOUDYLDBsbvh+skkoGAgsnzP+7MZgR7/+90M+ptsbxQ+/6oXa8ufi248Tu5UZqWHkZTC3Eop6e7nX6q71ndzYBqxGSjrGS8T5z+AbYArOYba1w3jfEGGOfATgzEAj93XsLi3W0EqP1u2/b7HRk7WKrH/QPDB1DfiI3Yj8OuWQWUaHG1wWZsxuHXtlT2bMbmo3AiAOmgIGW/IVDBNFYVBa5/32BYQGpvxxb+BlDT3a3colklJW9Wiue5gjKORM1PBhEhixRVeL52ZXgqc7vlGLsiLggbopSiQJIRbudFdThEkLREpaFKL1uXRYJbiGWXZR+zLUtVaeHsoulLwA4QtgRhsBxrmWBoaY1cAMXCSxcZpmxCk/imer0Kwrr48/34nVwaLo7SvZYlHREM18+vt20mFwsYp1bqPllRAXrPJZwf/z1A5xyqBm9cBxVOalQrYqcVc0sE1F4TETeQFiFhu9lwTcECsR110jk+P7w/zomjRjnYOtdaXZbiAkbInFlZ+VnHpA0ALh5U66Hth/VCHtHr3P6a5NolRLixUDzUzktN+hnNLxj34sREPJrh7vVyiq4Kh9vnYsFJmYWijZyQEqr6mV2ELG7Vz9qd2T8cCmLkoZYAFOKoFAV67hKtl2OkJGZ9WmrMUqxChjX3Yj8nYNNymDe8AiJjbnxO7oJTbzLrnsAOeWBYBLNzUN3b3evv8Px0UsXvBah0DbL6fpYrrPdpbjHmgJpLhCqYhzUam9wcWPP3z2fruIe7With47IyqY20CaejKO+E+AlkBCyUdI/oQrsg2CIyiCAVi5PEQgkF1O9PfTly/BlyJ6X5dEB1PV6dm1QuLAVJjVN5rxQuBiUBVN9cvigu32D1HDd4AdYoanKzcHBsyRWLJDVDfpYKXKXqVIXDUtGyOWTvMdfYuSNiDaDSnkuWxuoHJGXtJ5/A6LiYDNbs2b3FaZVcDq1Pcw1wdqLEcSslYunWCWOe96RSabkNDl67hYliQy2elfsd7lnq2JXgHX3K7y3Q1xZkXwxUsqezrILf2rQ+7mhdGK9ZCvw+lilkSVQZ915TwZ/jqV99ucpLE58WChyqcUydRx/29GunxOuonu12qaXd0yge0N4AFhKpArgKMiJFknYO2jo0yLGMyAxv7QybA5Mo2mSZ7xOTxRnU3TkAy43dUmCuWJmytnHth8vHY/3hXx8sn8NmLb9upFLgNe8gbWsDX7arIShpFshsjaQYVzw1LFRyVMhUR5ngmn+Xl/f6JY+C0QBn97/zDs3xmdyl3Co5DE8fXKbFR/y6XZUWhFoGS2TpjqBEk05aFkByfxEtNumJ1gm+0OQu0y+AYr82s3WVrHht0d4DQ9yP9ABPfqcu8ntgmpMT9wiFESsMoN4DzGukwjiPkeKYWGDHqr203IoHLWCP83lBYtV9b9mExknd0n4sZRta2O4B6ZwQAIXfKz4CHW7LVOGtW2xa3AxySkHSDWlc/EnMKiBPXWFdj8Ke9iY8w3tZfPHbXyRC7vt4ACWFghZa1AoTCwUG71xLzd1p39aIJeyZwh43L7kpl5OjHWTYGLXycrlEaWsspYNzS+66SiEryAjT5vKRr+28cF6J2FYZtOa1jkHWARUgQVdEG+FwNbHruSBNC3j4zaFUOUqm97u4tVCeDTjB0JwASGA/QOKj8GY22Dyxi5UlHBaxLG9b0FihACKLI25rwJNzmbqzt+5ddd8mC83D7JyGcwySIF8JUVkTV7Oyx7pqyEAsKBYan5fjyXnSMpXBBbl+sC5rAmpMzMCYUBwnpyuyx0TyilH6p0y+eBIloBnZgJqvK7HRTJrETZMbp1vEebNd/Oh3fqRowsBJkBt3bYBpFPaFYoXVWdFCZUq6moPLpZNF4i5D8sJuIUeymK3jVL8UfKleCZwPLRGZufR7EHg0ajNT0wGwq4Y+23rRMTMhQH8ZoGXVh7Yq82ajOUwvS7c20TGa8hyjt7VeP3xv3DQsEsqM6ErUWjE3CfEuXfMaU0DVBOUQh+azsqhCj490sXbcMU9JCzLJ1LiDgwkcsUxAWAGVY6rWqFq1fF/jobxGk05Qgj7yOBH6JtEKlQOsyejUeuRU+Bdo6jgZPolZvQdK2fH+gzQZwABi8Xt8HuMr5p5MIGFjZ7Eh2Dmpz8WKOl+VET2Jk6dUdm+K09dKTyWkl8VoHaZNBS4jh3T1eI2///Hv/FhZmTB1XPh1UPO07DzsHZfoBY0m3U54wvjpPTQBYygIxlDoJGaHNeoTwdFUn6Bq0tr1Xg5SjoMWZ2BugKGZf88v0bMrHUg9LbxwLB1MjOWww/VEuW5iBi0DVLWjaNwrDW1et80WOQo06h7uSixfelfMg+C4f/OFncXck8A2OtPfD1ejWpYANlZmnmup1ql+bjWdXJSTodXxlcSBygJ5zI0bcGrkjSqsOd2kDzvQcbIsHeTCfs94CCsWx8YeD35kcBqfH2X5asPX140hFpw5oHQYYtI1RTyy7AARABWLiCPvEx/nguXwAw6ec/1qbIl3zSibuVA50iM20uyx2KItfvLbslCkLr2rB1CZXzs0eiETIoBVGy/GTHFX+RQndXssZrPuC6LyCs+jNdmQ1lzpL57q2IhbYa3gvrGKtgthVZJBCb6TtR1QZPIv7XJy0VrKzs2d08vLZPWSmAMVnay3buqYygCrgLlMuWEMbHm+NV8zOtDW3b3GUsO1GVW0lT0LCPC72nP7npWYs26R+uT3lSy5BfJIfiYf0++jd+hKMyuWAXHgr54IQkLBY2noHhogYOtQZiHlt9w8Jl7B0GYs0OlEIECHJ+U26G/NwJ2O7UwmpsQwdhiZorB6AWwg7g/U6LAiuH84pq69i28Xto9kiRHQa7Kqxdf9D81eWUJdD1jK3H8A6q8rhhott1JuIbIh/fFCMgBsKcEg0cDmKZ3B6K6jI/8bSUtU4BkXE0uT35NTg+dI4a16d6uXg/s72GKN9xnKh75o4/YRUKceQ6VYUplXxUamHDqIRrYqi10AEwjgamgKOnsIZFBCTj+CUJMk3N1Lx6G6+IerFZd0mjyN2xNA50aGfp7HPZW9m39OBVUsU2LDtAuoAKxxUnbsMI3Dkqzamn0fMGZnSm5kw4CrBw0eFl61TAAXHyaXsPBREFhbeGWotDYI2UlFJdOmP8ktKtaS2wiVOsCMDW/OZnZlj1143EuEQiEcxvOnEw0FugHmwQB6SJ4v7OInoc3p5kXkZqauNEzpeSUX+gWEip+GPq/731mwnh+rlFWob496KUpxdWWVRo2gcg0SvoKsoKUq/fOS7E0r4nG6Pm2OTbm004t0YvjHIJkzSRqBpgKzsUubABVN2814dbVk1VJESA3ZbFhCiARYUQGq6sDEcA1922iRrPshDyDXMO814pJpN1Wtr6GcyGKoMVDAUV2WATh/niVeeb8R6+ka5tqF0k5JOAsAZ01U8nl4jzwPv2Oaw3VEuQYClFjYgB7HNnVbp5aJ7a19qRQ/mVa3no9xGPJIsKTRXFYaPFI5m+J4NFV6pXMY+tQR1461oI3N09GKvnHxk6jNC1AIHotae0fWIiXqMmf+ThoEMp/yu7QwPG9JC9Yy0JpLykCzVNVaq8emke5J3ecqWTqklskGnvNJS3W283J0jzyaU7F8KOargNpYl3VmRh0SFQ9w9jtEq9epWrM4w6lzTzeXuVPrZZowC5WlIWAX7frEciaTH7dMu776yGkRB1BDg5a2wVnklUTQ8xP7ieiZ/j32aGwQOcYsks5wFnFstVDVxQlAsPvjMQCl1dlFxKaqh2sbhUE0j0nQI6aStaokykg+O1TwZsyzUTDbGU/zTfIWQrlbYyrLKfe0WzDODhZIlSRVGT6sKf7FxR4gyjWcMr2ypiI+8o+bwk9QsWstHl23rga35aG4tbTq6t1Yo4yQdMRBTGmh5S5D7iiEzxXZAH1dGks6JrIOT4vbvCLMNXuDe9IFv9fP6V7EwV4FULRIvdmJaXAXDPLmOnmI84SUX67HkWrnkA61n4NuxuhmpIucCwvYj5tVF3LcUbyp8keV3gXZoRZWWnBjgp9uzMj8z+n6WJC4a1n4vG2WZ9XjuO9imhXrY3OmjVjmcVr9WeURqE9CzwbVJa2xIItGciyvkayPhaugw92BoPnjx+d2OIhRTc5tuF+RgGVulkaIdjmXw4OhHgslrqPoyeJYL4/NqYBCPdr+Yde+/e1v83789Kc/ZYl733C69RndnpQOkMYvPU36hvdjdj0aSge6bwYVKdGAqc8xCngEqKiF+80u5QHCp1wfBI4sJyQ7J20VxawuTU/TDM2fpX8mQPW8VMZ1uskk4ztQ8mpFLJcyYlq5Kd7ffI8DKLl8ZPB4ExN0DleuB7DM8gtQY3H6wrpjTu0Zrg8d7Zp1Gupy1F1Bsofx/NP4MiPrHNc5OB7CzZFkDGES4Sf6zxHmpIftOs2694xFbhtoN5HuK1lfXT+6unSX6tDoyIcwHxfspqez73cssZDL5x3fH0RAdBW/rFIWYM29HV5QUfvUnp8PHVBJaKepjDYLpUZwnGpoOWhx5RmHmSjelzrKlgHYLMNI7gnD+jbr9vhu3969f9c+++wzAvqP/+kfs2w+dL7Yy8zm1VrORENNQJRX0ePUH/0Yvc0FDg1xtkTIGrzlQqCSFfL0Pz8/pRq5gPqqWIkXorAwAAitVGRCKPICjZrxm9GouRNNvPtYI4y/5FFwLIngQv+Zfb0cS1iNrt2lDLvy82WlRt1Lmu/XCxK3ISRE5htVV4nfqxNBdzNq3DGux0hRJNZJY0ytfsVY6rrj1Vj6Y1QLE1CM48gcKV0XuLa4IGIeHVcVfyTH17ve8uKVimPMhmMvB5AN67aF9CdxpC9lFhLo8C3pcDTqV65xWEb3FS81ZsovzaVHJ1omWCgleWOZfS8pQrW34rnE0NftwQZGJYHOsM/PfO0oq8lW6vZ0dvu6i5aeOu3avvX55+2v/OW/3D777D3fA70n/viP/5hfIWnC/cG54hv19dMwvLiyJIa8bffBdj/+EeZDDU0e9XZk76wQh9YqYDJxkcYkPamWDH2IB5piWxLHQ8kZwALRMkFzdzm3g3s+QBavLkXuCNQFs7FIyTno554JzxTCN7r51CD9nkvUM/KlTXJ2+9uFPFyZXNgE/PmcaZwyDW5HwlLvnLZkXUfZCwiHa1n99PoZvLlWC4BkwYURUWLJDAeteZq73WUpShzXLi4swYc4dXmVABWqbtQkYUxMBxQtn9pBs60XXD2waABJOr362iWMzhgf7dySDinR6moBUOgvx26dFDc5BvZXd42zy9wIdDVgwUAAxTuHwxPJpcG65Y6p7Cbu5oh5hmL1Z7797fYv/pV/oX327l378OHr9tMvv2x/8ifojvSR63CJdmUPD3wPltHjGjtvKdZRHkWuC6/1b36BCYb0EYarZz2emqe4EUnvKz4GFqtJy1gwsiZou+Je4qIrhGG4PZw/aym9E7OcuxTLBhKhTkj3SqJlsoWSbSiAmhTc6QJ281vsf6V/ubP0IFw5it5Kt+i3YlVurFNkJsnYl8z+nGkLgAKEfLa8Q/WUSHzcLa2tVJzWPLe6blOgo5pZMa/cNTU3QUdVKBVgQVgS/vLSnlmAB6W+hb9urg5AgW5+QHyE5KjV3bqWhdmEuwXRqgHCdRMJV663fEeLjhW4D5dXujsUAUIpcTwO1jPFe2qUo9ovucfaGJCn2m52PHWoLdSrXEoI9e8TcENxj8PJxjLEyjivz9+/b//8X/pL7WG7ZUckWKavvvqKxwcwbXe79vj+PdcTelPACJBlTDs4XkOBGXElN5jf/gFm7A4yIkOdlZfCo9bcmIigw60MjoTmcfGkcBAE1aIpkOQFgnuHkuQ+4NnT1mnNpPMKw6NddMRCHVAdZM4/lddUMNXFNw/O5+4Zu5DajcjrsvBrorSDwGAcroxUAHPwaJ8awWwFetxGeaMJYwdhMLdkEzrJm0bIDixqJLEpyVkhqamEKvox7Pdb7qpwjdCjDvEBGuizzqx3XZKaW4Da00rBWtHaZTyprR0V4Exl2JOwZcyGxHuA10KaZQIB55JELYAweuO5tUEfB9RFOgahKHRcHl1rFPxtuN4QdwFQ7NWHWNdx1WolQGWkbO71SEpLVIvfP+737Z/79rfp5j49PfGBa4TjXWMz2u/bw+MjlwTbh51P3CRgGDLNA2EDrkkH1L/zvZ93UGKleOIkg4k3dkRDLtNzYxYXNpgcNJDcCcmleUjMkr4uffJ6SYbzUKlNyk7W5zjFD7c8N+DlGgz5UQLSmPe6kGvCM3/PBQ1A2HC+681GgBsLVa3OHJxx9wbVO6p3565fPr+7nVPU3+SUOqgUqetRaoyYpFSHHL4TFhXqiFAu/q3Pv0VQQSKFlllfff0Vd98vv/6KgMLwMRJDzpf1hChK0GHdXEIBahypgcH2wdOAwt909+mo2M3gAQmDGGez2/FrVBJwowACAUsNddQnRKRDYuJ6qnEBe9m5LSF+VudWuFuvA6puYB2Q7kGO64Xz/PxRvSqi4nh+OfBygnxJeT2uOdxLuNdwdXFfAL7j6WVIntyqefE3f+XnCCjFJHDgEdy6Syt3IbsGyRSnrgOsnZm7rm6gdbIWjwSwVA/pzJo8Eli+WKAuG3ItcRahJiSENlVwmp+rC5T4Ihcva7Qu8LrbyzXQQ8AbpdRvxUL34qJYxDmAp8dXGajXe+PlNXGNal6GFsgrLcSKpsJrPpSYLFimTXt8eGAPhm999hktFa7c88tz++lP/7R9+fWX7euPH9rhBa235HqDGMI94IKLygBVs7tdb9kFQNV/YVPpcmVYQrdkANSWgMomBfB8+PCxHdCB6EX1Sxx8xvh39Pbono7ba2tDGw8xkeqo1EWvq+Sa0gd96vIltsJ105QMN/V3778HeCawuCgBcW0VzpUW1/rEvvGCsEFDy+ulPT8/qXuseypmPS3+1i/9W/Q3MrliSIbUoimN9xOM9d7eDKgX7QxK0XaLlsXxk3JGBpNzSelOJECpDoqtWmQcO/0Z5mQASrHZPUAptzGUwB2QxdXK70S7eucxoKL1qm5gFs89kmH+u1ivOYjmREglQyoQ5yRJANVzVXYJ1Yq6KN5NGmBkM+KKd4+PerxTD4YOpucnBtxffoXOqR/Ykw7XH/+wqR3YYkCg56JDoxS273ps+61AgUUZa62KVbvjbvlGVT97ifg9wBB6XhOAj3NB7HZk3OP6JSRzuRuuyMzMwaPWcagWEAWfzE6uM54P1261xmYiMA2mL1R2mq2I2Z03poRlWnsGlfYr1dvR2gdQXgxy0UUCsSoC+UvEjz1m0xMXv/sL/8ZVC84xk7sW8YToY1vtZn0cyyOcFUd8dFqChJALRmlR6phYKCihKCtn2dbrwp5okhDBEjLcZFCbBJmSzBaudllNyA//rWb1nTVPzJOdvS7wACTkA025ATXNjI98TwXEPVIiv6tJ2jkQs0jnMZsWw23xWnUxM3lRjoFKUfA9z8FVrcwLrdRNFVbp8VFgUmkJ5D4v7euvv+Ljw4evaKmY+CbZpBTGwd5CzzSwldeG8RdaHmuqhDRxrEFzIV+3lNLoWEIkAoGphp6ABRjR62Hk/Pg+tFB4NmueZ4AyaAnepEl0dSvjGUCNZPywTkqFyNKMax1xr+5/ym+ips/947ll2kch3UKGBfyyTpYp+XmL3/1r/3oHlDroqJOO5xJQKhf9FL2yyD4AgsWiHe32WUPQyypeTlGF22oxkAVdblEkLQj2p1HgkQCdBz7RqCmv1J2nlKI7tpr0D4h7VHyUmP0ErjWGquLTLPR5nDS3epVomCsUqms0JyHq7lqfh++rW9qZ2a7+15krzkEjE6kVkJN52O7bHu4ZXSwoF5DolsU4PD+1r776sn18gpv3rCb5Hk4ghhY9C91aLXFpSi82W33OFj3EV92ygD7G9WDPBcRLJa/H62fPxTaiL+ZYtjQt7dT9JW1Np23duNERUN75Z81mRFRo2EAAFf2dwCSaP/dem5u6vYYF5bEiIa4KVA96s0yp9Omr64H3MMjOjXIYxE3vb/3cv6YIyr0TwN4pElISiwlZ0MJul0Qa3KAC/BCWSbWmeImJWzRMOUoJwQvHhKxyU+rwCrB5kXgSegj+ag1GHGGTVXeLZOP7ypQW7iZzbY1XwFR3oVjmG0bNCzwW5i1AzS/23HWscdk8DuvyhCgX7HaRWWPxohsvuqAQdPae0p+9WmxtwchBsaD+C1w8jgvP7Joqdw89vdkpFf283UiH7s0cUPYksLg0+QIdiDBVYqkYAyUYB9zxRrDBQiJ+k5RnWBKsJ+WhZPFpVZLwdw6Mno91AmiMYthoHbmzFe9LAJUcIZ+hzZXL04AKvd8LZAvVPzbQ5MTUtwKvv7hrFa1SEdjmPk42upKG6a5/2pDHQv3Nn/1XFUOxsw98R1aNef8SEAioUOB2+djmH/She9/5mklvx1Gb6I+mwJexj/NQyjPpguPfuCG3bbbGYk2MNOqHqEjOfJ/cjnLCuUChcxUHyE+u7pxui+j6ACg3NeB7y+WrMdXc6tSf87wJtR7ZDm+G8jns7gO/PBIZFHGuVnTrQPO+e/eObh3KHZRYFfCodLF0CNbp+HJoLwfo5J7J6sVCKf4RCcWY1iLlHv/6vpCkQD5qveWx9JKL45n3DFYR7qYWXpEOl7lakmz5KoTzSvPJVNoSVEmWD9JhsLOxziF0/FkGoYUmpTpA+hy19BggEeBgoYYF4p1nXwtZ/7oZVvY23sHdWN2I727l3/jZf1kD+ZAFX6OAbknUJ3pS/JOZ6gCRapREnV45pza7kYtX3TTFbA4Sd4zFLB1KEtfTvZPV71ny4iQnLsruRfrd5Q90CVIbU9yB6maldqdaieSLqqWSBR9uVQA1tyhz8NxanPE+rwGt0vi57iKFJGWCSxcpD53hxYIU9ruHR9Lh79+/J6DANgFIbDWMUnLutAiSMaoUgHppJyRw2fjxRc3xHUhHvKsKaBd7pk1bF9MoiF8voUqIFlEJ5NUCAIeFEqCilu9uuu9LqbvsxEO39s5hygsJa2cpVlJzJVYO4dDBG6AWKZDuaRqTji6/g+kToAZwMlLJanwPIGBk34Oj27ZjOc98rWtu8Ts/9y9dsfA4p3Sr0u7FyvR37zSkYj8ASG2NVXZ+OtsHTxmVCQUqxF3rAkVxLIm5pBELeVXngmanEsU5TlwsoCe4W5Wc2pqUIIdkSBwUarzOtA3DVJm5yrJlRwvYKoVdrVe1XAFjBdC97+trKnGSgWMBlAr2tFvC7YKmDrFSWDzklphE5IxfJEzBnr3wQdYJi4LddV9UupJOUZmB5aEKIYdqJym66yaXeLwhjVz3Y4lKp9dxfHXHz0aUdgZxyyLTiRIk3gxJLGs4B7ljqVQMm9mSG0D5+KKHzKY5jZ+qQiLAV8ymNRC9XyWjvH0npioDs3Ov5znHrBsC69/9zr9yRVn3w37XtrtNW29WdPnYHJC5Cs9hogZPU9NBOLDNMfo52A+OdeJFTbMTg0o9IEx/2i3rxIOfez5lJOQYHxK6FotNMhRRrtXKkE1yljwWLYCsAWnAkdqbat6za1ZAZfeptUsB1fy1FVQ1pqrfV+CO2HBKu9L1QLzEmwgwgcHb0dVD5Sv6M6RHQ3IniJPg1hFQkB+lNqGSM25GE7oXsh/EVOgFj3vM6+qGoizGiVLctWnMdbm/IDNf7PJafueyeCk37NJ7CuRwk4SAOCA9BMj4oVLSMnWdR1ok71U9CsRfdUHH3WPC1zHRqDcTqKoHkt7ww22dAkpqEbfFKmRZZXcngPoPf/JvClAPO1onTexzjzy2OEbCC0C6tMPx3J49TpMTALHI4QLGDy5XQv0vh5QmkqOoxwmSNHGnRH2cUk3GVZdgMEXZWZZtCVo0dUv+/DkwuiviYBc/z8mCarXqTjS/cNW8V6szJy5qnHYPqLKwOule1Ggigl1UIczEiMsHSIg0ZAx0Nkvw7e+fMFDs49cUiJ7YQUh0eMZp9k6rTkhCNygNHboOeawLOzwllaGZWRnKQI+BAJJagsWUBhQ+Q0V9UpHrutjpsgA63sJ8sYYBzET2zEbG55mFN0k2rMo8xhn3SHZQHo0+X2AaxYUjdBiASmI49Lph1HOa2TwT4889jNzfrIesp8V//Ls/f8VN2u3R7gk5AZ0uFQ8MWJVNh1XC5PRnTE/nDQHQMk5GY0S0+1gVbqUMfkPgmKCQmly6N1W2uomKx7kovhVR0IHgTkeMP3xm3DmofN4QUN1qdN9aEXE1zwRzqRuKNa2Aq2DK76tlmvjLM/Ft9a1fu+A5Hlo+C45F7yYvorbEmnAOQCEfpOpYCl/DACJlcTySEsc0CtUFmdhYIdkrNTgXWAdUUxtrggjTSjDNsTRMsRQpinR5WwCOSjpUnZwBEW486bKMel1wjvic5Lt4ED2gSupFVFgIocqmDcs+XLb5PRj3TNXZ2WQ6H1Ao8ymgxDqKnEmBUbFK2Ky8/hJLdX26QxrdWwF5sh7wm7/7n3z3KnGoqFfMQ1LnH6sZWACIcTGiwgkkgAoiR47V1IgVAIaU9RVsmmfSWjaSIkFqx45RCXv85kXDQBMz4brDEnEOqmMAuWvu0cB7rOdLaxUpSeRuSQa6Lx9zOUPGxIsRaRzvUqksNtM3XLKe+ZqwQHNQVXJi/tr5zloB5kAwfQAAIABJREFUzmMhGyXZDwka9DrENL71mk3zH3YbEhVsGuoqVHVKkyCX1a7H0SwUp8RrYx0dVd/pIZcKaJfIqPGNkqxQfXcVOEvSZZ3U4xuiVFfKmtFjzgXvy25HpcTc4tHcZ0tgptreSU5Jy/U2dTFK6rPJ5dwmmx4pMq2JiaW3sHfUmpk3tVq8k0Od3g8rqGnzE+2k9O6DzeyldoZa+Xnxn/3nX1xjHkVBqjwD4sl8qBY4st1gjwQqtYIC2BqtDP4GmUi0WVSZs6eD2yensNCASj1Tu8h1yG7KhixuOcVdN0lcO99xnyR2hCZvqIfrrhVXcW5xumuGY+X2rb2m0tnV0txz8aovf8/tuxc7ZZecuIYSp6leyO4eAIX4BIDaox3WFslaAU2TId2TluSDr69HrKS0BYsrwk6UIajUYlQEJEZSOwLFyJg53BtQenNUHZOAlDwepyim5B5LDIBDfVR5COgiS67nzM/KlRrlNdrhk84YzWnm17dez0o+yWWu44Zu4624nfP3TPqgM8XJAdJCqZxpeBlKCGfgXqxlBXq3oH/v7/+WHDXCvCvxurZPKQ5YIFC0Kr/AhcfOCIsF6wRgAWQiFlxWcVW9PWVGBKQC38QO1EBlijkDSzF5cUcI0DJFgRfEBxr3TuCazu8ZoJpS2NVywD2VxWNr2+5G5uLXGzgXzFYA3ft+/ru561c3CAIgEiSxNAQNALWHhdqA4cNYFQ134wV1Zl/Xg0lCeQTptZGWZ1jgUI2jP91K9VB9EcXdJqAkD2OZOe+te7obOLKFtdtS6oFcvQoZFLR/cE0tiAWgoGyHUgMJZrqidZhCKT8RkTHuVa7fPeLnZiNzcaQY7u6YTb6vgBpMoD6FLGOh5vu6qoCyIJfE14ycGFuEvqNY+e//wW+PYZUsdhPq5eFaAUHKWg9ZKlRKqkBMIIPFOtH1EHGggkBYLLKEuFEuJJMg0n0IrOELXY4bnn5tlJ1E8xa/nVeOqOpNTtLxqC7kqv/KAk7+Cj/ze4CfLpfes4K03tT8vpIWE1BUcVlfKFEITBPGea/++kQRTHqmHVujRcIEv1go5qbonarPILvy2pVDmxrSwGFLk6CmG79t+8cH5hihMI/F53V2gp2sXi/o0/VPrKqFrquhY1f+MXVrjCJcC4T8GGuwHh74Hmh28uHrr9vL8xNzZJVoKraqu1F1ExuxyVBgDNCk3slfVZ7V/2UDi/UIoOJ6B5T8POsZ62v4Rjlxn3vIlw7IsKCKovrn871//7/+60rs5rF0ltkuoxagyIPzSaAiiFhtqZoYAoy5EC1UPsfVlgEUwIbjDG0pSwIqfuQidJKj003qfySY1VWL7KnvSC6Bv7UWwzUJmEKdcw4r3BoqOJTUvreD5ibE6k1BOwoH57tqvWlxJWss1V3KVJrBveDgX3ddBaDQ12Gzajv0UcejyIoYT3kaBcXFrGZ2b/hMkLSy/vHxHc8RFamgybMzc8Qqk/QomCtqBXsk6ns4gJR1RnmZizoZZS1a2+137Vvf+hYbneCBc0Yp+Vdf/rR9/PqrBjZyvqDr7j4s1KDVdQ3nYtgy2zYWz4AKKOrXgDRhwvwed8a5JPYzSSabiGYfjxZlapcnD4eGoSgsuOX8l39gQIFmXCKgteAQ3TccW4ilS3UlGoIozokcRTTskWTF6ajnwmUTs2dABlBRTNDqQX2e9zWDNzPfVLf3Gz76usYFvDJum7assgEupcpjplJAldgOVDKFkaWfxJx0qLvd3DrV3a1aucRMsWxzF0ZWwCp6V9xiZWMfYzMUWJiVAYUEr8fuMI5iQaRZN1trWh336iAYWNOzYU8EXD/UQYGdxb6Ugk9WQS/WnjfsNGwp8R4bYPonwD0c6RAB6kpXD0D6/PPP+RXXBBYKgPrwFQD18orLN7UsFQDVmvfFXaREsmIagFE3unvAqoDKe8VC1ZKgbpnivvV0gAeKh/+baS/DSvO9f/+/+W1u+sjYr11bIrZP1HUSm/Gz6cbTzRP1CnMeKwULBSCRtKBLKPdPoIL10sgZqYjtQpJ6Nx85GVzmJuzUAKqrj/Ijluk4plLFqto8DWJBl7jToy49GJT1ALFEwNOOrPMdbX7D5rtg3W0rqCr46gLp8Ry3ODGwcvnU406zkKHrwxDnNfs7II5i/Q5VLahX2tMtxPNw7ukX8YRSbYx2MfOFYj8sGtYjmcom68oddtUW611bQF4k9HR3Og02dYB2KXvBZ/xAvQQqG7h7eeC80YPh44cP7fD0sZ3Ri6GQShUg2XimLt80JsqGhk2vlto7IJkAqt6LvC73c2oVvQlnoZgIl5eg8g2OxSErbyX6JA4csWTv7Itn/r3/7neu1PGxLh8HHPPmbJRjGSFZSvfQ3yQYmOkW7Qq3TkygYioASu7fxX+Te6jSZ+12JwbVcaUHVdqz2+h91tvzijGUotwnysB8KprVzSv5hnRS6sAalDqUAthp6R/Hx6gWK5/k3nxpAd3loINZ1zOrQ99V2HpSBViPydxoXgWECOkMKFiYAMo5qC3yhZ5ogcpcLGQcNu7D00f3RPgIZbkXsGltXD/ln0bpOYsKkbBdP7QluwiVQMSqfcUfrpAtbOu4Xah9giUUyNMEE+fKxDFAjHJ7t2AeuZtpzHpv46mbWK6rACVWV9dz5JLmFm0OrEpIVPAOD8MhheN2jXIdPqd0lSlklBvIOjDn//J5iz/4R3/jqhoRT4ljtxpf31KGHiAnpoJGj4C6qGEkdkUKNRlrwe270v2jxYK64qDcFbvVmJa9gAlEUJ2dcbLobGUCGEta4E6G2CDrnBxb3NPSXB7v0PMNs1GaKmqTEkRKe2nIAsahHRN0cwM1tLg0qlQW5FWWqX7+nNggGeIZR/ybK2AzJoZtvWCh+BCYIEOSBEllG3C5qJj48LF9/PjUnp+embAVHexhYEyuq3QG11+MHy4eKO89AXV/QSZJL/XE3CWjdXGRXdIYo6Glkuhg+Qag6oYzdqK6wG+Im5BYpZsTPkvXdQDqHht7zx2fexv6uSjZ4/kmaZsxTf5Z5IrybjxWx5oUEQCM//AP/70r/qA8gy2EV2lYPpdU9fIHWBzqwNg33G5fGD5S0iEvSt7qAKr9SFeQhABKm1lbtXHK0kUkvYvRkPQnaBWJMSxUxJpK54zurLqQo2w7JEAnJVj9iuQz3E0ASoriezd27ibEXetui12i6urlb/VzA6zJwhUWFUulxN0MKLi7iGM5yJmJ3i17RnCgM3shqEAOlbnPTwe1CDObF22l+sTLo0srMV5/HiRcRlTkTlMPNrX91Lu2rzCafQG7ojvnXIs4ucg8S3fu8unnqeWuFj73Atcl61M9IdICeQCKIYsXeDateSw1t1gVbFJElMStnyxtZTbaoRnM5tFzhzYEcL0X//3/8rcJKCEPL/JJlq0/Xoys02ijDGkSXD4qEejGeTIhLRRICX1lMvig/BUK1ESvY9dbtsti1WCpJEHJwyXQpnMTN7GOyrur7kfcFJ1sFrDu+3QcyYiftDsrbFPnVNXtDKnT9GJPb0WA4X3N1kvHETJjvgvegDDgJaA9x5fH7CHfKN32pBA26GeVLvJSmI4uy4Rjxs4PWhoWKq6wck1iRZNgZOKaygolb3nfeJBQOQCYtaQhq8mkVMnTzK9LpENhZsfG7J7weC1dIiXo54AJoGT9x9+rC5jXJLncFTVu2yDvYkxQzHvVY63vd3scDh3c2ansIiX/luHZA1QpoR/lR0o5LP6Hf/x7BlSoYyY8eh5q7LyppFQZdboW8WLZalDPl1ySc1SdZgdhQdnS0YCCG7Jop8tKA9NsmSTnr/IhJ+D630fL3jJ+cOKyZCNVsnKo02OheIFROYn/sUfItB/eIDeGW/KaS+RV2+9DBdUA+K0KgH+jSsEi2axjj1HdIJ5F0tQuH5K8bM6/0ihSsnqwTB+fGPTTXPVJ970wwVMaQSosuqYyLKAo4fmwAi/zWTPQmuyZLPhswL7oXVFB0kjJ6PTHeAtQE3AJFZMcWCoKmDztoY3SLMlRzd3FurHVTQ2/Hzkl/jRYXu1rvT6tuncEbiEmuIE4lsraWvyj/+3vOA8FlI/duPfi60G2FwA0dt5xeGHxn1kj+Mz0m52bir6PBMRR+atYJyV9W3s5oRoU4HIOy3FYT86qB6cTkbKCne2T32L5Tg2qUz91S5ez9ROMUnaklc5hasFkIe9Zqhsr5F7Zn3L5cmWrry/xsQDF9zXRgrlGsEoAkNp5wUqBJrdbao+AaYuXg8o2qPhws1Bfs7BVCIqTP+q9HPhZigdizbmNpjgwlolphZqPUqyQVEX1XrJQewrCyeg3AZW2dBGkxnPobhdierlkvMZdPN3hMvEO7rGG8ayqdeo5Rq8h/pxoue+j8dwUM6XxJz6Qyni654PMoHv6P/7R3yHEPQbJu5zbijlIsROoGilq/GLCFcGN2AQJStHjY+aPW0Gd9BVkBeMnNits7XCEahqunEgNCj0JmvTfdNsmAyklHN2KzQClWGpauFbBItk+digF4teluzvdUOuWPo09prsWAxSyrCMBestepfyjAqrHVr6eieGyA8Ldo5tnQKFiF3kpxiTetGLR6VIZBMov2W12HMk+4GZKVSUTaVhcVCnSZTG9uQQwZn0mVjfPzSA2L6jELhNFRAbxlbYDU0sfVmlct0rc5HPnSfFcy4Anlq8eZ90Qe5piQnB4eMHoSypAlWS23i/9/qS0ry4eKfZI4nxdFn/4R/8BXb6caILkdKcRXa4A0Jdb/Sa8g40FrPIBmuqMY0kDeADo7F7VYOlMm8NYHF5WBBQpXbiJ7CpaNYFwVVL67hiNmkCBThvMVMeFC5ie2dP8VHG9QFqwYxMApSK73ISqrCh4UhWtg+K+CClMvS9dmrt8dTEp1nEznEyYT3MUuHuYFWsignEDPxDXTlM2ePM9jhPgklZyuMvsL8fYYkNAhQKQFbJl93skXydtocHlxDPt5tT4dzFxNgDt2FPlAM/1zwmoCs6AJ59zzwWvsVQF0ZxsGm6plNG6T9JZ9ZxTZ/JS6xUPonMpsox5RJP5P/3R78kJ9cLkIiNYZoO/XDLMXmTKROompfkKbrTrcfR2zg+RfLAWECCIMoL0emsvxyXzVaRzIWeCy2f50tCYSbhJd8XEh35WaX5kSTlBPI/5Lr+mMj78vte1AFCpzRI5EJ3abe+JUUk8AYYBNXA9cmnDEiVvpstMF8S0r4cSa/ETUIqd4F6w7x5nwMo60XVyUxGWaOCxXDE3qDyTvAOeQ5J7zK8ZUHZl0mVIIJsOTqAyxS7wjcs708zJ5Rk5IforfXN2DKUVe5eUELE/JSMqYAIofkYBeixSrmW38Ka2E4bMY+EAbkJ7F22imSq7d1LZq7fEAFF3C+2eMxnPimgd4+IP//d/3/ySSDPWI5nNU/NL7YwwMZmni9vDUsTFtR3dMgrxgBKTOBC1vEW/AcZPLu8I8xdxqkabwPUTA9jlSgaeXjtGoEDyROGtYzbVWaWllH1ZtoZSbY+KFwv5XwoO6TJ5Z+rWNw3w7f7htTXgrTOItOtZA8faobEwtHOLto9mMD46F0Hf0QfpkUVC6VcGnpUqWC1KeQqMsegGoqn/hjctY2Iyf4rjYzz1UcAY7bx4rB7qAGJI7SmTDhw5N25o6b2QOKpntLU5jHK8sMMFdW49Rz7VpxpCIcegkbPef+nS2tKl1fRMpT5h6bj5ZyRPqhcMYG4+FcjSkXaQkjAwk1k8qtwHdZ9SWY12wW5zjAmdO2h1Fn6u19KF/s9/9LftOftGp3+eGyJ6S9Us3T7mBlWlAh9Lpi1oxQGulijT3rTNZsePC8unRLD0fWHyZImsrmBptvV/BhTdOiaIx+8JqIywYTsyL5Tim+k9NSmwyvPjmsQd0Ndc9CnTpxuXjjeFAS25k6GSHzeOi6wIJpUInlLq1QWJeqAXx/WZTrEcjlf7Lq+2YhrJuW3rBfrLyS2Rq6sWwQS7ZxrTWqWoUkk9gxpKFVkp7d7D9e/uqmO0tOXqoYEXWeGx4pRk7U1+nm4dhSanWzhVkdCVdZ+Qao3KLVb868ry6pKKwfUQ9WIZdU8Gm1ffq7rmiYtUHT0AFSB3gJGUWLY11CYgjDaaWbX4x//r78pCWXktF86zanujB+2OXIDIO5mVGoyLbwjdEAEKhX/AMHV/kSS5NKADygp25qrKrKCwgV1ka1mTADZ0eBJqit3KOeBrmrmk7L4rK4oSY4BqnNt8oddFpoWUZHOGSo/k8yQ/NdtVh6c9XL7xWZlPpSK+6k7S7WTL4mkeJ1IfXOtVE5XOxo3ozgtd31H1akjkchMxcyZ2ztXLZifV3m2AqX4+j5HvMd1Y+rVWwfH4Z4tUSLK+uZfYf7CnjrGqJcEL0rGqyoXqx+T7ACp5sB7X23JqE3GvcqQbOo0tVrfGvv21ZTRqRvnwzofQCHoty4KHwFQGK5cXbfF//NHvobxv7E7ueHS6iB5nU+Y+vV00by97kMFjn7ZcBDZZZ+Z9pew81efW+jnwh9WS26aK0ySApWh3QtggVJ2Vaq0Qa9HCBVQ8rtuKT+ZoqIZX62dKQkosWXekASzLccq81OHipZSgbCzduk13V7mJ9ypHB+inQTIWUFoQmML28QtQakeQc8AsJE1jd9OWBco8tpzshxuKawXFxIePT9ykuJMn/nBLsVhWGS4rqWfTG7XTK4f0OqDsrsVq11x7R4DdqtLvL6yxSMQpBS8ZHNobiIUb7uJwqQNorUOlc/o1tVSI+SG71lJSTDcrztBl+sSdb/WmneUL4RJXnfc1nkYYPbZugPFwr3QA6p/8n/8Re0qAomVHHSQ62YNcXXEOaOIBSpu6N80TYkswdilFb+stmyGOXWVo80STe2GnP587JMnaAUCqBK5WSxZLCoted+XvX15MradArrfzHSUcil2U0JX2T4xXt8R2BbrVLY1jsmtRcT+xNMM6jTRB/cyxi8VNqQG6PC0vpaIKQMwEQfIYWakJ9dE8xioy74FmJO6lQZcP/cdX6D+OwWAPPEcMBoNQFmpvyMOQbxsBPTYg5fESA6r8/tYV0t+VBiHs7gAuREn6JYukmtoSWbzEt8luDpJG9UdOpHZXL4CKO19d6hLjGVBiLvU+JEqKtjKue/c/w0hxE1COq1PfPU6yurzkpiqghjcEU6RuUOnhsfi//6+/e1VJANrugq7FrgQxK2b5HNrTy3M7oDsOwISFCqvjfuYgHdaLHQPjTkV2JfDIBSl2So+KUV06SIdUBBtYvYBRwCL7B4AdVCmsOEyxGHpaxOKFgMiCTxPFEF658MNCZWHJMla3LVIsXnRx1l3aVGOw7IwJurWchoXK8hKrPMv+o0SjjGNJHITzDaBCF3OxWGKjcZ9q5L9db9uWvc73PL5M4YNQljNhraBIMV0mD/bgHl5GLaDrG89w8SnadY+7Chdar7CVHUyDBMp1qC6aItMRUSlvXGO46QT66srXDUn3eoiffNVdsD/SGOP+mBYvoKF1Km2vCW67nLi+6X1I5rGM/BkbM4Cs5DhyhXTZf/on/+CqXRJIgwk+tStmCD1/oE4MzTaej8f2bECdFyv2mUEvAnB9ywW0YLJQPMAk+iytUZK15nl0QZWYhHVKq4TkmOQGJu4KkQGXD4p1TMGD1ZJbB3ZQLmNK5tk2elKuYcVDChULkxf/WhWYSROMmGHCl3pVBHTzPEcNJEY+ZN6vPYZSCUOVzAx3O0BnYpznKBC7cZdlL3IPMTAAKgo27We/vjUtD+qh4PKx5D1VyWl77Kre6nLCaY8KYVhU3CPlvFByj+ffA5RpzrGs5/mqzh8X6+wLJdfYm4RDhsQ4NZ80AXBKz4ulDzQ7GxvqvOxwcV9jwXKe9Zx6Hm2xUMGkZ+t+/PoDBcehKd3ZpFt4DatDznDDFm+Ll4//reqhiFRs98d2PT638/MH1rKw2fzx2J7AnCGAXW7aCYBCoSFErWCZegN2i1TdAEPy+sRLI7DuPvAFQbTakGkxuboXgOKku6guIFnS7xBsC1CyXodnDz5OXiq5pJJTUr7DdT1lKLZ2vJEsZvDPsoZp5j47I5UKk8C+lJL4zutmaWPpCdNS4VnZJvXjG/FZB6nVDn1XVLqx68iQ8IVFwsAAFBCGzMCmoKHU6AyrsUF8zzLUdVqhautQmrCMmNvyKyeSB3MZK+tkXk8Zd2Z5EvfEFQub2Rk5xi9qN528kKh9kfhquDrqkZS9CZkQGMlCzWPW6trbz59YmAC2A9d5QbqLyyWLN1F9jJ+/+vLLdng+2O/Q9UpsRm6B0QRCJgPq/OEfaighGL0LRHWHdj0daKWOx0N7xuRwsEZYwFiUq207tVV7YaUtAAUJj4Lp7BJaW2qWGUBlZ48F04KDjk/D1nSQI2cFEe0tja74KS4f3KLnJ9VYxa1Mh1pCJYG1L5S6NylBLLYLi0YFkqgVIpj6xHHRoKGh+0VMzsJxWGUQ686aDSI5s+yAY9q8RJ5aM1HXy5oqW58sh+5OIhF8BnZD9DtHtyGBSUlFnFfvDOs8HK+/3TGKNk2Z94VeXK5BP49UgqV8ZsiyoEuLrXtKimwgpuirGyxgasNnqLHD/KmlNKAhQUwiCBgj3hvEQ3EaXVM2sa49Rrao0Zq7e2SRvHmXz1ipgjKZd4/vuIY/fP2BayBuaRg/el0mprDZkYPAuV3/6X9lcRd4VAhH0fYJvdQ0cxTx0zO+Il6BJiyAQsOWKztxu47bly0SjCi47WYMQI0EG1bB+ax2Y2MBKtHLqRGdLrfUyJIlXHy5e8f29PHFSWFYKrUZJmj652o3w03DZ0Q9wcQmxKlntyLmZApVqGKRIuDHBWUsE/q56P26b158kgAqrluYzFgeHEOdNs/nOVmrzrtyg9inEEQPWx9bPaYAkA/locYMW2XppSbn+eM6eA4XKfMMyssUypI+4Iw9J1a5WIp6nCF3UVjjidImBlCZxDjNX8XF0uYwdvWesHacjc0FlhbXTfdNRBLjoaIRrLFTrM8wGY6DTCBpoxieRLrpThO6Y62G9te1V1KdHsB2x/vx/PTEY8rg7mysGQiH57AxKWIoAuqf/KeFHrm0tjy36+LSLosLVRCH67kdLpf2DL0Y8krLtSwUze+iLS+aUXT/nxYzC/kKs6TGmsoLXK8rt5tLDKOsPzsqmYwIUwjXEDef1acgShBTwUKRqBCgEPNhl2YVcZ+FZBeCOaqxuyoOEwhliXAzlVREUIp7g+I9LSJZ0EGuFBrXpQ71GtwSF3pf+OedfEDrALtlCIi5gFk5nbbLGicDSBF82EiOoISutFKIpQhQV9wGUOy6y65GWFiSh1GNbpMoqtlxbJrc2KvIOYj5GoCi8oI7eSVvBqAm9z86z5LQzmKt87rwPa4z/qbp8O5TkikixVWer68AAIF/wJfnENCZBZx+7x5UPoTN6TDl2q1IiWzNkJ6gRpLx0xgtqto/95e8XOiGoxIAAKT24vSHv8sYarFetrZBg4DWruvWTqvGcZ8vi9YOmMWKxQVALVbtdF2S7cP6W6KVMjj0kue5d/Jpx5wAVxcW1g2AGoWDslqwUi6pt7pCu1fkPsozAVCMoZCrwuJkA06wk745nOVr98WZ9ZpElLIAnzPdHRlkbpCYBmkixUXiIZWkRNLkrb0ruAd7lV01rp6AOhKw3AD8wOJmt6PkYEyN40YxJZEusTxHja1hJp+txgAo9+ZjT3GXuCd+jW7RMYl72vTGmLBQofRzzN01IqCsVXNiO+p5WamJLnl620Nhp+wh7bOZBDWz6HwTPjeuKjaMyNjkBYxBeAROlQL1FgJDnNu3dt/3XP+w0Lhu6qTl8osoIuyKagcye8ixQLKYajeAXpPWfqI6t7W2Y2cquOBb5ak+/oMfXdGud7XftuV+09pu3S6bZXtZtfayXPABDxI9zE8NQFpS7kOFAntiIuHl7p/xSgotGhOdXm5MUNKsZiHA5avBJuRKEbfqpoX+HnS5pUhm/iJngqsDC8UegbQ6CswzcV7lDZHyuEjPbkYqgZXEzFQJPCcVviFN6s9QlFjqY+VB3JWp6iEuhtxJ3My4prCigCHcBhJDGBSwwQ1CHdTWA9ggjtXOmLE1cmMR1K9Vzu+YMPVOuNtYipFfqRVN5iXHY2DE2AFVEZHcTBRvw0LVWrFw0FOtHp08i0aTN+PmwDzntDoYVhP3RK6qNsa4v1JACEN0uYq2bqgxVK6DjQ+bJVMAFqtiwXf2zrR/HypQTlai5NGURTlSb5ymywlEq3DSCRclNu/RgQppjA0AdW2LD//Fr16Xm1VbPe7b8mHbrrtNO21X7bBs7WW1aMfVsp0wY7WtXGGLE7DcR0kFq4nHhMKeaPNBZwdMvQ4somKJldXOobq140v/J9oYN5xsStcBphmMCQqSFJro0V0+EhoeaMDgXO4flR+sKq6WblD61ZrINZjS3gP4UYxD5nMgqUEdMe+y/PBBPsRV6gSvRbMeRMc21FCWSzvGzWazYTMWTt3wIqJyLTc68ZYHTGNXTcdd5JmwAtHRFVePolkPBWC7tox3tRvLkmWf5y2gxoS/uFXDQsXyO7NUktWMm5CkdU909cRQjFFdLhEmAneNoepnaOMY17PKkZzL7dPpcV81dmf0yo/VTQxViwQTD9FtwwZfehJiKmTiOR6DmZT8DhsDgPTt/b49etQQgfz8+9+7LjarttxvW9tt23m3bi+bZQfUabWim4fuRJcLtHkqH880AtUUmdfourHIcbpHzl2GeSf7x3H56EpNxs5oYcqtEoGBr2rsEkWFh4ShN4WlSBqU/SJanRbq/6nrypbjuq7r6RndADhIslPJ/+YtD3E8JP6a/EAqSTmUSLlixRJFAgQIAiCGHjB0ak3nnAZlqliAQAB9+96zp7XXXlspIOWs8DmL9OZ1GPlcQ+V3N6Js0yhoX+tTIx0YqQit5FWr+k1L7SJpopzMAAAgAElEQVRs3zeaG+3H6aLXxGgiVwxn1EZQNQJypH1MeqD5GEAFRoZJKdyXNTYZevwF3zhCyspNGNKV50pQz0jV+83sRs7xl+oQMcHb7FUOYGuAd63V3qAMZJBB4LH9rDrtU2FFTD2Hxr98slDP7AkuP3iyWC/PMGRopmbgknbE2rwemTxZwFYdvWotGpS5kHxWSMU7MIoG5Z/BvxNpxZrW6bR8vZjzI3uBiL7Lf/9HaS9PkeqNy8N0XO7Gw7IalHIHEcXhqDxCXRRGBao/iyelCvR2LHY7kqiRyrwRNUdbf0oCiyrQlcvGoJRStXxe3p7pjGn9+vcYleedvEqHNRXoUtCCM9InfUAoARn1qjNVLX2LZ0xzWNft+Zaq+51aqfb3FP4ZFUFCtUHVcWodpBblGkcxqaV6UOMy5IMQwTU9GcxAgbnC/0d9RW8PoUv1bZjKbDFOI4QJToVgDDeiSIAF7GesmsHnuL4lHA2u02MbFZToDaojPMo+mkEl62gwdk1PdhaBh3VBRK/WTTjMrrOj8lvbwXq+MaiQAPrIkrQx6WKMn6gtCdZysLgxiIZASHfAB94/j26Y1Sk0UFxCanfYAQXcgphQ6qcYFAFQRkFlEYd7e+Xrg0U52JvRoHhuPv/HP23JMEcuOxqVx/G43A9HZYPmLf4CKqfxOD0zxK3hD68x7wxKUPDuwZNBmayYOB0hykS1Ol4gQ+ID7Wn9nj9Qz8Z1kSXLxP3DYUJkAkPAPD4uNVC0qhrrJuM+kGirhc6pt+r2EF6vDiMnObvUtSfO8IE6jYwzaJ303b5ca1oLp44k1miEXpLksRKhKMOMeoMrbiR8CWOaUD1WkQr3gfuihmNeowxKkLmAHzZzmELivS8RvRHBzMVUT8rpujrZYu3z+SRiycJy4L9YUIYnlWluN8T5HpC+VhUtHOTA4LvLE5jeZ+1Rx6bpe5aVdO3aq4e3eSSQunJMR6nuaJzBQNVqPfiQnpMaxFB1H5S9MeqfSZnMpkRBydRH73W1Zs+ToyCQdEMI2Q7K8H7LkQ3A5AeLefnq+UHZX8zLZDopy+WqDD69+g37mSK8DsvDaFIeBkMCEVB1xctu2ThMTVHbIWIUeHtF3ytIP89ZgNOJTHY2VgSjU914qEiWOqT9DltalJhsUIFvRV9CHYW6CcYkmFuQuAyqSZqBbdHUbbUhHRHNRmelW6VBbcpVaJMMq0Zew0k8k1mJatvray1503TX5YmZmmBA0GMuHMPo0plM7sagYNpY80SjokFp0pV1ymBMB8b5Lyr5RgtD/BBYHwzq1g36De4V3otrxEzMZozDmgI7u2iJhjK6tV1MZHjQoKxsFMVVv49mRD0w11oWjCA4bx6O7LmUvdHEoPoaDveP9wuOz96bDXZckxFEntcQkh3leeM9NIk0GfXpYjaTNNtsxhixWm9E3TLFDc8WSnPIC8bbQRk9Dsp0OC7z6awc7M/L8+cH3PwJQ7y4uCiDj9/9bqvxjFIeEKUAi6M+oDEhco1oUP0GN91DU3Q8+vvUoJpxOHWro9Idt4+ZVEv9dGB7w0qkS+FrbQuP5/tZ2ngAb6tJS1TPXD/KlhnQ4GQw9QG9hRGLmzer1kSuoyFiqgDJjBFVqDy1QpR4OKYilE19mjZGH4eStLcWwS6ylXcrQgWqZnRxiqeN8GidI83A3qhSxvwaDqm+j41115xkhTvKMHJSc2NL1vntGkTnu7JC9MabC3tciZ3YFETnKiejiu8AdCFQgO+IwjAPLrx2GxBM4a/Dn5SwxndPT3c6ehSPkWZI39+jo3DfKI4m97YHBbhLOGVBt/TBdlPbMWru2q05KuMBI9VbkFiMhe0zXjG5qzQo6EdqWwm2Ow0fFaUmMKbJtBzMF2V/f0GjWq2X5f379+XDyUkZHL/5A20BfhNGhRQPZRKNCV6a9H9Fp6Qz7QFiA6gNoNLiG9qlwxiDaou1Wp7MBbDSPMjp8wIxZfDJtURkqmIx3fxLAAwakXXWY1DMy4kCChnE6Ad7V5aFRiGvDerN6KJnoeHFpJ9NJEbes7E9UAdRVciUpKgyVZBih3mue5iZJs7SUH1pZ0xPMDGg3BgUYWPUS0g3stJKBoV5tEz0cDu79+qSBeKl4OvNXblZrRilYFQBJ7Qq1LVw58z0fOUc1JIQdxKnkikVD7uEUeG503hO8zZ0qkT2+tFGlvvHlIxCp9Jn7yHu3qDi1HJuEqEwpj42TO5HJRDLe51VX4ncq2i6a1SoW+fWZAeNS8wY1OEbGhRqqPpzD9syHU3KwXzOReIHi31GOKC8n84/lZ/e/lROT0/L4O33GIGXQcFb0Ji8N4ipnkOzzULJi5AEgQVVN6A7/F8ouu42D/OwlDMiAnaLgGJQnjKtNuU+SwyrRo5urAICJjKmHAIBGIxQ1K1A8a7NIBgDkTe6lXyx4XctMhAimV3BjTHfdM0VUXAgJbTfG1TPxhBR1gWxDzChXYAW/rcAMXhPGRsh5YdtbxgT0j0YmbQ8GE9QQ6EIx8QoKS9iPVeEa6D6DtEJaczNal1u1it+xNe43ppaCBMZlWtZ7Yry/qyObZA0bIQWi/tJHIz0Zvg4xIYW9qTjTuOwk9bj9w7bOp3+d+xGu90Jgsq6QAPer89unh2daj7PfXmEX4bhkOBmNyIcOXgdKvjIs3JX7tYb9qJQNwWMwALxX3/zq/L88Bmj2tXnq/KXH34o74+OyvnFRbm5vSmDv3z/R4ISBjDInqVOAyxdS3fV16jrY9qUJXX6zGRWbhSjUqqU+oE1iUVNdr2WF/wY7dPvCCDhmiW8sxiU5cy6REJ4kbvqQL9EtESD0MpI3X7gGp1gUKt1Wa5uDTnL6GRQqJm0fDvikZW57dSuvjc2RpsMdCJUDmBj4ge27eFftQRijPG86pXImFhPEZRwlHpiUFjMBi+Nhw5DJcrFORxxFdcwqM0dUz4a1QrzbfdaIURGyJRDiEqptopqjuw9xM/3A5RxogYtoyzQMTAfzBLHrwyRQe+pzcHleQl9a+wV7Oh9GqEFYuknAiz0dWwMis1w776V0A5+QBEq95TXnREY4/RC+Ez14r3mO9DXvG7pAaKRD2gWCVlF4xYjHb/65hvSjABcHB9/KK/ffF+Ojo/Lcr2WFPPrN5AR45Wrs26dhhaZXHw+MSi8OBtyiAatWKi86JoeOpVoxtUG9Vgv1RoqRX9jRO9QQKqkr7fB1xGLPo5bQJ4RKpHKy+I4EvLodE9NX063rm418rDWqh2NhuCiSQYybO+tfb1qkh0EVIPy9hPJ4jzaVhPMje0ufw6krh6VYPVEKMLNSKdq2gdmtoyKaSDtRUI5eOAjw78wKMDtMCi2FwgmPMqoMIJjw1qlaQmDmO0JCST6ea+xD0uR1Sw8o+QciEyE8vqjpFyG2RnpSCVr/aTmXNTfIzpKmDucTiByMbmWzVTDk2l1QjKeMDYjQwpWORdGLE0fiuFUXdgOlMC/9TJoMCYAEEOFaWcIg7K/WJSvv/66PDt8xtGO6+vr8n9//bG8/fldOTo+KZefr9g8JyTwpzd/VCCMlC/DYWDuvEtrOhvVydpEeLONaey5HYpkHexaa6i6I6dRjZzy1T5VD5N3FPw23rDL7TLa6wUHAS6ir2fJZu/TlVyZUT5usr8rqzUMaknDWq00BgLAAhFKxqRGKwyfGoBe9tw3ajHP1esCttpJdVZIwErvLE3lsWvWrr+UVtmguDCAtBihezAqfISxZeXNyAo/WXZNbt/QvR1D5DAqPCcYEkAJwueoLfB7pjMe7CqUA14k+WteZdMx0xmhbFCsn7imtLnORJEgrH3kTVTZMSh4f3LkdmvIHgDqEb+eMV4jl8m9/Bl6pN0mdZ0GhnngfHH9qrKYjOuotJMBTVmXDQRAjEaMRgf7++XFixe8VpwVgA9//vP/lvfHH8r1zaqgRiXKCFv+r9f/xipbMzUNHk/6phdV6CVCzp9TeOR6lMyx0J210e86BWoRkEDHSY+EGqnfg5QjjbjAp1H6aSli2BedvoDRLm0MSX1jLYR+YrgKwUhcE6mdaigUnzCqldfBbHhzwAZhue2ogvdPD+5+Bz15JmIfRfFJxHGiomgDkIALwiR33KN9zG4re3sXkg/Kh7261DhnX0pGhV4U4XSgfDgE6PRz7ERNXjZ+bVC8d7h2kE/BjwR7+hGfo7a64+dozKdu0mZKOZRa3MexWVdCfDwLu0SaeIfpsjvb1ddFQTLz3mVklsTOfFk3bV3PnRvEQfzy83x/3UrYHOpaoti5ayrZwqtofFfxG3MFvegO6TNhdHDzhkOCDy+eP6fUACLuxcVl+fndO9ZMxx9OytX1LUeYOASRCPmfr/+1GhQHBZ2TVtg703/eWxROU8bG8XBw0Nqftli4Nyo1qHukLyF6TINSmpLVnlH6sbRzV1vpAYU0GW1sDr7vSEbze+rGDi0qoPbEA7zxo4EJITpo4qEpR7iUoyC4QwITeE84CKmBMqZRmBFDn4Ij5kZAqy5Dfi6j0di/pDQn7Ya+jmw0nuYwcKuyMAAL17C5kAbFSIXD4T4UxEfvUDirP0SIncIi2n2l5EAGAz0QtUGG1AfB4Ch6Uvx6lw2Q0W/GB65TIzBmfCdCucnK8loFS01bn/LwYhTtY+qjON+mTtTqzybxVTl4RBXbqEZNqxl1mliO45S/l6Zk2hbkvDD5fc+x/igQS8NPqfR8Ni3PDg6I5AH9m8/22LSFkzn7eMZa6cef3pbTj2dccIf90GC6EFhLO+W/EaFczLlTy4eAnJ9fNm5fUR4qXCL9UY7MLe5VLLKxAzIG7uzXfax45UQRLU1WJFDvQjcVB7Xfm2Tv/sXcFQyK+KS162xUvaBKtwCO09xYoUOQwou2CaODA7guq5W5gGzwCuUTG9sLCOw9Q8KlnrgjVC2U69yNwIewmIVstp3FvSG1aCXvjvsbg4K3xPaN6QTRCqhaMgQuO4aWdRl4Lkdcv04WyykQWDBIaB5h2MMR2RKIyqityJwgQuZOjZ1eFHoFxohhL1AONRTQQVGgwFIgU8F1YJ+u9WleMpQADq3hHdZ/e53dyBQjakBFX15Awi6k1qTiTNhNkhX7HOCFOI+b7CC26lZvUGQ+vHxRXjw7LM/295mJYWL35PSk/PjXnxiVLj9f05nyzPOGQAKiU8j6EyKUO/meEGGUio6ZBjiDymhkQAdfUsdIt/sx8KQ1Pdmy1lQV7YtHEb2TUTHMgzqabvywNqOadG4bCIcMLwxPf5mz16avtSy67fVkyZNZoUYiKUmup1A/ofcAiBlsCizaFnyeqNqQI81igRsHJrfYHjo8kr8ilYgDlOKUiRgcZadeM16HtK89WKybboR0D54SBjWbKEqResTo+1C2ULiBQZnHJiqSUDQidPiPYUSGtEWPajSWQQGIQX+OSK0dFlMk3ecYv2hcTqc9f4QF5zAsMuCzaC/L9roBzn5Cl6l9N4iZ8xFK1lND3DXGdo+6VEiT1SQVt22VuF4EC6aHNraowCIyoQZC31GOQLQlTdyOy/PDw/LrX31TDg8WdGhYun18fFzevXvPyPTp7II1NoVZmFprpq9qpeNZv/ruDx0+4xvKfknSP7HXOOjl7eT4vKVAPbstLId0ylM3qAajIewYFQ6rIoAMKumcDCNhVDcxBpUGs15jOwAlJt6t9aFqX4ijHVJYQnRiW8AGVUU2ra2elaXU/osMtFfvpFdEL2ilWzqUMAw8Po1mLcX+Kxzs6zQsnUj1lGTa+liKzHi3LIoxGzVFlIJBIUKJegSDSoTa0qtldWY01b3VkKUtN0vjlNGwcM2gysCYGL2M2PL2R/PblKA2yeyjbPwgo/IRqqzpWtYQ1Z6aRi9wX1rq21I0/dyX4qB9qqhasxOzdE3PCWiOngf217mMQeXMES0F8/7+sayXMiiCErhvDw/sRQF4+Pqrl+Uf/v7viBWcnH4oR8dHNKbT04/l4uJzub1ZlTvqPGodEgUuPaLChXCoLb/99vc1BrCYI4hg9oLDho+5DryJmRrc0y9v4VwHP70VPYIGVPANVmpRhP+bmCHxRRuWok67NL2GjK8V94pQMSgRVQPXZrKy6yvBmKhWK0AFHzl7ZQ0LeB/B5/o3pYZtV1Ua0jIqCX6y/nCfTgzreK0oHz2dqerBFRF+cmCSsjBCccfukEurE6GmMCgST00gxNQo6DFhW5N0K9aGeI3exME9WGhkjWlYMCLWRnhtjnh01J+QdMD+YFO8nwvy8xdvhc+Z9pXlEtn64TOR+idKt0iN+lSXToSIahrarf6Ul8/kbC8O41PloUP03QJopQXB6+qGEYXXDhiN0HvErBPQPkDkUIYHEHH47KA8Ozwoh4f7bKX8+PZHgg8wpsvLq7ImCqyzQdZd2iCUQFMKzGzk1f/8tu6HSldft+nJTiEvV6aWkWktkqTqDUqHvTEhBB1XSkqlL6URKkZCmzkCS7pHvJpB5XWEEtrrw8AhzGldvagXhSrD3J8RxqyHGp2wTPnJcm3WVOD4ITop3ctmkOyrqqRXehGx6sF/lGPPYRAokJSmro6pmz76ERX9nt6o+pSPi9eG6OajsYiPMDDUZXitLdG9EVIXchB1SNjQBYpHFFJDjED5GEkROSE+g6kCttrULsFzlBSAWPlq0PYgUfpkaO7KnwWGSo3dN1KzqrUBChn93zWo0P0ak6SN+bRGbrtfMbB64jx3lRq0MU6EurakJw3bh/KwkaPF2wDT/MViUQ4X4uXBIV9eXZSPn84YoS6vPhO8UjtFtDWmfLxHyrbo5rMtBZD9t69+J59fEZSwylXU1BGybtuBNhlak65GDBMl+n079aB1a+gDLKh3phrMjTlyvGu7qo9OSTuVtlWUzLA5r8c8PnlUpIHihinV2033uBYnC+A8bs+ZKXogzFmJKYHotXG0ijFpnssdfMAhLExb4eyOQpfqN2SzMQ/0z9E91f8kUmVkwGMb7kPBmLC4GikgUj/x6GBQhEarQeGuISXFsCXTcgwYur2Ba4VBQdSFfUcgqzAobpPsG9swzDYdkHqK1SJrMgu/0K9ZZSjAlNsn+KbMRomXZ02GTqRfv6qhfST7Zsyn1mJx2r6l0Qbh67YTyvaOnTvzLLNHeF+RVkZR1aTYPaJ4s7LvQU6gb2jYvv/wvpydn5XP15+ZGmaqHHOA3GO2xjkRsk3FKJxZp/vUZnlDUKJlbd11+qHrjTTOnh98qESkneAOm23d9RNEBNW+qGwa9/3nm0fBTyllDw7iTcWz1B2/BkzihVIgJx1MfdcbFLT2pLnndTU0WsmVARgLV68t1AbSpwG91tiVXiCiVF2z6V1XMSgYElOpCFsypexT1dSUPQu9pTi8r/b1aUcIUVPjEbNGZENYshksCEC5mOglNQlkWa8Yqls13HpoI/Faxrb2pvj0/AboEg8xjT0U29vN3myUb+n2bspaGQ11d5UOcv/9QfDUT2vKtPYbPGwRsmQtRvhdRkDtCDe8tahARAN9U+a2mpzZABmN9RdxSA2UlxGiBx2pjOlhsyEFCdH+EGjeVy/LeDouy826XN1clfPzT+X84lO5uDwvt6tbM1fUeGZzvox5bjZI/cwFVb/S2QhbGaUM/gwuX3zlL8391KSkRasaYmlM8WRNvCM1QWMKCHFJOqim8oCcwR2DckRLnaaaqnFS2BeprOSu99ARYkM5CtqnfVIyXvSg+Dk+0rgk+RyiLCdewZSw4KUYEklJ/dHaEToQgKJV26lvlwfdp6qN59fPSWkeSPIBDHK8Ixp8I6uaoiMPMhz3f2YwqL05DQp/kLiNObmrxXh8/arAm76ZDAp9J9GbvIh5rLEcaIVAGUqMfP3tnUJ//7uw6+fS0lX9m1MtO5ieSbFrcI7oIC8AYJHV8A6Qm4c2RYcWMrEyWkmk0O0VOF2WCJ7o5iQ5tMYfQccasKMiNA9zYvesPw/35+UQYxcH++Vue19OLs7KyaeP5eMpIPGLslzfcsJZClQiD2OsfjKasTeJwVRq7GO8496pn0KO7sD3b9SH6o0qBpMbqFaUvmNnz0+iU/79ifY03rxCvcUwq1aEQjvY7epjqdOse+ZU083EFJy8ZA8NikWhn4lHr5O8ncxTUj4ZkwyLm0v9V8YkCFzSY+HyERqzgIxVgdzsVEqSdFgshD7E90CKHEvz3gEdlPr511iKWThDDAqHWgaFb0TNNJ1C+21KxVgpJz1yCd6YmyVdd1rwRMwHT9qyEe2aKnNBHgcH9MFBUkZeEVn7Qb8wG3qGQ6sNGyLb2BDZEGgJAIJQLZ1NbVaNlB3saA6qEU/unf2RUDoZWrKCMFL4/jloaEcGAIb64EqnwBLH54DGgQYgTT7YX5RvvnrBaejl8racXXwqb0/elY/nn8rt8ppyCeivqudqZBr0r6EWCI6HU47LMP3jmiXV6Npy71ialC8+td+MUNOqTnZYZiWYO6FYrOwwvh05LMcV+Jjf03l7eADcEt4DGxRvmmFZHL6AGTLs9tB/yaBkPK3HEziWiCP10wWXI+UTYwI3RQZFdgSndzUXVSOUwRkUn4J2xc1LPwXRAN6978P9kkHlMMQh9OMd2o5hE83SAteDQTqJ9qEX5dkd9V1gUKAd3XPIjw6nMhs0xs7xGq8lBdUIdW+rWdDs1SBpDCpzZGQexN6zoSJtD2YMu9mB3l8AqOx38ngKSgFvHgniW1Hh6OqlpeAxeBpVFGsjoxzdwtp+0fegRaHM5aE84IAjaoA65eQP6B6MidF9PisHB3NG/7Ozj+XDx5Py8+lRuby+5Ne09ihjID51ZPEDVIFozoyRCmklIhX/UjzIPT9c92v3ofJUd6GAMBtSH9kShWLoLnrHrUw04bvRXnAAA3fjemtRT7+BlEPzV7Ryp3gN4RGCogfYxgFyIFuE2jWmvvhv6Z0MijA4IXHUDWKfN7FLL312cSuNhdbYpdwXdwd7oBD9uMj+drVjoxbJVBSpIXKD5dxJvVTP79yzyu0DYqd+VIpeNDDhWZHuqWnpGPp4b10HOQoJxmibe9JQgg6M3D4siL5c/QpQSMRfbS/x3FIfIdj3Sp2QHmDqaEmz4U/4fUn7dI2KUDwuVUKhnbAMOArb0PxWUvpQjhXERFQFPQiTs4l6qbnwClXb3uRm/BtGLhaLeZnNsJwOMnh35fb2plxdXZYL1EyfL8r59QVXNomLpwVu6rfKoJBhaHBzSoNihjCcEJCA4T7eGdK3Yx181/WhlJ+6/lMffKdHQlpM3Klh4t6gdqKb3ZYMAsmyQIGkYSoyh7WxqP7El/MvzaAsHVaVXGNku8YUjpd6YUr1Ep3u7xCVtMlD4wqqoaqApvf/1kldg1gxKtJZYFCo/xwNo6Ge+unLlKkNGOKhZfdvg8qbcAkfqvctZTpZBiUhTGr3GTZnd55ZAfTo1c+p9B/3xvKwdFi7zfDuI7GOZD25u9UiKdnfSvn6zAWgioDOhgrGgTSDEouE7qPrLSpaRvjSBuU+IhFF9+PIGIHsNBg8RDVFdxKapwFPScIptYUjnE5mXEJ3eHjAe7berMrnq8ty+vGkXF58Kjc312W5XpblA+TVBGLRQcNSTGBQJqKUExjAZISUe861t+SrYNIAiHBt/j8KNk9K0n9UhzWb0tv+JBlUis80WVtfwthlrSs0DdqgeCkLebzckDNrs5qHWlqsI+Xq8Klpm869otAuENLYDO47mUxQm7QbGZSWEIg9Tq0/Nxi1TSErahyZOgFLIWQCV6pBxbO5fpTBNMF7SV/1EHRIvFndE2lnqzr0ULAjhmafhIxpp5TSKvVZ1H/SYGQkopWOM23zoWB95mfXdBDDIHly0P18+/Ow22R3fUFBzcbfrI3piKgYug4c3tdfrFN4LK0pwrPmOTY09alKBB2NAZvb+9NZmcGh4T2iZ8aJWpx2Z0AomcDV29xxGvrg2bNycHhY9g8POKbz7v27cnxyVE4/fig3N1f8/Y+IRhOUHojsoNJJkwTXphH/CHOqXAFvEFEKBkVDRvYC6XM2pxV8Bt+++m0zKBeBYkwoGckhayxij3JYJqoW73KHrbuSyG50pjEoUjO5Bqsi9CnsmkFldCTQuFbP6MDq4DcVWHm/FPaKTmRFICrdKb2TMfnzTOdaNJ8AQgVV5BaiBlub1xlZtySvJJ7bWLy8pJjM+EPtvUgPdwNvihjKv6OV7lfc7a3UFMxRyvuk8qDl8yxIU+d7XNAEGQuAIiAwbWTdPzPLkyI/jUhPDaCBD+Yu2ri5iMD3LueEULOZMUkZnyK2OJCoR1jveYtVSNF4XwQThoOymEzKs/mCBjVY35UHkJiXK6K0W4jx4+vUeZSjnu7NyuGLF/yI1Pb84rz88OMPpBJdXH4q681SQjiIenM0uiMHjfGdlSTGupERXncQRDAjhtKcH2xHZXAPBoZPPgzq1avfqDVrjL9HdFjsMQS3SCAUu0WoinoJpRASmFmkmj8GWhayV2sTe9H0jNKjSmoo1EvHAMwAsTQkGCJGuqJdm93yxLGbxWQ6rKEHDs+FVK9nQIQV0BqH6sG54HZk0tccrYw3RaeO8LZRIXXxfb1Ja9LJ76B/5eUSD5FjCL7aNXedeqQWYyB330fyXfmPLk/op7lumQVq4i9hGqRm8zPKyAN7Nbt6eb1hJU3rKUMBi2jYlGBqdKqqSsTeo9gKtQbLOau+V4smdI+1Fk7oHdJIidJMB4OyP5uWr/YPyxQa+zfLsrlelvXtkk7yEWxvcOqsrTebz8tsf1Hm+4uyutuU49PjcvThqLw7elfOL8+pcoVMBxeGVHC6wNI6jBANCErdLgWb448yAWtOIDUlnC8tfwjEjMq4jB5hWNGHf4RB/TMJFOmAf2FQpq+0h9sgzFCVnnqehjblrCu4U+HG6V9E6mkUFtVI2lfZDUZ/YlCaeWrcPdVjbQRdoEd27ioSUTbMRgUD2z5q3JuMCBbirjTCW3TK5VNm0egAAAasSURBVCkKefSqhqvvbWidjPtpOlSDdWuhdZEHqKM5ct5E3qfJWQSXpQZ6HkmxUhVZX44ezL7dETCsl6cGpVq3NWHb5zKoRJanxhSD6oGiGBSZAS7e6/e5h0fBy8DevrftnPjG4OZWhyinSV0gSqRty2SACdoB072Xi0UZP2zL8vM1DepuuVbLZTDm1PF8sSiz+V6Z7M2oFwAZmoury/L2/c/lw+kxIfLb1Y1LCxkuGPOzvSlFLqGTiOe6xPYWrDByyQGjwuQA5MP47AFLA/mjhNm4jLcw88Z2H3zrCKWnFmGVBg7Qi6bhm4cW0ZYKpdZsr0K1SCsl9+vjQiVWIXu7Wg1uQHqmRmlWarMG0aaO2oJS5FmpyiInYo88NyMSgsdlUOBfqWZSD6qty9HOqhhUOxmpxcIaSV8nX+97NkHiUm/0DokPAE5gJz1NupcGcpcq1/aE56Jci+h3utdkVkAfMfgbqtFZVKdOSsMjtFqXxl97Zyq4U/s8hfyrY+jAhH7Ir5Ll+teWe25cukbCqfe6ZhQ2KJ4IqOJy1zP6PjghjzSmPUh9jcdljnbF3X1ZXl6Xu1ts2QStCuuWRmUy3y8vv3pJscrV/V25uPlcPpyd0IgAiV/fAoBYUao7qSkcIZdWTCdlOpuWvb052eKsw+4wdCrNegIs6EU5hYUH5t2E6CVi1HbiCKU6dvDdq9+4i+XuwC+kJw0GrqevojppcQYCVroXociwDDyTE1lnSeBbZQdQtZR2pDZk0qFh+dRyQr1g3Gi8Zf5JS98S0cg5M4NcLAhFKEHluwYljbe2I/dpwzbvmSlqN3oRNE/wbqLTl+MHQkxVaLeGbhPDFIE307Fd2tc1yWskcJTSNUWeyxC3D3PlwZkfVx1FWqO9kqq7TEnfQy4OittHo9oz8s9oJ3Ca775uRhSjmf2wXfUVu2l1DEqhX7UmR1PyF8wQpHs2qBkIwrgvm/uyurolIAH4nKMo42kZQyfv2TPyFs8uz8vx2Un5+fh9Of98Xtb3QPGgRahnxf+8iUVpHZa+TWhQXLGK6PbwUJa3tzQs9kM5ZyZ99jo8BF42jGo7LgPS2jyG8vrbf8nMRA0zf6sXlftT6y1+wdSPboy6pUnucSiTljRZmqUxKA4p6sCrOPZFG07ls8PGPUYTHE404DqD8kpRRisuDhAsHoMSe9zGFJKsIWbdhIziNwZEGqJs2Faybw5zGswylESORKgdD06DUq8mr5WPbczEDIHOyz+Ncvrd4aF2BmXaEjwtqV1xhgZaSOepIzlBWp8sMLMEWNYHtahUUSUFwGRpVSos2YNzNtaLDRmrDJe6laRmvTsvocM60Jg/tduV5u2BDAxDQg8K+oNwbJhbW64YnbgsdTIrZf+gPI4nNILzq8vy0/u3NCj0mG7Xy/KAMyNEwe8jE+doJBEN0KAiBjmxmmax4D1bYckEF0+smaJr+4n1PMLc4H40jNYLtCDK9+Y7oXw2jZpn6/+badUeVA9g8Jua161Dc5W2A2qOJY1tTL1BIb3jCLYPeLQMlBJmrFgGVZu4Wyw4g3fXRsPHB4TpFPqabSKiR8FCGxf7BLuRLIN+jeWgtChoH7xdKEL99nFFKEdUe68cuN4QBFdjZmp3QrcfNemh7poyZktExCd3dABbo53Pw1St9romsnq8G4+vqS3t9oGaqEwUYkO52Z1fe5r25RwoSum58CC5DOiFVPiz3Zqf/nfl/XL4D9QqGJQj02w0LIvpuMxwgDshGowmPEJDowypRjSYzMpmMivX93fl/PKifPh4Wt4e/1zOLs7KLSS2H+4EjTvjxS0lCRmXFa6gZQ44rLi3Vw4PD8t4MmFNqfVIS85PJWlmepqShyKYMCjVVvidg+9fqw+lcOh+RD7vDGoHlEjnXO5bNUIVohQ1SeIgVtShgal2EijhlI/kU3hwdaTd3vfHzBUpCRcChHpLGubSMUdxLwZEi05ZBtCmbjOtKwAj/LrmRLrMRKPfljBujAvXgqH4WAwyESxpbw5Jfl/GSioDoTbKOwHIDqVUIG9enihrpITrPfd1q+Oo1LtGLzEetJhNxasgdjH+cehxUJRKqqGqiKlldeq/aMvgU4WhPsK29ynuYR+dsxOL5yVb3YP2dnNiSWfJ/oCQpA1qOixlPpZBMc2725QtRtY3eNAYCoSYyry8eP6Sq5aOrm/K0adP5f2HI5Jcz68QmW7L/faewAT5D45OMSiSkHnoXK972wii1P7+Pvcg433gHKxXQBPhbAT7ku6V6WxKjo3Zh9pYC/3/AVtwhoJu+thKAAAAAElFTkSuQmCC"/>
          <p:cNvSpPr/>
          <p:nvPr/>
        </p:nvSpPr>
        <p:spPr>
          <a:xfrm>
            <a:off x="27679532" y="9154432"/>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89" name="Google Shape;89;p1" descr="data:image/png;base64,iVBORw0KGgoAAAANSUhEUgAAANQAAACfCAYAAACBQfe3AAAAAXNSR0IArs4c6QAAIABJREFUeF50vUmPpemWpbVP37fWm7m5Nd5FlzduZWWVMlEBCUoKqCpKiQRIJaAY1DinDJCYI8GMIRMk/gETfgSoLnkj48YND3c3c+vtHDt936Nn7fczjxwQKUv3G+F+zte8u1t77bVj/+a//Teb1Wpli8U8/CxsuVrZarOxWNwskUhYOp2yTCbz/JNOpy2VStl6s7LpbGzjychGg5GNx2ObzWa2Xq0sGU9YIhazWMwsZhuz9caW84VNJhMbDUc26A9sNBrZZDYz/slmMlbIF6xSqVg2m7F4LGar9UqfN53P9Gsyk7La9pZV6zUrVcq2t7drZycndrB/YFtbW5bP53W93A9/nu/imqKfId87GOrfLxYL29jaEsmYpVNJy2UyVi6X9TmFQkGfwzVefb6yu9t7azabtpgvrZAr2vbWth0dHdn2Tt1KlaxZbGXDwcD6vb51u12bz2eWSiYsm8laqVCw2MZsOBrYJDyf5WJh6/XaZvOZjSYjiyUSVqnVLJnJ2mK1ssFwZI1my0bjqfESUum0FfJ526nX7fjwyPZ392yrvmW5XNo2trB4bKPr5ZknEwlbr1fP98576feH1u72bDJfWCyRtNrWlp2dvbLq9r7F0gVbb+I2n01sOOhbp920TqdtPe5jOtVn85mZbFrvlXe23mwsm89ZuVazrf0DK1erlsumLWFrW8zGtlnOLRHbWDaVsmKhoPfJedmY2WK19PO13lg8kbFUrmqZfMGy+bSlMklLpOIWTyYsnkjYZDq31lPX7m4f7eLTtT0+NG3QG1m71bb7+wfrPjVt2unYfDy25XJp8VjccqmsZVJ+Pjm36VTKksmYxeJ8n1kiFbNUKmmZDNcTt9liZcPJ1Hq9gU2nM9tsNrZcrW2xXOlnuVzZZm06y/rh1CyXNp/NdM5iFrPdvX37k++/t2+//c5i/92/+tduUMu5LRdLW62WuvFEMqkbSyTiellcYJJ/x/+Oxy0ej+vFzRZTm00nNp1MdYjn87mtV2s3JjPbrLmgtV7GYja3yTgc8tHYprOpzZdLfX4hl7disWilUsky6bT+rgxjPrP5YmGL5cJSmbSV61UrlsuWL+Z1+I+Pjmx3Z9dqtZoViwV/cZuNrkXGOJ0+Hy4Mqt/nwU39YcTMUum4XjgHtlwqWbVa0//ebMz6vZ7dXN/aw/2DDGo2nVs2nbNKpWr7+/u2vVOz2lbRUqmEzWdTOYp+v2+z2VTXn04mdV/8fjzB2UxtOZ/r5WNQ3BfOYsN1ZDK2wvAmExlUtze02XzuBpVMWTabtXqlaod7+7a7vW21as3y+YzFkxtLpxL67zgFHBPOCIcxm811r+Px1PrDkU3nS9vEYlYolmx378AK5aqtEzmbL9c2Hg6s1+1Yu/1kw2HfFjjG9coSMbNEPKZzgCHgjHi+6VzWSpWK1Xf3rFKtWD6XtWTcbLWY8v8szp9JJa1QyOuakqmU8cBxGGvjtzGLJzOWypQslc1ZOpu0ZDqhA48x4WTG45k1G227vXmwT5+urfH4ZOPBRAZ1e3tn7UbDJp22zccjW3Hm4gnLpTKWDgaVSREI0pZMJSwRN4snY3KgvK9UOmkbi9l0sZLhjsZjm89xdBtbLtc2WyxtsVwGg8L0YhZXYFjLoBZzAsdaRry3f2C/+f57+/rbby32X/31f7nhwWFQHHqMiWiEt85kM3oI/LjlLuV98bAcSIxvtVzYeuUHhJvis7io2GZjq2DJi/lcFzCbzmRQ/IqB4On47FwuZ/VqTcZElHEvu9b38XdX67VZPCaDyhXzls5mZfCFYsF2trasVq3qeovFUogucV0nhyqKVkQpolOvx4Gf6YXiqbK5tJWKRavyGfr+nP7bBK/V7drDQ8OajYY9NZ9sPBobpz+byVm1VrWdnbrtH21bpVK0dCIpQ1HUJRJNp8bDzGXcOfi1LPEwfm/Lpbz0Jh6X4fSHA2u1u/bQbOrwc8vE9lhwXjyTYr5g27W61Sp+rYVCznLFtJXLBdvi31erVqtULMfzSST0bNcb0/cslhjwyuYLd5jxZNLWsaTNV3EbjCb21OQem9ZqNW21WlipVLRcNmPJeFwOkQxGjo17sJglU0nLFwpW26pbpcKzL1gmlbT4ZmWxDU50pfeYzWUtnclaOp0xi8c980kkLZ3JWCqdsWQyrWuJJc3iiZgMinsmnAyHE7u/bdrV1Z1dfLqyp2bHZpO5tZ/adn19bY37exs8NWw+Geu4JxNJw4jSybSlkknLpjOWy2XdqJJxS/CTCr8m4jp/M4xjyVnm/G78WS2WNpmF+10s3XBso3siy9L5XywMr5tMpOzw4NB+89vf2lfffGOx//yf/Web9cYPL/8kkwkdcFIvHsISQ1n7F84XeDxP6+RlVyvCiB44BudGFQyNiDSf22wy1a96IfO5Ihl/l4vBE5HOEJnqtboMCm8WeUP/LCJJzFLplCUzpAUpvRg8HQ+wWMhbpVRWhKrIsEqKUjJ2rg1HsFzqmkejoXVJfSYT92gJj04Ykb6bg8gBIjrq78yVLg4HQ0UrDIp/t1lv9B0c5N29utXrZSsVijrEioyKilM9dByLHNaC57uxVCKu++GZYjQkDf3h2B4bj/bYbNpDo2njydSSqbQlEkn35PzEY5bP5qxWrli17N+Xx6AKKStXSEO3rF6ryaiIislkSgeTiOSHhPe3tOlsLs9LNFxuiBh8/0jGRKpH2pdMxD2dLRb0jHmv08lEBrUk/yGDCcZSKZf0zPk1jwEmyEw2Ohs8y3Q2IweYzuQsQfYQ41CnLZvL6Z0S/ciJNzFKjI2iCFF5vYlZp9O3y8tbu+Ln85112n1bzlfWbXfs6uranhqPNu63zZZLpddEciIJKTbviBSY90vGk04n5QTiSbIrjJYjuPHzzQs3npM/IyLVbLGw+dyjlEciDGqtc4FBkWlwUFKJpAyKlO+rr7+x2L/8j/8T4oRhVBgTh4oIhTFtbKOUQR9KxNHBcK/PQ+ZExNfklG48GJwO1Dykf7y8UC9wydHB4sJw2+S3uXzeioWiIgw1lFKWOOmFfye/5/Bm81lLpjGmmK5nSN68WFoiFrdyqWxHR4e2vU208MjKw+KO9Yt+3ciQqHH6/Z4NBgM9OA4G38E/XksulNpiYPopFuXt+G88C4xrOPQf26yskE9ZqVSwqmq/rD6Hl4lBE4lHQ6/ZqEcI9kQPP0gJvbzecGLtTs8aT03r9no2wuGseBcpi8cTim4cALx9QZG8IqOqlPm+lFlirXSJWoXaj2fIweK+SdFmM+rWqQ1H1LpTm82XFuOgkQkQNRIpPQeeB1kE55vIVKmWlS3wjnh2U9XYXl8rwvEZmbQV81krFwuKjKTNpJ88Ts4KBk0kSmdzls0X9GucqJSKohNxZcGTfzaoWMKj6ny+ssfHlv300wf7fHlrjfuWDfpjRRFq1fvbOxv0u2brueUzaatX60r15pQVo7EN+9zPwo2a1C9LXZXUNfEeOBOxOOklDjRmy/VGmcIIp0l9TWQniATnT6TmPXBWMCrOAuc+FYvb/t6effcnv7F3GNS/+I/+yo9cjOhEsYalu2f0FxIZlD8kpSqRQa3WFlt6TslLIc3CmKahflFat177oUgk9GL4u7qZWMwy6YzSNA4DLy+DJ0ulggdf62ZVG+Rzli86UMBnDkcje2q3FT02q4288qtXr+zw8NBq9ZrCvOo3fjZrfR5/lwiJMeGJqYmod6ZTj5wYJx6Y3wO6bNXrAj0wVKIfXo77x5B63Z612y0bjwa2Wkzk0Ymy3APR3e+BQn9mvV7PhsOBTUYjeTjuUZ40Hle0eGr3rNXtWafb1aHHWfCCMSgV1qm0ZVRcJ62Yz1u9UlG6B9hBGrNYz+RtqVF4b6pVNqSYvHQ/IHyuwBgyi9XGEsmU6qhMNmfJNMDGRgeR513M51T3qPYJYEJU+3Ae+MEbEj25rmI27QZVrej6iASJRMxWPHecYTqt78nmi5bJ5y2VzVtSNVXaEkQkm5ltFooOgESbuF879dPtbcN+/PEXuyY6tQB1qFs2Ri381AAkmlo+n7Z6rWIHe/uWTWeVbmNwrUZTv07HU507QAhFKOqzcDowqEQSmMFsBmA2m9l4PNE74Mzg0EkHqZP4+wI4AOPWaznJ9WJhiY3Z7s6OffPtd/b23VcW+2d/9Zce8ITIOdggXI5UZYNnJ+cnOnnez4HDeEjhlrOFrWZzWy88tVIEWy5kwf6AHClUHUAdFqIA5i+DymSsVKKg5UWQ5yZ0DdyoxU2RBgCAlKJQLCqq6WG2nuz69kYAA+AHoMQ333xrp6entru7q8MQXQ/XwoHgRWPM4/HQ2u223d3dCimiRhoOxvpsLpBr5hBTQ+zt7dn5qzM72N+Xx+bAApKMR6CUGGbLWo0Hm4xHikwYFFGyVCTtTCpVUMo4HMqQMTAlRET19Uoo3lO3r5RrQn05dRCFa1cqXCgojSNKUvSX8gWrlkpe28hBrWy+osYkavj74sCpBphMZUwY0ngysencD63FEjIoGSypUCbt7xzkLpuxarWiSMcBwqA5cEQ0Ej39UB8HQ6E+LGYzMigidCGfszTAAkiGnKhnF6qhAB5yecvwrrNkG6T21Noz26xJQ4l+nmJNpqBuYxnUz3/8ZPe3DRv0qb0dNKBswKnxPTu7dTvY37WjgyPL53ICvvrdrj3ybu8f7P7uXmAR10LASKW4X3fuvHMiIucaQ8KolIp7WuNZ2XIlQ+T8yVnKAZnSeqX0y6XtbG0r3Tt//dpi//yv/v2QFHlOyWe5IUU/poPBS1JuCepGbTSb22q+sM18qdQPQ9BLVc1FTeVpHTdCscl/jy6Sf4fH5wCWCmXdKIedG8MDKjKRSlQqtru7I6MCpiXleHp6soeHB/t8cy0PhEHtbO/Yu3df2dnZmR0eHskAozSP6+DAcEBIromi3W7Hbu9u7Prqxi4vrq3X7evP8KPDQiqazdr2zo6dnZ8I0avVKiGVXNtSqe3UBr2u8nheIB6L+wDcIFUk/SGt45r5b0RDvKfqSqFvExlSq9u30WTiUO1iqbSDNIVDTVpXp0XAAU+lZFRlYGiMQB7UwYLFylMxIF48KsaEs+lT+w0GNp3RIsBPco9EkKRAHe4TtEttkbSDM1vbtA1oP4R3hiOMYUyxZ4Pi71IDCRktgI5yrSVdXyoVtySpkd69p6qKnoAQmaxlqJ0yWdVTMYqd9dzWwaB4VkrnRxNrt/t2c/Nov7y/sId7sgFqUwAwd+ykc7l81g4Odu3gcM+ODg6VJWyA9gdDaz482t3trV1efrbWU9vR57VnYTwDnccYmRkOyCM5Ri1AJPzDWeYHI+Is5goFN6hQPmBQ8dVKwNhXX31tJ2fn1FB/uXFvHqF0oe7gIQIh8pLJS8m/pzObhVyalx9bm3LIZMzrEHJTecmA0BHClbPqATt6Q5FMCre1VVftQwHNw2m1WtYf9OVN8Zzbuzu2t7+nfg83g5FxOG5ubuz+/s4eG0SWoW1W61BDvbAXL47t5OSlUjSH+v3QeB8Nb0vkJW0b2MPjvd3c3NnnYFCKjIrSnh4K6aTXtb8nYwK4AC0SShTyaQrvJQDEaCT0cDIZyyj4c/V6XZFXqfNi8aUfRnQT2tizTq9n7X5P90y+zqHnOqiDcBIcUq6Dwp1IS2+rRPqby8moeK5yQgHexSgpsjkcT09tfT4QvGqyVFbpDl8ig8jgbXkmccvns4owGO/uzrbuVedBKf5KyN48pHt8Fl6e1gXPp16t6jpLpbx6UcmECT4nSMmoYoBPIGuejmJMQvXUdqHIJ8KCEtObcqRtMJxY86lj19f39v7nC3t8aNlkPFfbAqdOLUNaz/du7dRtd2dL6TmpMCABUQqEtvHYsJubW3t4eLR2q2OjEc+Z7CiulFOtn+CUJlPqs5XePe/sS0AhXeQsVBShuA+cF2guBpVWhrRj77762l6enlnsX/7Tf28jw4ke2MIRvahIp6ilJqLpNZ95P8j/e8xRFFIHiueQc35B+eh5ULy6QfHfqVb5veBuIk+5bNlUVuHz8bFh3V7XxrOpwuvLk5d29OLI9vb2LV/IKx14arXs06dP9vBwL3BhPJqoMCRFo3+0s7NrL168EOIFpAuUS+pWKObVsyHtwyuOxkM3qOsbu/j42XqdvufWGBUAbNx7b0TQCsZUyAXjJF3yaMc15dIZh8vnC0UgfkjveBl4S2rEKJ3iuXAYiEwAANRM3ENn0FOKQ2aguiSTddSzWlX9qJSbd7OYC8IG1SQScKBAKXEoUUoOyEFPpdcfWPOprQhFGkNkoo4h1cPhgdzlQAIxMFsp1avXq7a9VbedbTcopedrYHaHyhc68A4rc40gqjTYa/W6lctFKwBP42xijoipf6VaGacanQPl/+GzQZZ5Jm5MXu9ubLWJ2WAwtvuHpvpPABLNBsYA0DUX2ANwhUPmmumB4fCoo4iw3AuBD1Sy2+naw2NDBnV/37Bup69ozdlNp721wPMlekFO4LMjkEoVQMjSiGoCaNJpR5gXC29wr1aWTSRkUK/fvrOXJ6cW+0//g7/wCBVSDgyHiIFn4gXxQoTykfcr3K50SLLZnNKETDxJuSPvwhcJFQTZM0+18EpCUrhLjmsspt4EsLxQoWRaf75HSjSb6sHWt7fs7bu3tn9wIINQX2g6scfHR/vll1/0KzmvutUL71ZTE4AW0uzd3t5Rqrizs2M7u9u2tVWzaq0sZgHJy2DQs9v7W/t8cWm//PxR+ThGyYGWF9DDpOmbUgM5nSE9UcIqb5rLZWwbxkalbIVMXkVr1ESmZuIZPD8HIFdS2ExWB5l/SOswKiJyb9AXOkpejwEWCkV9LxdA/s498uL4fkCA5/5QCmYEB5j61A8qqSOG1Op0rdsbCNFTvcR74gAlk/pzDiik9R3z6UTpXalcFELKIeVgUr/i/PTuMQwcjhwibZW8+k8YVLlWlXOhB5UE+l7TKlhZnFQbw5IxeY3OGePe+VHZMOd88UwxPB69I3y93tCub+6F8nVafet0BmIykJpx4Cvloh0c7MuoSK+LxZwge5wMP0LzNqasqt3pWLPZsofHprXbPRsBbKwtGFRSpTNlDDUun4+TEZmBezUH0YRo60+6kfFMeL98UCaZFGvl9PzcXp6eWuzf/bPvvA+1XMuQorC6WHhNs8ADCkSI22YT04dzeFW4ptKW1JPwXo/3mUBJFh6dQlGqJqP6DV75k4bhhTlk6QDxwhiIJUg/CkqzXr19bds728p5iZAACbc3N/bhwwelh7rJjVl8o5ii63OQo2S1GgjdntKAvb0d297FyKoyhPV6ad0efYxLu7y4tMsPF6qh+B4+Q95+SZ20FFMkVwipHnlMjJQkGNQODeWKlXIlGWPU75K3G48VfYhWNLJxEjkcEHWEYGhgYQcgoB45qvSFESGjg3VCczFQszAmDgv1jVLPZFxMDOg9pDkcdFgWj82WGsS9wVCNXKFpYrmkZEheQ3mKTkN+OqYpulZUovasb9W8UVvIy7Cj94hRunNMqtVRBSyplC1PWkqqp3bSSrSjzWphsfVKzVDhHepLrXVPILSkuAJhJpQSC12nSgX9QNOaiHoFTD6fU/dC9ZnrSBOBiIjb236dEUOErIGUk7rKn7ODQqPxxLq9vj6v0xsKCFqvaOqTPST1LgCZms2GjUYDPROMEeSWHiKZkRMYvCSKkG7eM6htOpFQen96dm4vz84s9s3J3oa825E7mlZ/v5ZSyoIxCVTAqCxQYXL6UlOD0os3WBN4WzVU1Z/z1EnoStrhcNFZEt48pvDPpOiWp2RMhVLJ9vf3FJkOjg71vzF2Dufl5aV9vrzQrxxUHlouQz1REFxK30wPN1CYiICkArVa1Wpb1Afet1ku5/bUatrHTx/s5vOVNe4exNnjYblTWNp8CmjgMHKhXLRiifSRSEXdApMkZcVSXjAx3D6+n3v8kibTRKau6lmr1ZZReW1GSuf3C6LpIE2oU6B90bFXE93TboybB06tgwNT1x8IHQg3ndYBKmXSDtMnEjalrzWAtjSwTm+gwyMWgFArAAl/F+44uN+F957EpUzrgO4f7FpdUSend0SkUi9J9SMGBa8vq7QcoCiTy8i4ZUwcvMXc1hgV8P/aWyRCHenJia0yEoxPmgsTot8fK3XHaaqcUPnhzI5YDMCEdN37lDSaCwUMhhaB06EEaad4Pjk5BT2jLI1cb01w73xXpzuw4Wgq+tV6DeJHrzIufiZUpuurS2s8Pliv1xXtCmCFZ09LiDNIhJKzDeCZ05SA1E2R8vWbt4pSsdOd0sZZECBFwo0VifgALlZpUIwLU4STQWHZeEmKQ9GOAiNBhWVoyDofEGItN+c//INn5h+RbTGCdFrpY75YtJ29HTs9O7O9/X0RLkWQnEzs4fHB3r//2a6vPluj0VCKyAEDni4XK0IK+d9ENz5LxgoKVcjp4OPRKlU4d6RmNFKf7Pr6s9gBk/7QpnqhDrzAhoD7NpnMFOU5WKR96suQToCKZZxcqQ48BE88fyhmubeImQFo0m53FLGiupRDHTkZno/D337o1MubOddPqC4pcwJELWvlUlG/cnjxvjKoTMpK2ZRlOTzURxYTL28yW4hORJOYg0wd7Lw0d3z+XXzPQoee9Ia6pFop2d7+rlUq8Cm9GQqAhKNytoMbVjaXd4PK0aAl2hGBnJKDgVJTYlhiFcA4mS9sPMGgogaztwiGw7Hq135vYIMhaORMoApRMJvJW6VSt929Q9XRNE+5Lp69bUi5hkJMCWlkOaJhiWbEdfMDqgjokhIogzFNpgubEWnWeHvYNKS8SzEvbm+u7fH+XhQs0Fv4qQtxL3lGXr4Emneo/bzHSkyhVfLm3Ts7f/XKYifbRUHyjr1TkJMWeIEej/ErvDq6yEQwEB9v7ImDpfYFPagv1CO+hA90T+6cQA43npGHS3TB6ATZ4qnjzkrY2du1Fy+P7dUbUr0dsSKo59Rzur62X355b83Gow4CN0eRWCxgUGWrlKpC9koluvsYFXm0e3IMP5/LWKGYtVh8beNJ34ajvg0G0FjmBlmFPhrGBPrW6ZCqOcWIujCC/YGAMSZPKejReINwvQQJpbie676fWRegY0JInZXMM/Pcm+a3H2ZvboOMkfPjATFGj/j+WQkdYJ6fQI5s2q8HThqRIhmzfNIsi4FlcmKrJzJZi5FGW8KNC3JscBSwzrk/6jcQSd4D6CvGSQ+J+oziPptN+39Tw9ijKjA5Tq9ULgcgoKZDnMLfUlsuQ10E4ZlUdRqxZubqgVErwexW3cTzWq4UmYbdvg50q9O2ESRXwdRZK5erdnx8at/9yfd2dnqm9J+IvFzRB+xbu9206WSslB+H5kwIWOomowOIysAjhPFDjTuHyM01bPRcFnpva1st1mr+QrnqdjrWajZkWPc319ZptQQiEaWoVR2pTMtWcMB4Pc7Z7h5tm3d2hkG9O6x5F8sx22dj8npHWbBeMikQD4MUAp6V2OiCmr2BK6MCuIDCFFK6cqUkkABUyLvfY6VBeGKlgfpJyRhevHyhou70/Ez5OSAGqNnt7a1dXX22i4sLhWM+W1QkjLVUtu36jsYptra3rVxy+o/TdmLOkoa2kwIGJyWDywaMDE0fJnVMKCUNFuftkYIwVgITnrQPT+qjHqsNBX5cXlDpWsz5ftPJzH8Cg/3Zk6nQ9jSPe+Wa1GGfOi2LepVnBhTuSCANX+gutB3UNHKuI0yJjP9wH8ZXhzYE/zMb3yhS5fIFyxVLlucZAGxk8zBgnb8XokGn01Eju/X0ZJ1uR16YtwxqCMMEGJraiWc3n0+VjnKvckpkBBhTrapem4/ZpIXqbTZOkqbeo7XC9/kzmes5YjyLFVQoE4rH+cHFYHij/kAG1Wg2BNDgbMgy9nb37e3bd/Znf/aP7fz8XPUdPEHe32DQsXYLgxpZbO0tGScF8OyWlkzFPbKKmJuzWDxpC9LIFeMjJmOaL4mqaj/bGuLwfGqDbteajw92w3n78Is1Hu7VmiHy0lPkXQD7i6UuTudaVCvQ0VevX9kJsPmfvzlSnochuGeELAikSU/DXy75LGnDfMG/x3xo1lLkQot3MiR/R2Mam7XQtoMDQIE929nb0wU0G09Kf+jXOIfOkSZ6IHif07NTO3rxwnYPDgR3k3X2eh27/HxpNzfXdn9/r3RMkY26LJEQPYhm7tHhkWD4Qr7otBIiLlFBcKy3JHnY8RiI4MrIYoleGNRm6dfNNTpsSxG8UN0DtP3YaNpAUDjwrxuIKCkiCpPCjPSr0pyQ+rpjwXvBdigKuaO3RCRwYN4RIw7sasl4Ct6cdAlqD383ZAekh7hc+Tvuxe+HqplrScXjliNKMX5SKlupUrVSrW4FGuGFkiUzOaVPGCkOg2dP/w72AABPt9O25Xyq2uTly2MhfNQeoiLNmcXiHoDYs8/cRnpPEYSMz13C1Fg5O4Zn4AZF+kzfyLMasbhxGNx9nPSUxjKpGKMTDuDQNmm12yIhYwznp2f29Vdf2fff/8YODw8UffA4c40LjWw0HmhkhkauuKFhuoE0kHeFgRFNIoN6NmZNbSVsQ+80QWMb/iWp39S6rSe7vb6028+Xdn15IYPi2jByMjLqrkQagyLiLWxNlrGaq7FNv/TF8bHF/vrf+Q603Yvhtee8Sk3EuOX3hEcPkaL/zzE8HCqe1YfaOB4cDk/1YgICzs9O7QBu3VZdX371+dqaT4xATJRCErVIZSCWQhc6OTu1/YN99TVgKHM4m08N+/nnP9rN7Y1uDK+u4UZQqpiJlnN+fubDftvbPrqh61FXWj94T+X3S0L0Uk3HdJq+TGjsUfyK7OmzXiLfLpaiq5AePdBAponHZzFuoVEMqD0TpSiMXURESVAlB2i8uU30xci5LlI22gQAGERX6kcO5GI1lUEBhpAJKL/XweM+BJGp+OXPcA/8qEiGexmozakXAAAgAElEQVSPWVaQfMZyFOw0yitVK1aq+pWIlckWlE1wTXISHQ7vo3pwnfaTzadjKxZyMigyBUHOMYABWAM8K2axYOTTuHWQgmes4nxFbeZzU+7E1upVYlBj9Y2ius2NiTovlYFl7uRY7mG+nCkFZTwGAAc0l+/j/Lx+dW5v37xSw9kpcERCaEo8L9ozM0VGGqyk7yJoQ4ULEwqJYDBEKFqnOKp1DGNiVoRhxpRqQ66d9kGv3bL7myt7uL22x7tbaz4+WqfdUW2nACLElIHShAIOIAwGRYYA0keWFPubf/VXMqhoRme+pJFLETlXk5AfwiVWDQOYbrMeFJFqE7eEuUFFFB/qDHo0r16dKWpk8lkVnJeXF3qZlGoYE+kaKQTdbTVkj1/Yzu6uoFgNl03GdnV1Zb/73b8VO4I0SWBGqDk4THDdvM9U9/ENIUElGSoeTaME8lxEE0I3n+HRit6LppHxPFBxmMEKPQYhUIPhc+pHfYST0djDEsIwHnhiw9HQelB7xDx2g1PkCQYlzqLqzaRSUZgTajYLTAHyZUCQaO+0JxxURH9yXkzEOqGx6/UYdYOni0RcxkE83cHjJ0AQcVSlklVqW1au1qwIK101LHA9mcZc08Uc3NFgYMv5zDLpZKhBHfhQfcgzCgAI148RyfFCmJ7OFLUd0qcvCQydkgOAS0h06g+I3PNwTujyOksiVyiJz8dsmxwYk8vQsHp9sRtwnLyLvV1aHru2v7+r+g5jAgAjVaf+hIRNsxuDAjygJuR6fg0iOGcxo/krziqp5mINcdd/hEInQa7XtmS8h/TzqWmd1pN19GvbOu2uUli8H58DBxHHoH5ePGbpRMzSRMOkz3jF/ua//g/ppwUEgy/CA1MzEaE8BVGoTqRkSDTYoLOA2sxn9B0YQHNwIpov2t7BoE6tvlXXgRmMnDIEEOD9Ik8hiGRbW9u2u7unaMafhy8Ffb7RaNrHjx/td7/7nTrdPsLg6Ba/EqHEPyvl9TlEORgS/J4UBqRHsD5pwgx2QtdmjGczVqB5Hq4jbYUcqVgYGWFAkMgzGomEq3F+pbx+mAn9wKxOEIb/BUTdU+1Fg/kLKEE9FGbDIOeG+aFozgyOngYBc3mlPxT+RAIOpVjRYVLaqVCBtMs4BhkCh5ShtzAFDbEUAIF+oUBq5pQ0+LcdfrZEE9KcGbVfaMBLBgB+25KoHRdih4FHJGW1DsO0tqg4/L3Q0AS8IX0XKXizUi1MFKa3Q3QlfR0MqUOpPUM2Q/qVy1sOR4KBY/wQVhmTWBDRxjboAza0dW8ATDTOq1WuPe1sCmVBgDacyy/DrSCLXIumaDWy7kwfojyRBWANAyAwTAVOODhCpCejpiQg9V9QM+NIBwMb9Hqq7ZqNls6C5vISzHeFgUkayThJnhnthDBHF/vrv3y7cd0IHiYYfl6WKJp/gmK3qDyUC1ODFSQEVKZF421isxFaEfQ6MKiYXgoR4+TkhdXqVaUbdKLb3bY8Pt6Ffzg8RBW4dxBad/eIThWlAp1uz35+/97e//KLffjlg3J/jJA0iesE5tWYPUaRTYl/9lrjG/uCViPWc4Q+0bCDGT4e+wgFQECEnBEpQbGiZiqghBzG2D2sG5NHJO6flCaCwPl3eDEOGPQpj75f2Mye/n1BQWlkR5FUjAg1hJ09AoqIMdFnyeUZZQd4oaUQ7pt+HfUH6YoY62ZTHEWf7+/bACAFhgpASyFvte1toaXUsNCEnEHg2QQXKmiXFoiQXe/pKCj+itjsSJWzA5TBBLgdShMkZSIdnl3Ur1pNwIhqNq5Nmc3a1potwbNnBZQwwiG2Oc1mCn2uhc8Noy60RYgIoJukyN68hQzslSSRil8d/HEwTFFq7umfojq6FWGcXXkrkTOMuwOfY+wQk0XnStLEhUaXFDd1AxJIz2wwEnhzfX0rI+eaKGdghRRLPuHNtWlSXLoZTteK/ZM/2d04gkGPIWvZXEGHmnCZLxStVt+St1Bds15bf9gXQsQD7XeHNu6vbDoGsPBcmuunXtg/2JOH0egzuTIaBzApZi6EQYj0DvNL0UhAmWgYYsiMVfy/v//BPnz8aPd3DzrQ1CJ4dAyL66Xe0IOFwr9VV659eLBvpTI3R3QChgZ5YnxioAIcxI675gDwsrhOSI9/z6B6UIK8L4IDAHKWMU2odXx8IErjMC6Y5tRbwKucURxK1OQVF0xwB6VZTHUIqGc0Hczh43zI8DawJQABmCFKCD3CMUBaBVGrlOi3kc4yQBgiwRQWQMu6vbZEWOg7wblD76G+va1WBD09XjwgDPNTOl5isTjgodaIH005Ow52NESqUYbADoj6V54yDq3Vbum+V5CB01mrI25TLAkIAG9fgqJh+IL500pFiUopGRPpnhcLCag94jjSthioycr3C6bP0y4IYE6gfqmZSrYiGpUPhWJAMiZlH6T4Do6QnssMRSZ0pI9SBiYGfEemzzdr5rHQQIE6lbQE/SnaDeOptZot+/z5SrNzXJvaPWlG/5loL+u9MIun91Ohbxq32D84rcsNkV8qT4x5tKLngG4CkaO+XROzWMo3MbD8iYQ8hv2JjfsLGw2YvfEpVnJrPqdcrjjPqgBhEWYznemYAAoeJo1Bis2Do21FMgizvLxOp2eXn6/t97//wT5fM/M0lDem7sDAYUYIaYvY8ZuVxhuODvdte4vP8Zkc0DyK1vF4oGjD6IQr4ySUomBUHqVoFv4q5YsYDp2OojF1H6kdLzkaiiSyqCZZb2yuEX8/hBGtykcEqEPcq0ZMBx484AkezocME7ZZM+IBtO3I1WgIgXNi69VcB2p/d1fzWIwnwECvAjZkGU1PCUgSjEwEZhJ5OLTxdCLuXn13O3AZd8XyYLzcJ9IC4qkZNeITjWU/mDTd5Tym1Ml+T9FIDc/b0U8YDi52Q/rLu8DI8di8HxwvztgRvYTFNXZOgzVtCdJ1sU28mS2EDhBDDAoGCH3MnlRejqeMJEIAj6LIqet3g+KayH6Atfks0k+ckiB82hgyKKI/8gmw3NMCFNSfGxOpqNsampFbLTTWaelUzphynE1o+HYlBgNrnaHUwbDnZQPthODwSN9Bm3mvOIHYb15sB7Z5xFVaa3wCwIADv7O/Y1s7Ti7NF5nwJHxyAMY2o9cwXIlaz8MADeNBA4dmMnSuYRg4ZAx9hBRS9P80NBf6GWWrbsEG9xRgNBxLsuvjxwv7w09/tPuHR+XjGEGhgICKsyG8wHbWBukXKYGzjYlgHGaKZ+qciU0mI6VjTjL1uS0Vo3Dn6PFkQZ38pQH9OiUG2a2O9CciDQrnMEYqPoAe9GBiz7Dtl8lgZ5cItlUt5LIC9FFwShw8jQGITwcknlQqhUOiTQB7o99nvmqk/tCLw0N7efxCKNzejo8oRAOZqoniRH+8LkOKE42q8yzLtYq+j2YtLHsiIAfODcqjlFPJYLv8ios5A53z5yX2TNBU0Jh40KTwPtNcsZfBQQwKx4TjpCHv09k+T0XdAcgkwAVwgwgW2CTUcMuJC/fwzPkunjFpFC0Xrt9RR8ZUIpKqE2kjmQS1LBSdXERls3bUT/VheN9ExAyRXXNYWTFGSPtgzDQaNzYaDmyz4X1lLZctWTyWtsV8rcFTZqnIxpqNB3tqPtpT69FGo56yH6aoK8WSohQOAEAn9qenRwKnxB1TePeDAwyreZetqlVqJStVvNCPJ7l2CnNQlqWtuRdBvT6J6vMmwSuIDQHTmYLXD6H0DHTAKvKc2QJwpKNDFLqfPl3Yp4+X+vWp1VYhTtTEQDn8GKmmLgNs7xEVprkje5uNQ+R4EiIU6QA9IwnLSCYtwNrhYftsjqc9GicASQvjKuKXhf6S133Q+KHiBKIrBgMnAYqQolKYVNWQYqAHiQaVDX+PgtajmyN7HLSUE0enDAX2BR+LWDsYSBYMYzp+cWhHRwdKM1KQYmFsZLPi0qECJa2NoPOQgPUN309OgikA+HGgY9QeUU/OecrSnVg4q11aeZq09qL/1y2AqMBXxzFQ00RBQ10IUCdkIKKphbEPPetfsT78M5xtQJ1G6iigB3ArKAlJTo7BympV9R8RioKfi+X6xG30JO4ZlSZCiYkiNBfEbyIInXvhbfhkMjQkjB3qVlqMc/qLj40HGRSRuFisWrFYs3yhZslkzlbLmPqCXCfv4/7uxm6uL+3q80drtXD0IxGCS2HQEmoaKXzsH7060fiGE/88SvGyqacKiI/UylYsF0S5QTfNGddovjmDAPoGcKkarnSSw3g1H66BMg34QV2h/5KVMRGx8EJM5TL0B1zNQ316atnlxYVdXd0oUpH+RZOWPAiRSsOYBQbFC1TtBx9Qcl2kAKQr/iPPpaLVUTpSK8+5fZBNh4PhvTAq4T04mpRB4PCZjgWnjoPs+njittEPIwrFIQs7Z1FIj5j5kUAovDdAhbQLs1D462Q5ZMv9RDUh30mPDpiWcRIiPcjcyfELe3F0YEdH++IlYhgINxK9CqWiVeqkWgUZKpGW5/3rwbnxBM4brIcoQvmMkg4lkemZDB0hYw6SuGsIBBqlb95sdi5iGKHnkJIxRORgjWi41NZzLRY0SEjJ+EzplZCQa9zdJ4w1XBnGZTiY1OwCUgqoN1Er8ee9Wf4sz6AhVofQCQKqnajTaSvQi4rQVa5XkREKEv0jkyjO5ecre2g8WL/f1nvY3T20an3X8sW6pTJFZQ6kgHwfQjuPD3d2c3Vhnz780R7ur6zfa4sEXIDzSFobGvCxP38bGVRgRwDRhGE3aPo+YMcLQ5YqqLnOIZGOVFtQuPMQNRuV9UjEQdAhR/CjWBAyIqIqUS/ITkn3L0OXGo4bMP1MBwkdALw00Yp0CyZ4NCRHigEb2fs8oJBOosRQIXMS8hkUI2Vxyj0e138l38eQIh8nb8uLggJDqocykcakI8aIgw8cTrykq0GlRebVKISY9Bia94HEIwsG5UaF0YTDqWlmvDvQs5MtOaB8JqkvKZzS4TnTxCMbDlxZl/t6cXRox8f+A+Cy3jBoCPhBy6Bgla26FTXZy0RuPCg3+dgHz0HimjSD1wAqICBQx0IU0oybPxHSM+6HojuaWnXD8gkDl1mA5kNqhCPISaDSDYq6yQ0FOFskWWUEQb9RjhfxS3MytOaznL0ObQVtQn26RuY9sjMqL8GZZ42TQNqWNomHV3FQfTTxmRkO9I1BKZ0MUneknxgTpGFY+De39/bHn98LvcMOMN6j4zOrb+9brli1dK5sqTSlBYhy0hHIbssaDzd2dfHBbq8/2cPdtU2HfctBHdN79UHJ2F+8O3ZNCSFSftF+lJw0+VxokhfLs0AXcc0CCknlvoHsGhmV66C59JdGH8rQ7wuataFZx8AfTVgiF+kiFBVXXXVeF/0I+hLQ/SXrJLFL+FeBkR1YzIqMumnQqmjUfOSGIfg0eDCi0tKhYqWjeFvuB6YCzc4gH+XAgufnYoQLCeM7nCAq1RuxNHzcXwOUND9Fc/GU73mURb2SkErJA3tqJUFRGRRRJiekE8CFA8r9iGkQBFaI5KenJ3Z6cmwvT16IMb8xSKswrBmjgCHhLHgilJxT6JGpBgpQstSAYYxQY0TzPWFKAMckZnuIqpFB8Tw9L/xSqyqSIEusMRTUXnOWZPKXPh61UmQYEoX0SWPSsEjHThPH2bzQSykk5bIWZwohRCG3qvD8QyquWBqmHwA6HAb3EkPX58iPZyLA70yWM+AJuCKVYupo5LyXqpueABruH+3Tp0sxXTiftBZOzt5YfefAMvmypXOo2RYld4ZBaW4M4Kf1aPfX0JI+2uWnX6zfblqCZxtmAelrxf7x64ONHwwncXrK4NJKMqswGh4ZGmgg1HvGiymEn1nZ4aB6se0NSZAQlFlJGZlJog54/fpcMDnEWSF/y5gQFygedMvHNFSDGGaky0dIl755mPaUCCFUHM1vUfc4KOKTsp7aYS3RjJMOcJgW5tkrskg51WwKi4K/PwX29x6VM9QZeU5ZQsOLPnEaMRe8HvDeDTSoSLfC5708CqlwR9AGjp6GNcPcGJxHuHjMIEFKBTiQok5eHlnpkNgYM7USvvn6a3sD8fLk2Kr1ir7T9UV8engeqEg+vu+agDrMokrxQ33hKZETmD1lfz7oSrmCBHdgy6sWdPrLM5qqCW6xxomwpG7w5BjryHukERnChyD1w8Qv7RKhcM5oYCC1BkMmzHYh3GKa5fK0zqd2g0pW0B+hbArksGeydtRbejYqOU8GZBlwHUuXD9ZDv9tTHd5qdWRI3d7IhpKlhqTd118HGNs7OLTTV2+ttnNgSaha6bzFkj6AKB0UaHnzqQ27LXu6v7Hry0/24f1P1ry/tfnQe3EuShSz2G+Pt0Jj16NK1CkPHFOlVu7BqJ/8hwPY7yKowgCb57IRh+1L5k3zDWnduMar9/Z37OT02L76+p3IjgASePvFbCXjhFvWbbflYZyL5YU9/DGQIonMK11x8i6/SqNh7MsHeECMXbhB4YnJblwrQ+MmGm2mc44xuRGgATdfLSRAQu8BgyB1EzcOSSwGHynlJQ/gQo+AFOKuSSKNlI9I5o5IBXnQY5eopIQ+nc/mdYI6qc+Dl0wQw/DWD+P0ahA6m50XRNvi1fmZaFnMA9GGAEThhbjRjm0wYoSeXoo7azpNRFCJ4nBBYUgRmtJzaiTgwVNhRQ+KeQYDA8PAK6fQNH0evKS57UOCpM+cfA4c1C1dU2h6opqEzgOeH2oO+vWknBxKBgHLtD9C+ky7IonWRRhc5AbUuQsOTBCKRotcTTaiD4XOnisXaVTdATEMl8g0IW3u9a3T6ogM/Pj4ZA+PLRkSvhaeKjNvOEXS5r2DfTs5f2v13X1LZIsWh6+XoJ/mctYiWS9nNh50rf1wb7efP9nH93+0++vP1m892Qx9SF4tVLe3tYIblKYgXYREkC+9nJDCaOCLwlNNO5qqjuNDRQLTd9Ksswo4fEqbguQw1wNaePzyhRjlr1+/st3d7bDNYSmaB8znH3/4QVpqGJNmdKhXONhooUkHO2kpajTSG8n7puVtpZGHilCXGSdqOtdvo9jGoDgjERNEYoVQfOQ4QCwTtkkgWh+06kKKF1FulPYQcUgJ0YqY8NkuLS0FVaWQUQro0SmiJUnjLYjZhPzQo5yM1msyCvAK0l1bNXHWoGzV6qCfIKqwJPz+BeiQXsEhY5xGAvfMOUEB6yuN1DNHzQcwiEY93pUDKdY9dXHEuA8bUeJe01G8K1qt3FF4vfRrhgdUNB/rh0FCX5DfQ4Filii2CilaKqnm7tmrc3E4cwU0KTi8KOE6u4E2gzsgT5UZVCxLIg4ygddLkS6egDIZlGYF1BuCf0fbxe0+9LnEM/R7Fj0KhJaNK5yJTtcajZY9PRGheqLTgUwyaPgUSK+gpmiYnJy/tvrugWUKJUtk8rb5/zWoOxnS508f7O7qylr39zYa9N3J8nqPc5mNUhdJbpH28fuEVot4J9p7AzRohUiFEWoXawSWhetGg5GUDHTHBV4khB+SYlKX89fndnJ6YsfHRxJTJHLNJhNrNZt2+enCfvj978Xu5cHjyThUbkweOTXoBvwcQA4AD/6Bw6V6S5O25M3UDhh2NDDp+ukat4evxueBiKVAfpIW0yYGp/go3Q3KovKUKtqdFqMZqcB/k/MA6hVcy8H8gomp4Ryazl6P+WoWQfMBpNA2DaVGiIvkNI3LuD5pMB4TRFVa7mFWStcvwq+3C3je0mWYwOQYBINi9ssBFD4fNSaGFgXMaMQBrQSn7EARw4l4iuhpocin0QhPyARE7mVEQ6CN9+fIBHBg9Axn45ktJktFRd7N3sGuvXn3VgN36Rznh1T9S5+Is6QmLIObMEfYoLKzI1AFaJs3Jr6k9BndcJDpl1FpypZn6LNlYvMI1PB3Rn2mlUlkEqTbnIlQl6OihDTZguZtPKnf390/iuJGSgrJ4MXLE9va27dCpWbpXAGFHtsQodSnY7SfCNWzXqtpTw8Y1ZU93t7Y092tDRmbDwBMbDeV3Tjx1F8GaYjL6boyKaxe/pvkuKgrxC9zYqAOurSoHTCIBtnEleqPFL0SyYyKvrdfvbWj4yPVUnDVYomNDXoDu768t6vLa/t8eWn9XldpApJUW5GksoKE6x/gwYhOMJUj7XUxjEUJCr2TIPWswwUwgnfn8KJ/IH2EYExhXQ96V25QHgkFOgitiyDgqI/lWhnqd4T9U6RzEdiB8fjsEAffhfoFXsiIHOV7LrqJJFoNFMRSAFwCT1CyXaEvw58hzaNpqNGWWlX3gv2SSmHgRAsiCNeFY5TcgNoVpIY4O2pNn1eSFn3Q51YfLIiPSnBS+INHLNUDcB3UAHYEjn/niq19G/SHMiqYMsM+arhxK2l8fsdOX720re2qpVJEFvTdIeHObEVPB4Y+DIuZs06orbcPd6xULat+1Ki6eJT0AnFYqng10uKEAMRP61apMl1QtzRKsWRRAQQBcOH6tTLoeW2QDxJikCxM4HNbra5aM0iLtZ86quF2D/Zte3fPqkwGF0sW12IDGuIxW84ZJB3bFH7naGCDbttasNEbD9Z7vLdRtxPq94nFtlIZgRIo6EQDfxLykJIRRehEYwIgUmomMswmtdCi5JsKLMpKsWuHjv1SKjPIQLXaTF+uLZXJ29burp2/fiXWRS6f1uqS5XpmrWbHLt7f2MPto9RcSU9KRfhrZfHzSPm85wWFyHW/ecuSyNVSLA67G1PEzCYL16SuGqBuUJmcRyWltZIXDso/pHo0YLUf6svovKgxGkd3wX81sANCyLOJFgdI/0GiH57V8/kwQyTRFRlQWFSg+kmws6+CeYa51xyisXhj3Q5LDIi4EwEzRCQY9OgTvoKreHigviB/f7bg0CGyGeB+pLvCOHuU0np0cfg4igyOcjrS6bC4AxDOaidN9hEJoW1MHPMsA7sEo+93oOuwWK5nvS7bTCaqpba261JwPT17YbUt1IAxQlDZiS0gyk4XNkZAps1KmqnFNnHLlfK2dcBAJHQyBHR82RyTDLMZYAmlE5HOIxNE7frWjlVrW9JhTGazNouttRFELAlFYt8IozOhtgdsFJwjK4oQwETktGGXl9d2c31vD/dPStv3jw5t7/DAdvb3rIiwKuUNfavlxlHo0UgzU0Sq6ZhtLF0bsEur+SCD4nzyZ2Lb2dQGWJjiH2QGz6/BNxXU/ASQIKy6AT6GWEoXu1Yp2XadDRXk/N4HgWGMh2l3SUU2lsoWNJeDNBihPZFGSIR5GvSnG3bx/tq67Z5eHsX5yxeHtrfLQrGKjDzil5FuSKMbCeQw/KebDBshooLa6xQ8bsTYgPriWukCJILuWrRKh+YhvTLXo0BrkNzfmRukry6wwii4N6qJANrkF2oqagmnuLgiK8+HsykVKWoT1SiedkUcNEi5TCmTZoJYgm4+PjzKoCj8lTbPl1J1gjFwcvrSvvn2azs7P9UkNNJmWi1EP1CL3Hy9EFFFAIka0OgMujKq4GvVfH6dDuGF/y/QySe1HR38+xEKgxLAEaO9MbNepydEliY8One97kjNdZj+xydHdn5OhKppDF0xCoOe0XBl3sgNajqCmR9TxlCqs0Qgq1SWVNl1IJkW9zoJXiC1VglmTRnddUbvXcGVLHDG+L2qLK8NJdoQEGfVkOyAmi40n4W8MzXV7d2DDOr29tGeGh3LZvP26u0bOz49kWEhEARkzjVSPvBO6A1Sn4kjOp/YaNCzIRMUTw0b9dyg4LHGdgvJjQbgnscjwoKwUCf4oaDIB9nxsQut7ywUrFou2u4WUl1wxkpKqyBmUleNWa9oCUtnC5aDz1eChAqosbHheGD3j3d2d31r159uVffAUTs62Ld3b17p0KBtQF7MTWi955T0ZqSLpukreV2g9iBJJVhaE8Ou97Bmn09YZyPdwYj2z2Bh0DEnxSN/hqzqMlUsMQO+BvAwByM0rbvyWSVRqDL6Hh4ghFsiBKlf1OOKlsUB4X+ZofLlXR7FWIDgXDWip4teQjlqKY0CQQN02Cw3eifUn6jofvcn39rrN68E7tAc5xBhVOj6QaZ1MRhX5xHtiRF/BEZDXeSAw5dxjEgDxAXL3ag0JxZaPUr3pMkRWgZmQlRhcjDWAHqGvDETBxxw+mRMDpy/OtUiOsoGPsNr0LmEUMaDsdBh3jeoqjIjMhyVGIFtoFrT2eGaombFEpPdzI+FUSKnOLlcwQLw4tmAPMq6FEPYCxYQPTZCdruM8QzsofFkV9e3dn/XsOZjW5S212/fSM/k8PiFwBXGmKJ6Fa3KMTXYbCod9skYwKNto17bpv2OzUZDYQjU8LGDcsp74EJgPBXBwISyRMLsjMJLBtfJpZEMViGXsToN22rJRT6qFSszEEbnn8I442tMoKb4Q+LtbET9/+Xje7tmLP6uqRfKmktoNl+hGLu7LeKh9uwyMAaL2HzNpyj+7bY93Dfs7uHRbu8frMNWwrkvEQORNKbjpFYbpYeo7KA14NR//ZAeafEXLI7C84wLzGGYHbw0kWUnzlJ3pDDlGw6Bg0HZWBXTG6lgj/bmRprdvhTAxVv0M5sqJmCQRChY48l0UtFan6XNjlBmnFPJQYdRjtEdHB7YN99+Y69en8ugqvWqopDW64il7vNb3pj22SoXkvE9VUQoHxEJjIIQtcSNYzkJ2/9Uc1IDskvZVZ2onUVPDHNS3C/G1Gg27fHhQaMWg95QtfXpqxNF0PPzE9vd3VK2A/hBTUNk40ASmRBvEX9P4BXvbKUhVOksBk1FZ0kwGev9KS5CqrVqezjlzFsgIIM+kevCnb7DK4oWsO+VQjN6M6epLqxR8Pn9A9oaD3Z78yhI/ujlkR2/pIF+rIFXIiLNa2pIbTRRw31k42HP2k8Nu729Vi1ly1lguruibOygnHYuX0CASPlIAR2UcFkrimSxDwQDfxHVTyfjVkzTW8ir6Ugevbu/q8lbyK/5oEBR4/wAACAASURBVGkAfV8b86TRNrf7h3v7ux9/sOura+u3epZJpsRXYwH1uzevbWd761n8xREh9tUm9MDE0mD/D4uLHxp2dXNnjVZHA3YsZWbmRebH9UsMHtKrAws+SxP1a7zj7wKZaPgVVPRLdF5UHleDhbrDr9rIkXPmBwYJVYninHSVdMBZzz6dK1aExiF8ywapKgaj/VBhaJDvJAVdirwKoOKootpF2FMgGfMekBTAg4KSHr44tGqN7ZIpbd3oMoLAgCG7fVHffQY/fGWOuG4YVMQfUn86wOK8zhUIGdp+sGIgLaOBQfoPuME5gMTrLSzuBWcWRahuq22j/lAlwOk5BnViZ2cvZVAFuJ+iQvmmDCLUYgZowKAizXjn+yG/rTo4rPDR5hIk00KjG4PSZUZrZjSK7qBOIkHzNS/eHc8WpwXbBlnvLjrzzytq8OVIUlNPFzWxS7MXBSjGM3h3II6sLNrermsiAPa8ggsoIkiuSgBSva51xVJ/0CrSTNodTwTcxHZLuSgP8Iaj1EW98SkqC6iTuFi+m1Xj52HTRgyhPxp2Seab8ra9W7eXL1/YwdGBT+CWgceprUC9kjIGlG1QMvr9739vdze3Nh9NrZTP29nJSzs7fWnnp6cSX9HB5xvVl3KDEscsUP/xlkjsPjTb9vjUtkarbc1O11qdvo2Ipuw0wrsoj/aVpx7pcNyhLxO4aUCwMCM4qEg3A+tHYvyuIZgMPEQfKuPMMoSoWgIwgeE+6jmEF5+3JjpKyMty/QkmRNkc4foRuhe5/wjKToYekuj8z2PufBkpIksQ9ima93ZU82npwWRkD0+oBbU0D0VEfF5pGmhXErQM6GTE7ojkkZmFim9YJJZVio0joQ+GdrgbFTW1I4aRceD9USbCqGAiTIZDHzN5+UJT2qenePi6Jo/p8Xh0hPolZR8HODbOD8SoaEcwd3b/2ND5kA4hirxMUqsuD7Nlnns6pzCQi0VeXWfEmOcZY0gslEDngx25KCxJuKZYtlyBn5IyJpy7aqpWW6TXVpsBQpY2IIvtiKlTzODJ8H8JSY5Lz2KBlDMjFiwtSFmNvWFpH8FR2nxQqQgzjaY28ZJimwc6STRk5iseY+pxiP4iCa6VrUCjkCwu5mx3DzmwYxWoFN3UTcDmkUERfm9ub+3i8sLev/9Fohz5ZMq2azV7eXxkRwcHtr+3q8MttImGYFDn1EZvraUJI/BrxCln1hmMrNnq2F2jaXePTbt5aOjfzVDggSmhpc2kO16U+xvRElaPBhvulTSMITn2UW2LjkLa5+MgHlU4bC5MX1QEYtSC4UM8tki8g4EOtEPODpWTUvH8VAMiIiKWhWtNPAuCRhw6MfVRonX6kUcWh69JhZAVkJ549AK1R2lgzVbLuqzEGY+UTYhloR3BrpREK0NKtGEFptK4sLMrgdeOQyz2ERORlytFjcKwWMFZ8rAh6FG6M4v2XQ3Z/sganvlcxgit7OjFvljx6MiXSgA8zDJFtZhzImGf4PXJDiAIIMfcaDzZ5dWVDEsbA7W/F211+p5hiiFIWKt0CIa1WbN9JGHLORsFAauYY2ODy0yONJsrWn17x8q1LSuUYK+7QAyY7Ggyk2PoPD3Y48OtXd98tru7G2s83mvC2xviLD/w9gIbZnyP3EoDrDwjHA/DsZwPgU7839n2oTchRJvxLe88fKBZyUlJ25kSmA0MgUUR9WoI3+OZNhDUtyu2v79txy+PNENFE9W3f3uEgjbCAfz48ZPd3t3Jk5BSnB0d2eH+npZWAUwwA0RqyUQwdRvBFIOVWD71B1Jc6GwnHBXi4XX6Q4nkY1TXdw/WYAQCVVKG19Qo9Ov/MpIeEEB5H0c4pYFeqzhxF12KohsU3hUPLSVSGfMXBVyi0pcNhUH9KBIIee7fuAyYRkOipXXRylTB8T7+4gwCNpijG+FjIBGI8NzfEkOb3shKqRJ9Ibx6NPzoSOQX7XIMyln0pFRh/xS7m4L4SirFSI1rW0S6EtqUTuNXKKlP+UrViCZz2JsU6XtjYshAw0fEie7toUBVsWqNTR7okLs2RiTU+fwrbHLe8zpu4/HC2p2+3T8wm8QW+o4L+isSeZ1ELcN4vYwMFBVGheb3NhZbRTNaYScuaKb6lTkJfiKpli+WLZNnqwk0J0CzjSLYeDgUsPB4f2MfP7zXz6cPv6jHhHAMq4JojitGqX3g9TfpMI6HJryvTvU1umo3vdk58SaKUinkw8bKVyUAr6YqhzEQOjXL73w4iWRQr0yX2pO0swuTfMv2Dnb0RUDV0bwSD4YHACp3cXGpeX5ePL2mN6entsdOIqZYUaZhJc6Ekei+UDZN1gIIpBIyKIiV5Odabk1dBeI2nVu3P7CnTtfumy2lgKR/T52etBYgRC6iojzibwBMKJSjnVfQdDLGBOSLQdFjYyIWWk6kT0fUcca4I1cc2GePPXShlufJ0jD68LwbKzD1SXMwAozRV944+iZdDyDvMBriLO8vDHkxVNSDc/ItBqU0Y+XLG7QNJSzE9nkoj45Exl+vuuReooFIIkA6Q03IOHkQBXUC4LNsF2MfahqHND8SeFFdmUhaMet9Q+omFjKUy+gtFKxWL1m1xjQrW+L94EnMP+/EWSBzmrb0KolSpKxt3tmTS2HjBCVTJxJuTlMPblAAXH6eqGvikmpzhSMhvEQSIqtWkOYsw3iJNtC7/Bc9J5rEIkSD0va69nBzbX/86Q/28x9/tPc//UHqsZFBiSMpo/K+HBGeaI5B4WT5/fOidxr6b+ovVQmLGQxniwEtLZ5yg4IZrQ46qQwvQztXXWWVL0qs41bI5tQdr2+Vwx4m70m5Mg38LCY0l0qTULXBI4IIvTg4tF1QtbBYzDvx3S/df2aeIKAGZE5LkpmrIsdm4RmCKNrq4f0vvA4IDoZ09/ho17d39unqWqDFeApgAVQbUT+d8JuOI9hSEKgCGIJYPm0AFG1dkpiUyYGDaLE1EUFRREN6vpQsgskjsf9oGE6oaKhLyQQwONdRHwglhOXO8JwkpgPJVuwEDUb6VnqctWhSEWoZZLQwpoRS1rQX8hF9CoMyXwpAoa6J2ACbe/0WMTUgCNOU93qPZ0OaBkooNaGwAID0W7VheAbeV/PeD+tcYLZ4Sgy4w57egtI+MpajFweqqXBSkKT50ZIBscw9LeaZ+M4oQCtXmo3Uidm8SNkgWF3lBsx2B8wE8+vEB21+NaABo+BogvTihCDuulIsqC+9JVLNKS0RSLStrt19vrI//PiDvf/pR/vw/o/WfmqqdidgaJw9/GiCQmMzADgYec4Vj8hchAKnLfYPX751XT6aZCyeClsQhAR5J8ebg9HOXIkgOhGUg5JLZcUgxqA4iFguoV1+Lmx6wCNTP3GQOCDUA99887VqpjweZ+19HQyOAlt4vpp0HmZdXGSjtIPoxAvUpvKwZUN6ckSsIGEF4td4erKr21v75dOFXd892lMH1GcaWOsw1jlGpFqugIQM8c7OtlIXfg89CoOisa3lYCFNg0GuiCK9N0fMPJ1zJDRimPsMkg/u+UCeHwqplM7notj4gKb3sfwVhE2PmpyL5rm8/vFD4RLTzrnzqbVULKmVQGhtPBsU6BoRKvAQvZfoaa+anmFdqpgA4bzw/fA4tetJAEA06hFgd+4TKQERhD0yS8qNtC+sk4EFk80C4DDnRa9tW4ORe/vbSqdheYCk+RYRMh04hdE9B7HfIELpS9ggLTspWxPb1Jkp/9+RNr7ETINBKVax3AKHQg0bDAjT1/aYMFclrX76U4OR9Z96dn3x2X784W9lUJ8+vLdeq6VhSH8HREIoWd6Yd55rSuwbiZdK2sGnpLU98a//4s83EQsaePcJfemhF9j0djTaELZBALf5IJnniDQ6UUAFlcMLATlSpAnSRSEnpDbUTuTHHD4G6qDQnJ6dWA3pJQ7YhEXS/ee9s0RKcd04sIFOwq94VvJXaig2kEtoMOfkUuS2fEMF2tOm7+ZePl/f2gU/V7d233iyDsROKEMagff8mHSJawfhiwwKCBlvBHPAgQU3Fl9L6cCDw8/Ogvj1rlvfteV/TipL0nAv6Hm5Wo/31KJN7V+im4vtSw8heGCBP0rCfBQFI4lADe1GosagFgq6DhrFl0GttSlFKG1gbKgXFQb4hOJqTZEv09PoTiBII0sg5kek1ydgB8VYFnX78CdgB9eZgPGg/VVobUDoZTAV3ZC0inZSwWiDJGeDkRSJmYTRHmBnLy+iDYecGxazoYAEEMZmjZwQ41IJtkTZiqWy3jXvXjNrEQIIkVaeOGEx8Sl9KNZ1630ERGARWu9ztPcm1m8N7eris/3wt7+TQV1+/MX6nbYlyRIwKLTZAd8igwrTCpDHBd0rA3F9EECd2H//r/8L5Xt4g0jIknok4lSxxAsqyPOGOYiqQfSQQgzki+0Dh4d7QvmIPrysaBM5/SJ0zdjcTnHt8z2HYiRn0xmbjefaDyT4uUe9g0rn2oVH6HY/y0QtQ/6asTx7i9DbpoOeL1gFFdoq2nWOwkW65bwY6qrbh4Z9/HxjV3cPdtds2VO3L4YFaShNDj5HPTSWH9NHq/teXRqdkSBItDLVjcXnp3zRMp7aqT0udPIlBdSYPitpgOUxqAzFq4uOSAdcu13HAg6ef6A6sT0xmkvloIEWSoOBcZnQECVFI+Ui+qWpS/JyJm5Q1Ja8J1+pI+30oGCEofmsmY+vCLnVhvmcK6ASNUIP/ov4jIMkMighmkjGodQa7WdCDQrhGkYpqLN9ilk1LxPbFO/wPql/i4zMIzMGOBLzVaIYVAAaxDiA2c77Id1lXY02U7rORE3qwN4rooYRI4MmfpCgIRLFQCVVY7vTUAX0nHpzrhCnWUp/vdcZ2+31rf38hx9kTOiaj/p9R/QgNsx8e2EkueAEa3paXtMijKlMClsoFi32f/wv/8NGA2lhSwM3JK5c2PjGwgDf5+OFHOmY67Ih+4R4f1Ie6PT0pcQtQcswHO03bXfs5vrOHh4fpTQLvPrNN+8ErzJgiKfodgb21GjZ3d2D+ggcGvW7khSP3LRL7PqAGhdd0LYD/RRLVi2UVVNhZPRDiuhYSMOi4Azm9cb644k9trp2+9i0i9sHu7y9t883d9bp9tUfAR72HkzVdrZhMyNZRsHu3o/8OFJ51Y4sJlfV6eeFRxOvUZTyhq4WUa99Awdct8iYoj6UZMtYAqBMwOlVzjh37qQ2vAbZZCKMppS1IdIjpqDwtddeORZdi/rFAQuSy0HFib/HO8VgtZcKgXsGLrU/yxeqSVAyD6qJA3GoXtwr0kOt5KG+A6BhiQKpORQepJjHciA8IySJNRqTAkAi2oX+VQCxHPjS7pBg7N62SGyS0sfHKDS1ELiZOAMyI5y3Z3JkEqwC3RY1iLU6qnOTxG6PxtIbkRoTs3MuD0dqLlZ/kI3jWdFLVZYgjt/Emo2m3X6+sHbj3kbs2kW0lM/jWU/R/CPo8bwyaqdQAyYzQWxm5tkETolzF/u//vf/WQOGkviKxcOKkZkaX7B+QVt8QRW7jeYyNtKz9hMLsiZ6ONCNMChYBhSffA5pAXyvTx8vFH04ZDRO3717bTs7W/JOTE0+NtA9QyS+p4fpq0O5DpjrI+u0WamJhPIXg5I4Sblk1VLJ6oWSFaUslFQaSH2FpyAF5OZRK6WnSP3U7PTtCkLu9a19uPgsThej86RCWjpWzAvyh/irRcyhnnA4miXPvpnDJ3dD6iXBk6BjrnkfZ4PgfPC6HAI0CYlQ6F84u9tZ3hBHpRso4MCXsEUDgZoUDsONPBeNdYSFBZoXUqPdIyC5PDqKWjODTFmQ89LA43IpXiXkYhF6EYCk/tVqz0zYKu99KN6Jb6DksIeJawEl1GmQghksnUg5Fmkt6l4MWxxF+IPqVzG14FC5b5l3tBIupV+/34t0QhYQJr11KppRcAJRz+zLVhiv4flMIhNqv9xvOsvWRh+OdEOk7qcs8QgV1VqRtINvfcSgfJpAO8smMwnisMpmOhpqRY1GWNSHopSkjvcBVHdAPldHf06T0xPXe+Q9aNH3//m//U8bIOxnZgArbShmI8kt0ZI8DyWnVSpHivbUth7Tm9OlmmXURSrm1ZRdKX27u7219+/fCwaFu4Z3YYcuHpEHwC7Y6/umYG8tENDS5LoMihfWaDza7e2NFq356sqYjEYSWky7FvK2VchZmUG9HCmg11RA6xi27zGib0HPyvTwIEk+PrXs6vZOQ2YYFTD+bDHXQ2KrORtA8Pjq1EsEPmgWBOCBQxcJbWn4TbQeNyqBE4omS/VCGF3Z2t6xrfquFF8pYkgh4IaNh3j6ppYlR9SoaAzFUTXXh+Bzn1PKaO5LEcR17uj3PQ9kUqcFRokfZBzhTNGfZXe8FyB3kChQxYLSUE+b6G+5pHbQjecAokMY/gzFOQRZJwW7eI4UqAKVSaib0C5n3fsyOVd/8vjkf9ZBGdoMcBed964eTuhz6d9EfyeIB3ECXcrNe1i8G/7MjP1a0hoBydQeVZ9Fe95a738HYRgpLYEBhJ6raqPgBLXRhL5WaMpj5Nl0TkKWoHiq+ZIhnU1TFydldBBlve71RYOx//V//JsNlo/X99qDkMmL8ofhILOjJ9rFO0fldKxRg/5wYsMpsrRZ9XGoXygS8YIKo7AiLi50GI6OXtjuzq48DKGYG+iPJtbsDoTIAFawGwqD4oWygAtjurz4FDZ0D8We0OZzbfzOWimXsVoubeU8hgT6R/qStxLabs9FqzMQnPDrTgEUkMYyxnRz/2iNJ6fu4EEZs8/QM0GiWUIjXj9ExsLBjyZOnWcW4XMBQufF0CxgGcLWth2fndn+4ZHV6zuWzRYkSqPZIJRLW027u7uyTrupQ8r3RBvMIzEWz74iDTrf3+WghO/i0s6lMJHseiDOwwQdDeQtHXwE/qFL9fo915cP6VyaWSNqCtJP9i4tnO3hmwt9L5QbB5se11IUYiKWsRXpHIa+GIeav+fZjo+PaCo6Ymb8SkqNiEzbgIUCkTCqpKmVmgXpted5MjdF7kZNmCAohHGAM+AIfSH2xOflAnT+rMIEbQ0l5CLbQdwIAJJ8jzGptRPDRcOKGslpzpMTmHe2eG9p30W1IsV3DXrqPtYjQUCgtqR80UDpf/NP/8mGnFCQd9kZAtQ3FI9RUf4sL6YdZm5U0sCer22xQWI3rZoFY+IfmrI3N7da7AVfigd8fHwsrW0XyncpYvoEa3LTLDyyso9/pNL67F8bFMuq726RzB0GUckwDJlJWYWN7Cxu5uWjVc52BPpU8qwcBPdoLk4J5OpLD0A0iZDNdtcem0/q1ENbYZ0Ng6JIXNFV/6Lw+iV9eZ4OjrxnOJyuvDNTtCUynZyd27fff2/7Ry9EyoTqs1puNL7AGMP93a19+OUnu7thJszXuETbzkV9Co1rRSd6SnMKdh8odPEZjwhqoAe1KYmFaIQD7UAXGdGmwLCOR8wXLVlgvHtja1jYpKgoNC18Ezu5TtSrcgFTH6vn8K0xIi04c0k3DrTXgF9IxNJklEExzMn1ee9LIxdIcgX0lywIJ+fLKlw8M5qYjki+UXNbWobikiYUacioAFUwaIwJ2hJgBn9KpGdprPvyPdU3eZjj8Ad9r5RrQHjUkw69xG18ZKRcood2oGXZuzs7ep5dbY9hayICqjgPenwQpHviaErglb7XX7w52XDzvim9JD4bOuFECpAbbWz4tdigdLBdUgrRDKPxps0dGdfGWy3Fb0NKGSCC9AcjOjk58U3e1SCcSTebfDabt6watVBgUioqMSgADdaAXn2+tI8fP9gvP/9RC4VdJNLHzbP0pVihE/J2pXvFwrNB0SPQ4KQMjK62I2GkgNJJIBUaTqwVtvoRqVrIIE8mjmSSxun7vMaUrJSPtjr1JfTnRBGSuhDvaCPPdnx6Zm+++sq+++1vZVBS0qFHsuL+3KCuP3+2P/zwO7v49MEaD49KlRkfYeUNNaCn4Y7YifWAQSHkr3or7KPyZph6JSqiiaAqkiM1U1DCIMQoPl9guogJvtb0rNZ4wvpe+q4pEXbD3JiP9fhCMSBibYVExUlnYO4UKM1+uUFFKZnvmvL+jLNFuMyQEssAQz8POWd2RwXV2y+6h97r/HVLgidPesp7hjCsFknM5AS1DWaA7AJRClkD5wsK/hfTBiItEXbikSb05CKj0wcFo6rXt+z09EyEZPaO8c/TU1NT5ZPxwMf6qX+nbHbp6xpVm5G2fne4L5EWohGoSbVaUk/m4GDX6rWq555w54J8FZ6SglwPBBXRHKkREHNaF4m3IrpQO5GvU6hRO7ELlwtkvQoFpSR2QbrEAmA0ImiWaxUKtdpEIxo3YQP83/3+b7VMWNvbFwt/yax/WS8tpY3zobbKF6xUKApCr5ZdnJ/vw6A8hw7iM3ToSWEXKxszEkKhDXqFllu3Y01Ir31g/In+nEQP9YJcBwKviqefr9A/963nKO+U80V5t1dv39r5m7d2/vatxD9SWq6WlugIEX7YH9r15aX9/t/+3+rO39/e6ZBus8lha0s/MNvpxGvHFukYcgDA5mGUASOiow/nUYKOMC8ACsJclEP+bvyOljm6B2JGeqYFapoVCjLVmtaNIl8wAsjSYVZOarlOS3CnGvYMM9aBUak3qWyA2SY/YN7gB4HzURLvz/l3eH/Ot7NEIjka0X8GbTyaRXNlMlikyMpl2+cclUq6F5wBZ4XzNkArElQ4DFNKagyHow2IvvpGU1GhttNUb7gfBxQpP7bs9es3yqqYjaL0gXDAMgeIs050ZsbNhXKiVF0R6puDQ99itIapHLd8Lq307+BgR30ZxFKUCmp/bdxno2hwMpHLAFyxYmkWMot0iJTwUOTXn376STfH4CE7cN++fWMvT041gsAD0TpIUB2x2JEAhunglJKIYQE8yyDbxcdP9uPf/WCXnz4KqEB6TKz4zcrSsH+lxU6D08VbqKUwJhrOO9uwx6s6mFqGFgRTAudcYAUpEUUtaBjejtTv7rEhtgV9LGouDI8H7ipGYav7Zm3jOcX5VP2KbCpj27Ute/Hi2F6/eWunr17b0emZ1Xb3LFMsWgLp6Rj8tYV6OTeXl/aH3/0/9vHnn6VLiCahemplsoSaWhBoJ6DAiwY7OoLInun3ggFRYVlppQ6fx0yUGq/SzvO0UCKfQN/0q7Ks5KSdwFI01xr09TWuMutwvKdD0gqn1ggMefVaeE+kljqE0XybRyedBxSrgvQbjlhj6qHpHaWTMvZQ12hFqqQHIj1CzwBkVALBUBQeavRFu6hWPjlNBD8Ok7UYIucOlg0GpbU+AzQah3L6qsAwaFocQQbAV5h+mfmLeox8L+dnd2dPBsUSahwbuWK709bSPrIvrd6ZgpiSLdAe8QUbOlt/ev5m40NgLkgIBJnN0Fsq2/7ulmj57CcilyR94oFoMGwylYRTrlITk5cRCDwD806fr67sxz/8pC9k2vT81bl9+9130uVDI4H6zPsxQf9bSqVA5XD+XI5MkCbgR7drD/f3dvnxo32+uDDqqVbzySajkfbSlXLOmlBTUutl1nroIH2sGWEFDIAJmwqjLX5abB0YCPQu/AfI1WdtgLzbvb5mrJgKvnvw6WC699pizsLjBAu8FtaXjNdC6VApjyTArh0dMg7+Smnfwcmp1Rh3r1QkKkIXn1QT9ghSVJc//Z19/vDBri+vJc7Ioc3CzUNejNZAvS5dwzyL5GDAc1CpVbU8LWZJvKuY0yNpwzOnxDNj+BEj0ZRwjszDm6IgjqTYHH6cI60JUaCGA+0M5gDPpm6QpDbjke/SpT7k+eK0hAqGHU9R1NHoitgzbL1Ex76oQyZalihZpJQ+vsK/B+xw+QHeC01lh9mj6M/nc564J9BJRi0oM/i7OJqXL18q2+Hdkt5FyCG1FE6XGp6/5+CD118REivGzXMEjSLUUlGS6PTi6IW9fvPG9g8OFAU5GxjUY+PR7u5ufXvjcCij0n4q9QR9x3LsT89fy6AIYculIxnQQaqVgiKUVqkculERpeA0qRglxEN7KVelG4EHpOELsvfp4sJ++vlneUi2tH/99df2/T/4rZ2cnTxzuVxay/vbmv9X+uUbxGlGqggnYowYBHuyu2uE2i/t4sMHazYeBd+ysLkOM5yHo8bjSt6ZmwPq1ULs7W3VJdSGjvw5U117h+B8Cfb1HynBIsKyNhtNZzKq+0bTbu7u7fLqxppPFL4gYa50RPo1nI/lcfOZnNUqNdvfYVPGsQzq8PjEtngpW1uWZjYsGBQAAL281sO9NS4/2t0letlX1mt31QNRozD0l9iwQTuhVCtbocqW97Kl81npCSpi0NLgWQGytDt2d3cnmhfDj0QNDiiaGbt7e0qTQBxJgZ2Z4JLPGBXFNe2JbgdJ7I4x7zQc9CXiyGfzPnBC8PYEUoikymH0fbdEO/67SzE7K4La5QsPkgUOLkEQ7VjmunyqO+vinGEEQssYEgldPxGBH1avAshgtTgasgCcNYwbPkcObj7XPcDKuby8FEMnmqQm4kp1GMEdmuGiLfn61migNkolQaSZjmb/M9dG5Gal7R2O/fJSn080ZKeXak/SWGUwa4t9fbC3cdUbUj4E7DNaXAbtfqtelVHBwoZSRIj28Wzftyo2b65ksZQ3LJllef/hF/vw4aN9+PRRIf/bb7+x33z/vf3pP/xTOz459i6zOvI+LsIeJ6FEc19vopwfrxuamuT4rPN8uLuTQZEedVot5fLFfNZ2tmpWZHNczMfSWZBF9OSw8dCIUhrNCClUncZgGYoSMKrTm6K1l+pCKO93ug+zVt3+yJoAJEDsMCyubgSzM3IwxeMmTTtjqyUg1l073D+yk5fn9urNO9s9OLIckYkOOhA8zWHkp1FNmoxdfurxwVp3t9LXQOmUgp80SfVRiJh44EwhawU2l2zVLFvMWRyDQqAU2BsAZY7e3JNdfLqwZN5q3QAAIABJREFUu9s7Nd45kBIpLZVsd98Xg3MQYRkIZAgoIIdeC9+6HQE/jC88Ptxbt9NSJqCxFERmtE4VY3Jk0ftGPrwZpWN49Ahqp7aINDV8mtlXppLi+cxZKaSgjg5jUCgQOfyf0vcScVlC16Rf2Ovr82iZ4By4J1RqAdAAKTBCRn/arZaWpGNQpIKuXcjApi/7VhMWUSL6WQyP4njDxkdACD6TTIoo+7wjutO1u/s7+/Tpk8bmqdloQaDeSwkk9j1L5v7R65e/AiXcmGALQ+EBPud/84XMvJDy0TUWN4qmI4OD2YItLaEPZePgjz/+wT7yUu/vxTb4/9h6sx9H1+28b7GKxanIKrLIYs1DV/W4p6Mz+FgKYsOAHEsWBEfCgYMoiqNEniAjsgLBsWUFCSxDFmIHUGI7cBD4wkYQBLnJZf6AIEAibemcPfY81cziTBZnskgGv2d9X3dfZB8Ueu8+PbDIb73vWs96hu985zv26Xc+tU8//UTSeJi6cuOh5dAOwdPWtZhT3IwvSqXnQb6AF1wLy7GShvjXz57bTbNlSVIQ8UwvuH8BhcgNiU8A8wSLNj58PmBeuxLnNVOh28l5DClmIMESVB7uLqxx0wlJQoCbJ5KE1Jtt+Vc8ff7STs7O7bpcs95oaJF4VPGphVzBNovbtrd7aIeHx3Z094HlN7csmkpZBDEdOxAlfkR0WIj50O/aLbdBvW61SlVBySwX6QI+ZLDTjMo/MBW3FImEMOHJ4gXdxFs8sAUgBuj1q1eyFqCgaJmZSbktuKG2drZt/+BADyBEXSFh0SWP1hwOVFCV65Jg/LMTGC4VG2H+wgOjOFW4gy7VV7v+wbJWQQvB++3+7O5fKNvmICYo/P/5THxF42FtCmEL6DtEvvKgc3MwMtDeUxiVclUFRZGFbR8K5lw+pwKgwJjbeJ20h6XSldY21WpNRSXtmdq/IAZJCDDS/6Q8O7BuwEw0z8zNcj8DJ9TFjB661tYz/Yr2/JxipcApqOD7C/dQf/Vnf2bONQ1U7vm07h+wEHFzFL5Ax0DOKCikAryhFJYtxW2WWLbBZKa/8Oz0zL759rGdX1xKlsCDSzHdf3BPae8YyTNgk8rhNlBORfEcV0eiZGOsL+JfuAknirivyqT91F7DvGi3LRVLWHYlYxvFvHhkoE641ZbLwJu8gSMNicDx3EbMVLR9hXxOKCZSDaTuaT5AoX9OCQruBf07TGyxQ4ZjLaGZpZ6/emMvX71VbGmj3bbZEvL/tBULG7a9vWcH+8d2cHjX9uWVvWlLy2lbwHqMljQoJjdlubUpWbq9jt1i8Ryky3MLsCSUyQuzER8YA3VEqjSbEpYWGHlyumKRTVvHvNRQYN2JXV+V1CLxAPY6XcHSBFhv7+woHqegOcq5bn4jmyJZOrRLVxd2fkqw2EvdVPiE48LKAcrhQ7ss6k5g+qJXFcDbLmEI4GPFeN6qoMJi48RngS/0Mo0uipULJF33Jw9zj93D3fR72WPiAcjcwgFBy6dWl+VxMq5QNm6Xw/19zYkUOfMNbRntL+SAesN3VDLRCTh93JKsWLIry/KBVOQqXNT8morpnWYrAOI4pK+uSrJuODs/V4aZGDbyRMRgMxBh/hd/7ZdUULR3tHvMNVzhbIGn7CUmgbd5CivmZRUVAAQx9PNozCZLCWv3B7JkentyZs+fvxALgeMeuPzBowfylcOrAU0MqYiKFhVS5WAAyzlv8/hvJ0XKSStYaNLH1xkIz8/t7cuX1m1RUHFbZTYo5DQXIcfo3PTsuoyMuiXOIQ8mkKw8xJMJ8f8g8kKAhRkPRA0ayCLYVwPQ/d2zRsUl6g7pikDrY7V+zFKv357aq1dvrcKebT7Vg5ldha2+aTu7d2zv4Nj2j+5ZfnPbEhjVYJ9MQYmr5tEx4oxhUUwyvYxoghxaKSB9B8PJ6CfgyIm07D5GA6Fv0i6JrIlhi7e7FBG3U6VcFgeSmQrwQ1BwYOfMMM8pLCItD3RgJ8AR171pW+nizE7fvrZXz5/rtsJ+eDr23CxaPV+Wf2DUE1hlh7eQ7yzfOz/JOGYRaUNaDzzLfQpKRABuIvZl3Hihbixw3fXc4b5IuBwMHpI9cQ/zwEGLHhQZBePIncNDIXKudBiooJjnzy8upARmpFAcLaaZYq7nNDJAycuusurYkAEOqgNmMt+h+edAYTNKQOBGcV4qXWtPisOvkNQgWUVw/x/89q/PQ6o92DxyBNA++VEHBuhElijVneDoJFbDDJFRm0QWrDszqzRb9vbkJIjyvNZOhA8bmj3wJg5IuOkAx/MjC2O4UFynBJ4pkpOVCj+qJw/S6YKCgvOG6Ov68sLevnpp3WZLZvgrqaSS3+EGsuUOTeArVQZZUCEci9yGmesd3ZQXVO7dSmBtBdmH32Jc8Z4aokdCqLSEerc4mt5au9uzSq1hpTKUoWvprdpsz0m2j7BwzFguv2nbe3fs6MFHtrl3YGkAieVl9wkMdjJCxmhBMKcUlcmdj5RWrgVyYPASRpmKNOuDPxE2/DsFxSwaImlYmQEoKP2xVlNx8d+0JYAstFmkTIBc8bmIo4fadMVbG54BDi6SJU5YpD97ZuWrK9kOU1DveHqifoXME9gNLp/noQsdbEPuYejmy4GGP3v4RUEJFJBPvbdVqGgVTqDwcP48SLioGrxdk4cgLBDQ4AkGNa52YAyk09gPIG4KldfB7QT7RSNAb6B1BYgiWVDMkltbO3JlatVLNpuOJDFhDEC+w1IdbZcXU08gz9s3p3Z5WdJtSTcGPxW2iKurfdUjFfsf/s7fmruHtYglLnuWwbz3zXAwQcw4gRETkviN7RSD3Wg+t/bk1i6rNV2FDGvNBpvjmTvLciIFPSm+AngM5POAAmmxdrnuWbPxXoqZENxWXlDe9tBuMBjfNOpq+9jd9G9uLL4YtUwqKZNNXh9m8JB1Ly6vrVypy04MxJBe3NMrUBYva1lNYWdXsZJesfzqqm4pki8oTAUgiB3iLaDPPD7PqfVDvsDDS6AXX11Po+h2EMTRjsUtt75pd+5/ZNuHR5bf2rZ0NiuoW4RP4PmgoMTL0+zmRo7ab7GPkyw9MB0hWC4oKIqPImRJGWjq9OsoaPY07KEEM3MzUeyCz4H1KUDg7JSIv5zQtDVpZoXCmuYyzFYGvY6gfJDU508eW/kSV19uqHHgKrugZBSP4mF3hGDSWSc8eDz43FSuGfNbjYIL0TMGfroW0cyCmCJuKN4Dz/VyD0HdzN1+sH9yQCFoG/TwCu6XDTdrganocptFiAjOJ+X7pUUEJMNTBFk9i/ni5pY9+vhjIbAbm1uyBDt7+8zarZpSISmqrc0NzXeIJEENFVhdulaLX76uqMgBvdDSMe9q9AmUAWLx/Le/9atS7DpB0P0jPN7EkyaAt7mV8rmCpZdXpA5lkKVFGc3m1pqM7aJStmfPnuvURrQFm4ATkdhPTiMld2CiuIrtEuwFeINpDaQghRPeUERwchJ1IqhOOUV/ujvNTb1uzSpRItd2Oxz6nmY5aVmMJyMR63aHxs10enZl5Sqq476SFiRQi7GX4qrHcjktEAMqCuggRZXjda6wEwlNNzxCJxTh8cBzS72TsjDvTX2xeTt2482rq4qVrmt2VWlYJJa07cO7tnvn2HaPji2/gR85B9GSPAEjLE7puynY6FJgyklRuW8CTqi8h7S+ntSIpGCMN5hFQgVzmNYeaKakACYCs9PRcrct+JsFJw8AVs1Bftd8JmtjHuz85obldjfFsMfXAwCidOFdwNNvvlZHwM9RUDwL7oHvjH6QPJFNZQHAgjiUoASxrQGqR6fC3ARLZmtrS39v2PIBRogNL0fgbvA6R2JvMPPwo5bOGOIE1uDM1aFimZ3p7XSsuZ9DUWwYUhEtIs8IDlR2irP5gkXjCTs8OrY/9+f/gh3dvWfJZNpu2nV79fxLZecCgCCQXJdJZ1J1AOsEyB6UkZtO3vM9mDFubyDHOF2sfgEINv+93/iRWzEHZ0CYBun2Ue6HQEHlsgXRRGSDu+A8qfFsZu3x2C7LFXv+4oUoR+MRbdaSwpgFT2vA4wHGDDOpYkIXxfVK/w8PcCrWcJAkqIfIU9tFaRn01dtTUB0IkK22LcxmtgrQACKZSurE4la6KlXs/OLaavWWdfsgh8xjsI2XtINiCOU1IFRkVmQhnE2nXVuFgYiUpR6wzY0mbZGSRcKgLw8Bk96Gthf42OYa/Cmos4uSvT67FEizWtiw9e1d2z68Y/nihmcVs/cIgseWULayzEymLMLcQHizbKTxf3djESciM8cicxhbZHargGRmLh4qJU7gNxgCObyH2D73+9Is8booKDb7uk0ptm5XjBQecgqqQF4Xc0Mqqd/HnPr65XN7/NVXQvtUUPJlJ9c3qsKjqBTbo6RFpxTpgZe62wuKQgj3UkDQd+4ciTHDDMUNxS1HByAper+vAV+vGWlIkP7ohcTOM7S09uJy/ZHbepNuT+vmcngnM6uzCNBij/Ba0HO2t39of/anf8Z29w7VBRBEffb2idUqV6IQAUwB53PYyoKNAAC9LvKkKXiY9q7gDSsmNOMJu7zI7/6NX1RBqY+XWbz7XLP557qWvDq1LAdOdDf8Kg8tTqhV6wxGYmu/eXsiMiyIB6cEg+IKRNg0PueuvoUeREEJwi7kdYshlwBpUouj/Q++4eh3OoJx1bo06tap122IAeFoKFJsPsdM52aIqIffnpxqT1SpNZWl2uvDgmYeczqJBwEAlaImpaWbWyJG25iylTQ3l9tdOdPeybQUlFjxCp7zHRmvU/Qmoi3ZZQAPT6bW7nSV43pVrgkRxHknlkrban7dUrx3CWevMxh7OINLI9LyjEvZQixpc1DTxbjNIlFDWKDQa7XeoGxQZyZot99TaBjKozCwXVUrA5YAcaNdkcc34jkoOQ1MOd2qi8MLQICUifXtbcuSJL+ckpDzBBPS50/tm6++ssvzMxv1empRma9xOKI1RJkbLsd5ftWeB+JH1h/cDCiW1d2kUmI03HvwwPb291VQtIvMHiIUyGS/p88bPqUe3MBeTfJ9LJtDn3h8CIM0FLwaZZyJF0acNtTn33cJiLh1BbO550Mv6L3e3NiWNwVKXpjjnXbZhoOOG1UGawEOMsHsyhN2BoQnkzCGBMYtehaAHKF1MVbgyLVskX/w639Z3uZyyaTnlT+c58YCY2oBhpxY+wK8AOBBuV0uQU/EKyKDKFcrno8TUF3g8IHosXeijRN8iuoyEQtcWrOKt0ng3QDUqtOFOWNJ8vJQZk3CYaNS1te417XF+czSiZjlc+zFEjafL1q90dLuC0YDuVQ3Hey5IG/yJtDyuUG/yzpgN0MOvYW94zZYKfeWY46iJfSb6r09VOhPGBIu2eGwLAVyp6iYJ31ZO5SAsQNRdTSRzgtPuEiUW2fB7a1QfwZzCJA3i2cOK0jGkXjKZtGETTHTJGRMSeoAElj/ekFNoRPJox0WOEaTLFsDloGS/IL9kFDCkc9WxGO2KawbFRR+DezBmNdWc2tuIpmIi/h5cvrWXr54bk+ePLbrYIaa30JGXtDhAbXIi8rZJq7K8IeMlp3WUvqkAbliBPVlbGt7xx48eiRuHNQebjepcWmZg04EviQFRWHRuvpN5/6H/JnyiZdHPOjtNNDFhXotFsEBWZn5H5LvO2NTrAQ8Sd6heUjO7s/H+zibwqxxFkgILtBic6jz38yMWhMJrPIvtXcscvkMElHFCwHacYlEfufXf0GQmlwyPxBwgexRUNxKFJKcZIJ4S5nrZzISFnKjaLagLWBnpcBnvKmJpY+KG0gUDWhNt99VG8crdaJmypaZadius5dQ1ipRn+xVnBjJDQUYcXV6YoNO2+KLEVtOxCzLn7+woBAtYPLzC1Cdquaomw47B4xNoDQhBsPaKi0fClo7sovQxXiy3kjyeXeOdfdYb1WJJPVZi9PZ3RDc2ow2GCBE5M6UR6WGxN5xYBkQ+nCM4SfKtgoHKYAXV5VyKIUBBRkIsJmsRVMZm8eSNkM3pSjMoFFH1joHaifgbaQ5TKrYJTz5gLMD7wd1Fl5QesUKLPBERNpohU73vL1iNyOZvhIsHOpmIXp2fmanpyd28uaNFrskTmCJzSHLw+VuU/hHoPRlIMdmy1PuJW2XuSbxoT21xhBZd3b3dENBFQpN+AXQ8NwFFmzIQCh0DlJ+Lw/0h1/cZM668NAFipoVDp+rZD9I7KduP8CPREa4NNaLwEMuXG7P2+q+grSOfLmGLEySl2Ys2LvR4lJQFFEobgxt9Hi+U5lly0PR29vTcjnyu9xQusrcm1mKS4op5uFrFBRvjFvjuuSaB4gCQM+kHB+xr130JyEfHnT0IoHzLG+Eo2E3omtw2uiEFaUmaUlyc2Ed00bJMpcALneRZQ5A718pXdio17E4NlU6LRc1LzRqHkxcuior6btaa1u3h2+Ckx553cxwa1gsUygMnPOZChxCKD4CoHqyYV7zpa/srrIO7/PBUVDs5uSzgJSBVmMpiF8J5Ad8L0LnaGWEWvpSmEKSBxxxKLjGSqrtJpGAA9CAKKh0tmDx9KotJNPKd72lTfGcOJGA0YrPcVhS++UUHhVUFKTJzbLcvhADUoeg1aYoq9bbHxVVf6jdFMY5zXbHhiPykZ28Chx8LdoRcHNJojp8+OAXcnhxO72bobTAdUNO8fkwr6FFw9V2OJAPIwdPYb2omwmy6TqsewoxkJBILRvw6yhEuHrYK8izkERAbnoAFSUaOiNeVuEQbFXgjt66Lbf7Dvr85H6J2mneugV1SLqV7IbZVGgpBjMcRu6J6Mt0kMNQDoSdQlqtpVgWAXM/DHtQblVuxQrFddvZ3pZ2KvJf/fWfn3tlAmD7vIGylbZG3uRxVLTBFRmIxbgyaRfUpkFFUap6XCiWpObSRYVkyaSbaEo7MhAR0+XSnCEzu+VhwCknnlAyQjqNADEtfZTEdTIkIRy5bzYdGxf7bDKyQbejwOuL03O7OCsp56dSbVm7TZAzLrEoMj1+k2I6ONwT38t903tOZWm1BMnzXIBAwqLY3Fy3jeK60B4KELk9Pt/MMmFGLepM1/0QOs0chzqUA8QDlmWqSA0E5ooK9g78tNmJ0BKJoY6FMovl7Jqt5NZteXXNYpmsLcTidivX3ohaOL5nAAk/UYMsXw6uJeZdLMdcbCg7M6BnkYspPv95nwGCfK0uSX4wsivWwMaggyEPLSHkWI/GIe6y1W75gYOpS8jjC8R9Hg8bLHhDs8/gloKBr5av19P7gup1b48gtrtaLgshDm7EwDHP5TpaSzjaB9MB6Y8bgfZFN2ImdHlJwMkTO8G7Bk8VWRSLHjBMwkNFEXmeGL9PBSgTn6QOHy3MA4cp90kPSL7jiX4doI04oNmcWlvdjpK6DPX6YcegAljF+gE3XGhM6YxF/uu/8ZfnoVcEtwLkRLbJ+lH/jn7GM2PfKT+DpEAeomiQqg7Cwj+htobrnwIDIuXm4rSQ4w0mk7pSkc/f2hDNjZSkvtgUehZ1U3z1rgsRPdTsnJIkQSyajYd93VrlK/h9Z3Z+emnnZ5jNt+zmBuHXrR5G5jVUyOsbBds/2NE3jayBFpH0uhYD+rAvDzZuI9giuzub8hjcYsGXZU4jocKTwMP8Xk4sz7GNK7mCA0dZrioodyh1vgVtht9aUiKPJgIvgIRlcEJDshS3RHrFMrmCvtJrBYsml23mZge6fYTszZCIoIilQ0BM6ekWFFQkcHnl8JHYEYj8XZg36lrPaHI5TFvfd7PF0rdrnS7M944AJQn0JOPgQaY99wfZA68DhyVMUoIvmbDIudW/eIgnGGIKEBloVtre3rXdvX07PDiUr57bIQee7bo5AlckDGCGY7V9SpsPNE3vPODRdyl823dc+v4CaQbtNgcyZpjr60UBIbI5AD1stTy7OeNUI3aRjCb9ns9qYAA66CEBB38mBkDbOyTBbGiPyvdLUYMEslDmNmPG1hxNgn0chQKsnIRF/tHf/MW5/M8UI0JCHzsjiIvk6sDKXtWpQl/Klcw3CmWdPlRoVZCszr/zouA7cV2HUHV+La8PP9QfOQXMHzdiOycLxDq6epTFKW8o0C6npnz/lqKWz2XtcH/XioU1GbMwSzQbNWtUa1Yr1+zqomwnJ1d2fY0IjIwfvrm4aCR7h9vKrUpnkvogKuW6WsTKdUMwLYtsIHTmA/iM+3vbimSRYjkoKAqafCrgWUAb5c6Gi1j5JnhBKWVPwHiQmiODxfc3lwsLexIycoPSDvYw24zGLLWas5X8uuWKW5ZEgCmOnStNASPmt2NbXJi73kjRM3ArY6LOONLmp6w/bBSVK4lhoetBEGpKnCfRo8i4A2fg8dw6nb4k3lDG6rArAoa204k89VDdlFo0N82XeldOwr7no3jCRBQpgYm5Sadtf//Q9nb3bGd3V/8tNy0hZq6vUtuodsvzdQEzuKUoeGB+ioKbwQ8K9y1k9oU1wouirWTEoP1KZwAGCjroBI7o+77Rbbq3t6NwCnlLGMWGcJFnbSBQC7sFRhLaPmZokgxx8kIHyMKfOZFFsiJ8cDGWVwZ7Q1YcPl4o3fIf/+2/oucbig3b5OU0xEV8z1b1AikswAiccrBo5iSjbZMZ46LbeoXezrQMp2enKixOCUR9ithk16JFl1vieqzogkXYY8QWdBoDHlCIqGUrmKaUrvTB86ZRUPePj2xna8PWVtM6qdHqEPjVhAp0VbWTk5JuqF4PG2eKKW9b20UVVDpNlm1fkvbydd1qVXQ/PRv0EcW5OpWHA9h8a3Pdtvna4nTKqaj4+QzzFHspCinYjAeGBQ7WBEpg95xwxCgIg1GKBO8x9CU+RGYqyMCD8dRuBmObRqIWw7ATR9T1DUtmMgHI4ZxKlseT0UAtHwcM7y30GAUmxEFkfYsYBhpwkqtFomiGAAQd8fqQNbCkxDzU/+F1cRAORFlCoVzBO6GN517guc4gH6xR+CYU0UoPG/j2RWPcDkjZUwENiVWFW0dDcbp7fFczFHA581PoMRiGbCt4TsiZK6eZ5zhMEarShiqsvI+EBE91lMEuJQmdmTz5gtHE1zsOiRN27gXI76OIYJOzalFmFfnEpBH2uSCGVqvhX3KluZo/F/0ZZNmdXShKmyowUE66FEARdlROr3KQKWT2cKhEfv83fol+Sw8F7kMEU6Uz0NezlpT4Kyl8i56TnQZaJNoB2jdeGPsApy1FVEj05rQKsvcl1SKb0/Co3leyBE+ukDVVMm6LqZgImvTbDOvcTvwZkBDLlWsVDkW7xxXMbKOtPlfsrRgU0OhLlxU7PS3bzc3AFhYAIAp2fHxHBbWaXbbxZGCXV2dWBoJvsqQb2mjAXBSsup1lp035Sjpp6/ms2r793S3djBQZnoOYaAoPC/KeXOXrDHXPcQuTgUJpA2gSG3S5+qqgvN3DTJL2aMFGM5yf4rbAQ8HsCISO3AMvc1GUWG73RAuiuBig3YsdzhlOUe7WGu4SQ4YJc4+U1Vry3ggtRaiJHAIGAu24btbFJRsOxuKoVYP8XOg2XTREcoXlZnZ7AZlzcsOgW2O5urhgCf5+SXLcEEWWxTAqkkkxIx49+sh2draF+vL3UUhuQf1etOi2Al5UJKRw6HBwM+vxWpC0M8/xvQg0wG4tgO7hJMpAJ8jc5bUCiYfMBY9hXRIThk4jMgcxhabs7l2dLqHhoIvtd0YztHOb2xCdt70Q82vqCjgi4VK+86IHPQ00fDKzwaTln/7d/2CuExZkjwDnNPshvnKan7jSODmUwI5uv9EQiRItPQ81G3+ubk47/iJOFWcYe5AZ+LxODKVX+E5BcmpOepjGLFrx1UOGAJoymYhhfH5xbuXrskRugALF/JoVQOFyq2KOIy9RAZerVqk0rFppw4e2QoEZyBPJuVnGk741WzU7PT+1GpmwfeBX4GQMJ/UY6lRiL8WyNxaNiH28s71hd48O7NNPHqmoaAdpsRDzhQOsHg7lRbl+SVobnejuDCsiV7AMDAm2hIlhby1jkPmiTQwAYkkRpgaoQxpJ0EbodU3HdqtwNRas+LsvSpJCa8NgvITZfhAvFD5EMiMJHtwRQsZeV9IMVLwQZznlGbRlEx3FuuBWyB8zFCisMypIlwcJAy5elCyfdlb8ww8LCsEog+0HKZghGZZT/uHDRyos5CLKFKYdHBH4DRePufS9MWXISOHvDiUb/MjzwAPP4pnbidWAgJFAHcysTYcVpp2EZpWh25LLPYgiRQ401ArCmeTM/BSWt8ry0ohEtDIhK1oFdcDuLKdDg88jNKQJOYvK3lKYu48BkX/+D35t7hyyuC3J0ou9UNZWsmu2FE/qg/cTpWfdTltx8lCBcMxk000L5F4A7h9Am8aPLNFAwdhO84Gw/WY/IU82eaPfKF1wtggF3xel/HqqnNuP4uVNZDfCHcDeaVV+5oFf3XSsPwO5Bjqo2XTBCoUN+/ijT+XpAHu81+/aydlr3XQ8KORHseiFQUFy3nhMIbm91TsTQ5vaSiZlO1tFe/Tgrv30D3+g7N90mBkrQIW2x/cuyDpAp7Rfm88lfAzdfsI2F/Kn305jGb7Q8vFhjqdm/cmCDciIpU3jtQDEMPSz6yEUgUR2WjqWmUts4wn6SltSOigk5o4Yhvw2LVlDt1mhfbQ+jlD5TYX9dN9BBoV2J+QVSGcwwuQSYGnkTrPshABxuJVQF4TQsljkgRvS4hKHsbeFPKR8sXJgL4N13CGBehsbeki50YDnKSiXprtFG0xw9w+kFRtrT1auVP0LX/xaXe29mPaYCSFhl1NSXGHbPMxA9gpeD1rIEChR9tk7Z1/AGi4CyLY+enAIkzLlNwx2cVGhwezMEMRuc7umUwG9Crs1fPk8nFyxOEJsHWRTQf0Pf/8/VUGxzceMcXnVbyeKCsRNgIU2x33rddvWatSte4MWBH2Ke8DRwgk2VgYrqJPn1hJnHwT7AAAgAElEQVTlCPzNm0UxUVS8kZyEUOL50AYwhlkIsywWFScTMJg9yRAeFS0WvhHLSRyNYCbw94xUcNflirKxCvmiHRzcsU8+/sSyqzlB4xTS6zcvrd5suAo4aL36g1tr37A8JCozpN7zpkA1mWj5e3iwYx8/emA//MH3BFTAPgZu0DJYOwlfmnpBeTA1r5O9lVTAoR1WIMWQUHE0UUwpYARFNr6d2+A2YkOCGOjJ+ZBBOrX0dg1XKkG7haCTeTWhGYH3NYKUPpA5uE+fm5H4nBroyvig1Wr7F0N654ZVAcYrLhtZhDuoUDwftONJt8nmIVYbWKnqs8NDQnNiMH0h99bt7kHF/rNBni4t0t27x7KOQ1iKFg5iMrE1ckgKC0rehr5qUFCADFSHsnIjxBpCKromvPEh+3IoKK6WPSRABAePxIkud/GInKUAIfY2UgQIdRWwLrgZnVzg3vCwTRIaN9yc0+3PWPBvbW9KdpRfL2hGdOuwkYgKrvplT0rL6Cx7gXp0Jv/kN39lTs8Jwzm1krXCxratZPMqLnZN7seHZwE0FkCAsnXaTX0oimBB08Nppep2qhKzE0gh23QthRV57/QRPiydQOUgvVy6/IHaCFoFhlceJG359QZ0dBskWSpqSx9TQTEjcBsSSMDf9dmnn9nR0ZFgUxCsly9fCbnhFuPkAwXig2MPBD0IZKfXGzpzQW6rziYEUQOM+OTjh/bo4X17+ODYCoWc/k4eToZc2lfmGy0zYaHLq9ANbmgrmHNYIL6TgIio6TKQ0S1efo6qil5Ev0+IcxBjGQ+iL+W9wQOBXTDJebQtcsFNKGib95NFMe0jfxYHn2AGZSIxs9Ga8f9BWeJE9cA0zWNyOuracDDSHEnonCBgJB2ZtE5dpDjSFF2VXN+GmSkPMIRebpUgHQSaj5Njw3DsmZbjDx48sHv37trRnUOJOVlL8BDK2H8cEJ8ZASaQoV1gitc5ByGfDepoCop5WlFHDUwmB+5gFASfyZY7JBQQGBFEzYiFE2RHEU2rxl5BB8xmNa0NYOKTpEKQG+8pc6mU3RkUEeSdIYXnYkmrMN95zwe3MMXLLArjBFSSZ1u34u/+9V+ehzqc1VzeNncPLJsvysmIpS7V6QDAjfXaLeu0atYjgp6+vNe1VqdrI1q86KLY47lc3nJZZM4Ea3E7OfeJ693hUpZqbp2Lh1qz3RJ8TXHSKrG3orWBYc2OCHEh/74ks0UM7kn+dpcfMbFvp0JifvCDH9jO1rZOMIr166++kX5FXgXkMy1jB2ViB/CBkZ5OQSndJ/izKRqgaWDzH3zvp+z+/SPb3ipKegKfzlunvgsDA7IsLaRaLO1IuCng2jkkHECbWraIpyhpRkwcPwqRBTD8Pha5+KknYIpAln1ncUU+Eb5vU0cXOfgizJlTIXMU1ITkSpCmwKNb4ADzAf/TspVbl9MziPQc03J3rdlEgEjqSVft+XqRKNScuHcUFDZc3A7cVLzPkKQlLKTwYcMHqmIWudw4zNgOZc+ssJ63R48e2n0K6uhQaSuJpAdjI7fg1/FeelSSI7yca8TL8HDW6k27vCrbVQkZe0m3ZLPe0tz1ziST2xTwAwpXKmmZVYKyV2w1typ3Yljj2g8FujqU5zxngFgAHs06rlBjtYjK7yK7CtQUxya8VEJPCeT+ilcN/QQ9hYMbkq7AxYa+s9Ml/Vu/8vNzHjgImmuFom3tHdra+oal0llx6ziVmJfwGug0a3aLS5FQpxtrkZkL22DsW3++EXwL1tc3VFTJlHuzUbDcgJJ+KBF+Lk9sXgTFJXpJIE7ToK85qyPwg+JlsJ4jYZAAbSyjS5K6CWw7unNs9+/ds4cPH+i6rpbLdnp6Kn1Ws9GWGJLWdSme0kNMJhR2y7jWcMpzQvG6vI1YEsTOzPRnf/h9OwLYyCT1MHKqU0x8cRNJqSm1pqNTFLmEmYG/oZyLYCozdiuvKGGJZNpSmVX3Vw9WFfwIOIPfHgHL3FC0LdIZaafUF8CgAqVlvYUBQEQNbHpuObYqXrxuicU87HMNVy8sf1Atz32AdULAHV6H+C2U7PzsSkgkjAZgbuBv7esqlUCcyO9dsGQ8rnA3Xxu8V6nKJHRECDd7Qx7QiE73Rw8f2N27R3ZwsBsM9TBo+LXA8W75DAM8sohi122uwxaKZBeEojhMvXlzolsSRygKwlE+c6ie2Ru7OBa22RXlk905PtRSlh0koWi4S0kn1sWH3GN4KII2viMD/7O4gVxZEBBftdOD7OtW0zLpFFc1oigbYHRIvjLZFF/Smf3SQ/3NH/3FOfh9vlC04taWbe0e6N+XM6sqBAZIkD28BnqdpkVF/eH2QLXatqt63eUKs7kWwSA6mzJZ31COj6IqMfbACCVgFAjoCDKC1Ary4AS7k5Cqjwc1hcRNyI+c1CGEzHDNa0JU9r3PPrNjWr1iURyyF89fSF15enauUxyFsbiBizEBAzCuQ21QeOUrfCwGq8NNX46PD+27n32q22lxkd0Lb1jXiyoYjGUOH4Qou50vvLH3BeVz1gcFxQm/DJM9Jw6kbifaJloI/v5kwpYkC/f5yM1HsXjGWtnnHSTXzH2hcA62GDuskE9Jey7TfQoU1myE0993NuzuBL7cokIlCO/cTt+e2KuXb8Tvo5iYXxn2eZjcOWr6zqscZj8tFnMk3284T4WglQpqihHlgm4kjHnIDCNilfeVKBjeIwqKXyfPcSWHYIcA9B1X96KgvuaNiM6npxf28tUrOz05tauLksw8OTAIGec2laBQrTB2AIsiqWKqqr8zByFhQfA/DzvCV1c147BLCklHBRXeeO5kjBNXGAE70vOkgqTNl2kosz6h3Fk95+i6WCsoy4zbk4L6j3/55+ZA2yzftnf52rGcKPYpXWVv3ryWJ16n1RAzOxnDUxyH1qkWvReVisxLeEgZVFczq3JrPdzzADaqmQGbD1jxI+OJHFhxDFLsaGAZHOL4DMVUPieiSKlIFoA02atA3+92hNTQVq3nVu3hvUPDaw8F7cVV2X78xdcyUYGnBhsBfhfUKYASxbq02Wf4ECn5uVpCZoi06EacqkeHB3awtyNE0RerkDIZpt3LGqKs6DfcOgnnHDL067XKHdX3HCFfVSjSAgRico349UtqP7m1o5LG8PP4K8ScH6khmznL20xPN3RVrMK/+x4YMGGgjybVMqIM4PvglpXxvtAv83ga2V0rsFiFGhYUUUFv8KBvNNVOMkvJ1QqSL8JMpfLBnPGUQyB6sRMW4XzGlC8VJfgal18gbbX+GMLk7PD4jlyHsejCM58QbN4XWkRnOHjiBvQw98ijE+AgmasVbzZv1Pa9evXGnj59Zt98/a0+N1gXOBDfu3vP29N+125uWlpac4C4zs4Z6LwBMHz0WXOTDkl+7+uwkF+fQtQ9BNwX8u9ZPL4od7tqxZQGOqxwLNne3n5nKQ7KB9lBBfWrP/rFOblMx8fHEoBtbAUOsbOZGMdfffmllS4vbDbGDN88LZCWYm7WHfStVK/L/QdXmPFgIp+44lreju8c2vbWptS5ykKNE89JEfasWm/YOWaBzbb1uf7DSMX0sq3mYIWvylAFZoLoLfSmMnMcS0EK4oUUo7iWtb3NvGDRy1LVnr86sZ98+VjKWZxfCWj2WBNPm5Mb7WAoBrIP7/ATpypgWgSMPh4+vG97OztiSDCvcTsyy2mYH3oernYVxObg6ppZcflA4GZEO8jfBYs5ZE1IPTpjViMJz/U4snNeitsSBc/tTSYXCmDl3jo6FbYTrl4myNm5eCHvbGqLZvFli8bhXbpxowR38sVwI0qPLXXtjhSus6ncVfGWw4zl1dMnVr0uS8gnBvxSQkW1tOjGNjKu1GyBQSn3Ewtd50mqoCDygFISgSpv85jMYA6PDmREye1EkXMIeWgA7kMRFSs/j9MWrToHEzc+bSB7IYqqUnHhKsapz5690C2N5zjPKgAU3zOFdHV1oYQWmDq8BxSrbxjDoGpvifn8KUo+Q1GakNd/sJgNGTx8nhwY/DefAaggBSiSrTwyVjW3A+QAADG+KBuaxf6v/0c/mmMrBSpDQQETMuNgLohL5tdffWm1SlkD4DLBbERl8qGD3I3H1iS28+bGGvWWDftDW5hFZHZ/Z3/fNjfWJdqjoPgAEKBxc5Ae+Oz5CythlTuZ2lwur3FRPnDGkYkHD0gMrppHkcRprzhkbycyJ9zBnwDVbjKupeQ33zy1p89xrD2zSr1pQ94oTsIlh7AFq0pgGWTmRlHPMn9AnEzb9u62Hezv2V3ax0Jem3gQO1A9WkzC0YDwaYG5DQjqVkhcLic426Fqn6MUu4KzKx8swkIhfHzA7GpIHMSqGBUv4sMlFb5uNpGO4ccBYjgn0JkFnkJPQQEp8zp4KKbzBVuMZ4TIvgtGCxxlfc8SfGnck0ZB//BwXFxe2JuXL+3p13hHXEoiQRuHvovZFCQPxQF/bmjGIus3Jja1aw6hu9Ot+zzIWHQlI5bB0d0j2XKlUv6Ai2sYFpRM+WFTuLEqrVsCVUOUEDWQQIfQYUqcn58LSQO5BTjAm8KZCynNLjjKEp30zTdfy0xF1gBa1Ht0D92JOHdhynxAgH2XSiJGPoa+bveg2FB4gYE3uyREvZ5HMwHOxOMCP0CTQY4nAHaSJ3X88/u7f+vX5mzd792/7wKwTEbX15vXb+z58+f25PG3GmK1WIWyroKKuo5lNrUhgVdBTOgAn7LhxMhl2t7YkL4os7IsyyoKigLkdjo5PbfHT5/adbVmt6haYx74KxMVpTG4eTyE1XfZrdBckBknE7IAw4cN+y+IoOdn5/b55z+x5y/e2HXFZzqt3gJDSE9iDHzlxBDnz3bDzcji3FZzK87d2tm2zeKGpMy8y/TNtJjogqoa0v2UYkuPmGxjfd3W1wr6b7cd48HiBEZP4/sQCQ+h7GhmYgiP+s4tHYIT7qgEP4zfrw8Wpn3YsrxLlR+L60hrDYztgk6CxbgBlqX5UsBZkGqiByoInBZjIEzsmM/FhGClgLvR06+/kTELTHTepTTACFQeJcyznH9/81FItDd87tIbyZUqyAWem24yNEFYxx3fO5YEhsLxWCkKyj0J3RATgWVKlCB+pIi5uUFdnSiLPXRPLAn+TgqI54OlMeMDBw3WB7BkmJm/+uor2S9z64jrF6wQJK0J9oJeRJhMcGH5IcvMFIoHef/k4Yg7FALaqHMCGX0wa+HflWeMJdvampTmsOvxqmfWkmTw9/7hb8+BuPf39oW78xDAOn7y+LEK6s3rV+rjN4sFWW6lCS3TopFTatEW4ojhPJVvQERop6ubAJ8GHkxuJ+1UYs6WqFTrcpZ9+fqNrLii0Edk97ziWabBDkcByPoiaW8m5x0IqrRjhwf7dvfojoqOXcWL56/s8z/5ib15e66YUq5xuZEi98C9iB+XAj8EFngxV5xq3kgsWi7vm31uG4pNm3cxwzsik9JWeNjWQFA0bAWYyJvrG7aZX7flJGkWnojHU6n5IA44sCQETzehJ3/pRuLU5IOWpGPIXmaih5SsI9pc5imgc55E/j8YHvT7zFD8yOznp2nSkvGMBnp5XwQUJCcWuvzDbylQbpdMiC/J/q5ctovTM3v99LluKJySuCW5mbmd3A6BBT1tWTIIGIgEoj9fzroxi3M0+bNZebDIBSq/e8z+bk3tIa0gQIQWzKh/cZySjwdQN16PSHYCzR0tVFBMDPvuX+JZv0qpR5t268n2MGRq9Y6dnV0qPum6dC3Winz3KSi10N76UqT8846MGxST9F5BXhUFREGFRcXvExINH7ILM8jjdEROzma1BKe7Eu9SiYhmkX/xT//xnMET2BREjn6QHcQXX3yhvrRaudbMsru9qeEfDwUSA9EICY/HxoutPcrPwVD+3E5VAd93u1weaFoE3gR2QGKTX1esT/vEbZT0paFuBWn5kVPAMwuWozoJh1bI5ezjjx7pA9ve3JT3xLNnr+3xk+f29deP7bJUtuHYiwmCI54W6GBoLeByofSVuUfgl8HPp1eZn3JSXMIn1ICNhEC6KZTAJRUUC0ct7zjF8QpfL9rmetG2C5vKdGK+EKUfxCkw7aCg5cfHLcUtQZFz8wS3Fq8fkAFOG089rZVAnMAmmZ6coG06AN87ETeEz/mSXis+4Kl42rAroGidO+jtznsfK62M3PpamrSpND18b+jJLt+cWgXr5kZdHnzMOoAYsD74DPC1V2oJcPrtVJ+fbkmtOogR9TRA2CFYhIW7p4M9F3T6LOjpLvKwHw11AyteRyppZ827eywsD29zQdb4PhQcIBuCBXlFKEJm5LZovDftzlhynNPTM+2YAB24dfj+KR6/6Z0mxD98NqJQUVAylHGLZoUISIQIwyd4HiluvWYPxv7w17AIxuoBZFZgUnBwRv7tv/rv50qpyK3pQ2UeYQj8/PPP7fz8TNt2zSybm/KvC+caKSATMWnq+YCnE/Ym5LU6g0CxLEG0pERoi571ygnrD8lIpyUpEiA/PLAs7thmc9ALVeJ24tcw5C/MbW972/7MD75ve7u4fkZVlH/y46/t8ZMXaiOBWzmI8MDDAVRfW+t6/bCMZX8chk5bxFLLCcuvr6o12ShuSALQ7wPbEgtzLXtpFossQDkMmBVkRyx1Zlrt3t7mthXzeM3B/HZZuBfWom5ICkptH3sifm4pDFueCNJtNW80W/IhMjvSMtE60Y9TQLjVAuSAiLJHA2qWnTAUMRC4uPvN6yR+R5INveLeKUmCnRS7lUBqftO2Vq1hzVLF6uWyVcrXIiJ3u22tRLhNWEvcuXNoK5lVfabMb+yuMJDEn4LXB4rGyU47RuzRowcP3jO0ExiQeoavc0HdgYkWnFkZf/nNzbzmbO3PdDM6x04ORhhoBuI/JChS8Pa7Qeypuw2PpwvW7Xnelgi+LQIF3MKMW4/2mhYz5DqG4kb3lfAdUlhQ4Q0mB6lAVfzh7/Nr3285tYfLy7a6tuYJmWmEuEsW+d/+9f84Z08kCHI0tovzSyUMfPPNN9qmyxFoZUW3g1Lpgr6ch13cJwUMwAejNXOje075kJ4TDrFaNGov4tbGfI35hm7HUoni9EnbwYKX04gPCEciIHM0LKBuR3cO7Pvf+57lsquyGca0///9/At7+fpUC1uYA7RJ+DQcHO7b3v6u7e5uWSadtOlkaGOW0sCfMm40efQVN9bcRyK3plOy0+1btdaw8/NLFRPhA+wtPNPWXaFCyHc1vWJb68V3GVRQV2JxdkHMQNxG/uW3h8tTle8La1l+dANpf3hj+FDoyxG0Acdz8lNwTQiq8lgYqighL+O9ga2whnlmzcCUU/E0AbMOJtKHhosh853WhJZKyYVs+Fs3diMzx4qIs+123QaDjlYA3LwQXLkJeQ3VSt3OTi90Iwi+R58kSzKXjHPQPbx3T+iu4oJiwO8etRPaH9Bu8n7ksjlbW1u1fAEUOOHJkGF4tIi2GPCgVaoJnAi1UZBT/abgvVyyOS5ZE5IzcXeCdM3yd/LOU5LWmgL1onErOOF/gXJYZqXMhUHaY1g0IaATimF95mKV4bcZ/yh1pUjAgMe38j5E/tf/+Z/PqSyGPmBH5iZSNED5eIJknQuErYRA59DRQdBbK4Yz6cYswJ4gWPKnkPONb8QZRF3V6YtdmMW0DsCiN11ybfGLQ/hGukJPt5OQFAoqSis5lG3y/bt37d69Y+2JmKlevHhu3z5+Zj/56oldlesuNw+cV0Et794/1pYe5S2k2sm4b+Oh64rw6qa9APourGeD22VZaBwGLyCRkDMpLLmFDridQm8Gb6n44kEO83yVKJFZ1jyAQlQhYgqODjzNg/lFET3ysHNjTw4Wbhx8LFhf0GLxYBFOLZg83JeQ84u/4GrOkml3WvLgs4hucj7D9yert04+SHywXwksn0P0cM5nyfIYQxSoZV2cZls2GWMBNtOfS/dCe0QQQ73WtEusrq+rTli96VgPKUgspmUu1K87BwdCSXkPACSklQtWFh4Z5Dm/jBfoz5ZiyENc5iKPIvZaAelXKY+la60K5HwrAMFZ3TK1ZB0C+WA80bNLdzEZc/B5EnxoS+Ah66N3hRi+Tx8WyYeF5WefU9LCwqPgwuc6vNUgRKxvbEp/B0uIuTfyv/yrP3Qr5oVF8baePHmigVVoVgoZw7Z/yAG0iwsOD5OGZwoqQQsCIRZVIxIOR2jCgpLOKGAHq6AW8PIby3QR8AOFKIHALBe51ZhvZOyPeb+si6eC37/7ne+IwUCbcNNpaz/29NkLe3V6aa2bvnY63E4sBgFXju857YWCIjeYghr2yKBtaUlM6wpwAhGWfRJAAZ8pBi/4+tVb6IIgkSK/Dq13vZDEXuaDxaMwCpAQ95R5fC8CuJ+HnV8b+nzT1sliWjZibo4I4scDQS8uX27lALthoxS+Ukm7LgliLVoptGoYY8ooB3ObGPA2gzvwdJhS7wiWG1W9Lyihfu+SM/SB2pzFcZ927EZL0vEYm7dbGcAo2FkKAvRwQ53+9Roy+qZBDwItBDDhz6RrIM1kY72g95VbWuuOIAneifC0/n5ju/8GpisshD2wDBoX7THuwxQIfweaOG4ftpEOUPiMw4HCeziNzEXQZq5jJoVbqTDiwIaN1x6ybyhGdQ8Bo0TsiA9aP7F1Ah/10DiU4lIKC56DUOJ6/nloJ8WMuZpT+826gDqI/Jt/+c/mGgIHQ4n1Xr9+Lb4Tfyky692dHbV8XLH0tFBM+LRVREn2FHE/keO4Gy3IOovTxIe9iUUWnOoO1EnRTudu6n95UbJS+dquA8k1EZ8wgvkQaGPgaeFQwwL3YH/XvvdT39Hmnf1OtVaxr7/5ys4vS9YdupQ8JIxyu3D17h3sykdgd5dFdcJux/gLtKxeLaugVjPexqICpqAgr/Laxiwp0S7JF/tW34/agan7vNPuKT9LPTafBjw79k5uiKif109zC/ddyh0M8XwwQK2sJsSbW05bhEMjOMXlSLEQ0fzI0M4MII9vWNlQmdCexcnYRaEK/B4X15CbkSE5LOJQDxW2K3xe4b/78tgDm6FzdRt1a9QqVimXxNmEBcHNoYWr7A086NshZiTqdB8oDwAHJjIxdbmOFw+qAIAfhbMtOWomJ6wPJO5DWC8sWYc96w9afnvM/XaK4ug6mdpNm0RF5EItzW8UEDMjiDQUKYAM3vjBGMVDGLwNw54DAJNP392B+oWgAu8Bzw9gGe+dDiAACnRNAfCgUG0GGIVQB1KYIHibP0cL4cAAx0nJvusi90wmLf/Tf/d7cypYLN9qzS4vLjU8clJg9r+9uaXCorJBgGB5c9KJ7r7MAswLig+fN4Utt9vxIutwFayQL05sc9N92MQnb0/tCq0LsZiDoQAMbifC05LsiqI4HaXUZ1NQH3/0UKcgHwKb8W8ff2vX1brNFhKSRHCC4mBbrdb12re2NwIJMzdsSpElEG3JmZrfToVY8lXIZQPN1qJY4LxBFBa2XxQX/D8+HI9U8RNOuzEtnRcsGpm71ZeskFlgwk5wmgsnOKdsOzjJgcURBsJxpL2DPEzbolAABmlFZpLMuKK5jFaK7wvjkh5SeKQa3HB4q8vlJ23r6zm1rAAZFLSsxIIv9fpaqPrOKIyk0TpiKSYWSL18JSbM+dmJBKQ8cHgXykmXDNwkgk5PyJD+C6aBHlLXBcmPEaKqbM1Yp6BaZoHubAiWnxwytGsKBej19SNMc/adN516gOhxmLhbMQRgIlfh3nVvumJIUJjZVfKlNt6FkKNL7A46MlClwPv42Y+4SbzoeZ1hiAE3IIeVF5OPKXxfMoiRUDBMDnG/iLDlC1XQoi4prN2txADfnC1P6IOTa8EUIv/sv/l7c64v5heu2WbgisNv4qFZz3v8CNess3HD6Ef2CMs6IWn//Ipl8edbboWEacmJVsqXt/z/kDuBNxUPUqlZF6UrBZpyiyelKECoBfpOEJK2LPby/u62bodarWxnZyf25NkTLXFH06gNRkDBONjA0+qreLEO40aj7SMveDEyNQi3N82mqErcUNyA6Gnk/6d2hL1RXG0pzq3cVLRcIFO0w/hqyDRfHLeUraZTVsC6OVhE04Z5mj2McE7HsXX5oIBsQyVuEhoWqJzf2CLIauk5VduIdZXsmUlqn890mzNHQUTWj92u5lD5kmOwuLutZSfFJGicoTlgC4QMBk5dOH1cEzDGpWuKxwTQVEpXdnF2on0j0Dl/BmwYbm4YCdDABBD0B1pugvKB9nFo8jwA+MAa2d3e0oHH3KvIG8YBcQrjmhlFSgalI6XjFqn5opjcjWZNCCCtOgXFTcStof0bh0nHJRv8WdzacOhAQmmRafn6o44ckpDqKGjvBnoYzkguAFX6hoSU7ssHEiunLmZ6QBzB9O/bwg8jTH2V9972jItHBSWxLMt1WnhvY4HOoVBFfv93fjNIgR9rW94L2bgK6prpg+WUcuDBSZw8TDLXzyDKgpiJG6c7GjFZ6ITmWoTpDFUFq1uCuYJ+HILq9TXuOih2nXIjI5BYzJb5ZvH7AzRIpay4Tl+eV1Hx0JVKF3Z5eW6n5ydWa7StP4q4c02dnh5vtVtdwVmFZ63bwf6O/PYSUtzO7JaoUIto1hHJV2RW1yaxdI0lWQMklHBPm4WPHm5A3Nwsd2F+s6yUshMzj+yKrXGSy/EWKUJURiOsBjjBkLVjLZBZW7PllVUxzrVmCIxeHSZ2Wy72PeQcMbOKRzgaC8Ln76c9VsBbt6ffXygWbXPTJdr8evX6DM6Bj54QLfiFIK48CEPiNGfaLTHzceKj6+LGLiPluLhQEjxF5wVV9MJeXhaAwt6KMGxoPhyInP7JZMy2t/w9vn/32IrrBYFXMlBJxLSb4oHt9gfSn7W7XRsQTq43e0EoYaPZEMuAguIB5zkTSTZ4hpQTLKOVmAqcBEZYKsxr7P76g45VqhV78/pEYAkHKs8Al7pH+dAAACAASURBVDPzPIf7hzcpe1EPxfbQbjkuweQPwu0+DI6THOP/r6CCG8q/DfaMGN54YEDkn/zD/9zTNxi8OBV6LDU7MvRgAAMC54Sir2fwIrAMwisEQXwWEjHv+4UkilGNqaWnf3Mqyu0IYiRbZGg1klKz8XahXAdjl467KUHt4dTkg2bOoSV7eP/Y9vd2VFAsHEvXl9Zs1SWn6OHRMJhbudK0129I/2jpdpDrzjLtYs52dtwODD8K0D4EclG9iSCWY5sETrYsTCmoeCqjomJhxxvWZbasYlN2YlUFIgChjzU3pUgBiccsR9ylUgExtVkSP7F109WPeO7l1ot25/4D28CbLrtmMahKWHPJ0tlhb3hzknRrFnO5PTs5ZOjEWr54/VoFxU1KQBrFhM3x2lrBzfcDqwLXlWG1FRpDBgkXvZ7eP7dThkvo9Koeh5rUuwgZfYaF+UHLx2vi9+Dnd4rc4/RUGb5opTDDzGYz9unH9+zRw7vSpHHwqQ0WL46igIWOQvpGBGpCFOA0ute7qw50qA5HgazcQQcOF18GIxMCcYwIhi9urNvR0R3B8jyHHGy9fkfRn4+/fWKlUsUmJK7MmMdQikc0q4UwN88ptypgBD/KUyNKwJ2z++nUuAjcodah9BBOD1s+1QSsepbG0ZgtJZZ1iIYcwsgf/O5vCuXTAAbkzQYa0/bWjbhjiruk9ycVHnkwxZRhKCTsmZ7ZxWukSoSLNCpU8nhYvShc0b9ItYo5IPAuXzH1ny3Ego2mlStlFRWB1PT22AhDd/ruZ5/Y8ZFDsdx/9TrM6IHQLSTk7d7Uzi4r9s23T/WGMvcocgdJRnpZ9spraytq+0g7XONBITWPkxtzlS6eb7COSR9ECJiyGDobxXgu2oAw6GZTZFLQT9qi8KBZmk0tE5lbLu0cNhagMlmcTK3e6kjevowK+uDQ7n/ymW3s7skmDLEh74XkCzBPgohNPmRuGZlkwJGEInRdttOzM+VvNWFTS526qmKiiGG7CxmEXqNT3SX6eG64HfOt/MkBk1jWstsLPehluTV7HwKtoAdeS/CaKDgEldxOBDVzi8EcYTeEeU4um7af+sxtAhBl4gwVVdC526mFchlaxGq9qfZ5gHIWw9SbrvZstMVSG7xrRT3NxGFqV/ZSCEhIOFQP7+zZ1pbzRIH1kY2wO/3qq2/s6vLaxiNuZm59VxUzOwmQCShY6pYCGTu3CkXh5jMQE1wLxbzn7k7OW4QCJQ4jtgWsL7CkVrBF4MfBbjUQTUb+4Hd/S8wUhaDLxQRzRTe4l9c5fnFINhTh6LEhOoEEqXrvz4fJH851DdTOP1ydDOXI3Hlx7B2YGeg7xZputh06Z2mHQ6hkEqSh0+vP1ItDd/r+T31qxySXr63KhnnQ7xg2dCx6kZO3erf25qxkP/7iKzs5u5S1MKYnLPx8vxbXTbq6mrLC2optFdcssxwXc+J2dGuDHj4RLJjJ943YDFkF/TCWvUsLNpmOrT8ksaKt2wJ0stUgbnRCNqXFp0PLpZO2t7Vp65j+c7NN59Zo9yyaXrXd+49s595D2zm+Z5m1/Ht1beDjRkG5T7w7kErJKlehqXXbN1a6uHQx4NmZBuw0M2aQVsJiEQY27aeKit8f+H+7DyLMEIb0gYqTm8sdgHxJhZhwLQfLAy/GUKYBKuetGoRdZmuKR6ny+PWR44TqtdG0VDJq9462bHdn3dbzhIfH5cHOaxeNLKBWYflcb3as3mxZtdHQbYUHIDMUi+/Qk3w5BdE3JUk+qCoPN+x+dFzy1ssu28ZWwTY2C7a5UdDzhmSodFm2b795IvUx+7JhH2sE1htM9q4u4P3Vsl3UMLoDVb5GElBEQBbg+lshxiibnV8JEDeZMYOiSo8JIl/NojQoaGfablR1w+tzg5D8j/7e3wlRe7gOOmHcU25B9l5I4xVniRee4E/PiEV4J/FbYJ6u/CW+cLdR/48JPU6zDSFeXK9UN0MphXRFOFqlqpAybkI2+M4hA/RYlLsRrd73v/OJHe3vWW41bbGFuY36HUvGo7a1sS6bs5vhrV2Uqvb46Qs7PS9ZrdW1m95YULouHXmjQ8aMq6B2twuWXUladAHl8cyGfVYGOBJN1aKNKEZOcWzDEpincKQFOqKbjl1dXMvOudnoKIwsOh1YNhWz3eK6bZAKyA0UjVl/MrPM+qYdffY92zq+b6ubu0orlEMRN7a2/Sw2k26GA6tg0d1fmX2Q1JOVe3l6bqXLSxE/ObXVWhJYxlJXIkf3OYf6Alji0gWPdVVhBjnFaHrcfRUltMfCMPft7R1YcWPLsuR5pYlpZQ4EqXRgydMvUEsPbYxJJ1E1yHVqdVtanNnu1qoVcsuKWRVTTGmLDoxAmIbAim8F8y5Kg+tq1e2eOzci7GK0z42LUxVJmYuLce2RuDGU5kF8T4Q1DT71LFLXrFhcs/XimlrSUW8sNS9cztO3F9ast63XYWzg+0dhwPvkMDmJ8Vp5RN1Cmr+f3aASM4cEtU9UUKH3YFhQSvHAeSudtq0dQtg3rVBYlz6w16xKVe28lIhF/svf+LW5YlpwgV2ISJpBX89VyK0EzIuBCPsTmNP8QzHhRsQQ227CzVpQpD1uMUiPOS2pVoZOdlqEfUl6DIWmNxDnylEZbwPw+pbXGTAs1H50V5mU7e/u2Hc//cgOdrelniV9o92oyYxyZ2tTcxL9OHKNaqNtlVrLytW2VeptqzRuxBfkH5avuCXR9u1s5S23igSFOWom11RYGwAbnd5QiYwT3o8Y2T8py+VZ2pFdldCJ2ajB8yvb2zdndtNsWHQ+tnQsagV4eLmcbeXzlsVPI5O1/M6+7X/0iWW39y26vGLTxahaSM+lwiUHuJX3FtVuzCJRkFI3ViGIrFmr2dnbU6WxS5FqEcsX1nWik36k+CG0ZPgqELOJE2/YzsjUhbABX86GrqfYcSkdvtkUQ+PO8T3b2t5VQSmiFe2SKGKu7lVIAi0ZMTCYVPa68sir12oWmY2tuJayzLLvnrhJlJQCC31EFFHPGvW2VWtNIbI1/m5uyttboWI4CjHnQnsT547kRgEJvssM5xhuJ+a19Y28be9sWmGd35PS89Jpdez07an95Mdf2utXJ9aoBQU1Jn6I/RjOtnif0wkAQrhLMP+DfAxKx9oidIjydA8Odg9V4+cZieiYGB/uHB2ILKCc6OWELccI8vZxR3Sov/PXfgQRWogXwsEwnQ4DRD5ofdjyOuAFQfTEVHCknYXC0CpVoSS8MViAofgl5oO/gBdGjwtfrdXsyLqJfRcoEX0vikyGd5ckeG4q0groO+l00na3NuyjB/dsq7hu8Rh5UD2rl6/14e3tbFuONjAZE5sbfwUYE5elup1f1ezssqw+nceOP5d5Dwh+swhAkXrncQ37meG42cYjo2/t7kDIIxt4ZCWI5HDxQdZNK8SBULlmAf5WcTqzycCwH0nHYiqqnWLRtrd2bGvvwLbvHNvW3fuWKhRtuhi3IY5P7JNAiYbs8xYsnli2OJKYVFzkWQAc+nHmyGrp2l4hxLy4tE4LZ9yIrRCvEovZWHKIqS1MfX/nOcb++WiRHthrMRO5HIFW9NaLieSNVks31NG9+7YZFBQHlCuG3SdPLYz2gwtattPKDXvshm6kU5rfjiy7jJUXjQUzBlKUYZDzy2F6I70S3L8y6xjxEbFvTknVmwXgyrrviPPtpoLKPcEl9L/DKTdla3mSNdYETCgHN76kg6lVr9ubV2/sT5HvvD61drNj/S7zo8J1BYLJY4NYokXP+ZJHlOznWQP56oJCg9XD98EhwgzPnM2PgEWIWXd3Nuz+XQoqLzOfFb5SrI2c9iXG0X/2yz8/5xpUIQVfIlvKk49TM2aLMVxlaYE8HR3iJGiX5MelkhAiIPXixobdf/DANjc3fEMeePLR6omfhZdEA+LphT17+txOTs6sVK45tYSCjsU8C5cXmYjZ+lpONsggdCRu9G5aVlVBLdrB3q7t723Z7l7RVnKrthBN2E13ZGfnFXt7WrKXb8+t2ey47ByrKBaWywkBE/zowdUzm0x9cYrxZetmYK3OQLfUcDISUxz43fc9pO8tqxXhUKiUyhrOPZSsb9HZzLJQtYpFu3N4xx5+/Int371v6/uHFs/mbMTeBWPEfk/z5ajvkZl4CoIOYkcNCkrrq1ar17XLszP76sdf2PnbE81AvIe0h4xAkGu11ccnnZ5fEnzaRTdc5HOCygRpFT7mxsa6wA8xAuRTMVYgxOHxPdvY2lbbRR6yKEy8NygENCf7ohZkFBoC3EpADmYrEkFSS3NbYMYIPDdktSb9ECrXlsK8uaGaN13Zfa8XN624uWlFmbe4fYA80ykmhKogvVhAB9INbi90U54qmQq8LbAQwBevb81q2d68em0/5n06vbRBD2MbwAVGk/dG/lyzOqwEkBF2BxkBUMFZJ0tRt6lbWHBLOKQsdAm0zPnsit0/PrR7x/t2/3jfNoqrFk+AZrqXu+KC5Mh1a5Ff/YW/MOdBRo3LUAnsKdUn0DKsAcY6rk2YzdCNkEJgtjIcaC9D4l1YEHDocAvd3tpS+0fP6Zg/UDmIzMAqZQ8C+Pbbb+3V67dqn6Do8+vYd7GLkchvPtPrgR5EuDQfJG3mTbMlaHd3a8sOD3fs/v09+VAnkhnrDiZ2dl62tycle00/3e56QZEbvORtH4tIwgYgbsLimM6GNhxD1B2ooBqtnrW7fcHlQP2J5ZTl19l/uPRa7SzZQ1384+p2cXml9mk2HFoqtmQb+bw9vH/ffvjT/47dffTIsptbFk1nbID5CBbHyj1icO5r+Gb9gB4NXRgtHwXF3HLTatpbHpQ//tzO3pwoGE7COS2OnSoj5152LoKG3weQcZOGBcVn4gVVFFIrxoSEg+zq1mxn/9DyRVyuXIclhyopjYOCIp+KsxznXW4ggCPmKT1sE4uhjZ4xf4AsesyqHGopKMi0VwS7wfmbyHNw//DINrd3rCB5fMpbq4DFTSEh5GPv5VllqCCYzZfFBOF7EuwdSCuwmauULu3Vixf24z/9iV1clGw65nWCazmvU8HfPPBT0MSZ2llACQfYsGFe0szLs6HWbQGrBA6miVgwqdiibRRyKqY7+9u2u7luK5k4/kiahzu9kfZsrDhItI/8ys/9u3NY18i5Wejx5lFxkB6VE8tgT/RiADjQzsl0Q4FWPdkcuyNMINAil2ktrwUcUDKnEDAs5EbUvEgi3r59KycbRGGVWl3fNDMAbAkFUU+n2knJ4JJ9gUaAwOduOhO0C0S7vV20u8e70j1hHz0czez8smwXl1WZtpD9Q4shdrIeskVdz4AUiqZZ5JoHMkdKMVHbV6m1rXnTk2XyiF56IWKZ1Yx6982Noto/3i/aZGQFL1+9scp1WVIImGFrmYx9/NFH9pd+/ufs4aefWiaftwg6q/FETAGMPZEw8J7Rjqzl8pJuyEwfis+cG/DGrq9K9vL5C/viT/9UytpRH3MZT8Nwr3TcmCY2G99abNEVsNxItMvcRFIqI9KUApiD0Ns53mtmJ2QiLIfzxU3LZKFfIZSLS58mXZUkDsDN70J5dKgpKEKm/WOL3E5saX7rCYty3nWZu7fRfbH2y+WGGPxzi1p6NWvbu/uSOzCfA8pI1BTk18pGgIOBAlYot3uNe7idL2OdAe6fKa3r+ckbe/r4sf3J538qBJZCWowsWTya0GGqGx/1w2ggxo4Tod2mTQz3mduGrywv6+CmAUwlopbPLlsxv6IRgR/XsmmPNAo6NPRZPCfVFhKbXpALPLTIX/3ZH86h4TCTIJkAZVOKRqfjD9VkZhHcOVdWRHdhluCB4hSkz4USQ9wIZvOSE9/eShtydOdIppecjrAtMEeBbwUdnwXhy5cv7fLqSrQeTkxaE9o9Corhlx4fH2pOQ65g3mz+jHA2UKBaHun+phjoeLFj6Xtdblil1pTYEHN+N4Dk9zE48qOpsJz4yXzlvX9vQEF17brStHqLJPehikDiv2RC8gT2H/swL/JZ8RcpjNevz4RYthjSQeHSGfvo0UP7i3/p37MHH31kKeD9pSWtIYi5ZDmriJabG7U7m0WcoXJC7mBAILpEh3by5sRevXhpz564K9FMM4HLCpg3ob7gNrRkC5KQcHjBbOCz4YYPZSNKkg+8x4Go2WPBI9zZ2RXAkYJWlkgG7Hck+u66JJ/uwMuT1jg0rOnAvex2dFPZ7dhi86kBhGIxBnOBm41bULy9Li5NXRuNZgqjIEcZM1UMVLkpxIif+NqF+Q90l+cKaFt/v4rHSck+o/DFR8r/v6iR49WLZ/bNV1/b53/8uZUurwVsLC2yJE+qA1Aqh944TCoTtppd0SGBL74vs03zYS6z4r4py0kr5DK2vZGzrWLWNjeylkmz5/NY2NB5qorve7NrtfbYbnoBGjoaWeSX/tx35pBfD/f2LLuS0WlBawaVh9YHKJmCSgFtSgDn6lTIkFS/3GOrFcXPwA7m9+MPQa5qyLuijWNwpm9nmMUzG0cllrlA5rQYFB7kR5bGnEzsoxShQ+qCvM8dBZQQLXDvYdDG943bDSchKC0UBfKL0HPN81d9cy/bhQV0PsjNYUZHLRnD+w+B2tAa7a6VkSY0OwInOkTfELC9uCizGeaQ4zsHtrGRl9qXA6VSbmgPwrwDcscu6u7xkX3/B9+3/cN9S6Dk5FQzKDh9yf/ZwbDTglcH8RcHneWVjDqB8fRW64QXz17IiLKMT0KvbzH2Y2p1YPS7BzgIXi6TtfU8xb71zsaaC11b//FYsxb7Hr5o6w6O7ihNkDmGQD1RwtgZAXVzaEGcJeYVmFktFkt/T1JkVsTXHgkMCSyz8dASNrcEQeLJUMqD/MRvUShYY1owFjOLyMSZxV2VgDBRi+fJVPMZM01og0ZhyfkpKCjHKD3IzlPd/ZbC7+Ppt4/tyy++sD/+o8/t+upatw0WaNxSyokyDFjhgxZtJdAsQcO6vMJHoy2idGoppjlpf2vTHh4f2v52UauAlTQJKCKsWXeAf0XTzi6v9XVRKlujDYBFWsx7Vnrkr/zMJ3NIjYf7+5ZbXXE6Sq9v5aojcAPRZ5YsxUJL/biHOdNa0J5gn4RhP9ScRr2hPp+9SLG4IQdZPmiIjCzhPDAaRnhV8nqGepjCnKbkr3LCruU8tpGHRyz4Npa5HiYQpktQXPTbLIpxq8WCCrIpH2JPsguCCcLcHsw6PHqSmWkhMrXoElw+JCJLllEIFzqokb7fcr1plUZbTIebLtKJiWhCkCrXC2t253BP7rKZ1WV9vJ0bR/1OXr+1QbdnmaQTS6HIwCVczkCGxfMhooIiLSQULvJ9Prh3JLcp2i4KCmkD0v4nT57a5fmlddt4u9/K75D3hBNVLcxwKLh8h/eYLFiKEkkDBo2BHEEuSd2OvDsw/cwXC/bRp5/a3uGBzExBCyG5cvjIV450dRb0iCTlmcDCGBsuN8kkRRHGPvNdq9mwSb9rsSktZ8TiqZglgZHTOFzFRRiVn/sCGjj/mitv2GNrtI+joIC3JSsPfAkp4ODf+czEuZMk3b90U8nncG6ly5J9+ZMv7MsvvtQXokd8BSko94Hnio0IlncfvbR2T7wnV1eXmoNxnqVN39su2r3DPfvkwV3b3SzYSgqznqn1h11r3rTsqlK18+uKnVxc28V11a6rDe07p7OYkEJ1BKCi//5PfzzPcUMd7ovpTUHB08KdqIXADpo+BQV3b2VFfD4lG9CHzqai4EMtgd8F/499E28Q3wQw+sFeMEspeA3WMm0AKeRlq9aq1mg1AzP60FPBbyqoTSqqwMvBrXt8gGUgp92CdRFZ4ET0BD26eJfXO3vY+2R+DeRbbipufhbH+ADGLI2eCARTBiBzIXDXtUbwRcYr1Csyh6JiTkC72irmrbDOphyaUUyIUqPa1L6IdECWn7SXOUizOf9iKcmbohmyRNJiV8UPnerTj+/b3v6erebXhKb2R2O7ui7bkyfP5Wkx7NHyYmnpokMheYEalwPoaP9ARNYPfeTc1poWsytS6gSS8+qKbe/t2aNPP7bN3R3tnCggPL6lO2q3ZYmlwPIUwXs4VrkzEYirp4+MhX4RiYNcvg+BmgPRZpZYjlsqjZyH3SVFBcCBdguaFeJPCmoh2P345+ip9RQqQXy+bA5lMsx7tPUcEtB8PA8KlW9cNxXQOjf4H/0/fyRXWUi7nXbHEtxQUfia7qmvFYJkJAAJ7EY9gI4xha3qOuPJ3o4+h3t3dm1nY82yGRb/Zt1exy6uru3N6bk9e31i59dVa9C5DEbWR1ExYe/GvsqZzpo7f/Qzn85ZUmHySLvlIsK+uFcwm/sYrkCrD5Ao2Q8Hal23+oXk2LNmAzvchm4dlnrcSMxF+7t7CtwicwfiJzsWPMJxL2VjzgfO/IUrLG8WSBoPisAMMY8D6kioXSGWZDiQ1ATkaDpHMhHKnf3kCuXKoo/IRxvSJzCnw6LRKBD9kqUTMcsmSJePaRgnAK4Kclmr29V1TSDFaERBQo/xuBN2WRQJxi7MhpFZxLo3PbUb7ORa9aaGdw4c9hTEiy6n2P7PxBzB/IVd1tJSQjm+n336wA7u7Fk2XxA5t9Xt2dnFlX3z+KnY00C/OJQBObLvexe5ifNSoSAWCcxrWQ8HdCFuZ6ybsRioNupyW9rY2bbt/X3bPz6y1bWct6DEr15d63PjMwQOYCeGhomiCsnQIG0yrCQLWbFGGH/WrNOo26DVtJlWDFGLJVEfk9O8LM2XWDaQjbFHIPYUeYs4nQ4qiHvYH6qgIR6HyRgUFr+Gz592HgkJ9CigcxBRnrtut29np+f25U++EmqMEBEWB1QjbwxpGf3v8bnLgRyKhOeHwzabTtndnR17dPeOffbZQzvY3VCbB8rX6eKvXrYXr87s1dsze3lyYZXmjQ2nZhNR1Fx0iZ0CnZf7IJpFfuXPf3fOC8VggweEPQL9eaPVsS5CMqBHlFzspOQrx+kON47EwYRaGUzXuZ1o5aDIeIZrXG+EqPbS1VAgMSF2fDOcSP6BI4VvWKNRUwuARkk5PStOZeKm4u+BdOqKX7RG4Q0FZ4+f9xR25SLJxdRlC779hhmOLRm0Ey8o/ptxBCfcNaJLMFpMJfRAtftdqzLnlSpWawC2IJRkr8Nr8MEZHRhcMooeOQSnLLcO/hOKSen3bWFOSFzM1gt4GWKR5ugdBM5ebyRPPUCOTz85tv3DHcvm84ZPVKnasBevT8RNxBQlEVu2KO2SbN88YYPbBUABH4odwsyW0U7xV/jJz+0MxYsiAVmE6bJ759AKtD2rq2Kstzo3ms/O8EdstNSKUXjuGQg66KmSa0Sx5nNWLLxPUOdAxEkXIKZTqzlIccuaYWqLS46kMbPwGrNrBcn2iZflC7k/hzJtMDcTHEFa2xcvCHl4I+QX0AaLAaB9Oh38EmlpOWxZBDND0aEAy5euUACwgsDQB7oTnNCRL2WFIJJN4g87zwJtN8JXZurdjYJ978GxPbx7aIeHe1oew6pptkFvX9uLV29VUFfXdbvpjzX+sEbi/eO2FQ0vSFlx8CRikf/kZ//MnAcYYRvIFVEygBLtTk9XW5fEB9oocpAkwotoXwFLgYcddAbOFVZbiPDYM7FHoY8FtRMlKZfV3KWFLcKuAAnimyvXWnZdqVjp6lK5RVoyJ+KWTgfe4SB/KeaQILyNsGcZvw9FZl3ALD8KqoVaFuSIhAmyaZ0Tx6abAgI213rNAo9tTB2jC5bPIFVI20puxRZiiza8HVuz4+kP1Xrbmi3cfQBEoAXxwN5KUs8clc/nLLtCnlVMcwEHS6fdFaw8ZWDHOH81ZcsJ9nDsrsgErtlweGtLsZTAjYcP9mxnb8NWcms2ms3tolyzk/MrfZiQShNLqI3Neh33tuDEZSHLLmdzvWDruYyC6MSqDnwknEfpDJTh7a3avd2jQ1tdy7OEUWt7jrDw9MwuXr+xQbdvKeg/SaB1HG+XJEMBaudhhtmNpgy+HmsVvCeIE2pUq9bCFardssGoZ7dA6NGI/BDXMUZdLypcezWb120FCAI7nmKiPeLzrl5XdNOA+hJd866gWMMExpPcUjxHFDfPElA6S2AZt4zlESuGDWgttChAHLluaY6eBHldHkLHLQUIRvt+d3/bfvjxXbt3uCvmBgANh/zp5aV9/fipvaTNu6xo2c9OFjWCfEC4YEKvCZ6xd0Ubsciv/9zPzLlx0JcAtwJR80LhwTU6Pas029bq9iUMQyIO+sNylxsElI0CCdkD9LA41NC/w5JYTjJ3ZI0ZLZRUyx4MIig8rG7PrioNzRVXuJcicINTKLcd8pRwEPJlIwXFDelZSABFHmJG7hOMDllQCYr1k5p/ieBnrrdbJmdix4NW8WYDyS/Y1FbTcVtbgydWsGQ6YbcLM8kLanVC2dpWa3Ss3WLPMBAQAIsBGlOhkJWcAAdZWlRuMDn2IAHAXos/fzqxVBzaTkSDO+8LXgm3t3gbOJ3mzmHB1jdyknWMZmZljCR77MYQvcGbnIvweQLzo9HSDY2nws7unoK819IJ+Th4XqxbHoexmuwS59FFW15d1dyUzGRkUV1tNuzFm9d2eXZuzatrW5ybFTcdGGHuoZh4M3nPZbyJzbO8zGcSZNLyUVD1ctVqpbIkNyxOec5IhXdwgswmpP7c5Gu6pYgzpTiY3epNIkdrVitX5U+O/QIyHlQIgrNlwuvtoZb+yFawYlZouQdgEwKXXF4RPE7xiKFBzGzPNXVaNmsGx/fD7cOY+xlxAI0+urtv372/Y3ubBYulMlIIPH7x2p5yM5FLVa0L5AKtpH1kb0g00iLoIa0f7A6WxrKmDnDI3/4Pf0HUI+0ueCBlnjESbFxrdaxUb6qgaP2Y6umvCZ0CdtbuAAY6p3MQSo2WSoaQnHCBUA1Yfo03N7vidkuSzHtBXV7X1F4hreaqhyfI/0fRwYhQEgJkXWWnkgKIT2+HJAAAIABJREFU1x1tiUeg8HpoB33pF4SfcVIjGBR7XvFg2vRTTGHWLDMcCevLiUXppba2oTBlbDGO4vZWgESjdWPVWstqNaQmbbV1gDAMunywm5vk+u7J/wEKEd+zfLnRH8ldififiKViHC705sRShukfLkfY28tbfj2rG4J2ogVTGmBVAXFzu2n3Rd95+eKtWmMeNNog9khQs7ISTXpBcYMCSGipiosU0nEebOhHm5u2lExYfzSyq3LZnrx4IdLtpNuVhwf0I/aMytJSCgZtLvMQdm6I9ZCVEEhFEuCNkln4/ZXzS9GiaP2XElEdtjFY+uy85OGeUXA574/cblMpgUql65JmJuYnT7B0Dh/ZV+7y+t6tiVuZFo2iosDxC2S+g2WSWcnpe6eQ+tzKyhNDBgQFyQ1aPLDOE1GYpbc21+3jjx/ZR/f27cF+3rKZlA0nETu5qNgf/fgbe/rqxK4qdWtjva19nIsmeQ6FKJPgOAU/mFpPBjru766W7w///t+e028qtqUPsXGkVqNUa1i11bF6ZyDazAJKSnKIApKh91cuueAPo4jcu8DtimEzMJPxBgDL0zZI7auCiusGoce/qtTsqlyzUqkmnP+miyH/SO0ZzGlYzr6UXXTr5yRSEuTmnJyEXCfUilBcYhGIIcyXa3Lk8oP0RVt40K+h3EcpXuyd44smaQghxSxs8WIHYUJQhnGiFniyzWpr80+kKA9bNptTqDF8QowyIZrywdLuwvKAOMxDuJrGKDStPQdW0KQ/esrhRIzpvQPCkTnFMcKJuZQAtvVkZq12z0plbvCqGCC9LmAGblRZ0bugZa0E/huyFwhcYVnKozOjRc/ResHwKG5oaUt6I1FCz1+8FFGW2VKRmppzCHtzdIwvbijYK4BJnhuMbVpU39/Z6Vs7f/vWLt6+FUsEIrFs1MjSheSr9tPt6aRckM2Zz7qAAjI27eACG4j5ZCTjARQcDO/+CYz9hfphkZBKWR5W/yZ7Nz8AOETajYbPcniuCzVEnAjH0KUkFFQivmjZdMIO9jbsO588sOPDHdtYZ/c6s1K5bc9entnnP35spxdlgXFjkEjUO/KVdGMeWD8SJc4X1I2EtmJipQOA/O//4vfnXJVIBUCoUOryAPGQ19o9uxnd2hQ3GhauZC1h1IJcOJQhyMwSqry3GwAC/Br0TGztWeqqoGhP3rGLE7ox2JOUG3UrVcj4geHQkCBxOOrLPSfkkKltI9ECGFVSihVbioEgkdaRlEsPxQV0/q6gdEOxfwI6lYWM5+SOsYL2wC22/YvziaVTCbVvMOZJg6DFcU0Xng4t+XlTUGi36s0b3Rz83bSzWAnzI+gTpypvMBB0rVZV0SjHKr9mezubtgLwMRna7ZgTdGCp5bhItyCGtMSAHhwGoIAAIqVy3c4uymJvgDji2UHbk8+taceXz+YsgxqA7xsq2GgoIWSj5cLN+eKCFTaLlsOsNJcTC4P9YqlcFgWMB5HPBpCDYgaYYC/lAdgsv5MqdJg0eMSzzGfpjuCQID5oP1cnJzqMQ4EiIwGLWzfzhEfnKY58Du4whCye1UlLNxKHkPv0hXE7HrjArcSCWD+GUhQidpaWdEOx53QZvyfLd9stZXjRgdDyw5jADoEbj1ab5MblRNQ28hk7Otiyzz6+Z3u7rBsS6pRevLqwZ89P7dunb6xSv7EZEnpY9zyHEGfxP5SzERbhdHPwS8caU9iTetjcokX+r//j38yxDcM4vnRxZVcXlxrIK/WWtbtD63PQc9VlViwKMZSkAdi4g57rehR96QVFH0lBcZt8WFC0fAzwzBrcUDJIWWBbPrTGTVN2YOcXNauUPciahx5VLi2SD5buC4DN8Uo2paVjNIaxIPw1lsyYyDg3THQWnge5h/qboDR1wAgKauLJERA4EYZNxwPNN4rSEasZdNHDi/lgnQENc7pt9QYgRUeefVimcWJlVriF0+Lj6fQdIFtoW6Va1t8Dd3B7oygZykZhTd8XSfNIUZKJJalPBfDA5eM9GY40v709vbCTs5K+mu2+zYx2yh+kjWLRioV1W0NpGxQUHD32TuVqVaRdbiLehhVs0sg6isekO2MJD/LH+0n7hac7h5GW4lqXcHN0tHhlVmExT9QPae4UPfNIs1nXIv/68sIamKKORuIiKqc2aBe5Ld0l1/dm+mwAkxR8gG1yR7eTHF5D6QPXIJ1JYA8gHVNQxL63Qsn8XuYjyUcQqcMhJXHj7FbP19rauqwW6DJoKeEgJmILtrO5ZseH2/bRgyMBS9HYgoSP33z70l6/vdJNxQxL9haNp9S3gNywQciO4vvEh8L8s2LBHebryl/+m//7/5wjay5fXmlR9vLFSzs/v/r/ujqv5cayLD0v0AIEQHh6b9JVZmWZ7pruHisppAvN1YTupTfQUyj0AHoTRehed5pWddm0THrvQBKOhKOB4vvXPsxqVQQju6uSJICz117uN8LDqTnmHQ4O23AqLZ0GspNUdKQy2tY0LWrIuBlkV0JAUUawt0mPasTOw9Btl3FNbm6au4eu1Zs1u6gA86/YRdkNhcUCjrH061r7BjYkDz9u6Qw8mpQQ4L0YNyFLPqaGeD5BAfdhB8Hk4otunqWGWnaYyPniGAEyGj9cJkGYE9y7AmwcHQr3IWJkT3lF6YgWHRaVleq1tP/QGQc4TGMMMkAUgyyergOa9LHfQdqK30FJNV4s2JPlRdHEZa5HQLWawhIyEEE3UBJUFlPNf3p2aZ82dmxz+8C29o7tuglSO2P5QskmJ6cVBGQpFFrpfxi+UEY5DKxslVpN42ECChCqQLcGF6utv0MGYnKKvjgBSnMvBaIrtDOOpEQE9Zy95PLykq2urtizp6t6jlykl5dl29/fE/Sn3bhWcKqkE1TJrV856GQpSlgmoPxLmQagKyH3QHB0GOINupyXNLtcOppAcmo/y9xAVhVz2B0/aFGiJb94T1zodm8JaPKj6IgUbHx8UoHMmkL7wcqVprqzUyVbWpiypysLWs5jy3dyVrY3bz/Z3sG51RuwvcE/ulkeayKGLYzFqSDEjObSuO+JjgTu8tEuFNrL7pv/04Pbcgl8aGvH3r55K1/To9Oy1RpNA0scEwYL2jVoBGxAuuLrcDgdDsTn4PpybpsIYJMlKMIoOfVR3HZajGbgI1E+kAEerHkLxIfFcMuqlWstbNlk33ZurHXdsEa1aqnksK2sztns/KSNTxd1SJqde6vVb+28zMNhWRspnPqT4QbhIUvAnzcaAspNk92axCn3XXu4Bwbj+yogSZH5m2whJYmMaCVC9P4FTImblwefyQPJQmcgq4CCSi3/WynjxJSpManLjaZED7hHPEV1fktTxkSCbD6k/VvUA3KZfdrYtfWtA1vfPrZWtydRFnS0J8anhOZ3y9Rhno5ufXhmINnpnyjbVCO7069KvTYXiA5eTDsm9CjAXGZHs97UM8IuX9j+4YFVa6hH3QnJ8fLVF9KUh75Ctq3XKlY+P7P9gz0RRr2sRmyG/hr8X3CGZEACw1e9jOuSow4MlEzUDy5+WR7x3HB49IuZZ0cFAsUcwiMxxoG9LJ+rTLyh78LswQF+0sigRwYJg6TZ61cv5B/GuB8Ez08//SpRVcDWEGinJ4q2MDdlT5cXLJ1J2U23K07e2tq2HZ1cWP26K7IqUnJ8TlgtCfD7cKtzxJmm7MXxkc+MBMDro+Tjgo0db/zao5FDeGN/d9fe/PJGmuHbGD9XGyYfV8CGg8MOHcGe5Laj24J6VScu0LFd8vdBEzpuT6BMvDF6KRl3hdEnfZUfoJh1e0jpdqxRv5VIodLzNaPPmvoN1rXjYzl7+WrF5hanrDCeo0sUb+nopGab25ihoYzjsrqU/9EClAZS9GoEUBBluWOKxJt3F3It/Mz/PT663HQgHMAp8n1SxMWKRq71TD8RLXHVVG5gypsEB5vFMO+HTEDvxog18pDlocAxA2AaCHqwdfnMCeahwQfRBUCMk2X53mrt2nb2T2x7/9S29s6s1elp8Ys4SGbU+zXKGqBZlGDc+MgK4GLCQpeHGzl+OEiVbOFBJmUjSRuQFUeEByQLExzAwCgXmcLRhLMSeP36lUzUGDWzGD07PbKTkyNJd5FNKUMZyPBsyXp8MY0VDAwBVeyL0HuUCmxDgFR6DwmnQOxjchv8m9jn0CeSnUpj8LdGdEmD/zw/PZXiFO0JAaqJGhc5qrJkpkzSVlfm7W//+HtbmJ9VoOKc8sOPP9vO9p7cO2gzKLtnJ8dtaX7G4smEVW5aGozBGoCpcH3TVXZKQPzkc04mRPfg8iWgqGA4ZPTg9JLIoLG35b3qOjjZfi+hSwiDpycntvbho717/8Hevvug0uMBijBAQ2b9dw77iSSTej1GhVrRC+5DIw8sSUKYKR9vkp1I2yCjnTBGhuJB4kjXZ70+Jlp3dn3NYaW3gXzXsNZNRZgqdPmWl2dtfmHS8sVRG4j369Acn1za1k7Z3q8BNnUxeQltqiFlzImdpZdjCqgHWJU+kJAPrh6IfCi8FOxywHkPpubbF9EwWN3xUHswanZ8sEKzjQIqi1MEMTXdFKWd/Rl9nn8v6lD83Hv1m+5mL1f5DgpEXYsPPlhqZEi7OmxjcCNsd+6tXKnb2UXdjs9r1mh2HVzK9aJyFtoJ4qLIXofngRYDva3WFy1Z5URB705+/sVoX6IlUgLu1w3PZJcDQiBxafriPmvzc3P24sULAaK5oRm0bGx8soODPfWIXEnFMcikzunykj4juQRGEbwe+jJG4+AcmSqSoQgoXXpB4JPAUI/E4jy4rwBdEhJHZNa2fy87JpbmcoCJuYITTOnRlC3OT9nzZ8v2zddfaOrKoIAJ7c7uoVwu2W/xw/OZlIZE0xNjEropN3zSzN8rlyvWbDMDGLaseGoIk9KfD/kKRxLWff6zZf9TcQeSGy9h5QJ/tv+pFw0TGPXu7Gzbh/cf7YeffpbVYqvFtMadERCmJKB0AwK1gN0YE9BMNwm3DSWWdM8TbkZM7wNuTnoRKsF8F0HtzwukPpXS6g2DDlz6mNTcWF+vLUGV333zpS2vzFuxlLFEEn6oi0geHJRtffPMfn1/YmfnBFS0wnV4DgHFjU9w09NRYyMgQsAymHABQwYq7BAA0uLefq/ygcCHG6bAT8Ql/EhW0CRMRgCUtiCRO1bn9m2DSgf93qddC8EEFo4ejIfuCq5dBRNZSlJfXVYD95aKxyyTTnhpnObySRoT/+p12y4qN3bGuL7WFJXkutnRw2MUrHuMzijmnr79fa7hIQSBkNxs8F2h1YHFroLqOx1G4gxr/N9zKMkOlG6OWeQiHBUygR6LZ0dfBUJ7e2dTwGaoNeirj01MCRGBgRpoA6yECEgZxuFP27jWwQNBU726kogq9P/fQoMiMwNdchokxR2FI3tWltvee1EmcynxmWr/SYvRalshm7EXz1fs+bMle/Z0UT0pgw9Uf2ELs0+sUm3BhEAAaCSh58vJjQJqb+9QwyAuM2gmVAN65mEwQstCK8OZuZGfWdnLvRtf+Mscg13UxdG2KFg8Iawiz8/ObH1jQ6IXG+tbdormA9ALoEfg+ljfsySDs9LHPYS5lUspc6PIgJhamkmNFJRcYpkvHU6aTSxfWNZSpkWu3507lWOtdtWGh+6tVEza/OyYPV1dtImJoo2khoUTAzkNFOT4pGqbW2X79f2xnZevhVJgYkQvpclR0GOTfYl0BDk3cIQQ4HTEMVn5DgzafdfItvRQZBSyLDLQ7Ld4zUJt4FIOoj0yA0A4vt3VJh2kOotMqA9OIQ+OGiELyl6X8TAHl7GuZMIQ/4hZfnRYbFB2K2AfWYAi4ElJe3pRs8OTS+H7yld1kSbpMWnMeWRYCaVzjkMkY9Ggs9vj/eehZ0BsBNOHc2C1qqmjeh65YqAExF6lX30tY/hMBprNiDNdg0cTNzBNPUKfDDxYCdBfCQnOZDSbt0IRp8gJG5+YsBJU+8iBEXd0CbpU7erCl7hIfdMHsYSlbaD8JjCoFdw0ekQln7uJBPODcAGB1KDa8B1nwnoQUa8q0hz58uUzW1mes+npkmQOSBJc1MjDSWEY5kAHo72wP72nv7u1arOtKfPu7p4Cih0gFZlIlwxY6Dm1/0qqLeWMiqd37eaAoF5Esec1ElAnu+s9SdQOohyEm2BdeKpffnlj7999VFBdnFdc8MLnD9qKw86MKaC6SoNkHXkkya2BmhOWp8Pa2bRTt/MhCbnMmJuAwivIKCUBvAJ5urZWu2LpVJ8tLpZsYW5c+5t8Lm2Dwy7o37l/sGq9badnDdvevbT3a6d2cXnjVihhgcgm26ErTi5kIUlAoWrjeyjGttS+NLggjylBHDQr7+DBAdnpuIE06R55ZJaSznmRdjtGZcD31cC6JBaMUDeVc2kq/h69C7lTTg8BRUFA8XsyqbhNjWdsvJQX2oKJKA8SI+uT8ys7Or2yw9ML4R3hZ+HSSOlCTyLeWSpuEzMlSZ1xm/K+af7JNOnUqFYa4CuR/OJGpXmmAgXSBXM1mwXKk9RKY7zEXgcfMJjYEC6Rgb6SZgaeyzg6Qg6lvKVkZP1BSYSbIhlqZm7WJqYmJdSDVDSfPp8R/Q+lmoIJRMRNUwKeUgkmW4H8VqmNNrjrijhVg3IvpqoiyuxogRQLWU2McX4B4nV6dGypRNxev3pui4vTViyAyvB+lhL59qFPASXiKQpbN77u8SFVz7oipdYld02JyCAOhoG8xtBHDyYG6pGxdHrwNQ64QNePJ4M6P48SN7bx5qeebqxk3GIDMevcdXUTfVpbF8/kp7/8bId7R9ZtUxqx5AqKOOrqieaOYEhs7/HvEeVCHwTabD7hoX9ygwEfUlDa0Az7PB9w7YOWvO02plkVy2QH7MnqpM3NjumwkcJpkknRbLArdUbL0Bw8S1WqSHK5t5DLEjtiIrJv0Xoj5otdlsbOu+GLD48Sk6lT8PJFxEMiJtTMAf6vn+SyWpE1jG4jBTFZNy1dO02lgq6dcF6AZa/Zt9zqZwqFclVRyceUE72ClaVJm5+dkgk3nx+vmwXy5va+pNDQF9T6AoBs2HFRNgEshQA4uzhlM7I+nbUijvTJlIKqfFaWuP/+3p5KNCjfTMfYERJMOJNMTY/b5BSwqYSAtyxBm9ct2cII6CsKe13CpBw2FqAMZ8jA6QzL3rSgRaAw5hbmbRLJA7hZo6xYIHzi08TPamn94YKZHTXzZUrAypUCTmN3GMIAc8MSV5vD0NuzX4rd31khl7HVlUVpqNNGwBre296WifqXr55pepfLAaaGBQH9vd86d2aVetMOT87VS8Hbo2wr5GCH4wSZUCAwjDk9OxOKBLWs21umlDCZpXChAAVyx9gc3hc0FbmEtFghtTTxozqI/e//9T97TDLypbyEHRF4bECsOjiyj+/X7C//+hfb/LRlV+Ur1ecKKPxG6ZvQGui7E1eGUa4Ui4AVMWpG2xw1mJsbZTWyFwveYgkCYcZSI0mxKwf6htSPgPJttYEd1S2XHbSVlQmbnS66S3jK5YEZ+qLIWm107bTcsqPjmu3uXlqtxt6Kww08hDfqGm+kKekPSGjk82I3GqowpCCg7m4p+7wMoyyLYDaSp+bi+M0/kcs6wUWvBq+JngN5ALLUoNiqDr1BzYmbmczAtp4+oHp55bV8ImFTE0X74vmiLS/OyoWeLE45h83Pp80d20el9qpmN+1bSUurhKFMohd76NloJmUz89M2OT1pY4itpFkuDwjtsr+7b/v7+9IjZ6SO5BYHiYkVQ4blZajwkzLtZjiDwm8Nyk6jqWDCDoaRNzs4Agv0uu/fsLEZ0MFiEAGerjQ2bjPzczYBO7tUshTyYGAXIW5SDrFGaANU7cr9hIwFGJYdTqOB3aebTKvuC4MGlsBw5DDQBj/I8h2dxm9ev5JqMM8TlPvRwYHWEQyvpifHVO6R6XCBQT24et0VyPngpBzY0hdqWQhK9oLAtzhbSIFzaewiHFRm2gd3CpA4uiKcdaaPKGAVJC3HyJ3g79x09FwpbeH1xf7Hf/9vPf7CwsqCjU2NWSqb1oQGOsbe9r69+emNvX/zwdber9nF+YXeM8GE8TISxSwnyT6FILLCTQMwlRuUUan021gkDscVSAgVQomnvOGW5lbi8PPA2riPP9zY6Oigzc8XbGoir4BCv0Hii7GYtR9iVm/eW/myY8fHNdvbhT7QdotMJliUXGx4gvOg9mTYdxL8QZXHjbTZmyEMT20NFAhIEJrY9DiELt8T6VE4jouyxKHukW+Q9/Rwv+AAcWuDTGAgASaOmw9EAOq6lF4NjLUR9WRHFesTfePVixVbWpyzyYkx9ZaUSaCu0WlHuwCiI9oe2iAJF+flFgE4MTkuCTXKRLIgSrx7uwd2enKm58fBleFDx38nTw56BdSKZ8+eCg6GLScNPK8PrCBViKTVw6qAbMXom5/Dn6w4KGkZPNDzsS8ioMYmCc6SZQs50UVcdMZdKbgAQFN0Wx2nB2EwLdFT/wKoTDnJha3Jq1OTNcgBzQK6RGTAxXn743ffykQCTCTgghaZenhIwQb4mszF60ML5bJ6Y/vHF3Za9pIZ94/2bVtnKZkctlIuY3Pj4+rBeKYAn7nMzsrA4MjKuIawJHeHxUj4lN0jl7xcQtqg3Nt6znxGsf/6X/5zrzhetKevntv88rwVJ9G4i+tGpWzYWtuyD28+2C8//CIza5VmLCc5SULwutUNeDZKFg4et8tfBdS9+xJR8o2NlaRSBNuUXRVNJn0GgFwfaTctOdJnk5MZGysBqvUXr10A4i2xfmu0Hqx81VZA7e+cW73W0kGTSqi01mCWfnb3FiVE5EKXxnIGJ8/t3nr3HUGBNIlDhpdSlf6IQ4hwIYh1TMTC0tIldxERcW0DLg/+nXZsOBMWClqaquSRTxQL66qdn55LNliGxyK/3auEYSqFv9L4GLY0cd3o+MUen54L48jDZfAhhP0wNqz+WU9OjAu5jyAph5zBwf7+oa2vb4kOIdf64G/kJS9Nf7/FR4Y1VsbdnbE+ziKSy66ycO36Po/JYBi+kKX4QuRFI3koIX3eh+mCLKLzPWYFxHsKeYc6QdGBOwXdJsgcKzvx3vl5TTcvYNmKDB0eyzh80OTTa0qEhyks3rvdtvhkk6WCPV1ZtN9/81qZBW0LQMa+h2LtwN4QFoOJLUEAnZxXbPewbJVG2+7B5oHIR6ee6Wjv1rIjcVsYK1pJVRBB5bof7F/PylX1sAdHzou7brYtBjBZ2SltiZRPqfsoDZGdvmHh37LYv/zTP/VKk2P2xVcvbfn5is0szGn7z6GBeHZ+dG676zv27td3trmxaYfHR2J7IlUcaULTtMPIpWSRG2BovqmdaUKdzuHacagbgZRmx1HECC3OOL5jV/QKGCe3azY48GD5HFkPgmLORjNp1a24Ytz1D1ijfW/nl007Oqra3tap1ato3AGC9YCiHAOxIBEQSjiAtYNMHQFcEkiO6GDZOxB7sDjLXInd+6KUrEqZRH1PYEUqpuyYpKdBcHHAsWARCnpYWDb6iTTSwiPIrKF01NNhZNRNMJGxyVBdAJudrvQXZmfHteEHlUBQkvK4qS/hoYFDa3ak3pvJuydvZAjADU3gIVVwel6W/gRIh8oVZfOdSl/WBkxXnWk8IOWmsbGCu95D5Wi1JA7J+JdAdlCpZ2FPEg8upn/nHLkOGYMdnqxNR5ShStmSFeA8KZhyXu6NxGlEJeITCe8ziMG3hkEVvRTuHfR2B4f7WiiLQzfQrwW3hlosornQHm4tN5q0pblpW1mcs2eri9K5B0XDxBT0AzA2lrvUjKAwQJps7hzY4cmFlasts4GElSZmLM6oPEYpi5tKxYZ6dzaRTthEIatsT+9HZdHugsJp2fFZxTZ3T21n/9j2Dk+s0WzKQALZ7ETSPYjjsSHrsZ/Vyqdtsb//4mWvMF60Z6+e2+oXT2312RMbn5oQjQG8UqPSsBMYpB/WbX3tk3yKcG6HawNviIPJlJDJDAdMcJcAWORDohF3+DyywwRJQfJiS4uLcidMJHxyQoYi/V9fV8xAgCe5dfCQzQs8ms6mdetBmLtu39n5VcOOjyq2u3VutQpWnQwQnHZAuSI3BXqNnoMpAaKCggDkSC8hm5SHOxsOJs2OPHA7GAKJG1OywK2WpjnuQM7o31ER7Eqkwc4qYCSh+poDLxWmEa/j1UMImc/inGUufYQ7jZOlgPKwX0OjIgINczurVEQMBPM7ODkwUkfcqZ6KyCnoF5Iko9kGi8aeBysXlu9cLIx5mZhRVmvsz/I4N2pTU4Bhh+RVDL9qf+9U0y/3CHYdBk/f7n7OfgpYkIRfRKa7kwY7o/rUSNqyIxlLp9CPSIsJwJ9IdpPF+F4h14EHsf8KvCIuEw0mGMcfH6qhR4uP3RjniM+AnqtHv9Z7sFJ+VFCh5YUZm5uZ0CIcsRgCbpgymPJdlxfUo4YkvtY2dqxcvbaH/oSlskWbnJlX5uzeo7UB5vHM7lsNy/Q/2Fg2bbNzM6qe6Av5nBmUsbrYPyrbNtLe2/vSZwfRD/4Pexzxo/odnsYzo1yPfbWw2EO0fW5p3p6+eGpffvOVLSwvSEqZaQ714cV52fa2d2z904a9f/vejg+P3Q2b8kiwS3eCkGEboi7i2QO1caKfe8g+6MHSa6F9Pjc7Z4VizhIJp1cIpsJ8v4btZlvmAFAp4Arx9zJ56nImkTSbHfUZxyeYX1fs6pJ9BlM4ahvqdoh2XvLxe4EPcYgoL2V91GPMyW7tXk4eZAV+P/U9MB4yFClc5LRbv7k5YwMMIcSJGdaaAPBvLuP4REeApASXIbjoMfi7DC4EOwvC+5HqKcGG2zo4RSZG/EyyGvU9mUE7kmrdjqHiX1xpOcnAICLiiVXdxsER1xAgW7BU6ZPIxLzXuBAfsroRgzZuuVzKSmM5oUPKFyeC5pycVK3VZPURlFkjkUsB/8s3AAAgAElEQVQd0hAUQsK4FxgBIhYtQqE4+MWGJHcgZaFoDxloPi4N5oxb97By60wCjfLSvafq2msN4TjQ5+gKSJjX9abdtbrWd/9gY/mMvXi6KFDrFFPJxJCY03Z7a4Nw34Ih9lWtIWLgIXJfx6d23zdoU3NLlh+bkKBnr68vqHTBcDizZq1iA62GSJqzM5NydJmaKLl7Y5AV4GKjn0Izn6nrwfGZRvBduFvSz/QLiA6dyW7s+fR0j1JsfGLclp+s2Ne//9pWoBpMkqUQx3dZZGgdO1vb9vHdmiZIBBmael3DkIp6N0hCqT8gwBh86onoQXC46aO4iemhJqemROiDj8IHzQCA8qpRr7iD4QPTQxRb81Yo5SxfzEqrAI8fpJOrNXTVa7a3h2lBS+gBDfZiPDAOpasfRZAofhYSzODqGJ/Tr/EnvRXLRZafjKPJSqJQy/0vTArBw+jDc14Ph9/hVQQTgeU7OImPsMimNAx0BkpR1hKM4RnYCEcn1rMbIug1oboq3haGYIz8nceDD/Ha+qaxxadZ5vZV5r0D2dBnCCLJrZ5qIfjK9mE01weTelCfN3hESstMdsSyubQVCqPW7d7Y3v6Wfn7lClq/I6n5/QS0K01FB8UhQRIkgU3gYEnXzkPcrAeB0/XjhYQRVAf8IgYNjtXTEhhdkPiQ5JCdiu4CJxK6HIKmnzAkUAC0wo6ulOvWvm5b7PZeAfXy+ZItL07Z5CRkzmHBx8hgA91bu+Vi4eKv1u3o/NLO2dddt2wgkbKpuXnZsGIazoSStoIROZyw2uWF3dWrsnZl0DEzNWYLM5My5UNnxM3YXbPx4rJhJ6eXtndwZuXLql23upJ8QxGY6StHBAhd7NnUVE8NZjZrswtz9sXrl7b6bNVm52cl2csHQrlydVFWZtrZ2rHtrR39ia5eEyxZ0IkmI3GTiYsETTgq/6QT19WHTvDSVJNeyTzYSrIH4SBKEvm6rq/r67p6H0CZBFOR2j9HlhpRU8l+5+Li2o6OQKrTMGNkxjYXrL1/uQJQR4eDRaAE4YcGtCys1a605AV+wxgdCjW9BL0TAaUMS2YKWgEEFGULS2o/INALqKORdw4kOY4K3wOzVQeU4UUsoN5Twrkx4UR6GYS6Dh/ENbmduH43WY2bDu2Jre09+/4vP9je3oE4WDJ2Dh7FPfg6BFQ4nPw30CyurMoBp8RypjOuFYUiMtoZ7WlazbptbK7JTqjVpFdyirkbNHuwCLQqW5tg4KYS0HsqSkAv4/slwEngSvcB7KRMJ/xi4bOSNnlAy3BZwAaSOLLWEyzRXZW3MFEIVIpzOz0p29nJpd1Ur+UuQkB9+WLJVpambVp7M5zlu2xUrZ+LXCpPXatBzMTbGAmBeAodAbEl7qCOPMREXwEki3Lv4cmRVS4urYPTpJnwgONjeVuYHRciHYMAgopnzAXDhd1sdp1x0EBAFJ16FLLqVkdzpd3RnjD2enGhp1tkJGHjk+O28mxVmWoJV+/xMZU2Qvwi21QOTuBkqvcftee4qlU0/RHrsucPRP1MUIZxICnYNRwVAMjGpQfAyJYJXrGAcEdStxvfDN+mXq+KcwNviVucRWRpoihddUbTPHDgQ9Vay87OQMpHCPCeMpTzc4NvKoL2SH+lQWiDzjCNySvVKwFi+W8ML8jCTLtw5hNhjMVwQFso04omwEEbEBVbw4khdLRp5CP/ujBVj8aI+rZ7BQu7KgiWiH+yi8uDjACAiyR03Esmhh1ME1meMgJnYvevf/6/tn9w9HljHweJAsbNM/FtdMi5JQmqMHXmtUvTHcpBFs0MtBFBYgxYvV6xjY01u7gAAUPfi64hl4Lv3CLMn0o+0SrISr7cjrTC5ayOAOgQxuXurE5ZJ2rOMNAy1xuh3GYpyp/+810ohQqAz4/pXHEsb+PTY3ovaBIeHJzY4d6J1S9r1ut2bTyfta9eLtvq8owcKNOpeGCJP6jHcqXcW7tud60mk4eYxQYT1kbgpu5ircC5mFBShVxeXdnJ2alk3zrXXVVRZKNsZkR65uOlrIK4kEuLX0WPzHBH7yHsOGEbs84Ab4kOCGBktOtj//DV657SfH9Mt+b03KwtrizZ0+dPbXJ6yhVcGVcji0xQnV/ICfzdu/ciI+7u7SnYuFkd8iMH6/BgI2RB5MUbFGyS7jKOg0apAEo5pZJAZV+X7FG1s7MTwaB4oPROeDSxVCO7SdNNgpxdu7xkisbImwaYzyayeyFj+b6JB+07CoKnq6BtXNckOiJzggcva7m9mD65KTXLU89KEb1fEKKAUZR2nfyGe8GEgMzFkpfhgbuTUOYiW8XhI2CAXTHlFJCUL4RrMgwPXGTGTaxBm3d1i+Js/wtmzMcnggPFDF2NuBDpZCrKDKoDShmZuAX56cdSd2BApSmf3dLSgjIVfWq5fGa7u9syweszbmDfsTkq3fXm6GV8ePLZ+Ew9EdPS4Kcss219DkxXHbfJvhHgc+RmHwWnSyj7oEPa7Dc3uv0XZh2xUZosWufhXkzlnZ0D297ct0r5yqzbtYli1r75ctWerswIMJ1NJz1QJZjp5nA4WbY6d9Zo30q96KTsGvXV65ZMJDArIIsz2UTLAgIozpW3t075ocIdGozZSLzf0iODkisAtMxgDE+xIs8KYZiUY1F5VgyL2nfsvGBhdDyg/uPf/UngWLBJlFNARyj9CKipmRntOriNPe11pHt2dHhkH9fW7OOHj/bh3UdNaxxRIPScB9Xj0puSwS84wTcCjRhUOmk2n+NPmvqUHgoPkIAC2XyF43rzWj2INNmCLhslKj+z0yVzgqtzrrLoG72YhO95g9LqFo4QOgabbch4GJ5d281NCNZ43PXcmzcaa7MfkddPhxILHSLHsRMUkftHdIAok+TmQX8UWKYyLtAOym1UAKSyZ/utgRifKaq67FPGClk5KnLDM+rmiwPHLYox3cdPG4LMtLRc5HchEkI5xjTzQcEE2llg347re3iP0+/L10xWeyfUe+mfCdSzs1M7OT52Bdt+KN1+QGQSwGKUiZkk08AruqIP/6gUHBrUzwU+xpj/c+D0SduC/08JqH/PQEYAYV+GC7oVdM1vWk1Byp6uzNvM7ITlxwrWvO1KpZVSd3tj36oXFTl8TJWy9u3rJ/ZkeUYZBJcMfofwelz2SKd1unKLQbYBMPHO3pGdlitWR2WqB9PBQb9gRqlAuDzBTN71MEtQrS6FYbyXqTpAZiSG+xVYUD7gUY1hvocuCggReHCJpPUPj1ivr1+cM6Bmsf/07/9Nj4PHQ+fDYjGHeD1Zanp2RkQv2KjcdAQFL4aHgiXN2oc1++n7H21ne1c7EVRm2OYjYOHTLaLfs4SCKTTzUsfRuBk265Cg9PRwPExudQIKyAyjTZDK1O5CIqCtjkQzBtqSzWKHBXnQd1B8YAI0QqqTFBVBDCsUhDL0fSwnAUg2lP1obAVa5aYPN7KmfR0IlNz4ICeYnFmgg/hYl/2OZxR3RqQHIjtJ4VYCL677LpQA2grsb6S1zkTU9N4JKOAvM5NFOdyT2RjJSxtRpDq29mXJDJ+elTXapnwmO1FOMyBgksnCVXsufJtwCgEtPxKX3SZZkPKSz53shfXQ8cmpFIf4XEGnJwbpLaHZuI4Gn60zhx3YS0BxkbqroHuAMcmkH/RSyF1BYuqbPajIVICfMYwW0RFAcZi6utOiSxcXGIevztnU9JilchlrtFrSw9sGx7hzbPVKTZZ/0+M5+/bLJ7ayMGVFJAPoPQdRMh60jvWrpKvWG3ZRrdkZ2vTnl3Z0dqHJqHyWY2RqLlRH5XBx0iszbOhRVWnvRu/r2hFC1LBve8AZpGdJQLmZUSvwBQtdvbDro6Q4t6hFqf/ELODf/UOPG4hbEZweBxdOy/TMlAIKjBYTQECtIK8lBoLjxtm5bW1s2S8//CzrFW5TxrzY2auLCtLImvgFqjM3Gj+fP1VzDw9KiUYyW/BoEgndsPQyh4cHdnLKw7/Ug3U2qLNCfccDQQ0EOAMNF2nxHZR7eHEoNUVnYiXzLuBIlIfg1fC0AizaeVTUiRpy7dAkQgNmjpG5j905lDCAXRba62l9sT8JGUplrzTy3CNJDT39AovRwJni0BPkNO8stmcm8lZi+y7dbtdR4DX7xdJQALAiIGgoWYYHgyR1cEkX+DSo/UpxCqlsMkhuVIgNXi/BDHIcrNr5xYVffl1Q8H3qdxgm+IXgGg6RsZkCIViUPtK8GSRAZwjDBygkBBFmBgRUFFQaVAhVEmmue/lIqc6twu8oFbP2ZHVaylHoB9Zumra+vWN7e8d2dnyhS40eE6+mL57M2YzKvYQuRyaMyCCc19t2Xm1Y+aoipSdktFmKI/dGMJG9uIToYUHScIlEi3upLkkJ1usQnSkW0ojJIJUgUO69Dff32ygsbuQMsFDKZm0ymO+BnIBlwGUjPtc//f51T/U+C9pQcwsVXsgpoJ4+e2qz83MaULBJpvzi1mK8jJ3I1qctW/vwyd6//yCYPw+L0oPTHI1ZOeg8LCZjlHYsRgWDQQAyPmj57Kg00Ak2/iEdo22AORsHgIfPDUrvxFJR4FwEPvqRdUL0xUGawHBI3wBT5WJOULkEEisOTfUUTGgv1CrW6bbdLjSAaunh5Jcq6BEIdNI+6rUgJLwsI4gisXtVuWRg0Vl8PC7oU8wtZTBIVhMeLiyJ+EuZB/RGn6VGhm0sh1RAUu/PNd1dqZURNoHAJQWGjj6Bw0k24WA48h0qSRCqD+7vlKH8/jsE73FROT/XpcRhg9vkpTB9n5dmIxpxU1H4JShqOqUs4ikECng1lTNQRm71OkTlxLd4CMhVcExkJ6XAcjYx/1uje4nneEblM3E6S0x7r2IxYyuL41YsZQWmBRmysbNnJ6cXVq/dqF+dLOZsopS1ybFRy2USsiCip203u3Z4cmU/r+/Z5sGJltw1TP/ubmUJRB8K+9hXGJy7tF4XQANKevp+gRIwc8N7i5UBEnkgyKVv6NAzlfnyGDYb4jLp77diLmtLC3NytERBmXkckDxWPbHfPV/q8WbJDLxx3cRhXzIxNWHPXjyz5ZUVm1+Yt5KsN9M6UGylYWKeHGBduWm//vKrxBMP9g9FgvM+6jOgM7rhpUIkt/I+SwwPyDGuVMjb1PSUSjr+gcS2u88H67czt5pMsMNhdYax3zzpJBK/ODNk9doJKNAJGu+GPRRZgi+yDotjSkr2WGQo6nyfUAXYFGNYmQzcqcxzm00vh6KbO1rUuo46JSG0ljDNEho/2M6EgNZUSz/z1qE4YguDb+xTyUtgkVV46GgDptJMPb1PFLWa4UoAxtJjRSWfmwP45yxNFklRu5UPBmE4m8DzgY7jwdQNGnkEgjfXVAlkcFnLhN2QLFQDKVSsWVbB4XVzQen3iuE74AHFzxnClylkKh3SoDoVD8+NQioiqIpMOCRo2dJCyfIFV9RiarZ3cCS5NjhJBPsU9kHZpKWSuE462oLF7/lpxdZ3juz791sKqCs0zSlLpZDqqldofqATqP2faEVUKV7ScxYAHQwhr6z9n5MJEbekL2XELptblbNo5YPa6Mmidiyft9WVJdkIRXAxhj1yXXw+Ny6ZThctcb0CJcC+mNASi8uLGlC8fPVKfRXoZpAAlAIQ3a4uEXc5sPfv3tuvv761n3762U5PzlWvkjGim92dB4OYYfDSQRGIRo/0iaseYok8MGxuNre3xU+RzYo0+eLOhA2wGEoxbr90GitRSGVQ1JEm82AjqLyPcRcO/pSNTqUi5R74Qdy4lCX0LVGp458Cg3duURik3jNFl4ALwXhGj4JEPRaL2WBnGVE+oj6Ew6gDyf5GLE2oH26vMzTQE5+M7M2wAutR1+GIepnIKsUnp3y7iItdGKIcbvpIZzvzUOm9HKgJbd7173C5dwFLshy9LP0r5eCwpIlldylPLW5vECQI7fhuyf+OT/GYqkUa6pEqL20AI2d8mVTikeUkf+3y3rwv0PiaxvHakf2SwRoeWkmbn0Ng1MHE9DQAgiE38r7ig4OWTSNBQK/qQwMuf7QfPn3atU/bR7Z+WLbzyrXLIZM95cnrpnH0b2REnr3oNiHD8EK4dHiNySFkwWghGCw8WKvbFgIIIqX3vKwjOENdPS8ktfGjxqWyVCjacD96KayM8IlOWezpbKnnoh+itHqpEuBCBA50i+XVFfvmd9/Y8y+e2/zSgspBXDjU4N207eykLODsmzdv7c9//l6LSDlFxID8ABRlb+IyY9HB4pYjoNCsw4GPDEVdzqHDh3Zre1s3LD1HJFyvHiVysLsHNjRkqWTQzQ6AVA8kvgJ4V02wBxUDCXQNCCamYgA2KXtocAWlETM3OOYFP99INz2yqNSyOrwPGQMAKhU3yjWwfbDlU04PKA8mIQ0el6RufcJkCQoJfRg3qO/ncgKvUv4KHyk9DjdC4POmZANgS/0PzAuoEcMg8IeU4fSfXEIQKLlp9VnodztMRhQXsg/jd4Kkjxmv73Lo82AJ8HolSMKymf1YCC5KPC2fA+JepbJMwIOQzW8CitIPrJuknDXEcXcUAkpCOn19ls2O2Nwsq5C05AO4GBASZRLH2cEIb3iQ6eqd9awj/GX9umUHh2f29u2m7R5dWKV1K2VjLmOBkhk+ySXxTpcKSroAV8nAHHzo8xBenUIzYCODlNDR9yAY1JUtK5hFbxvAqzLthCIUE0BgrFQQuDufydugDSnLMZwCyB37cnXGAwqhfWrybjcI7Qcu0OCATc1M2VfffGUvv3xpz754ZhPTE9IrI6qpeCCmHR0d2+bmpv0KKn1zSwZk1w1XI4o29yrVCNigwcabK2Qyon8zWWRsz5shQ+3tu0+Qjkyg0KPrwEHg9ar+NcoKd+hwYcpBu+N3CDtIWeKlrFOVvRmtMoq/RruuI+5NQmPe3x4a9mkA/vwAuh2l+7oG/XpffiqwvFfz0hJRFJagKgg/q/iEjPS41NTkDyp+RBPp6KJhmCBIE/Y6WbdvAanioFmfItF/sUMRzwzpKrBjIAEUaLBGcReEBoOQC3aVPZEd/0rSOBiQCU0V/I2iz0gZiuGHNAW9V9UIXiWlvz56YKoBnwqyiHZokTOwB3WOOLB8j6QP9Mx88ctnJqtWoST6JP2FWUIuD3YOQUuzdovJqh9+WVzco4EIEqFhl7i+H53b1s6Jffx0YNVGx+LIMk9N2ZOnT+QbPDwSlzYh/k704adnp8q6kiyjBISRoJ8NCobsDE6C3glQgFdoWiNhgUpg3aGz6PJzNG9kZJ4PPX8mOWqDD6wIQM4wuR212N/97gsNJXAoAGQoREOPBSa/yF3fGFVT+j1/+cy+/hbw7KIoHsMQ6foGVZtjtcICEljS5saWbXzaEKWAoJLkbjikXn45WJYPfFQKpkCLiho5c6vWMAM7P9f2GeRstPAkmPjiYRBQlF+8GeS3GONSK1NQRdlJ70tf3usQULXKlUo/afPJcDnsTgJKQfJaTCiD76Zra3tNHvVO2sn0eQnm/Zr3R2SkKIM9MnslgOMLYslYh2Di1gTSxRefj6PiXZQezCLmCjBrQVZEklr8KHGS4BORhUCv37KHowmnXPMRuvZRjDo52AEjKBFGh3zo9ZLBGC7Ju5j3KpdzgKluEM77i96vRFToN1C1wvkiKOsCGUuMuNWMgMEAfGFOh6DiDCl7hekoh5WppOBpyESPjtj0tGco9bAML0TxIO/GRM/odlhxsKQ9s8OTU9vYPbbjs7rVGj0bHE7a5PS4Tc/NqMfHspYLGZzem3fvtXKgf+R3chkjuTDIAMLxT3rfmgh7OCmYHiFYZO3Q+3ZuCSjXvlDvL8PBjCWGRmzgYcASmiKOCHca+5d//rc9Uj1Cl7hvUF/iOI4QJScGT1KidXB40OYW5+wPf/sHe/HqC5uen7FsvmADw0hGQSlAK6Ah42CUOj+8+2Ab65sy0wJRrEPKBI6gZQOPFJlhae/kvFEgRYMOYAQiL8FGFqsRdCUCj6r8cXtMSg48qBB/BIGAWg7duWxdftP86xCjZy40O+LuTR0q6O6DMYKS18Do3RecLg3sH3BkSaopkIYNEbYtTNmCBJf3Rp/LPdeZgxHlWCAVVkFZlwfsX2Qp+iEPSGVuqAHQIxLDKv2ckFkSMxalV2EeYURzOdTrIughHwBoFjwjXwSTiIKPmVX5NNApPJgi6jm9ihp4ccEY3AShzODIJ0Vgjehv9f60YwqocqHY03Hx1ZCGdlmDQR1ad00Ji3yh3tljgoTBrsZZAGDyJiZyjwGliWAUkEDHbvHxqtr5xbFt72/Z9v6+be2d230safNLr21hcdmWlpgOJ5xkeXlp27u7trO/L7gW9BQyORPnRBwXkbjG7ezMwJ1yvjoPt3ana9jnCE7G9D5alyMDGaa0aCkGZSM3Pxh0cPAdXLshcbRmZyct9s//4R97TDyqmBu3O0IJs5sYTSKbFNMhvGndaGpUHC/Z7/7mO/vy69f29AWl35TFYadCpkNBBkrBddNOj07t08d1W1v7ZGsfP4mS/UisCwGlW5kDHQRRGG+C/+jcg7t6cLdETWp8pKthQaTvwEFnJMpQYiRl2YxbRtKDSLU0lIReXrK0RpvA0QTultD08e1DT6NQDyjfjTkvKEzOQAaAQxMWzcG+DuvxoIqEGaPbLQrAz5nscyA9LkolS+wXCiNv9nZ8Foz0pbeuBtpH8dFNWCyVbHp6WmgH+GQ0+wQk0svH7OrgbtUa0n8QU7cXHni4fPztePnLZ4GHElNOsiOqU9G4nM9KECaQHZp5ebknPfvbri4xTe9ASxAkgRZCCYR5AcKmUotSUDFI8KGGVgLJlD5Xdx7sOB8sPmilEr5h8MiQ54YQGe21YtIubDSgWqCiu2NHrAAqTRsZLdnzV9/Z7PyCFfJJ9TcHh8eCwW1sbUtoBWskkCDih/UNKKDIUDJLIythV3N/a50H+BLu7aRAwm1D/9uhUmAXOUdacIcvPTfpBPSs797k0ZzLpm1ubtpiz1eWevRNaJUjFyxKQoAFsQxlwSVT6npd5LHVZ8/s5esv7dvf/16lXyqPC4YL3XMz3rbx6qna8ZGXfwi9oJV+sIdYCLsfmjwf0XKgB0jv8nft80DgThDExU3WHJAYFrUc4kjGTLdf3JJxDAlw9whKn7hY9LtGnQ6/qCMOAXIR/yvXTocMBmoh9FC+d3E1Ut1OMfdC0iIXXyOZufneJyrntMijlFJJGCakIStEfVckIsrNHC1hBYlSj0LfynDHswalhRtt++ejUnFgQCU3ssizszO2sLAoPGOkR86ujlKbHSDrCn2btDB8uOLgVN8tcZIYGbPc1h4ORSoDzeBZn8mtykio52Ei6W4mnt20PxLcyjMP5Rx9FCDfsULR8gxTWL4TFEE2wKXj0qpAeEO4XDavEYJp6/JGsB85s8xo8PpKeIOvnVG34wyAWs0u5VL/YMOIqGaylikUZVAHlQLDvv0D1gMX6iFr0qDHxI2dn4vpDA85AZZA8QuCKe2t3T6AW3P7UY3IBQZwjUfBpKJKQtnJ25XoUgVRwX4Kj2MoSRjwxSbyhZ6a0tuOnCLQOQABzLKR6RMP4LoJVL2uXcHE5JQ9ffGF/eGPf7LV50+sMJFznhL7F5a50IGbLate1UT3oOz7+OGTvXv7Xq4eiO5TlogmwD4Cn1x3n7F7vsCJ89BEM+e28oyhRWZU6wKK1IMdsvhAXLRpDNDQiUMcRMBF77p9ySnRegIKbbuKYEf0MASPAzmjyV7AdAkg5Fp6KgOB0Ph/CsEU+ReFDMruI/wj+EkoFaMg02KXZTGDCHo/AXYj4Uxv1NEKJOgj0URNB2mKmWYOD0samYB6+vSpLGYob7k5uaQYCGH4DAU+wiC6JmHUfzLVg+2L7DIyYYCDG8oSqE55eUhAOZSJvlnlzeOEMhrzMwTyDEKg0gMzlADXNwbYFynmQJPhMkbOS+7tSI6NYoXzYBW4RCz/W1Bn+nXWMugDZkZsNA1andfqhxvdQ6xYb9odazI1xhwuk9bl2+w2NWJf2zy0vQMcNi40lOFCAUhMC4JsNv8QHAyvomW1RDBvuTSCaCtol2iCHC5GuYVEhmoStPQy1S9Iv6zdu7lPmERaDuBIsfFcjopScw5SLqgF3iQ1oZuOoXrTsjpjZjMbSY/awuKSffc3f7BnL5/b1PykhCu4sdR7PICLY0TdtqvLKzvcP1L598MPP9mntQ1ZfzKp4qSTfoF1sKwjoKRDqyzUU5bhA9f4NpRdaqwZBogh6WbFtJg0nCAlGLsTUFJv1SIU9IIjv+kFUcat1asaL8O3ovkeZuQZcHnShHMtqzAK95KP1xnokiqnooOq3RTIDQ0o/IMWMTF88JHsMQ/V6fh+MN0VJAIDw871YCdLPQYU5QW9H8MOVJv6YroFCSgEVnBZR0OdoBAyfXNLWQpUhHZ3MuuOzAFcC4NyhtKXwKW0kwgpB42bewC6/r2eNagI/oz6nehyEWZRaBGXmHY2LqKaKSvl8x5QeGuFZTEyCrxmhiqsT9idIR92XcddhR0grGy0KUZEgMQ8D2Yxv4fPiTNyd0+gx8RpAo3OWPv8qmyb25u2ubNn6zsnMqdT5aDsQVn+17w8H2oBUfNLWtAwqPxw1dijBSDD439TL9lR//XI3A7PNBp08azZSwFOkBRCCgnrpMUm8/mePphgkgZQFW0zdkRCZ6N4024rS3Fbgn3Cj/XLr76yFy9f2OrzZRufGg8LPPZN6D/7NIsJH0OKzfUt+8v3P9qbN+9sfW3DLi+uPAPA8gy7H7pBshNTmqi8kGEaOyL+DmWArAgJKJiqAcXeY1fhWC15Cmm44L67EikJJnEcVhDl9Wu8cmsayUN5p+wU/kxUDG/OadnUP8h0ILjoqYdzzBcNqfYxCigPQQfCusaGuELq/XzcHg0j+N+R+4XTYgZcb4IhTBO0eMd/Rvg59C002/zJjcpuagt5BM0AABL2SURBVG5uzmbn5vQnZS5TTyZ7YB/BU/KFxh57Kl5YNGFzQDGBHfVwZErc0/3mpnQlK3HpkL0fgyliCoRdpT6PsItTPxWnIU9ZMZcXeBRqBXQUyjaGKqBtgLLxXls38NfO7KZxo4sXtnJWAcWFCM4zITYun52yiMwp7iSa0rnDTLyt1uPo9Ng2tjdsZ//Q9k+urHGNm4dj8ujlvcDw56T3jxezaC/Q/F2S4BH3mHRFYxAxXMTCUSohIITa8apCHrphmiu/K1/68nmCdnFmspfBsbnxUo//g/4AY08puQyzm0Em2W9WfjCKL4i/M5LG3HhhaVmL3m+/+0ojdVAVmuQE6rR2Ch0mf9dCUvzy06/6+vmnX4QBhG5KZoKcJrtIPHio8UV1cKwb2YH9BmWfsoZTrTTm5O+SVwHIEjjaiyBMEsRJBPRkNyLBefBZZNqmSh1Bj6oVLz0QQQnOIfLxlWIsWDT39o2WmG5LqY2MY9XouQYc10e/Ex3A39I0uACivkkkzFDqUUYSWAQn/aSj0eldPLtFC2FKL0c5gL+7D8bNI8pOS8vLErsBtEzNT4Y7PT1T6cefVAFkKS4WKTQN+nDHqez+Ozxbuv2psjhqRDUcJN1uRsRTXic4SHlaIYDZdaF/UWOcIgKyo5jNyUc4jwtkmgOa0Nh/Zm5a2ZhzxLT35PhMhxWmbzqJxogHFAMO6a3HXegHLB6exixxoWFU6tcyiQDvV79pWP2mLqjSFQZpHYZPPgYPGwAnsw4nxGIgYDgjsrPVkMF5avRLmlhKysD3fZHcdjTVdFm6nj4T4kDrDq0r6HVvJfQTLDN9vbIwWerJ+iVsu6XnLed1+gYXzeAHqRRgb4IwxtCwZQt5W3myYn/803f24ovnAtLycHGxowzqUZPDpGx17fTkVMOJNz+/se///Bfb29619rVDXATrGRoIEsZeNvEEnVszZMlgyuxsUW6qO2UxyiGJZABxGnStBoJJ7h4JcGq+BJY0c7+XMxpMqCGvSbVUYpDVmg4LHwYBRPpXw43lS0AG8Plo8qdq0Pk9WnyqVPVxuNYAAYntQFdMrGOC/oDU5iHwsATypWyi54zwbcpunwcBUUBxIVEZtAmoaPoXwzA7qyzF5G9ickK/ixuZUnZ//0BMAOgZVBdCRkAA1NDFERe+eHZ0B8Mf/j/lGOUNgpMEjRjEorYPWk+UByyGXAZNWTjimqUICA8okfAySbUN7NHGJ8ZsdnZavRSfAdhPJr6Ue6PIV4+OWC43bOkUdkEEvZMGwdG5+dupbWwdyBANhATaeAjTqIphR8r6oGvKYL568MW6FvIxZA9GlMX5fJQ9tPZw5AMTTiaZXDY8E7Jo9Gyipbb0Q+JgKp0fxntgsEVQie6DA6YGSV5BiKo0P5Z/tNzmlzLelA0NeyhuimBNDwSIF8GbZUNPHwPF47u/+ca+/vore/HqpU3PTNtICtLVoIHZdOQ3jWhFQfTh7Uf76fsfbP3jup0enagEAN5CELLn0o0vqoVrrTG+TyPbJUUgBDHvrNG8Vra85qYQpKdfsk+RGUEKXB9wl7AEZtnrhsnBJZ2yD2PnCmpJl5LjAn1M4aZMjSQYjhtxBwkrg7qYX3C690WoSjnUkiKcWB8yaQjvo6/3eeci3yUBLckw/HxsbryOl2yXWM6ufeEjc9+PcCOKOCi9N5awHT0w8ZESCelSwMTlM4f6AnqBw0QAExT0UozR+R0cGvot3l+IKOfuBHoLh4zXiPUMmZuBgSNBUBS6lZTaTb0hQKl6RC49KBiUOVAa0mkrsYgOAQVxcnISvcEJmwJVMzQYXDgqEvch45XyRQVfKkUZDGTrc+l8enZubz+s2frmru3un1mt0dZqBkUrifBQsnHZY/Ddxeo0MJa1IA/OiFCRkkkHG8vFMjJ2CzSSLoRNenUu5M/OMNJrJ6OFoVhEpSGYIm9gyWEzsJGtbPBsDi6Gsenc6OeAwuIS0X/d8iMqJR53JizBEKK4ubFrPJGaN5rePH+2Yq9ff2m//8N3tvxkVRrpiVTSeqjbhP0Rrgtnx2e2te78qY9vP9jW+qZuUUrER7+icENRdjF9w5A5S28kYOyAEAGXyPZCV79pWKsLIBK3QNfLUy2cYusOUS/we5DzihpR8VzCtE+Hztmr3L4giv8qoAgq0BNinnqpwATTVV+9f4s26Zw+GVjLndx1ODiMBMVvm9poIBH1CJGPFT+bPomDrfo+fC9lCRcYQwv+N9PY6NYEsQCLGccLAsoJmtC8wVc2pSvI1ItbG7oH3Cgh1SPHdWGkfE8m79smJEVko5EVQ1MD1Izv79pIq13fSF1IqInwvWRo5JY5uCCwCzkv+TCDxkJ0egqLm6IuAaarVASAk+mdJ8cnNNmLDzMc8BETZR5TYBDnv7x5Z9u7R3ZZacqic5jzyL4zsLK5DTBQaGE00fJz6YzlsCsTjtBhXJBjpepEyStEPT2Q88Gw/iRYXR3YL+aoJJdo6+MyHiM7spT/Hk36pJXSloOI+GpUKcWReI/MIHOyFMo8SB+nQ4RSmhDZrjNAQKFJTcnEF4NsdKFXn6zY3/7j39nL169sZmHWcsWcRPMp/aQzjeNCpW4HuwdSoH3/5p2CigZVLhZYyEglSGtElV4jQ8OWSaasgGVKwLKpFIBARsnWqFuL7T0gSvZRIuclA0nOPxT+P+8pMu6KSjMODzcxLnTHx8da9lIHRx+qY9O89KWX4kE41Nt5/W7O7RSGR506VH8CkzWighAc0aBCGn+BBxWN0x3Zzi6KhteXqarhw/ep3NYI20sK/jsPOcqESAKgA8IUTU6N6ofY36DOUxc3DccMfiAXDRroPM/od/BM5XARWL8oP8ncgCmhJKO9X4oCSwiMgINzS5d7LT5Z8kYZCq8rtO0WFuZsegquU16ZEIYs4paUjZTyE2PjGpMPDFB6uWM8VqiHx2e2f3hiO3t4/TYt1o/5whCeQTIKR3GIvlOaGjixU/Y12xoyeebwiagblrtfGdWW2xKB4HAoGR+K7HOSCFu6MXb0WQhlHpxWvFdyp87o/ET/XTA66a+7a6RQZqNDAz3ftzBlSVsml7d0OuN8maCSGinC0pRKzIRDfekgU7SnKf3++Pd/stfffmXLT5cFnk2OpsVF0cIQpPdN285Pzmx9bdM+ffxkH999sMODQ8FnOCxODaB9coxfOp6wTCpleWwZoYXfP4iOcHZ5pYCqXiM2eG99AyDF6Z+i6Z7j/UBeeE+VfgwoVwRyNACDCWTQCCgeNLcWv9+nNa5spB5KKIk+4RtD+xH2UT5aFys4yG5FE7zohtMUEChUhECIlrZhIuio/rDAYkMfsrWPdZ3T5QBNloo+PeS/UUHgwwTNHbUq/30+Gtd4HNpCsOOEW0a5Hum+ux4FF2TIsOon/OYFaS6HQdDZlE9kTGmTw2KGNMpuzndyovZrrH+n/gQXQaZ8lHEE1PLSgk1Pj0v1l5uIgEKvA9MAymioDyMjXNZuIt7u3imgjs+wlbm0s4uK/l08kZImOVmIYLq8rEnVNWJoQ7mgLKbacXfHAJHS4pkzwNlgkudSdYAIACLznBlijWbyylBceNpTVir6LKIhk/TtNZ2NJK15pj4pZAmPhmSn6QKkmi0mB/t6XnoMSko4x8abr3zRF6VQCJgQyfPp1gGm3O7n53Z1WbbG1ZXlchn76ndf28vXoNGfSuQFAwKmJ5FgPLAkALRHB8ea+m1v7kg9Cec4soXX5ey+WbYOWRaX8mTK0pggxxCI6Vq10bDj8oVd4SpBCcTYN8G408fk+qJMG4rrT7nhjUQZirG3w8Rh6sqk+epSIFwCirIHxqVE9RlODDu8hvUBmUqwFE2SPAhceMaREg48dRFMTcaCBnqkMxFh2CK0RNTckrkZ80bj54geEQWhFtkKLhDtAUFxf68MhXUMy1K/iByoSzCRtbgYycrcpPVGQ+KO0OmheegwPKI+fNqlvRS9WvgCKO2CWe5JjhuJG33HFAw6C1o8e4aStn0ShM2IZVIJm5wo2urKgk1NoUeSVkDhkSt/3Lt7fZ650YwNDcEGbqo/ZFKH/Uy782CNm45V6zcq6RFAQQPv+ARWLoOkhqFJSCVF78OFQ6/5iMKH3SzyKfslr1yYQjLCJ3HwXkHECMExmrFMrqDPg0DiPGBM99u+V77R6DDy/rgw8AHj0tJ8oW01NPDrblxNuRlLDQ30mOFTNqWwJymNWb5YUkDR4EfNGZHNByt11wYmxGW7uji3SrmsVDq3OGvLq8v2/OVTW0LgZW5av5zpjbKUavuWNuUQEA/2DuSO+OH9BynwUIeSJWBEJlkwI8gip0PXJNAIHtsVyhjqekoOJm5M4Pqdri1p4BBYzjzmxqYZd53xSC6PEoqamzLh4hK6NTYz1MAYCPAw+rRG4FYDisUh4v0zZfGRse86JKscFrsROiLqcXgAfJE5XTGKsSt4Qif9RfYtpDgRGYP9qAzrQu3uQ0VHMEg9SX3WvR5opMGh7BEyHuUN0m8I6yACQykPNZvFL84p0Om5UZxi4s+En6uRPV9CnwMa7qnPcaKgl7mu7+5rDqe0Q/GXMZAmsgiZSHMhGZfvlQJqsmTpTFJewMgOkAlF8hsYlAczG5buLYHDFJlsJ58U69yapnmU9Ow+K9WqHRwcWLl8KWvPWGzAstm8AobvUInbwKGwIUwjWYqs46JASUvjGQzCIuZDG6oUdpap9KiNZrJa1lOxkEUvL0FcNB6ntuhCRlNAzjOL6sglhYyO1Slt0GOGyiZGepRH6UxWgQS0iLJvGDDhkA8DJEbCgeTGxAWQfU6NkXPFGhqztrV1Lo4X7MmzVVt9umzLq0sSzmQZSVBJlJGFWatjlxcVWa+AoPjlx19tf2dXQQpcn1ILU2E00JJM90KPwbgeevIt43h4NcaHDtarIZFDR4X7iFhLXZZ5QXjE+8DgYSP6AgfJU7zQ2jX6BvB9LENhqw5ol4JUFItukdIirCK2LMGpQh2QAsqzRLS74cAzhnUlI+cyyZk9BJOP7St68JAkFfwhoHh4GlqE4QTjfuBAvzUmYwTut6T3p+IY3d/pBp1fXPDl7+yMmNU0+kcnx/b23Tvtp9AvjER0VIp2gdXgieVpl6csXYjg0k5Aud6Eq8sKokNA6RUGg3CwcroIh9zmNAQUmQorop7d6fULmRJkxiB1crBbHcDXAAeAPbGH9GEDi9xO0OJg2UyLQTnK+YHDNJrOqpSjkuD1X2GNg1BLGYS57/w0rGJ9EvZ+lM6aYmLbw3uhiokT2HDKUIZFXqyqnxdJQfieChRHSr2q4ygJQLRJarLkoWrjGeicjefyPUq9wti4jLNK45OKXCSaRFsPSjb0EWQPKNPKVBhMY6pWq9q1XDPqEr2fnZ+yhaU5W15ZsqmZScsX3YZFKHBuRRwIqw07PDpRQP345x9tax30xLkONIcXmah8CCjvXTBbM+unlBodtdjwkNGi44eKxJZ8Z+HxyDaHWtcnfPQV/KmxeYRUD+Ng9RjsRgIdnvdAlpSBwG8CCg24x+WynDT8FpeyrALKaRK680NQRdAigsOJc5/3GNyQ7DIILjIdSAUFPrLO8IqCUhFBw2vmhgbnhws7tX0EfdHg4tYhMuxggNLAU6KfhRu0urosgiIlGVICb9+9FTQpQmB70IJpc9qIpKY5hFyeom6Gck9mdc4TkkZ7QIi4MCaUFs9kgzHImgOWTg5LG3xled4mxguCEkFdBwnCZUXmH5apeEyL9osKvrY3dtPENqfPen3Ddm8Dkph29jWlpUuxUR2AzqcYHRxwaj6Gf5ybChLL5UtVP+hn8LlJKhqzcUmOOSmVz15euBLKBI/owGefyjItBBZnj9UF5R7U9kLRbYB4plzGp6enVqHcawAZc5S/KqGlmdleMg1EZNoKpXEbzZFKk1KMiSiq7uSHquaQRClRnqHXuYVXQ5aq1aTESvpNpxNWLOVsZnbKJqcnlKWwy0wA38et8L6n0Sji9xtrm/bjv/5gn96v2dHRvijqlHjU48VcRmNzXoVEVJIpG2U0OzVpAyMj1sSkrYEKakVoa8hk1NEEEz2UZyhv0nU4/z+uEh+uKNKMilFBqlakKCvbTEzkEsNCTlPywQ3zfZSPz+UqwhIvBJTcFwL6IJrkCdgblqkOxgTx7pJfj1t4lte8VmVSpLmo91Fwcv9aAMKUfLzOyyvMAqo6ENykDg+6tYdbx60JSTHYr9t0anrSnr94rqUvtzBWlfSqgGjR+iOoot4rjEQ8OxE4sofxgHIeFKNyR1WwM4z6Q8m5yV7HUY5IImMNNDLcL3mwpXnoJgWdB1wToaeQ6fhMWWmjPiQv581Naem1u2SUpKWz4zY4PGK3lJN9PX0vEzoqBrINRgj0nW35AINacCdDVjlA2sCKQt3AkYSki6s9SHJJSIcFkbQatZ/kHDsdnufCFyUwd68PuRz7hyzBwuK8gAtRdtrb2xUuUc9BpEkXOfp/487PgnesIBkAAAAASUVORK5CYII="/>
          <p:cNvSpPr/>
          <p:nvPr/>
        </p:nvSpPr>
        <p:spPr>
          <a:xfrm>
            <a:off x="27679532" y="9154432"/>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90" name="Google Shape;90;p1" descr="data:image/png;base64,iVBORw0KGgoAAAANSUhEUgAAANQAAACfCAYAAACBQfe3AAAAAXNSR0IArs4c6QAAIABJREFUeF6MvUePZVmWpbee1s+0dK3dQ6SurMqqbrZCo0g2QHDEOUES4IQjckKAAwKcN0AC/BEc8kd0s1FdXZVVycqMzPBwbVo/rR/xrX2uubcA0RawMHc3s/fuPfdstfba6+R+9HB/qX/vYynllvJ/S76dfUq5XO72p3PKKa/0/1zO38u+v1zyc0vllkvlxcst1W40tLezo+3NDa2vranZqKpUWmh7Z0MvXr5Qe21Vw/FYpUpFG5sbqjebKhQKfvfZdKrBYKCrqxstF0uttFoqVyqa+zrjuvL5vH+ePy8WC19nrlBQvlhQocjXogqlkpTPxX1ln7m8coWSJpOFut2hPr4/1G/++u/0+rsfdPD+o64vrjUfT7WYL5RL78e7LgrSvCJ/zT74Pnfu68nl/blcSPPZQlrEv/Mf67NcLrRYzL1Ovm5fV/ydj+VioeV87mvNnsMyF9cd65q7XZ/pbM7NqlypqVAsx/unda9XytpYaenpo3v65U9/rN2tNY1HPU2nA02XI03nU02mS51f3OiHtx91eHSqy4sbTcYTVUolba2v6PGDPe1sttSsLlXKT7WcD+P6liXlckWVCkWxNeaLOXenAmuay4ltcPt8CgUVCiUV/ByKvn5NF1rM5prP535+lUpJuXxe8+VCs/lc0/lc48lE/eFY8+VShUrFrzeeTP2+tVpT1WpdlVpVo/FYpydnur7uaDAc+fFWKlXvk1K5onK5rHKpolKprGKxqDzXnC/6ekqlkpbivYYaDfvqd7tazOeqVCqqVquqVaq+n8lkyqr632v1phqtVRUrZc3FGo6U+483KDZDbJvMaD4bVGZIXxpU7IvccqFyqaRmvaaVVlNrKytqN5tq1OpqtWpaXa1pZ3dTDx4+VGul7QXEoFbX1lRr1L1hMI7xeKzRaKzhcOhr4PeLpRJ71BcWBsVnQfnbC2WP5ZXHqGxYReVLRf88mzk2qZTLF6R8SbP5UsPBVKfH5/rhD2/15g9v9Ob3P+j06FSj/kDT8dROxpudjVLIaVHkq18lGUIYMn/9bDzSfB4G5UW0MSUjWWKkSo6AJfvsvNgRy8U8bdzk4HgRfmepMCiufcm+xFrz3jgFb+688suc8kupUa1oY7Wtp4/u65e/+LF2t9c1mfQ1nQ01m080mU00nsx1ddPVweGJjo7OdHJypn534PdpN+u6s7up7Y2mVltlNapSMT/DL2m55CryKuTDtXKTvh8Mih9grZO3wVC4NjYyz8PrOJ1rOY9nwfMrlbj2nOaLhT9ni4Ums5lG46nmS6lQLvk+Z/6dnPKFsgr5onLFgiaTiW5uOhoMRprOFn7fYqGoYrGsUrlsQ+L9i8WSDahQxHjDoMplHMPS6zEejzTs97WYz/xzpfTz3N9sNvfaVjHUak3lWsPXlCvE7+a+fbD370cou9h4sJ8jFJs29kMWiexrl7GM7KB/O0KxGfCwC62utPX44QOtrbRtYHhdIs7qaktPn97X3p1dG1C9XveGr1Srqjcb/opBTadT9ft9zWZxg/ybH2Auny6ISPD5/fkeC4kx2djyGBVRqJD+DU8aC873xMPNFyUVtFjmNBpM1Lns6P0PH/Trv/wbvf3+jS5Oz9Xv9WwY8Xv8TnhhLwrRRUScWUQee+ZYP37DwZAVXea0WC7tkVniQh6jiOga65c5LW83vxYGZANczDVfErH4t6UNprgsxDbmxfh9HEiuoDybXAUVl3k1a3Vtrq3p2dOH+sUvf6zdOxuaLUaazcaaT2aaTMYajkbqD4fq9Qc6OTnXmzcfdHpyrn536GjYqte0udbS/u6qtjaaarfKqlbyvjaxlouFn0GRbIC1doRmw4fh4BSJ3V7vdK9E/Pl05oXhd+KZhrMhOtm55FkvJQPh9XiuRTvO6Xyhfn/kax+PJprNWXteq6RSuWrDm85mwvWUyxVfy2K5sBMql8mOysoXS3bMGHKxlLdRkzVMRiPN/bvx4LJkhj8XCyVVqzX/7hTHUSqoWikpT3byHzSoCC32stzcbURKDzweeqQunw0qMzQWJdIVNnUN77i+pvt399WoVTUZDX2hbL+1tRU9fnJfu7vbaq2s2KCK5ZJKlbLDNAvgxZ3x0Ce+jkaj4XDtlI5LzEeK5+u0x875fTE8Nmls/zAcNhtGxX3ZoLCFYuHWoOJBlRxB5pO5Tg9O9bu//Z2+/91rvfvhra6urm0Qjg1cG6ncZO5UkBSFdGe+mGqxnHuD8/DYGAt77ZwDFGnLYpEMCg9KRMWgMoeQ/9KouHabY2zaZEy3qfhCys94BkuRCtq/8FrEjGVeRRVVzpe13l7T/Xt39ezFE33zs5fa2F3VZN7XfDrRYrzUdDTWYNTXeDLSZDrR+cWl3r75oINPJ7o4u9GwN7RjbDdruntnS/t7G9rZIdMoqZCbKbecOT1iZUqkc8mg7NiKnyOOnwSOiLtiHUjpbFCR8rIO/Mez5Znz86TqOE4cXYR9nmlOs8VSo/FEve5A/cFAQ6d4S6d4/qzWvTcmvD6RG+NJ2Q5GScqGkRVI/0ollTEolwak6Avvt9l0ZuOyMyABcIpdVKkYqeOyUNCImynkVS+XVcz/RxjUl1EnZVcpgEfekwX6LELFooRhr7Rbun/vnlbaTYnNNptoOh6pXq1od3dH62urqjerWltf1e7enprtVnhYR5SCNyN1Ex/ksXyyEFkayHvywPAeM+e2cnrpME2tRO01Y1EW3mgsMA8oq6GWeMtyAZeT8mnqGB54HpevUW+km9NrvXv9Xr/+q7/R6em5SiWiJvl2XpPxTP3rvga9gUbjkVMnItRCc29wrn8yHYdXLIRxk9L6AaXI/uX6Otj5OmMBSUHs2Ih4pHmutbCacFjz2VLzCTWIt5jy+aVKbAoiwzynYq6kShEjuKef/vSnev7Nc919dle1lZKG4xtNRyPlRjnNxlPXVONJX6PxQDc3Nzo+PtPx0YVODi91eXaj7k1XxUJBOzsb2r+zpfv3drSxXlO9NFMxH07FqaiDdTgIng01UWxkjD6eK/dOhObZUL9lzpHfwQgxDDY0z9WO0VEuDIo7pT66uLpSf0AUwTkt/P78XLlC5IlUjihGXUlKV3TdFK+FAVXKFZcWRb7ixNkDqbbmukajkbMorptdbiddLNtYnVJzLYWC5uWynWuJZzef/v9FqLiHzHOmvO6zMaUYxcOzq7+tIaRysah6raatrU2nevVaRZ2bK03GIxXzYWj7e7tqtZvePI1mQ9u7O2q2+Dubm/w7f5vqYWDtdtsGFZ4spRT5gheJzTYZjX2T/AzFJ56SD9JFPCFPmtdlcXlte8tCXksbFO+HMaV0JAEtmkrz4Vynh6f67d99p8vLjirVpgpFCuO8xqOp+lc99bo99Xo99Qc99fs9jUYDjSdje3wMjfcv8l4YFAZOupbjYeccsQxwuAayM01pX5YlpCiVNmtWYzj6zfCkSxf1hcVUxdxCZaIC97rIq1apqd1e1+Onz/TLP/0TPX75VO2dtgpVaTS+0XwyUX5cMOAyGXc1Hvc0Hvd9D53rrs5Or3T06VxHB2c6OTrVdDJTe6Wpre0N3bu3p92tttbbedXK8fhdl84jTaKGKhaJDJ8NImooaiAMKqL3bDFzZOf+AXDYO3zYoBaRnjnFLxR9v6SlN52eLq4uNRqStRS9ljgm10JpwztfwYBJ6fgsl10zYVBEK+8TwIpqGKAdFRkEUXMycb3uKElaTYpXTpHPNSqpI6BUUQtAEgLAbCpNJ8p9c3/3P4DypeiapUpORyIF/NKj2qOwMVKRzcbhggAd7t67o92dbW2srhIA1Ot1VCzktLmxqlaj7pzVngHkpVpRjehT5QZBYViEojc9BsENZKkef+caWBB+Fy/EzfEAeCAYsr1PlmqkCBXZBgscBkUeD6iwJMTjmVINYmNN5bVm0ny80Kg31s1VT9NZTsUaBlXVMlewV5yNphoOBup2Ojo7O9PBwUedHh/r8vxc3c6NQRQbFJbi9JXUKOfrW+RyGi1mmswjiro2ysJ7Bk6AKvK5XHDJUbS7XltqtlxqTLE2X6g0m6kMoLNYqkTkzhW0urauOw8f6tnXr/TtL36m3Qf7KtRIV0lNR8rNlyrMi1pMphoNO5qOE/JHtB2NdXVxo8NPp0Y937/9aCNjvZtNjGpLeztrurfX0uoKm5INudRsiiHMDVh8rrkDfcUoAghISCwbmISYCDyfOzpR7LOvKAuor/gM9K+mwXCog4NjXd907JhcL+WpXZJBUTuRwRRLWrouYZ3imd/uFS1tYJQX1Vpd5VrVEct1aCov2GOgeYs5QEnB6V29Vve+Mqhi4CuvOSllsaA50XcyAYr+bFBfwuFfhqFbACLLz2+LZ3L3SPuAsV0QEgmW0ubGup49e6qN9VWnegIKXs7UqFe1vb3hiDWfz5x+AT3iNabTicqVstbW19RoNlUhlOZyTpFYUAyIhZ5Mp/573UZZ9qbMinzCMuhflVCeYNxIRTJnkHfNlBmUMCgiRz7qHTapUy4HeWkxXWg6nGoxxXFQwNZUqDaVSxEqQzHxaIN+XxcX5zo4ONDxwYFOjo50eXauzs2NpuOJSqBJeNtcwddWKZWNYN2MB+oC0/b7RjLDWyfgITmxMDIMCi9MhA7Ag1gwwdktpMpsofJsodJ0oVqhqFa9rt39PT35+qUef/VCD18+1crWquZ50lGMOtWgi4IWbN7JULMJSOZA88lI8+lYvZuuTk8vdPjxSO/efNDZyYX6vZGjQqu1ou2tVT24t6btrZaarYaNajEDUqf+AayYR6pK+pcMKl+IKOE0DsNJ90KNiEHx3IluRCdqGNaO+o1o0+sNdHR8qn5/4OcEulcsVgLp5JmB4IHk4TQL4ZBBA6nbiEYYA+/J90ndMD7qdf4ewAnp48xOj09Sf4yPWqtaqalMHZaMyUgkWVS+4CxD4ALcKxHq1mj+rT5SgocTKOGQmlKmDI3hArBkogPpHJuwVq1pd3tbz549Ublc1MnRoRbzqSPTykrTRlUpY+Vy76DVXjWKc3l5qWqtqiePH2t7e1u1WtU3ORwNbTCkcXg5tlIRJLBSce46wTt4MfPepI168iT2glFrRO0X+ZShXN7c2C4IX94RwJvYjaIIEsQpHmb/pq/lLKdalb5XU/lKQ8tcSVMwXK6lwOsvHJlZByJS5/paZ0cnOj061tHBkYb9gcqFiurVulrNtr+WiyWNJhOd3Vzo+PzEhnh5deX7BRgAsnXKbdQuLiprDST80CDHNB/9qOoirwoRdLLQar2hu3u7evz0gV58+1J7j++ptbWqUrNqsMTR2B5ZRsqMXAHszCYa9buaDPuaAlIMqQ97ujy/1NGnQx19OtXR0aX6vYkK+bJW2g3t7be1t7eu3b1ttVsNFfKgkTPXy/P51H/2emJEZDMGYaKW4jnMY7Ed0Vz7UfhnvTo2+GzmDODm6sZwOP6ZfYf7w6Aq5VoYyi3wFFEQw+IuRxNaHTmnguVUh2NARu28JaK84Jr4N9dj7Cmjhbx+1Ubl+jtB7gaYFoaatEj9LNJbQI3cNw/CoG5h22xHpTAVrZp4gy9/zukLTbcRxjQx9FqtlLWzuantrS3tbG/ZkA4+fXRgv7MPCLFieLFU5uJyqtVqaq+ue2NcX1/bGJ4+eeLfr1Yr9m6Eeb5mBuWiNxk2cPeCxSiWogFHs42FIyfO0KQvDCoW77NBBWSOcaV+T0LUDIsvQb8wqJ6W87wa9bbK1E+Vphb5omFcinD6MYUskqS1G49G6lzd6OLsXMeHxxoORioXK2pUm2q3V50+kJdTZ110LnV8eqSP79/rE9Ht5ESdTsepbqR5CU7/d57LZ6Na2KNXVFJ5UVBxJq23Wnp4b09PntzX81dPtHN3S9V2TYV6RcsSqGbRbQLi1MSADbVLWUuK8W5Pk2FPs8lQ8+lQs+lQvU5H54AUB6f68O5E52cdDfszP8PV9Yp2dtd07/4dbW6uqVGjfiVrIWWaaj4HXAgwJee6MSsSU9O3EM6QVNb1esooyBJI98ajsXrdrq4urlzDkfphSDhZrrtUrESTNtXAGfABeofDAOUj/SMaVWs11eoNG0ZWy9ppJQMPhNGm6dej3uM5ZbWXI2BGHAiDkIolkwWIdMVyUblvH2URKvLQz32m1GNJPYQIgzN74luEZkp4jE43qRWo3Ysnj91vmk7HGg0H6vc6KpcKTvX4frvdMPKDVyfFo9NMOKZGw6C2N7fUbDSUp2maGrpcE9GLlIeFAPK2hyqXVWm2VGs0XGNltRM3XUwex/2MFGWjhoqULzMucuEAkDJmSLAX5nTvJ1NNRzNpkVe5VFOp2lCx3pKKka5pPlNxNlJugRf8/GHYdz53YQukyxqR65dKGD0NadJZar+5JrOxa62z42O9ef1af/3Xf6ODTwdO/6IoTn0Q+7UvmqTJ6HOkzkobK19SUQW1GzXtbVLfbOrxgx3t725odaOt2kpT+UZDuVpdKtW0LBY1d2ggHS05xR33SPkAeIguRMqhhv2ubi6vdX5M+neuQwMVFwZhCqWpVtYauntvX3u7W9ra4BmTJdAfm2k8xiHOI7vxZgzEbwxYRIVTLLiWjjQ9H8yQtNdAT68vr4yiTmFGcJ+lAAVu+0IEOKdw9IUizSMiYURA7XaOIHRO7wIqJ9pkIFD0zaK5y7/zuvl8IHqkmTBcMKh6g5QWdBdACXArIcPsJwy6Emhf7kdP9lLKF43SrMfk5/dFzwSPSc/AUOd06q8YGYVbypS0tbmhr58/M+hwfX2lYZ9G6FS1alkbG6va3FzX1taG07nlcuZisNZsuUAElKhVKs6hSRUDpUv9mhxUj6AMUUNhUPZO1YqqrbaqjYbBCDraziDI2Z3ypT6U06Vo7pot4X5U0ILsFV1Bh88PY5oZMl0CRy+oFUlTSipUqio2WsoVS+7aaz5VYTICs09sBtxb1mANsARKUKSk4emgBeH9gqCEl106Xe5f3+jDu4DnX7/+QcfHJ0YPqU+jBMTrR7qTZQsFqDXLpaqlimrtFVUSe6TVqGl7raWd1YZ221WtNStq1suqUuestFVsrajAfVRqEhGLpnaupMVsqekwoWsl8wK0mI+cAvY6XV1fYPhXOvx4pndvDg3CDCcdlco5P1sg9Tt729raWnE6SOdiYoOafU5dlffzY13sFEmVSOHdx8E1LDWDatTrqdcBbew4A6L2dBTiq/dpILW8Fumj7z2BEaytE3HndDS7C+432ajK1WiduIcZjejPNKSoxYhKNH7582Q89etT12cGhXMw6wKAiAyHr6Wys53cT57d+cKgEjJyi3ZEQzUMKCJTGBlePHLNzJjIfddWV/To/n01azX1e113m8mhq8mgaOCC/rVbTS8yXoEQXKvXVM9AB6D1Qt4/wyJHcpxgWQyMNKtUUgNQolLVEiNKoZidRmThg0XK+lE8MBYlY0pkdCRqQT+czKAcWcJpkG7QtC5hSLkwgFyxrEKtxos7XXIhDepo46N4TsW4rZpmZNBm+F1TgvwQgjpjsMQemsxx7j5a97qjk8MT/f67P+gv/uJf6/DgSFoG54H6YzlfakojmXWHT1YoqFUqmxe5dfeuWpvrKtYqWllpaH9jRauVvMqTgTToady7cbZVXV1RFVbK2oZKzQawYTIovHZec4oaNqA5dVT1Y03HQw17A/U61DJ9nRxd6MO7Ax0dHuvs/Ni9q1Ixr9XVpu7e2db+3qa2t9fUqJO2TwxKBcgJyhk1WwATFE8pti+pRwuqlkqaDIc6PTlRv9v3/uIZEdWJ0AAVrCfATjR5l9EHKlW8L4JJEfUZyxSMGJ4dUapqEIzywam0U714fQzVzJsERABa8PqTCdAP/U2eXbBAMKSgLhWkEkwJqE8pQv3sxT3fUcC2RIRolGWRCNAhS/Uy7lv8vEPYbUQgj2/W69pa31C1XNZ8NrW3qZRAhBra3FrX9vamdna2VG/UjKawoF/2jSjEB/2eexFEu0qlHA02kCP+i/CjVqulvb091VstzVlUe24anaSlAatzwywKdRqp5S1LAhTPzeNUHCeumR1E5iySQbGVK6WKf5YUjtUvAJbAIeT3QJ/GM5omhky1AEigIRscQh4lBso/8LADfQqyL2my2Q3x7J3OzKZzjfsjvf3hnf7Fv/iX+uH1W/W7I03Hc1OJAEunE7r2FOQFteoN7a5vaO/OvvafPVZ7a12q5NVsVbW71lJdc82uzjU6P1Xn9ESz6VjlRl2VVsuGVQFNhS9JvSGut6CFik5p8zBVSGucJcwMo0PJGvYDTj/6eKKDT4f6+PGTLi8vDGCUyzltb61od2dd+3e2tbbK5mWTRoOb/YP3t6PzpiYtS6gma0mtRRYyHOnq8lLj4dj3GVy6ig2R/UiENlBADZ3ACAzplidIFkKG434j6V8wW4plDKpu5+a6yZSvxEBMtVMAD7AnUso3D/qYuYaFvMpVOIG8V0E5WgXcn5FXuIB55f7oq4fLjNozHkMMjGiUGVj2Yl8aEzdkLxlUK8OdsI1LeAovQEGVYsmoz/bmpna2N7W9s6V2u2lAgk0HksUL4C2wSvoXhPrZeGzDvHNn357h4OCTe1hZ/cOm3Nnd1dfffq2d3T2zxOkDkBZgTFwXXiQzpljAYDD7YpNn4s9G/hK4gicKgmb0i9z/WOZsUHw458/nVK7VlKuUtMBgJnPNuyMtx1PlltF7oVAnjeET9Cp63sEOd0ZvXljwHEHc5oVgcUT3nd6WdHF6od9/972+//0Pev37N7o4uxJw2HKe8/e9yUpl7Wxv6/nzF3r47In2nzxUda2p0XxInazVZkWl2ViTs1ONLs40uLjQdDgg4EXfjZZFs66NzXVVG3XNl3nNVdAsV9SCzYFHhqFdrXkzUkvMp3N/9jsDXZ6B/J3o3ZtPOjo41sXFqaZjjGqpdWqqu9va3l7X2lqLMGejY23pXzVbLWcQrAXpNWk2a2NUtdtxus2eMuPKLBBqxNiwWXR2gxiDMa/gMy2Jh2Djco+zEnA5dVNKuTGUjF/I9bhuo4/JM3RpAXmAzCgiGIZDgKGm5TnVm7GfgoAoLaqAPHnl6QcCEn/z5M6Sm6KjD2KHUdkbO6tIDO5b7l7Kv7hRFxFAnRANomahsMQY6IH4a7OhdrNhZsTKalulStE1FcYEPEwKCWITDc+Jb47fbTWbWmm3zc96/+6dbm6uvcAmMVagLe3q1VevtLO3q1KNIjMfUSxxwoh6MCsAKqr1WtCQ3Lz9wqgI1yzLfOp0CzYzd+Reg4vRaMACb/MQR5OxCa80AvPlkpvC8PhmnZEWRCn8O7l1mV4IdBcerDO2RCAF3AgiqcmuQMLA7fmFFxEjyedYi7z6vaFOj871/s1H/e63v9fx4Zkmw5nTPag2QMBrq2u6c/eenr16obuPHmh9f0elRlnj2VC53Fy1SkEajzS6ONcIVgFMlT7o3UhzCLxaqFoP2hdrtAAsoFiHy1gouU4sgpjWaWQHYhYAPWnQVN1OT+cnlzp8e6iD94d2fFe816inaqXoemp9o62Vdk3zxUQXF2euje8/uK+tza3UqKcHBrwOzE4UHLkfx5tRE7Mm8ymZUyBxkZLxKBMg4B5i1g6J+icItcGIwZgArNgzAC/QkVzzUGMFU9m9VDfoZ5QgpVQrVeiV3/bP2Keecijk1Gg1jeaRppOBLIopI2FzYPx7G+2lm2gU4gnBc8c+fWTETdcbrtyxxPDsXAx0l4xptb21qa9fvdS9/X3XQCA2eKbBsJeIo8GWxtqht0Dd0SzvGoXFJh18+eKpmvWGrq+udXF+mRjPkUuTLgBgtNst1w2tNVKXiiqN4GMB29frNa2urdroVlZWDVxQQ0W/CaoPhNiiiglZXIwHjooZidKwLE3BW/g0imhmcnhYwKN52BWgSCCcw5kW07nXjqjEJjV8CmKQC/a5czW6Fl6zzKAyZkQ0npeLBDrMKeRn6vcitTo+OtPZ6aWurrrqdgcajiZqtlb0+PFT3X1wT1v722qutXz/5PhZJ4DUaTYZa9DpatTtuIYa9zuaDLrKLSaqAvzw83j+lCKFV490h5QJBwbXDe8+I9wyKlGta57LqT+eaHDTVf/kXCcfj/Tmh4/69OlYZyeXBq+aLRrvrN1Ik3Ffw0FHjUZVDx/c1717d3V3/47RwJxouQxN3cKJwUrgOQf7IZjz0R+K+t37sRANV1JSGvOkrPSL+Fn3kdIMH8+h1qg5WnnLej6L1JbXI32eaTIYOXXnmZPNtNfXVanVArWFx2ebmGlMKVHMq9JouIZyAx4nDt1oMXfvjAZ5rl0rLz+ndYnZ/AUI7CwpdbptUka9AnUiQy0uF6qVS44qLNYvfv5TPbh31yzz4aCvjx8/6OLyPMYDBn11ut3gvfX7mgBJTwsqFTCEqu7e3dOPfvyNI9vpyak6Nz1NMLolfRIQwKAouc9EPlsvqrZWUbUJabGsWq3imml1dcXNYci2RvWANm1QpDUJJibVXM41H/a0oJHqQplNFtQV0i9X0qbzf2Y/58mbjUcAmy+Vm5GKBViCodGsZgxA+WCHxzhHMBPwn077zF5mzolMIP6Ocbp+nfFeUY7ZsAZjG5INqjfUcDxRo9XWo8dPtLmzrVq7akOi/uRZRQ8uvDCpO9A99c2o39Gwc63hzaVys5EalWBXL8j7ga4rURsQXXFApGR4eTc8iRQqGhUstdpalsoag2AOR1pcd3V9cqH374/1/v2R3r890tVVJ5zQeKBe78qpoDRRq1H1ZMHD+/f0/NlzbW60ldNIk8lA3V7Pz5nGN81aczoTssfeDuZCsM8zCB6AJ1cNo2d/AN5glEG2BfChoYvh5YP9H27NzIbZDFLCXOMhoAmDiBUPtLbWVtwAzgjIgE2s7XQ+8x7CQWNsE+bz+n0Nr28MovhnxiPlauacR7D8zCO7ZeuktC6oIxgUmygbbKO8Li5TjA8pAAAgAElEQVTm2lpf08sXz/XCn8+0vr7qMQaQvrPzM0Og3OTF+YW+//4Hs7aJUtQExWXFaZah9a01PXh4TysrbSNkGNBKe1Xr69RgO2o2W8EIToUy2WK1TrEZ/bOsyGRYDMNiQ3h8w14hxjRMSclB/yd/n2g2YoiOWo7+Rios09BZ1iz0eEgaHzSLfMHYwcRRs5wLFNDFbUKAgMJpC8REoRODRMEKo3LKB+s8Mc9JOUgBMSrD7CZs8JpEurLmy5y9KawGIiwbqMHEcpURl3g90C+PT1AwG7ri6YB0BSw/7Nyod3Wpzvmp75mMkKyAmTOcQKXGa+U0m0Pt4nsJ3vc8V05L1qQG7L6qfBXGRUTo5WCqUXekm+u+xz3+8Ps3+vjhUOfnF7q6ulDn+kKL+ViNekn1Wkm1SlF39nf17ddfmz0zn/c8l+WUq8Bza6pWrXsK15w8h4pw30QRnq3rXIyrWla53VCe/pAZbkt/xvBltqdjyjr4jwGl47hY59kC+lBMcXuSoRZcUhyU+5I4XKYH6DMS0tjv0OFGI3WvbnR+eqbDTwc6Pzt385uea64cPbDbBnY24Jbob3ErJsFGypeDuG3YMq9qsahWpeRZp5/85Ed6+fK5Hjy8b0YyFzIaRygfDeGGzXTw8VD/5i9/bWSIdI+aoVFbUbu9ovX1FW1urWlrZ9O/D5oCmrexvqmtrS0bFDUR6SivPQVV08zEW2+qRCC9haNvF5C5p4CCo4iNaU9macjb80QW14qBEmUEThY5m3w1vy8ZFZkzyJ3ffw4Rtej6EW+f9beCeUFkCqPCcKgRDbO7/0VUCmAiUNWYDTJQkSBxYGFqF6BejMMTvzwHoOEv0ELeh1QDPmFWQ3qCFWAh1UKkS+N+X4ObG3Wpcyj8J0PThEiRKyBXFQjJOJxAHd2fc5kRk8Au6qsRoejHeT354UVR8ymAwsyp6evv3+rtm/f6+OGjDj590vHRofmBrWZNTQyqWtTdvR19+83X2trE8Q60WCbkrgAyW/csU63GtDYG5amooP2kBmwQbQsqQqRu1R1hQUjpo8FrdClikjNrH88gyq9gQrCUXnPz3yoqVMomZhOZ3ULBBbp9QjoKUXjo9cOQyGbGg6H6Nx1dXV7p6PRMV1c0n3vOyHIep0sGlVHcoloPw7EhpcUF9fIFBzlDa62mHu7v6Mmj+3rx8pkePX6ou/f3tb65rlqDBhpgwVzD/ki9645++P6t/tW//Au9+eGdBl3QqJo2dvd17+EDPX/xVPf43fW26o2qwzVgAoUlkYqQDPgBzOWJWGaO2LSMHbMBysHngj7jVMoXmQpWc/aCxAgaODSDgeI9pzYNTuXNaOB+aeAxjWnYNA0jxkBfLIqbv4ZRYxqZ5i+tFD/kzKgM4hCB0kMhPRgOHEncuHYUCVY70QegwY1kcwNjswT3LVAsvDcpM/dk1JI6LlFg3OqYTTUZUdwznh3OIZ/H01ZVcPpEzr9wrTjt9tS9utDF6bEmo74qZTx/3Bn1xsbWuqPcaNDXYjr1xvTmdR+mEnC6m5iEuKpy5aaWsCxmC3U7XR0fnerThwO9ffNOP3z/Wr//3Xe6vrxQuVjQWruhO7sbevTgrl48f2ZybaHEs4pxd3pBpSIpcznqKKIs+y/RgFgAHAu1HdkKEXoJzQnnGaVp6lsF7zQ4kOkfs+npJageDjLQuVw1573j9BEDwMnBT+0PTMPqXd/o5uxc54fHur64MA0Kmp2jHUR/ZyY5ldL75UpZhPqSbp8BEl8a1BfjOW415vLa29rUj1890/Nnj4zeYEz79/a0vrWmeouQXXCqAu3/5OBEb75/o7/967/zOMCgM1SjvaqHX7/Ss69e6tWr59q/s6NWkzkVYI5slCHLtaLWgO4Tk6tRn7CZHICq9A3kUQSKSLOcEzJIbcSiAzwMB0MjmbDY6Te0m227hy6sBLQq6ozesxnTHE8ipv677QM3KknTmAhN498x8p2xTWI2CPRxPByq3w/RD5BQD0F6roteCfNcIULDto4ex5e0r7mmM5xAGBSgB8CBDdJGyZLAqYwswBw3CEhFnFJV+VJNeepCHATvADQNeffkSMPejfJQjOZTR9xqo6rtvW1VyiUNu13NqAl8bwHVW4sBWBnQAqCnUteysaplkR5RTLn2e32dn13o4/tP+v677/W3f/0bHR0cuiXCGP29O9t6dP+Onjx5oN3dDTVb1ECRNVBDEZWc6iami6NjLjIH14U8t1LZKC79xXnudiY7hm5sLLwO62NkwSm394yJe0wQQ4vi++SGU83p183mdrZEnxEDo52eht2+Rr2+elcdXZ1fqN9hXiwGRkOfpKBcOZDdqkVgqOmC/nT7kfZPylpjjCHA0gRGGG0r+AUe3r2jP/n5j/Xy+WPt7G1p986O9u7uGn3LFVGIGev6+kbHByd6+/q9Dj4c6ezoQt2rvsaDmXbu3NXP/tGf6fk3L7W7S58K+ghcqSCrslFvx4MSMwGDWszpOTEdG7oD7hckGJyNEcyOoIzg0U2GdJHMmMXQOQ2FvYfRAB8scsKoQVIsMpKU0gynAUHodGRMuXTAuFFr2tBBEtIQYGo23eotIPrR63Y0x+NDdfEYR6BTxWrdGyhY8dx7ioRJRyLeA7GSaAQHypV0Muy9GZlYaAr3z2PbMXZAdAKVmy3xvlXVGs3ENiBSwSrvaTLoa4b60WjgtgBZgccwKOKhmo3YXF2/NvdnsR2oXrWakUwMalZraw6x1g4MxL2k0XCsi9NLvfvhvX7z69/q3dsPujq/9Dqtr7W0t7upRw/v6M7dbe3srKregFGR1e0xWQ1Vy/Qi+g6JyeBeJIYNqkfGwoYm3XdzNlDBTGckFKRIqZEkYIqaxmw0d83Zo+aaoqnR1bB7o5vLK12eXej88NS8RSYEMHKn/hZ4Qf2oHpGRxj6zaJQ03RtNJyPvUzd7a/D9vjQoTzqmMjAVd6R6CZLwL0IT2lhb17PHD/Unv/iJI9TWzoY2ttcdncr1kibzqQbDvm6uOzaoN9+/08nBmbpXA02HcxWWJd199Eh//E//nh69fBKSYmVww6D8Q5DMefw4PE4s7sIP2mDCbOxN6O8lFnlwu4Cw4RvOnA/TqGMhzR+DiTCeuthtr60ZiKCf5pZbNrQHSpTaBmxW4GhTZBL37nbjp/fMRkSWdPBNZo2UlHQwMxCiDykUNVukegHJUkyXGVhM0cPweRI9gUEQ1pp0kNLIRab14U5/kuqiKEAfgsYo7AJTnWp1p2LDKWhXVa2VVVVSk9bvAxw8Gmra61o2azgaeO2KZVBXGvV5zUYj3Vycu37IzRh1j8FOEFWiQ7HW0LK5qmWJvs3UHptmMS0AxF2OD870h9+/1dsfPujj+wOnS0D1MCju3NnWnTtbunN3U6trbNKM4xg9J0P3CVgxNurIE7NMQSsD2ifiMC9HnU+amyJbauIHL3Nsxz4aofAE8zwGYkmA5sOhxp1L9a+vdHN1rc71jTpXHWcxHmDEUVNfQb5utq17sra67ntnf8FV7V1eRnpMJMewswiVUTCyadXU4A9ELzAnY+00cjfX1z1m8er5U3371TM9efxAO/s7aq82VagCTc/UH/U1mo7tMTtXXR1/PLFBnR5eaD5earW5rvuPHujbX/5Iu/e2zTAAaqZAtTCGIwG9NMJ9cLRMNjULm+gEOyG+b9q9hUqo3wPNAcY2HSkV+a5J0gOy0AYolofQIte110+IjI0y0Z0ykRFjXW4fpMLVDHZ+NY1+wKRgwnSGwQddi40bsz0BQNiLpeE5UELqg2K1Fvl7CndQkgz5Zuo/Zn8kQZmkImRPjTfEzFmnpDrE2tDf454gHS8LJfWGU6lYUWt1TdU6TclAyWz0OAFS4OFAvcHAmhhOO8sMKNY0H491eXKi6aCvCr8zYzoZCHxhgnO9taLGxpbylaqm87GhNVAyUqrpdKlOZ6TTk2vD6b//7rVOjk+9sTGqjY22+X77dyDVrmt9HdJ0LUHj8XxgR/CsPPdlLmnQ48hGmOwlC5otxjFFUaDuojZNXD56hdzjdKI+09THR7q8uLQ2xmyCcyhqNhyre3Yezi6hho3VtmpJcYv9NKalkkbxLebikfecRjB7RhNpMNESlo0jYF65CnVfgpyzyGQloyRQaWPCkKB/gOyVSrqzt6sfffutvnr5XM+fPbS+wOb2hir1iqaLsSbzsUazUbLaghkYN+cdXZ4yAnDlgb319oZ293b14PldtdebAVEuqX9gk5PWBakRz8NiGe1SLqZazYoIlR2UfZyyWTcCSDlSNAyKfyMqseJEo1C+iWLXH07lsggXSKeDh0myUdOQiwfHcXbLEcw2cwwKsKEZOYBQO7XBYywBYyOaAgqIWwr1KBuKVXUChDDFh54PqdsC8itoYIATBi0yocsAqeJ/mSxaMig/KzQjJyOP4rsWXFkx46E/ntuwqFfLpL9Jhs2+A2RsQGQbazgZR1rpEfGC+4gY1M35uWaDviDjzMe8/rXXv0ojHZZ/e8VNcjPKS/lgksDGX+Q1niw1GMx1fHyl16/f6uOnI7dOSIGhoLXbNe3sMKC4rbt372gFuQR6YvAwqyFMaYb3EoWjcTB4nFoxrsEVLTSZDp1a2+mm6OMJbku6MS0AVepGpweHujw7M3udup7eJxG9w5wV0RcHsdLS6vaG2uurTm0xkOFw4OcZmUlMJrBOXA9MmeKErnOAVcDtjlCfZ6Ai1csMim2HMZllBsJULmuFBu69e/rJj3+kV69euLjc2oEPVjFzeDQZesQ6KDhBIiStmgymGg+mptDkFhhm3STZxjpzRnTDYWpQ/4QemscU3L6BYl9Ro9F2SOfmDDG7OyIVljC3l5pgZDaosnNqjMlRinSVeRk0KDw6kbGUAwU0ada7K8bgQ8k1wjdRC29u2HkcMlVGvCyVBQoHTMv9BORNDcPPRRSN9K5eq/orm9APON4q+Hz8MWnywYXkfZj9wZkYuPD7MHiXGrXMWEENSypO0c4IbT+MlrVjw/O6bAjg7QkMDMCEKv2ash+2UypYBoz490AHXRgbfi5QG5EJQIomJRwMHKHmw4ENakGq7c7zZ0Vbj09Uy0YJG2Qp5YqmIJcL+mAl9foTnZ5d6fDwVB8+fNTZ2bkjaT6/0MpKTXt7W3r85LF2drZjlKdW8etlqSWRBvUrvrp2SnohMBWmNOYtSweBeWnnDWWtP0THcer1mU4YUrzRmEb0DHAr0OvJfK4O95TLeeLBoIL1KypqNlpGE2dGlNlrmTRCMCIg8KIWRZ3lGcHFwujrbQ3l4ULvsc8ABPUe7UGMiuY/xnR3d1dPHz/St998o2fPnxjZa600DGNPUSGdjrwRG82ap26tegNPbEbeDqwd1KUciqOkWRXaGdFEA7WDEe1NbRg0yKBEqFq1aSgVY7NnT3UezA179syAIj0GVHfICdnfUA6Nxm1oGbCxPCcDSdNRI6GGjkR46WAjsyhWwrEhR9pnMMnpHGRj2qdRk1ArYVCGwEkTzHrHHQUZ2GKQaQ4rg/Vv1x0EazrVsB+iLhiTWdZW6om0lodn8nJmUB7ay7u24VqgGvV6N9541XrDBfiCewbuBqRgAM8GFX0znsekT2qa99gHfR3LCi8WHjtHrw8W/Ww40LjT1WIyMtUMYAhWANy7sdsNS6eA1WZNtVbDr+HhPtJxIsFcGo5nOj+/1of3n/Tp06HnvQaDvkqlnIkA9x/c85Q3SliQqC2XwOvVABGgJVL4o7sXTHEz4NHju77WOCnFMkXNeAgRh/5RNthIxgOAQNP3c2pY0HSxVHc2Num5Tn0JA8LqWXnLFECuvVUezkRNcYZw/3gOZCRkJtYjSelurZiq3UxLIaUlBhaTlDI/Usrntb+9qW+BuF881/OnT3Xn3h1t7GyoUC6ohxYBw3ZM4pZRKWLcuBYeJUGeoFHUVLNpYi5zGQyy3Y4wwBhIGgRuJBdiuC80UG81AIOdnRCdRSBBke9O1en3NF3Mgm1MDyvVKDyV2PohGRb6bKBsoVkNSZORbaNVRCh2qLUiPrPQM06ZUbt+38MOq82aysW8PbpVepyOhjHhGLzxSAGB9w2SQG2KEQ6DHqwNCORo5HQPNnemwpqBMR6ETOTQ276Me16hI+gazSTfscajfqSn3CP3V64rX675k/QSICSEXmjKQvDFnxRVqtdcgPMzbA8gcO6HaLTg2vo9y2ThWHkv6q7xoO9/pz1gQUqLhkbzmZQNaNlJmvUQyxoMJzo9uTDnD+Tv7OzCpGyMG3YMRoSG49bWuu7e3fXQYqvdMKMjnkugnKb5TMZmK1wcnFh7vocjonZsMMFdD1Z4JerdjGSA4wWtc1+zXLXj6DIEu5g7vWTdkSvA8KAykdF8qYNO5uM2MXuJmhKmCyx0GxNrXVauUSYOhcf1vZOiJyAin8ic1VLRY9WP7t/VH/30R3r18rke3r+vtY01FWpAs5A5uwYLPDoBLg+vrsqG5sIIpaGO5DEAMwfCqrkwIhVAGsZkCDIn33CJ7jxejtSBn0/YKgCG00m+twyGNk02CkgMijBNLs/oAbprPFjPOtlrZvBqGFQJihIzSjaEjC4U0L0leadjr0toXwc/jryadgCEu5VGVZVisNMDeIh6xmmeDzjoWjsiE9sMNkLwAUldaqWKUwg3DEfjAGOSCi5fLdeXdA9C1D6iPg/aYxXZLBusbY/ARMpMFKNeLNdaKlYaykP6Lddc75hp4W1AIxOjLLlhm2NDsLFg7yfmBhoPSGSBCOZmUws64nxAuMYMkXZvzB6gL+XaNSlHwbYHNHDTE55lve7hxc5NXyfHF3r37kCHByc6O79yisYzrVQgqDKWsm6ga39/W6trbatkOVvAwYHwukadOD2+Pu9YPRbSMJ4ZMAZaVrMN2yZG1kEgYx4LalaQb61LQcSH/WCRzDTGQS/P9DqkoZH8TsKYoMUwMsgYyTKo7WC2DAMyh/9HupxbqVdMjs3mn9xLYalj3EMY1Vq7qQd39vTi2SP95Ntv9OLpY93d37VVXvY7GpCHLoKcySwUnxTVoDmMrme11K3gyK3SDEaRVBI1N3x7dX3hhVtpr5jT5ZrHjc8kKwW7l1SrUlS5UFZlWXFqCBuYTYRhMUFZonZJHX0zwzPWRA5vF8U+DAIiGA1LaDi3Sq1J151oQ6oQUReuXyw6/SwawTQ+i9CfcjHw53umDkkgRPb7jhiMe7iYTakIY9+lsuqlqtFB5MZIs4hkhtSN+qVBRAuSoAdSTLB1QNd4yiFRn9d3q4HPoFQBxpBuVeotlaotFSoN97wAd4xu2n8S+airipr54TGRTGoYhzAYReW9WSvWHUm35dyMC3QmINsOLi/tjOhNefaoVHTq3+3faJGbql4vu1YmYgAwjYZzda4HOj+71sGnM/3w9sBG5drZgi5Tra+39OTx/RSlVt1SoU4E2UVEFMdhQAjDKFOzodMR6KKnilJtTJ1taWzWxjNX1JpF7yX6kR6FgVTL2EpyBDEJDIPlM8UMB7aysmKWS5b286xJ/ajLoDFlB1Hk1tt1G1SIr6T+SUL46E2X8jkzIr79+rm+fvlMr14+1YO7e9bc44JPri7jCBpYyqRRSSAlhu3SfFBiCGdwL5bO5nBIzZNyBShB3+ry8tyRgU44kmQepTA9hzqGBbWatGq1siqFisoY1EyGMTEa8neOPKEegAiLBzet0QVisBOy17MuRVKZdQrp8gr4PXgspvRkaaz7IjF8SHrHA2E0XPNxsO5xJBgU0G0GcpCG4RmZlSL9AXQYDZx3W8+AYp66cEqEYpwFbxkNYopmDMsADYhmimjUpaQsRExc38gkT+ZtPePgtM8RiofMdGy16V5XsdpQCcKpkU4iNiUmIx91o4BTojepoOFo5scikrMH4DtSN9mwQGNRVoXB3u1ocHmlBbqD8PDKocgKWnvTv9J8OVa1htMClUtshwXsGdA/gIprvXlz5NM+bq6vDRwQ0fl5gIqtrVWtraM5AiROmg9AFQpJPLdKval6e1NVFKk8sg4KPDHrw6NIbtbH4Q2BhNL6KXqY8Oa665S31VhxxEIS2kid68yl+6igeaG4VTKvtMrapUCDcCnZ1nA4NqTv1gsKxFsbzaWLeqYxaWr6HKNglGNMlWJBj+7v60//+Gf65mtSPYyphS6FL5jxArwdC+l0JmsGmwMWAhzRGE1sdrM/YlgQr8/8UeiT03ilGQzKhXRxhqaVYvzb1xgGxeaC1InWXW5K6M6Z6QCcTEpDZ5shQP7uJM7IZjAq7EncJA4CKHzD6EGxwQLsMOhqr0b4j5rOyBIRA/RrjHTx2BB/Lh9s5pAjB/VLaV8a06AuC/g9qDNe6xlFMg8iZqWIYBipm4O3yVhQrfheMDAiCoL+mflvo43+W1BtCk5HKfRBGDO2AYgbg4JA3J5cNfEx2gWurWrrymFUzAmZO8j3odUEBSgiJTVvVhtG3w2EDaQLis6kM9CsN1JxmfOAKNnDvDjTTFPNljgJ0LXJbWOYjACRyMFwqouznk6PLq2fwcgOiruG1UukiozDMFoC8yPvYUgPKEKUNmOjqXKx7hqQOsmfli6LNXVf0ocNRLlBLY7xMLoxGAytrrvWXLUj9Ake07HGPJvpxA6a30UeHCdmaek8DrBoFWAM1Os9jJ6jRS5Bfbc36jYoahqmIw0rOodMMHmroedPH+jv/9kf6atXT7S7s6Z6Dfh6EHK5czwH9PcEPiT6TsbAtsytZ/sTp+o2x46JSsavbVBJtROjsdCKLzAo+yZA+RpDNMaaCh4nKSnPiWfCq8RJGpbiZUiOPgXzPgnxc8Vmsc5UzGeMEGtAJPpKYqwbcYQBzVBSOlXC0Qkon3OKTPGJXljeE5vBm3GRyr/zO55xwvA+twFAO6knPU8DPYqNmRBDa/BZD5wIxwOLmSmiJGuRCUGGsExUQAE3huAJ9SBeGXY/hmrNDIzYdJuSh+Yss5XGIdzLqjRUaG4qj4CneYWso/lDQf1JslpZSYBHMQEgHWDgo3AGY407fY0uOspNZqpBC6qVVW5BXMXTE8n7mg16TkchN9BSKTfrzhhGg4WuL7s6PEAU9MTCL5cX5+p0O3GAWYFD1jCssnmGLxhgfXBfa5ubqteayi9xqGQvqO7ivGJwM1OstTJROvQOwwPlW1AijLmWvFq1hr/GFPlIPZjl04kdMOtmON1SzchbQ4IN2hiOj4xuNApRH+pponduu100HmE1zqSaTI7Emq22mrp3d09fvXyqP/rFj/TkyT1trANfL9Xv3wSVxkKD2ekF8bBDWCNgX8+vWPE1hhcziJGowOaHY+Z0iDANDGlN6VCaiUZosIPJXf25ANqceCBtPs2rXGirVIIdXvQCoNYDIGFDRXoMSB5bSBHSx71kSkceJYrp5GBYkPqmnBsKEbxB1zTBKM/mmPh30DhyzTh4LF6DnBqDgis3h9XOQOUNqUxXg36cIuKxfAAT0lK4hIwpWC8huGBoWDAag0F5LMMQ/Dw1h1MUNEIYjBCne0lq2MKgwN1JLTUtYrC1LSQZBxbE6Ykw9OsqtdZV9AEIpMpV5TkGppjqEfp7kH9xWZnKT3bcTqq7rdc4GGkCA6E/9L3zXs21tkp10m7j+Vr0uxpB8Tk7cVRGcrtSr3vsHnXXznXPUs+fPnzSx48H+vTpkw9Po/6FVd5abWl7d0v3H903uryzv+vJAOhpHoNJAjmkhTb6RPGKlmvMU1HDoRdBzQ11iP1kSp31KDlLaqoeNCKCSb1uhA6pBhYagM0ng1BHcqgBsgpL+KqUBlG7CvbOTo3glZqNpp9FYxcL3Nna1DdfvdTXXz93ure/v6VaDbkpWMU3DqslkCMX9YmDZTCi5HzTRzC6/xMpn0+MSA1BnCvwKkicKUEpTN82QBO/LhuBJoIGMDF3/cLRoNNpTtXKuqqVlj0YMz0gLeUaU7wIwbNpGfPODgMIp55JT1vzLuln3JIpoQ6ZrTG1MTlCOOKE2lvQiEh56JUhMkkUC0IuBSpzMaP+0KPVsMwZ24AnNxoOvQ5oZbTaaIE3VcWZ1FuOqKY10YD26EJA4QEPh0EFhSnQWDe0KdIhO6RU12I3iMmQShJBk/hoJIZxz9G2jw/Pu6HuU28brMCgiiCBjZbyEEhFnZXTxPVBPonwh5JQnAQQsiNGT2k2c8IjIw+DIB/X2m0rKlk+Dac16Gt4caGLg4+aDXuugUvVknIVVJYiC+ne9HTw4VBv3ry3SM3p2aVmyEsjsd1qamV9xW2anf1tG9XqetstC/cMrSYcQNjnE1oiUJgDaJZ5EsJxSUj0J6UOZ2gxliSsSgCgZiLr6Xa7TiGd9lm7hBIAWbgwqOk4MhH2AKB6bjcjx94O7EaPBymvB/fv6Vd/8kt9+81LPXx0V612TbNZjCyPRhACYwSCiHRbZINEMU6cRPstsZuIp0HpCeXX+PCJR1Esuo5J5NCMppOOkASNIu8dcrLgDcfHMFo91HIJPL+uar0VXr+KUg+KN0UVKkVToRqtRsCn2VlL2SmBSXrUBpVGpmPAL41cTGjQJpoTp0kYqKGOiUjl0+0wNFgUHLFyfe3JzZPDI91cRlfe0moNpk/DqTDmv7pKv6Vtg0JBCWKpBUQSgyEmbsNrOnUBjjf9KB21maV8KULBog8OYzrJMGn8cU0xQBmU+C+5hBkzxMAD8Ls15Uoe87BxuW9VVa4A+4UoH0epAvKEQaWD60KYyJGUXhV1llWEcT2ehK2GUi4pO/NatAauz9W/OtP15bHG075lz2gGb6xvuNF8dnxuMu1v/vY7HRycaTiiURs0MSJfuVHS+uaa7j68o929TSOCyNTFoGRoi2QOPNY0DmdAq4J9hNCNWzZkZGarRF0LHhBVQZyMAq+QNfX5YoksHVTlz+q9ZvmPJr5/iwRQmv7Dl48tI8ZULaxcPK1Pt6jV9PjxQ/29P/2VXr58ZvSWEMQAACAASURBVHoRbPAeQh8TpizjHKA4gS8eJp6VQTIOOqaByYXdkk7dB4pBMkP09vRBLTKahPSWda5jpiimaKPeYc+PRzMjQ93OwH9eLnioeDkGzTi0GMkrDIqNEcqwRKjWCt8vB0/vdjQihWQWEUoQBWwimHJP9NMI9eTlMUYCugXyxj0Gq2I8QqJ4YDHGa8ahzy50enyq44Mj3VzfGLhYabX15PEji8/Q6I7PasDIFnMpm8ngTZoavZYGvpU4C+ONid/gBjobICVMA/ZBjYlHHWuWNMGB4BHhTMeyGu41u4O1TffvPDOGLz3hi3NMrIpgVlSc/oUKUiKdevI59dLSCEtQtzN2PO0B0EdAIHqRbZXyZQkC6Wio5eBG/csTnR6/U39wqUVhrlq9qo2NDSOFw97IQpqvv3+vg4NzXV0OdN1Bc2Lg1oiVh9p1be1ueMJha3vVvSqO2OGcsUYTFWJ6dUkXwwelcUIhqZ404uhQ1+iJy4kcXBJ2pUYO8nIMfGbTCnz1qS/FYjBQPL4B1SxqSNL8Qi4Z1D//H/+7JZDt0fGJzs/PvRlw3qQlDx880M8RXXl4T40WSNBc3X7HKRFIjvtN6aRz965SU5hkJDZosMZdpGVHjKZcwe0Cn+KXeWccYd6iGlnfKkY2WISpbm6SIS3RFUBqbNU9FdCiEDFMR4liVBTfwNIuKmPC1Tm1Aasvzg2mXpoBrgQ/0CgdG9In2EVPKFC30ITwCYEFOHNj10bQZzg1/eCAU9MZAehYXosaj4dz7+49/dmf/krPnz4xCwDoGBA/lwsmhvX7XPxnBhXSwObuJTa7qU8efgs0lZrUGUGaHM5IoEDrcehzye/N2HYGoeNBPU7Chkn5Xoy+EIASc908x6QiS9MT5Mx+F/YDqTSj90SrjNaSzjRO2nZ2iD4xMK/pIqfhmCKtpnpjw1O4FqKh6Ty81mSATPeFxqMbzaYDMy9MmimiOVG31ki3M9TZ6bXefzjWx4/H+nR4ok5v4GdtRaZKUfVWVSvrRHv4f0R/xHm2tLGxbhVjHzFrBxWfbuSaXB0wt3mcVsgN0VJGhgBaGOX4dPDJP7e5uelxDcRxYKHv37+nZnvFDgyDGnejbswtMaqFcv/3//m/LSn+Pn74pJPTE8t3EfbwGPfu39OrV6+0tb3pLi8scgTiSZ/sCVDKIbSn0QMbkTdpUHDYkD5W0RLFwcS4PWjaxNsYefYGAUEqhsJqaE0H545wPBxOdX2NzFTOJwjWGytqtdac189DQMDGE4cPo6UQVKTsRDtL9KYoahAiKYFSCy6nnPYdTIYsSnC9RCArCbn3RJQIVI8/I8Z4fHyodx8+6bvX7/WJobQrRDoGGo8BMqLtwHGov/rVr/TVqxfW/OagBIySsWz6bu4tedgwKhveK4s+t8fwoIvDLNeYZias+dAA54OUG0Jx0KNCMDOOw2TdAE4mcfiy67AsQsUkgSOWhfZjmDJD9UiLKNW5A6TD3EXxSYARoTKZ4+wIGMPzCagIqlRBs0VB4ymG2lCjva1ypWGnwXrPpgxadjWfdTWf9DUfMx83NCfQxT/68WhJLHLqdYc6ObnQx0/HevP2o07PrzQac8BC1OLA2hWYKmQn5aJ7lxw1y8mZGz6YInTzvWbsCWuqY7xEeoyypGI9MUdwQsOR5bDPjk+sB4nxra6uuucFV3RlfV1PXr3QxvZWGCEE4MHUrRRLMSynyv1f//x/WTK2fHJy4rNV6QEg1bW3t6s7d+8a96fLzXzTgDRnPPSNkEo1OB6EIvr2gCy4ZEP3HHyQcoJ9Q8o5nXUb1Hb7fcJwg5SNPD4dvJXB2+4d2KAIt6BXnFBYVqu9plK54drLD5iBOJjJcNEMC38+eZ2N4sU0O9maTem6IvVkEbQcGa2Lii76UWxGuGLA5qRR5uRxvOdoaBTt9ORYr19/r/cfD3RwdqWLy4hMbvL5EOvQ3FhdWdWDB/f07OkTffP1Kz14cFcbGyuq1UgZ0uj8PB0ybfQxaEau0ZJ2RiKnBxk3HTvjc7IQbgGWh4vGJklAgXmONNlhUsDMyCZuE/vCZ8liSkl6OwNo4jzabJAvU4cKg2KtQiM8GuQ+VpNeX9JF97DdoBcjK6iUiAleVFtX1VzZVqW5okIVHXpUmwaaLeAbdq2bXkzUpjGARr8fmvhE4yQrAMWq0xnozbtPNqzDowvddBBJZXAmMWASYz+i1KparaZTaqLU9s62a1aYJZQUPFvSwWazYXZ8pQFCXHIC1b250cH7jzo/wUFeu6fnQ7UNoJW1tbejZ19/pa3dnUCUOfBtUVQe4IMsZzpU7v/4n//7Jb94dnpqJAoBkfX1NT18+ED7d/YtoczGvby+9MwMngoYEyMDfKhQ9CX0iNrD5Exo83ahIVQSp8J9NqgMcaLj36LLDUUoDQW6N+NCOx6uZZ+AOWf0L2paWdlQvljRcDhx8Vuqo25aNfUl6q2kJ+FGbTokLivkv4C+PWdkZSIMNSSYnXkZDp45XSIikTLAG0MKDb1tzm/6+PGj3rz5QYfHZ7rqjdTpj5JWBZGZ3zdI6zqSh4tzev7siR4/uu82BEf7wKhmHAbQwBID2bBi1n8yfB/SVZlGQtCbssOY47RARiugHFkz3SfPzz05W27UvBHw/FCFQrcPJxYZhYtylH88gBncwxhyZN0CKbMYfxLcz55fRH6cWNWqQaPJwqI3tAhoJRREdClqNiHLaKjW3FB9fUOt7S33puZ55q76mkxubFBleJiMXHS76l5fW3psMhqolLh9jL9MpnOdX9zohDN/jy50cYmu41Td/kRdIHsfIJC4kVCgyFZA6tpNRyxUi+GWWi/Rw5EV7/GVtRW1Vji7ueK16d10dPjxk4/QMb2KMZB+z2sA4XZjZ0v3Hj/SOvfis5wrKuUrKrJmyDIM+8r9D//VP13SDDw+PjKatLW5rvv371pfD31xOExs8pPzM2/y7d1dkw+tnspD4WxbhALdQKOYQ2+Padp0JGRW8CfybaR9QczkkK8GjTUOJGYTpwlb98QSmRXNbRNa80g9NdReWXNDEKQPCf1qE7QslHLiTClqiajHsmlazzcRFWnYuvEaxu0RaR85GrWJCZgwF5J8FL/PETuEfhzOh/cf9N13f9D7Dx9cb17f9NUbzj2awNAa4xU+QoXRFB/9GcwG69+VS9raXNOjh/f18sUz/fhH32p/b09lTxKzKElIJDEn3D5IElhmpbs1EfoXWZvDdd2MVYimNmk1FBq8GelMyA4nVSR0IRYLg0Yx5BiHQiD2yAtaPJKU08adDnlL/Ec7GYucBBTs9K9a0WAy1ek5njxE/Ys0TlXSZDDX1XlfoxEDlDWt7u3r4bdfaXV3Q8vCTJMph3yfO90rznOa9Ie6vrxUjzOJ+z0VmJNqIcVM47TvdBaFLLISbuPysq9Pn051cHihw5NLC4AmIYNbuWYiOs8UjQxADwNWtE+0MPK6s7ujnV3k6bb9M8yTUZ4MOmhsxFp5bMe91oLqzYbqRL6VVnzleBur1cKgge84sTJv7r/41VdLeiWXFxc+XfDxw/t6+uSRZb22NjeNuMGWvry5cU9h/949rayuGcLkorFkz6mwIfGQ6VgXF/IWc8xEAhNSnga1eDIgVuTMbBgufJbOPgqqkHErw7Z5o0+QXfEyIeQOVYq8v9JoqQR9iWlJRzWKfjhZGC3i9nGcimF5DIh5K2/WQBuD85ZXBQVSYDyPv6NB0HdkIv3qdLo6PDzSu7fv9d13r3V4eKxer+80lOJ7MovNaSQ+k7VJIxfUO5byHQ0sFc1B3qSAP//pT/X0CcefbtwCFtiL6TMmuMbhz3GKYWjHm1zsEwi4TJDHpbl2RgV92BhDfQiShIot0sEed6B2IOLa+JJSbdIEDEHW0FnM6rmQ3E7TB6lBao2LxHLxucTFoi5uunr95qMdi5n7OVQKMaiZrs9J6wqqt9e08+iBnv3sx1q/sy0VmLLlvKlzC24WEJ1kFP2m45NXEIzRcqpqiWc80PXVuZ/n2tqG6o1o4g+GM50cX+rT4YXefzp1ym2UmvPLrFMeNDpSWB87Q28K2Wmeb6KtMRqysbmhzS2UlzhRMrUdSIVo+GbtldRYbq+2bVRljl6iJ2aF2ZqWy0IAcLSTODLojx9vLbNaZ3N9VV+/eqFnTx45SmFg1zfXGsKQFmfi1rW6tqmVtXWtrCXRD6dLkcLTKWZ8gFQqNPRmNrjwtrHhvCFSDUVa4SIadm9SRWW2yX0MUqEiJ8Qj9s7oQdmhn81NpGyvrqoGk5puP3w1vw6O5UumQzRpMe6KoeYQM/GnG7gwN0KKGAQOfiKsh+lkqEG/4/SDc4qOjk50eHiik+NzM6OvrnsW9B8OoUJxZE00OG1QWQM10Zzof2AU9IXo0bDB282mdnd29OL5U/3ilz/xoCbQOqnIfBasaz4N15tAGCwRDKpKf8jEzID6OY7U/RbXVZZ29LPiIO7slI+MuuSai2G8SZp69u8FKnpLqXEkD9DC2hZJ+NEpcjKorKH86ehUf/Xr73RwdGZVW45OhQqUmxekWUHr69t6+vKVHrx8rv0Xj9TaWjOViF7mCGLAZOT+ntkOHtpD3rir3s2lLi9OdX15rhuko4VBrbnZGuc7wZgvq9sf6wAe4PG5jo9P1SG60PynP8QhA9boTPQzD2UGY9/EbHpaCLDUg2hszmnqqWXH6ljbr4BCVkOb21ta39zQ2sa6NrY2tcXzajQ8zmECMxr56Ma/Wq8uySFXV1vO7795+cJKsGurLadEnJqAUD5cMEQ+6s2W06619U1bKvCl4V+astRKzPgzcEa0SoNojIbHAzKWdZtSZKiWKTRQWOZ4WGgjiNYTphuqkBISxTiIazLVNZoJOdmgWdxSkdM1mMj9jG5lApOGw4G+Cf8sDgE/jTfYoAiipJM+kQ4vDUcQMcy+bq7OdHjwUd9//70+fDgw2nR91VOvD4F3mowJRjMOjcZgNKVD6yjVJT70uOKYDErHvBMcMmwEGbZ79+7opz9HSuC5Hj16oJ3dTa20QKVIp0GjQhPdJ1M4E4AZQipE/ZSOOr3luqY/+JQRDDyADUZD3L9CigCRlW7/tuh3rWTQpuRGviNgomOFWExoI3oaIROKQQ2J0yhGI880/at/9Td6++5Ag/HUk7m5JZqDVdXLDT169ES//Ht/piffvNLKnS1VV0D7Yp5qOuhp4aNHA1N0/2cK4bav64tzHX78qIOPH3V48MmRmvH4tbW20zf6TRgXJ4bc9Ca6vOp5WBEkmPSz349PEFdG8ZnktYpR0kYPFDRY3B5udfsiIlSMeZC1wK6IY4nqjbrWOH1ze9OHUOzt7+vO3X21Vle0INX26PNQC2S9HzcKy83NDZ968ezpI6d8q62GtQMgdgJY8IE1+rRBT0SCorSCL9dg45dcQ+HdQ3OA0/wQLBl5bsa6brHHPPoeI9hRszAqEZoNM40nMw3H6FHUtL65o0ZzJU5/MKU+69AzLZnE+WH/YngM3d12yBOcDMmWSDQJLh7ERpOsDEYk2WMeJ8W85/3QgACEgJHR0enxR71981q/+c1vbFD0wXrdiUVHaDPNpkH9oV7x7Ew2MrCMkWgeGBvUc1SMp0BzIRXBc6YBNpAnHx63v6Nnz5AVeKmf//zHPqvWyCP8NBBHiJuDiHDBNI/umHmJpHY0m320aTS0A1IPprpnsXAo0LsQxOwBHiQ5MwwzaRpi+CEUE9HQRN/sELpgpiWGBETSqefB3rz+oH/9L/9ab98cqAcDn9MPcyGn3Gqu6OVXX+mf/Gd/riffvFRxraF8NeQAMBwG89DF4yQQt1p8CiQjIgsNuhyVc6o3f/hBf/WX/8YO4NmzJ9raWlOxzHE++RgLqdVVqa9Y1JMH0R9MdHZ2bf2KkxNOLOn730bjOAvaTi/dS/LtMQSZ8RNjgyYuRKoXiWrl0MzgVBdwhXv37unBwwcGKSocfVouqAiPj+HYbzbrS/L6H//oG1/0vTt7Puqk27kyDw3vCNIVpM4YUCPkkmYBVxeqNFShdqDu44ECdzL4pAahyKTYi35OcnowI5Icl8VNoMxPZhpN5hpNF45Mmzv7qjfbIcWSmrf0nUAX8SzMToWYCdLGiTPog4dDPgoaDOc+mQ7jwbikpJhmY9z5MbMadIz0ALkoRjI4Pe9M79+91g+vXxuEODo8Ua/HpuY6kbSiVosGp7WsFf0Nn/roOZqgV7HxmfnyGVgesUrIWhK195jBdG7qzP37+3r11Qv98S9/bkRwZ2tdzXo1rSMoGqTXqOmiUgvvifxAKPFkqjxJJj+1D249LtuELCAV3LBY3BtKvUEMNdD0aADzYf/jc6yCokNKSYEOqnd+caHXf3inv/h//kbv3x5qMCbDgKlRtiNEi/6bn/5E/+Sf/bkevnqmeZW6K9oW5Mg5ejeUB2MGNYdWbSU6Qg6GZYLY5Lsf3urXf/lXGg0GevzwgVZW6prNB8rlOA0+UrGVtc0QLS3XnN10eyMbFc1g5q2A2DOjomQwJ5T0MmPrGMwM4ZqY14ueIBE+1GY/HzbA3qPRu7+/p/v372t7b0ermyuuweq0b/jZP//27hII8dmTJ4bK79zZMzLVub5yT8rz8qWiG2RZveNxAesS8DRIKaIpSmFLPkoKCXWJCBQdfmb5vfM8fhHqP6QX0ABCuH3MjQKRQxWpNdRcXTe3DKiekWyfw1uvm77D69LvwuMzAgcCZq2GrKmbvCBpHd7dTGRbc4jBmFwKDT+deeXKY4nmXEeXV2f68OGdfvfb31n3wJ7usqted6TxGCWl8NYBmARNyiYFXQXwAWLqbc8Nx5FkyxKjP6hX9OjiM8eBA+jMNapa41yrvR396Juv9Y/+4X9iIVGcG9O4HEnDAdCMNMT9MLSY91FCfFhmy+fXpsPHsyNPoxeQ+oCp94XXTQyC/JJUMGTNzGdzIIoBUBucWxdxqj33y3NET+PjpwP99vc/6C/+zd/p48dTay1SOxVV1sbmtp68fKFv/+hn+pN//Pe19/ieJgVGVWguLzwFXIDxzj3dnGnS72s85X4qPvvKWvOdnpVcjz990mQ4UKtWEQIYnOYBsER9X09cTbITdiDOvrWy5sPz3n88NMx+0x3qhrOBMSyngRwUwVzd1EpZsxwN4nQ0Lb2qpKjEWjjCA/IkHmUoz5ZSA3nXJ3Pubq8bvQV/qEP2/W/+058v6TDfv3vPeSphDcPg/CZHp1sjQYYrTmYPIqzVOmJ4bB5FLhudRirDhmiE81BCUZOiPx2t6aM7Q/jENLlJOmyMiMUINiPpNdCUppaFokZoPSRxk+z8J1At0rngpwUt37xBFsMDZakHRhFOzZRO7IueToxquOB08caU60hDxu+vznV49FHv3r7Td999b82DbmesXp8IgcJN+OrsrN9b1nqSBSPieM4p9dwMwaSTyy0EY48fh06bjkUa7zIlXtMCjrWqUcB//A/+gX709Vfa295Uu1mzOAqMjuGoZ3aEte4LOZWTFDM1DXWoFRR9UkWc6WsZt2VoY7AxbscbAJNguDNPNAOejt/3zBiUMo/dpKFIn2YfZwXjMK9vOnr9w2v95nff61//7R90eHihPMwIDApF4LsP9PNf/bF+/Me/0Fe//InRvQnDhj4WJmpaxkYXg54G54c2KHewai2trG+ZAtXv9jTodjXsdUPPYh7y0TeX5wZ4Alku2sGScgEKMRLTpq5ZSpfXN+b/9YeM4491czNUpzuKz5uBgaUB4jO5uXIo3lZjhJ/7DpAsxE7JPDwxnZj1maALJ8ZsrK1oZ2NF2xtr2tra8Mn3uf/1v/0vlxyWhugkaZ1VW9OIRXTm40we8n1r7SW9CM/eoy9gLhxQdAj4u8PkhmrSBk+nsXOxjGLg6YzCsPmom4ZjG0StiWJny30lNORyJY7eRIUnnedkJZ+c4XnPpUQScqtNDkroqRdLgyXNbzYSI+Eebw7oPO4heH3UV3Tnb64udXLCKPahi2Ag8qMj+Hkdp3qjEd4qgAdOYLTGeJYapOZoNoRnWalMhCZN00bTOE6Sd4TyURFptsnBPYYfPYJQKqndbGlva8vaHb/46U/04ukj7SEkWi6o3++QTKtaC/H/KZ6W+gWZMlhYADTpM2NdEzGdKXCmcYXxAiISvZa5ykmzw9edUj1rEib6lx2B/U4YG7XvxcWlfvvb3+pvf/t7/fr/faOTkxsVFgXl/VnU02cv9Of/7D/XT3/1R7rz7KEaG21Nc2xODn8bWCe9uMhpBqJ3dhjaHJW66q01rWzumAWCCM6w33edtaC3OR274YvKK2yKzk3H0RTtkUYdkgFHt3JAXccpPxkN64DnwU8Mxwtd3wx1cnZtVBD+5TX1pJuWISfH2jto3BpUaEVmDfaMnxoT3KjXltWsV9Ru1rW60raB5f73/+m/XkJVh1CI4UAtsvSsm5LURmgFIEFLnZLgRpqV7gcBMUPPCOp+JkOcnUZhT+eLjGMmqVl8FOM8DArDwjv+f7S9WZCk6XWed7Kycs/a9+rq6m26Z7pn7wEGA4AEAVAkYVsLLZkmg95CUliQHBTFC9GmeSGHdWPLQcoiaVIMMSzburHC9o1tWVxkhpdwmCKIZWaA6Z7eqrpry33fs7IqHc97vr+6ByAYDi+D6MAs3VWVmf/5vnPe8y4I7AA6kGHw/8kM4kB+pWVtxcAd+dqJ0BiGSOXuymgfi2ZaFi8qwfFYT7HoxLEnFBR7HizOJCYkmnTQt3a9YQ10OvWa5Ne1WlVaq06rZ7Va24qluloG9l7yKQDRUUF5TaCpcZ9/X0YriV4DvbeB0i+FSJaIm+giPy+koEbzVYLMa9xFnrbo0saGvfPm6/bGq7ftzq0bCiijmDjL2Jup1ZPzq6t/+fNyWyUfN0TrgHpT4JjD8ECwr6OgoVExX0UxLLIIiBj+kuP4+0xfLwvsgCpyMJTLFfvgww/tO/ce2r2PMa7s2My5Q+ZMEndefd3+/E/+hL393qdscWvFErmUjad4jA8VUIAF9Oy5yVe9WT4WOkyLn1tcsfzSqriD3IKKAKJDwbxFiK3bsbGvqjcaulGzmTl56OUzmPWcWrddF6CTy2b0wHsyPD7oaesNTq1QrttRsWKHx0Wrwr8cnWnc0KzO58RMHVBnD1sLtm4BAPAIJZf8SEWdoLAIk0vb4nzeYr/+C39lSiFxO3F6CeXQDsXNMFRQCqSKco24JZI6FWRAOAq9feSYOh5IMhB5H7hlFtDirCfxqZimNmEpmUiKds//yy6L3j2ZFhxOL5xIZ8IL9YfNF5fiVzu/SgwCbsqQ8HfqIQG0MvyMQLFu60wfzC1F26Kv4qdZByJkUZQr5hj+AiSAj8ce4+ioZN/61nfs6bNDa7W7mlNk4KJEPEeMoBpFRvZadCuS0od6txbg5ua1+f6Nn1VM+0hCESYy0WmlJJ4VHQm0K5tM2srCvN28dsXefectobDIFcjPol/1bCiXwej9UPYs8LcndijzV5bFEIyRo7gvBLe5h3zTjvtQLt5/ggRBGNo+k/gPGQw2kfZo92VWKBZVUPfuP7G9x0WrVbvy98MABY+QN9562/7Vn/4pe+PTdy29mDVLTG0w6mm/h24KdgcFNeq2rVY61vO2trVj+aUVm8lkxYChHaPoxyNno7NNCq717j3Cf4OdMsHkM27ZRELAgMK6J/iZt8S45xAh72txdU0pjLV2x2rNllXrTSuUG3Zw0rB6ixnOzW6U16V5OPocfVXPXlUQjpg/wS1YfvrOWk/KpMgs9hu/8NUphQOxkFNdW3kKiVtJCy8IptxQMLlZAPIhYY0McxqdEgzrvljNDM1EoOCSg2JX3nRS6fJDztgpNBMYCjOzGiChw0NtYtCVSYyQF07ZtIZTFro6NYI3GnPGkJlIt4RfuxEPEOoPrqrseWiik/JeC+Yw4FREmsB2PhvZaDwQEwL+GW0FvwvBn5I6zN1sSFg8PCyooB492bdSqWJtvAc1qNL2BWYEVschGSIqKMnLw66DAqddVIm9sPR16TD/PkTuqaCY/6KCglRA5Oq5Xb9y2b70hc/brVvXbG4+rWE8mQ6G+jBIZH31fD6UfAavccz7gwEOYBDkVadcRcHOnHURbMwBSkHxucZtLP8OXJ/cGAcgQkRRiynu897H9+3Jk0M7OUC2QocytWQibXPzC/bWp+7aX/ipn7Q7b75msRQLibH1Bx21bgkYHgAgA1/isrhFXrN1+aql5xZsBOubg0k0NGb0sOC+KCh/z3joURPj6cCbS0Hl0ymbz6RtSowSUbTttpyp6FhyCyiTXZ0wPHWpe7HctMf7FSuUmtaC+TIc2xjmRmjv1UUE41cFfYSCgnHDM66bWz7qruYW5e7Xf/4vT0FJKBCFGNMGJPEhmxNa58hyzAmXIWmdwVkWubKu7WvfBBubX/hfc0OllI/qHnai20+xvsU/zyyZBRbfEjExmXG5hjzVpFcBbODhYKOdElTPLkdmlcabMZIRvBjPeNvpBDYbDvAVD54Uoki74STgiSJnte8a2XDU00qgWivpxFtdWRWB9UXGBqLBarmmLOBCiX67aAeHx/LkbvfgqAVjfY0+XAcUlbd4tFcRGBE5HCk5Ihh7XngTKmI0mslcuqHk8+CUq6jRKaCB2Ss3rtm/+JU/pYCyQvEAJqZtbq/b6tqqLS6vaJi+yEES9epcukFYI1iTybU2sOldxuKeEnKdFdPfgRxPCpxVewe1CvVBnZa40ZCIkhuKxTJpj0fHx1Ys1KxR4VCCBhW3bG5OjkRvfeod+9M//mftxisveas34QDrWPz8zPLcfv2BNYpln5Hi55abn7f1nV2LJVNWa7blOMTszJiRy7onn54tgT2RZZcnp4whEcTjlkdkClKD86582T1UutdpKfu2N+jKDgEJfSqbtPFkpD3V4WFbFKaTUtkamM3g987mQHdiUKVKlgwA5jZqgCo0tT0IKgAAIABJREFUhsqIogmXVAbZ0thi/+AX/YaCrS3NPOLBZEJ+0xQU9ectDonaSaEq8iwHDRHbKDiWcnOQ4MCwiw2Y5iVcVkeCRCfTGRufY9BulsrN2/rmtuUX52025d59zFmc9Ji946NwOj5X64HpveyUtdx1DwVuvQiNupglOF2YJcZuoHIuExWYDwz7SB+wIRtYp9OwbqdpnW5Txbi9ta22U0YfzHVnE0VbYmnVanW0cG62OlYqgQBCyCxard60/mCoB8+N/J1N4DOTn2qROJKHkN/HDcrviSyVfYKi+ZQLe/j3FNSMOHHpeMrS8aRlZxP2yks37Cs/+iUF0t2794H1h21b31y1ja0N29i+ZPOcvuIyUtAk2rPK8FxfpUewepB3QuStINca3xYSFyoZuHPg5DnYH1i73bZms6mCopha7bYOBdon2iFAg267b4MOzHw/AIHLb77yir35zl373Bd+wLZ2t+R6NJkM7Ox0oILKcfu1ulY6ONJcl1nI2sLqiq1sXhKqW67VrD8aSXKPrB0JBofDRRSntEwJHbQguuMpM+Ws3IviHNooaMfkj5kIBRQUUDvrEN7txWXoSxwi5zYenVmrObFSuWn7sGGqdWuB6J5y0HlBQczWak7OwDSjlJqHaMi/D6oamjRZV48s9l//R3/T42wu9ilncnudX5jT/8ufLiRd0PbNYX6CAlZ7vuAwE1LNZZOLVECDJMxzgqtPVVAqJpAdhtdE2rL5BRmppHJsvJNiPAD1irtJ5P0IyD4UFMUeYlgk0VCMCWkbzGFOGdHDQB88YutOqxBckqR1AtKnuDtWq5aESubnfK+FOy1/MWOwiOYAYf8GZ5ACdQkDKt6YnRQq9v4HH9nePmxzL6oLCkhg0V+EEUQGJmGOonVy19GQmRN8oPzdfR4sJ9lHPGm5ZNYWMnO2Oj9vt65fs8+++450VA8e3bNqvST19NzivO1cuWZbl7ZtY2NVGiBuKnZVwwE6qbEHFYxGMhvh9Xihe4I7nUN/dG4D7WWGsiBrNJtC0DoKYsMWgcPN2z9528lazGdDzW+nMNd9Tr5y9br94Je+aG+8/ZbtXr+qmKJzG0uqyKeG++y0P5Q5ZuWooNZ9YXPVFtdXbRF0Lz5rLcKfeYboclJJW1qY14Ncr1X0M/JM0JbSWqIiHpyNJF3JUlAcDmM8OEB/ybPyUAPei0GPmwoHqobayEw6qYypVCKrHeP+waEdnpTtuNywZpdIppguAVx1kQ9pFpZRjzsqS+4CSwZ/StgxFNR4bLH/9pd+4SIfSmemWr64FLk4yIinFPpXUL88OxGZt/tDoJaKoVZ7JSfDqleXNAA3WPJszc5nMEpJ2HkMWYGzxxMUUg42uUuQOXlyhILJLpfWBZ89bIdRZfqegJmAsxbUjx7b1eJB7hEkzDLsFJucuQx+IUtZWjWSujtScZM0z8+Ox4CM/iMjlGB3prCuSGHMWxibtZOTin396x/axw/29PeQMZ295zPT98LjfmO5663D6cHYQreTPAPhPEbIuSY4CiqhgtpcXrUbu1fsxpVdu3H1suJfDo6eWq1RsdFkKE3S8tqGrayuylifgqKbYJZttxu6mfjggchJkmRX5aoaZ8ePxmfWHxGIzWpgKGu2ZqOhwuKf+bmft7QvnB3B3o0WFcEGhyErj5dv37Ef/rEfs9uv3bG5JToLWnn3W0jQcg/61q83rVdrWLtWV9u+eGnd5laWLZMnz2pWgQ/DMd3GSDQrkDMKg4JiHIBmBgVufn5RZqZDltzs45I+Sz63DHNeojR5wfO9S6tfPLHRoCsZC0vxXCqlz79ca1ixUrfjUsPK9Y41OgMbjLH2RlqEHi9Cc7lIWNjDAYW6xizFLY2v/Nhi//jv/M0psxOngScbnLpxO3IG7XP4Au74k0iwUfZs04je70Fi4QqkiASf+zenXcIH4HyKiTt0d+IvSYcnXgVDSmTIeJ+hGK7oB91SCzYnEq1/6BOhT4uLS3KiEYkxLEmlpA1Zu06EgPzKzeQOohGKRWB0sXSsmwlDDw4Gioy2plQq6/RZml/QQppDRRy7+bxmOxkgDkbW7g7t+KRsH9/f0zB+cFBQKyiKSjDz9wxYF+XpBJevhj+8UYZQoDQ6EdOJIqEk3WODgkrE3KL52s6uff7Tn7Yrly6JuDseD6zZqtv4bCy6F552o1O883xxy8zI58NN20QQ2scZylkQtHGwOC7ss4L2jNNXityg/XFHXGaF576IWj1fxLOGpEdZc7GnZDxY0e105/U37L3Pf96u3rhmqRzwPagmRjFjWVaPOm1rlso2aLXtfIQvSdrmNlYtmc/ptcj8ZYb0w1OBIDxz87ms2BW9NrL5M5n9UzyKN8XcEz5o8OKTxbe8L/wZUQ4Ws2nwiCfidNQl5KCn5fCYW3zYck8LSASn59boDK1QqtuTZ0dWa7FwpqBm1GU5ATqKAwIR53bC9tmNTwHmYv/NL/38VNQX+Y6xIYZ35/saGd+7KsB7xzg0JMiZzvlSHqxoGS5K0xsfVLbnzEx46A1oo2Ytk1uwZCortS0ecGiZ4KFhswsv76RQ1J/fvnTJTx8FkJ2rreJNnhdfywEIHjspStV6eOKhJ3O4TwL/zMPHDAF9pN/rWK1eEdS9vr4qeLndalitVpNwkD+7skTLlNPXFnqYJCeJVJGetbtdweaQLo+Oy3ZyXLFCAXfTnk1Y9LLIFhfM9zfuohOsrbWPChJy/j5iCfNehSwrMS8CaAAlR564sRl75aWX7E//2I/ZzuaGVUpFa3eaOkC4MKEqAfG2e6f6OSL7AgoBuBkggSKKoHtuSGnOBOt7tGb0XaO/C//C1xGiZoWkknCDutDR2Re+84L+k7adncv22ptv2u1XX7OXXn7FVtdXMaG1eBxSMgAR8Zk96zXrVj0u6IHWoQGdbHHRZtIpoWUQoGnt+floNzmscxlUzVNlQLmEBbSZVJesCuos7okfHK7shDJomzDDCesf2SZLlsEpd24xjQVwTIfW79St1ziWdD2ZyiiTmBm/Wm/Z3tNDK1Wb1sVtawhpe6IWmfdc8TxikQAXjGXao/YYRcB//2u/OBW9SHoif0AZpzJplrfO13MKpecmiffG5p0N9tmZ+9QFbhuunFh6zcRT0hlpfGMHhWkiqInC0Vytq9S7VNKy+bSanw7ByMiWF/BcyHlyhkxCeAA8YseFcqiBkXK7zFmGjzqF4Qye61TEpBIzmQ7p3s26gJaLRLwk3taYvjQEmwOiuFw9GwxjUtbvDa1YKkqVy4PZ6/d0uve5qTpQWPrWoSWARvUCbUi2Z2JERAUV5fz6A+yaqWipq7Wu5ycFub6oQJz88nGZ2uu3b9tP/8S/orCGex99x6q1ijv1KCrGd1bTmKcFItcGKCiXKsqSbbZaamelPwtsS6mgXzCjcblCJDhxKpISGkPoQURo5itEjkpQdMSaoT2HIbCyaDduvmSf+sxn7Mr1G5afm5P4FEQVICibxnPh1IZ8FrWqlY+PbdQbWEa3TFq5VDBilLfEr6AW1vdjjwanED0ZaCWz8Tlsl4y8ReLJtJ3y2QPxA8kz+68uaiZnyRu5bmnZDigUZiv2VvgQkn7Yqx3asNN0h1xauURacHyr05MpzOFxSQUGfUnKbG47+X67Ixffg/aYuVMF9U9/82/xOi4iWFTpFBQMculE/OPQhph+NUTVC8bEp0B7FB5qVJFpsR3YSk+mcOuAvfP+wwNM0JoEVyCeI2YxfOq0UKZdYsPPQjZkH3ES+HwhgY/PIsMgx4CvFhjCvDI3gYF3xVAOEbIjmg5BcLSwKCzhE4o1EAZw5Pqcb7zBszNpO5vEbdA/U37Rw4coc0+s1W46q4AZgGxchnleB4M69Kmw3BNtSHJ2d9jwHYovUWkVnL0csbg990ktvqrJ/Qg5HJR6iP/3zIy9cfu2/eRf+JdtdWnJPnj/W1apVmS+QkuD5AQFMy5QHGR8vQ5mO4ggKzWrByQS9yAtKpXI4SimOguNF+56GlmKaZkfpazjQZdKSy4eSTtYErNeYc0A5Yf3lAf48tVdu/Paa7a6tu40JThwiAdjZ5ZNzYo21G1UpXOql8uifOWzc+oCBMjAvCGwOh7Xe0rHQ8fEgY63hIIk1K5yQNE9ZCy/sCxpD6jvafAs4XnKL6LgjmtuYnxxkqsjmAJVxIZAxUtqy8hO21UtmCWPIdYzpKzQ8DSabdt/dqTVCZor/CuGfPb6en5oSikxGKmTkUnN7/7Wf+AszSgXSht3TNFZCsZUVIJgJQeHheC/V3sPqV6dQ2YzfNAp+WXbTEoFlUjlbX6JPUlGRFhQOGDx8ZA33DN+kgkEXBmbX8JnL6W0DFgU/HIqKi0YW/CMHnwheLw5Ah6cEcxJyql5Ohlao1G2Tq+pfRM3LktQ9ma4ivLgalclAisWZ9BZBmqx0skF67TG9uTRkT1+fGhPHj/T3mnEwYHWJX5uU1LqxWtzyQmsjyFLUpFgvaCgUfH3kmoEZrkXlZt76ngK+yoPqPf2SVKM0A1kkrO2kMvanVs37U/90BdtYS5vDx8+EAI3i2QGWzSZ5TirJM0OhhiaGcKiY9Zu96x4UrFmsyPf8F6vrxOUZSaHCa+JRS8nKg63UGkubibZGTtDZm11xW5cu24ry8sCcGQ6k89JaLe7e8WW11ctMZ+V8+t83lvySIdFu409cXw6kddCvVK0DnNdtyep/dLCkt4nzUokGK6sSETaGzD3TWUNxnghdoQEjoD7zKisbDKWznBwJzA5kJyHn89NbNyIFC2fLgfd6K4M4Hlyq4XnEUBMzTNBwAmogFZMYeOJhGQqZdyAyzUrlGpWb3asi4BxONISuA9i2cX/kIvG59/Y7/3W31JBCWOXBt9/KBah/BycEPwoYOz+e4KoSUUFgsbeg+ciYdMZQsBo76Cu4Oqas7nFFX3oWDZzMGrRO8IdybOQ8KlDZ7KMoWAmo+uWE4CTPwpJA9nJp3OWBMXRjoldE0iiS9wj3wXYD7VG2dpdbpWeDgZ2NIAZSvjglYQZghOaG2o46GhvNTNNWrMxsP09CLIVq1RaehApJnEAM+jjPSsXJn6r1bR2b2D9U9+Wy05a0Zce36N2SjenF5MSAbVN9SWw/7PcVYIVtTu6cmPCLt9eX7Ob167ZW6+9Jp7YycmxFqoJdoBiRdNe82Bl9QvKjwR36Zy6gVqtpcJiBuV1YGaKBRr+IP0BN3g39P0I/GiVnbGv9EkSB9Mp+dtdv3bNlpcWLw4t7LfW1tds98oVW1hZMuMGAnt4wTKah18riMnYZs5OrddqWOn40Prdjm5hCjOTz+uGbDcaav+X1zf0uqAc8fVSBOaJDhZJAnnreDaRWFBsnkzJZ8JhJO8I2jDeb1HQOOjP1X7q6yR4iukuIBq4Zo1PiX0f86q8RIDYu13dblCN8JdkDmUfCQrIjdXpDfS5t7s9aa+6bdyWWaSHmfN3f/Pfd9ic/l2nENR/kJyQNatYUE+acNMVX3DJ/JFWQu2M95QMbONT/hltAb5tHsvJBn1uAcPAVCDFeqoEQz/EFE6j+UXUmGlRP+R0hKMqVzOhYZixINQLi2Q+PNgYKvo4LRxE1qp18XSbjBVq1uliGc0WPUoBoYVIeiBacJH1/UzLWg0YAe7e4zcikSxOwaFFZB+3uLSgQmg06nZ4cGD379+3w0LZWoNztx2Wc264pSJiqeIonSwrSYekLwHdC4iRTZ25wJyi/QbsjeVFu3n9ml29vGPbGxsiJytthPAvxaz6GkGuOzDyZefspvpYBSewT47BeMDii9acFaXbW1PQ3FIsbZm72CG5EJIoVyd55nMZW5ifE8GU184Dy2PNjMISnDkJ+Te3PuppHjzWJQplC76GYrefTXDos26jYUd7+4LziZGdzaZtGAN4GNig0VYhwPhQGgfvhUIkQsH4GxsMagSrhdgfZ4bLx17zZABQPFnPNZL62xAezdIbdYSI0ufaIQGgobzm3WdWMw7YVkNoJH6HsclErlQiE4+4lUbWHQxFU8K0qNM9tcFw1oZjzy4TL/J3/v6/NxVrW/0z3DjY2Iq69jZQdAs3A1FCXlDAOrua1wcB1QPN5AlBQdFE0YsKzePhzMpURX1yMLmP/M1lb5xK6EHAWxuqvex/xVBPazOP3ZjQGr4/VzntZzCqPDsbKPmuXC7Jj5yvxbVOezREBSpbrJCVqmHbbbTkuno6kW0ybQcoGZ8B3MKFpSWn9OAYSq7sbEKpGdzI1UrF9vb27MMPPrAnTw+tWB9YB/fQoJiNkh9k1SX0yV1Oha6FMGzNTn49mQpKRzyROe5itLWxbm+98ZrtbG3JWkDasyBVBxb2Vo8YzKSdac50cANklNaPGyuTyeuQ4yGgtZrLuaGo2w3gudAVCRjUTJQjDGAomFxGbR3h0RQTnEA+UVpdTnvIs1hyeSCbs/bZE8GSUXg1WdghJZ5FJ+1Uq1qzwyd7+vfbuzuWnMta+2xsPYKvG22FCej5YMmuUICkFAd8D76v4G+Rfn2W1nJVzywdQTCn8UhG14HpMA7BBm5aHTKjgiUArlgJX28MhjznMRdqErRGQbVDQZ2dWkYBfWEu5HWd46cx0gHXG57b4DRl7P+HIRs69ru/+QtT+kzIrLLRUhwmt5AHfSkfgyFZFlvQNZxTJZUqDIIpepOpjZTAx2uK6PKhoLhZABu4HZCA0K5IWesJhRQA/8weAITHCwpHUMz+M3JfxWrMbydce/o66RAFdtqgWkX5jPOQ0GrBD+REoaCYk2hd+AA4lT3ZHMIn2hqSEGcsm85rUUhaiMw/iCLNktgB7QouIq2pD8r8PSkbeBg+29+Xm+njZ0Wr1DtiE/ABueLTT3RqhvdEoAQ+DXron3s+aCHMURmZg1BUNrUrO5fsc++9q8LCQoDixGuelojao6iA+JkhxkDykqeHRHiyuRJwLXHXjXlSXyJhq8urKhwODm4PX0RzW4Puen4XNxRMmDxwNqHj2ZQ4m+wdnVXt8xVIox8IXADekkEYFZnJlz7idI67Xes2G1Yrluz42TPdLLs3rll+adGGkFTxHGm25QVIB8MzMmKGic9aNpfX6/P8Kzzvne7maS7u/a73LbTPktDH2JNCSOB28zlTFa7f6KmUcpPSCijIUuD+QSrgkIUIjKBxPLZ4iEGdys56IGdc6kHrJdk6M5qYDc7iNpZrQFAh/PZvsIea1YPn/s+gQLR3juhpqSuphHvWyYIqSKVpj1h8wc4VqRV4O06B0OfTA0NR8tlFDxsUe0VGunk/c4BaqyAXQF7uXtruX5CGy7W0JGto9EG0FdDyKSDgcCy+DmWgQsDBVIYnl3YuSVwmy+gZ04nLh878gL4G6bySMwZ9nWZLC6vyfFtaWhZ6RTsl1aYMS1ygSCFRkKB9QO2wCcrFotx+vvPgqR0VKorXEbdPUDY3YCioUFROP/QwOiFsAb5W+ymDTZJMTBv83Z1L9plP37WV5SVr1Gs6EHgfKHLSNhjiubkxrzmldeQGJrQtiBh539NqWUmaxBOEQpkTUNJoQr05sxwxOzgoxfmM3L+dhTdcTZ6FVAKyK06987qR9PgG4ShF7Whh0FDp44pCv0k0GcsBqEcxlYpC9mrlqoCPzR1kGksWS7HnO7Nxr68uQjvAGWdK8Azl8nO6cZn5aNtY5MrDHJST3ZMQSzcqjZbVHE7MkrTCMj7lPZFnCPUUIl6DHYI0cTzPQ6hyWAN468rzzetS6F2Yq5Dgj3pdgSyIPAHqQGF5wEZcAoHXJwX3P/mVn5uC6EBEBJCIrKucVesGFZ5T5EzfKB1HjGV4TjNJtX3uX+6bZAVk5eZCTKUP5rx4VL5YMnEzycSE+UhoTSpsuridqDyKjegQ5AA5S8uymOVe3xq1qhWOj+VIdHRwbIViTcM3H87a2pq98cbrtnP5kuXyzG5pcbYAJ+idASHYOyF0gzhJa0DoQA5hI0Nw6JddW8S+gBkIk0rnuTmQcqpQNXZU+89O7Nv3uKlOrFypWa8Hty/YR2tf4UXlfoSOAnlyRmAeBA6la8/Q8qRsPpfTzYT2iYebfRnvPzcnN7wSIPVgB8l/gIA9pR5ACG9zbAjIpXL0j+9+AQYpYHxWSRW49lJQvsBl78MDGcl0YiqoxWX8F1MhIdBD4Xh/gKpF9o1cZhWCQPt0aud4X3Ta1qlXrHJyLM9wQcozs5aEP5mbs/zCwgUqGDHdtfFkx5jEW2JePzesd14zM6OQP9QFWEyfslB1i28VEigwrZ7mWIyD+DxhM/ieEvGrZv8g/acokZOMui09C8GRwI17VCBqG7wGmA3hqQ57gti5tVKsObi5yR6DOsd7wcL7n/y9n9UNhfezfK8jqlG4nTRk0jvCnQt5s/qhFQg9Y8MJCzk3SaGlIGWQD9b1UlB3XPTHn1Wfzm3DHoWdAGhNZkEZRFo16ddUMCenIkFlSL3pNjk5WvW6FY6O7eDpU9t7/MiOjopWruKVN1TB4N50Eb+Tz6hlERChVDv2Xjy0TomRb/kMiJanM/j2PwqB9tYsEgHSIsF2Jg+KW44bETb6wWHBHjw5scOjslWqMNh7ol4x8bLJ55RdWFzUQwg8rYcq0GBcSRwM+EPV0W5tb27a2sqykjo4CIajgX4uCTFhbwS5vFuGMe8ya6a0M9IynJufGQS9GWY3c/N6WDqtjnYtzMB8Vqsry5bP48Tq2ciRqNSDxj3nCw88HFNptQQghSR6QdBR2AALMWYsiokEP6g4PHithnWqZasUCzqIKAjaUpbQ3CCLiyvqVpAFueScK93nXX4mkFkOJJBN2ktQP1YGdA+S8Sil0fVdTphlH5dwAGaG5HlmTFc1ax8oHxM3u3QElnynoY3bTSHYPCCS/SM7Cjo+WlkJCzk80Pr1OtZvNexs0LN4UG6fwT8ImjJ5MP72r/yNKdcfvD0KCthU1r7yA/dWj8WfBGqBuuKnWVJLrnKrp8S7S9s7lsvl9dDoygxB1Ox9PJ6SOcRD2TQ7Kc8pa4nMksVm02KO89mI2ZHwnCj5nc3iZz20RrVqx4dH9ujhAzsiIaFckUS91oTBAFF2LIn47Ts3bWl5Qa0aHwQPC+pdbqC1tWUZ9uPvFqGZSiZkdJTfRFKm8Cz3QsKMUFvmLh4KTORPjk/s6PBIPuewz0uVnrU6QxuOJ9qhIHPgdNy+dNluvfyyvf322zpc8KpoIdseQ3tBk9XUjTYcnluvRwJiQ8ja66/elj9Bu91yKU2ajCtC2vDSZi0h9aJmNTHhz/22ooDU6nA4MLfyutMEvOV1agtR63lIHJ8zdlhQvGgNaQkd0vcD2gWnKc0LMEwi+Dqy25L6OBpjRLRlyT1U8AJE2HMKqlmzXqOmz43PgSiY2CxoJbPrrM3nFhxYSfshwOqC7oZdo6c3+uHG7STtG60ewMGsU42AvkGZBU4oUM0TCh3ZTQhZ5v2KeIjOCHFWCMXF54kY9mzY1dwqf/xU8IDkwBAp3JHXyXBgvXrNxr2OGR4lqIV7pK10rTfu6TPhkOLQi/3Tv/czU0+p8P5dV37IeKWYJA2n3RpzxbIUDa49RqjWxGrdoSVSObt8eVf2SvpgokgZ5O6SUnjglxjcwZieh5w91Wxm0f0jsMuir1VRORebPp2bsdNuK27z6ODAHj14aIXjgjRLnQ6kVXebTWdmbH1jyW7evKKHAR0PbPBBD49wuyioa9cu29Wrl2xnd9MW5zMWZ2nLRxQzDb5KYxAJF8cmMoN8C95utqxSqtjx0YkVTgpWKpb1cExnUiJVcjt12Pf0+1Ibv3Tzlr1y57a9/vrrWjoDYnRbTSmeAVWweW7U21av9a1WbVmlUrbFhTl75523xE44Oj4UnQYXKnZpZMxSLFoOK0+W05dZgtnF42XklUjmsW5cVNcu0KQGkaeQf8svWnwKamFh0bLsCLEg0GfmaYjcUIrYTHkUkHzhFQQd/Qre2zJfcDn9aNKXIno2Rjxox/q1ivUadbV7gBjzKytiJ+C6i/XbXIYHPm1T7JygbIVCAvFkJkLEqQMRTxK6CjqgJITgmBj6eJLw7WHLcGhyCHqW2EjvC8AS7a5a4xC35M8lz6Qbh4p2FmzD2e8pYAGRLeh8YAXBXKHwOrWqnbKEhl0yGskbA45ou9cUlw+ghAMi9j/88lenEW+KXQTF5Ftnjz4BSuUveGG0bx4lTwp7z0aY5M9mxCIHVmawVJ5scCD14nIkRk6kMJrhTIWsI7hY8QxOR/PKm+KNo9pBf5rtlnh0lZCq2Ovw4NXs+OBY8ZvdDkvLUxuM4jJ22dlZtavXtu3mrStCq4qFsh0dFGzvyaE16x0N7M6Wj9tLN3fti1/6rN28sWPZJAtsdyLi1M/ikCuX3LyQu1qlZseHx7b3eF9fs9vuiW1BkZJkt727a6PJxB48fCTrKtqv1bUNe+nWy1LUciMDZJSKBbWuGInSBbRaABtVe7pfFquh3qgrNIAZkAPh8PBAHyrpEPhpI9H3GYobigOQ+QB5jU9njpoy/0DlYv/HjeU2y2zyOZQ4lTnYaKdo+bDC8qW731CyK6CTiM/oZwAAoJOQVCHyngghVgL9lTrhsh1uKIxC41C/uk1rlk5UUBjhyAZujs/XeZ6pRMbmUoRCz1gHuDnu5GfWEyomwgPaHRUIHQMPKkTaqKD0wGu253u7my4gDc8m4YF0SbT6gC46MJD8cKCH8AXRhdib4dcv+N/NUbUkTrh3CUUHnqD7BLACQekARToLa/agdC5jG/YJ2mtLuSBG/v/4y1+d+k3k1BclV1BM2kkltDXnzUMoGPkjUFhg8cjaLZkXSREaP9ce7GMN9y+gQBGGLI9uCe1ChEoyZcn8nGXFC/OkOIbNRqtpRycFOz45sePjghSjUJZQiDbqTT3UnDBkE40nDrFSUFeubqpYKKhKqWYHT0/swf19q5abwQYMm+Sh3bp11f7sn/tRe+O1GzaXPjM8R7SuAAAgAElEQVR508hTMCXQhB0aq4BWq2uFo4IdPju0vSfPrFFrqcWCh7a5uW3bOzt2+caO9Ud9++Y337fjQlGuTqSTXL32kuXyeeVKAbXXqmWBKy/duCpIutlqWL3atGqxY81GR5bXgACYjcJJq9bK+pk2Nre0DAXSB93jZObk5laS/x7s/eBSxOzAUlo3VQqZA4yCpAjF3LDMbTx8mJCC3tEOAlx4UB0NkdO9nLhMyx28/UKKh9BI35t6J8IcLHQM/0Ok9gOb4tfRrlujVJBnhBYIPFjiaIK+ZS2dyFg2QcTsjHU53WdnxQ1kjOBhH/RZiXR0WORJIczlvKDweSTRUSx9eUdpR6pgPXZsku4TGIDVNEAF3idzWuYLCUTWo1bRuyzeP2hxFBT/DVDFRQx0RlHgnjtTRXGh0OZYLksMy0HSa1ufgoKMjF/g7/3qz4gpoWJSNpGzzZVrpOBfNsUI+tAeebIBHxoDLaHGPdIn9J657EHkQsGqUeKGEzEVNUMLFZSrIsfiMLuwIE8BHj5g8xbRMYWSPXqyZ08PDpV80WhgKQVdCYm7L2RpJRlwxxN3C0qmYra2OmfXr2+rqCm6erVtxZOGtZvYgPER8OafqS38yle+ZLdfvmzZ5Kll024IDwOA9qrbH9jjJ/v27NmRFU9KVquh9MR/kLY4a5cvX7V3P/UZu3LtsqXmZ6zWqtiHH37HHjx4aPv7z7Tc3ty6bHO4oLJc7fUE8XNQ7VzaUtROtVqRz/lCdkknNle5LKkI/5p1KwLg/9W1NbWhHFa8AqhEHGgUFe81n4MsAlRU7vYamWvS8qAt433nhuJAo9WmsAGHKDh5x0uFC3uAILXgEx9RqMLNFIE0zkf01l17SvZgYw/aG/U7Qs16rbp1GjWtWaQrS7IvoztkLgLrnLVkAFNmgrkkt6T2d1jC4XGPX+NM3PLsBUGGNd+EdkzjAMwE4HTAMFBmJyNHcJ27A4ewBkAPnhn4i8OBfo/ywGCUwD8NGV0O/UNpY7wZ6qDgNXiMrEtAYLwLPGE9wo6q01SKiKJiux2L/f5/9tfVl0WMcmBhbiluKM97VRaB9PX06xQVVY1/wGwyI70I/Dt3ZX1uTSxDjcjQUXuK52nbnA58XT68nFLaiSeZtd5gKCLiwdGJPX7yVP9fLBGk3dENyfePa0wMHgisPIiGlDp3bPkcHhErlk0nVXzDPhA3RpBuVOnsjFO7fHnLfuAH3rWbL12yhVzMFufTtrS8pOUp7R5t5te/8S3bf3qgW2rQd74WifUYdO/uXLXPf+4H7OqNXUvOnVuzW7OHDx7Z/Y8+tg8/+LZunPm5FZ2OPNSc5niT0z5vbK5rJqk1anJm2t0knGHBdyvnKGg9PAwwgCF3cXlJLY8emrNzvUc8PCIEp90dinZHs4JEep4hxeku+JlBmXm339fDyo5JSRvBgw5kkE+DVo8Hi90fA7r2PRGXTisXnbhhDnbmvGBo2NwjhHsdG2CI0qxbvxOC02ZjjnLSedCd6EDmu8FYAfDIWDo/p/9OTyn/Qlm/cfBO9POQ9sL+TT+LfgZhipqvec9oX7k5WQvw+uQgHBCli70fbBUcnEQGZu81dbFqIm3n8aQbXcrrkcKBG+o7qygvWqwcPz/c7VjEZ5O70vmgq70bX5PWL/b7v/4z0yhs2o3lPULFs17deISTTwNkLC7ZNHPC3DzscKDNuPp62jjfFrv5iPuXY+vLqelRk+6R7TeWOHYQPDM+F4B0Vap1e3ZUkIivUKpYqVy3Sg042pemAjTCziQykgw7Zi0Woenksr6gJs2bHwcmAPC43HxOEeO15eh059WX7fr1S7aztWibG8vaYTGI0/IcFwr2jW9+U0xjpAK0cUDz7VZXbRp7q1deuWNXb1y2rSuLNo1N7OSooDnr/nfuW6VUV6wLbQEzJQtnjETX19xYhdfMYjmVSNr2yrrl0pjgYxcAR6yhvwdSJuCLW5PBPJIgoGDm8MnLGBQaEG0UdBsXveGrwI0jQ5YATIjePPbABi3w1eK4HJ9lO52BPAdJx02llKrCzUDBSjd6oXkLFJ7IXViSnlObsPhst23QoqCaNkJnxn4IfiCtmlpVD7fjQYTgCqQPJU2mpkG+LjZNEoYKnFA8Q1if+H4tigi6aDvFi3RBokjPej3B5Ur+h8GagKcZwnVgx4ghQ5oMqJ5AEddiuaEln77Ll8TIkFqV1+jEZolYuUEZefATmYwNAcr5aGidTtuL9Z/96l/1G0qwovP2JMwW+dX1PLL0SqZ1S4HsIRMAluSmYjHIByM9UtBGRaRExUyKKhLoNVLTsgvwVAoPCeNh7arNOzwq2LPDgtxaG62eNdv+C88DDeOyWva4Sm3uvfEXF85VprMaMiF1LgKS8LBB+AUOz2ZUUHjK8f3xcV9ZXrD5uZQtL83Lm5pdB3BssVyye/fvCWQAVuYD6/WhHbWtWq7rCVtb27TNrTXb3kWeEre20sMrdvT0yJq1lk1GxG8mlbu1c3nHbr962y5f2bGlFSJ64jJqhO6yyP5EFCEIvR1rsheZnutmkU+goj6xJnDuJN0CswGFxs3EXCEkDMGl6GPOzaOPl+cDKJ3syfxh473g3WOuom2kONXSs6eBYsbcTCgDi1fZyD0nl2pqUTGFzGR52g+V8zsk5Lnesl6j6egZFCXkFzzwGgG8TcR2GzYDbT4IJMxxOJs+9zmgwk001sMNlQtQLDxfQQwZWX3Lez34r0caL1/5aPsU+J6eAsPqhYwu1hbcYHhLko1Fyh7IYaRA5zVyOIkxIxkOLIqQlRUQbL4G7rXwSmdgakCc7XfFxoj9zi//ZXH5ooqU7W0I+nL5AWwBpSTKXRNkjcYLPQoFJYpHQPU0i7FElU+0ExfV04fTUypH3p6QD8UPz36rVC7Z/fuPbO/pgdLwEHORE+XSY4K8PMQ6ULqdQKwUxPCvCGmbxi01m5LJy9Xdy/apu2/Z+tqyjYZdSyRjtrS0oDcNrz1Y5fTAwOHF4omk8rDJ2cQD2be7bTspFqzRaoXv73200KEhPTYF7HAullTs8LjGzvAY74/sDPPBM1NRX72ya6+/+Zq994XP2ZXrl43dKwN8o92wUX9g8fG5DbsDq9frUgbDQOAQomB4jd1eP9iVAQ07DE6hMeOKbsT+EOPRUIBiCwi1cppTZM1Mm8c/R/YFPPS+WHaEEBqTJ/slNa9gACPajmzkABTdpoyCAibnxCeJ8PxsYONu2/qVhvWqDevWGjrt03N5i6eTdhbzqB1PiAfswPFqTgRkWj5igWbjKfE2KSjtmgC1RHXyNlD+hqxsgoZNN624fcxA3i6CXsrfJPALI0ICdDX4p6wNlBUmildQqDOTQQSXJ4WTaTWM6Gb351pdW/Dj0/CjYM6x9lC9TsfajZbkRHQiypn+nV/+S1NOMcXOSxbCIOZxKZHBCHMTUDHBVQjWKKhUiqAph2ZF41Br6AUlRjR7g7B8dOdXH/6EzEiMxxIOKXrbnh0c24ffuWf7Tw8VgtzujmSIKctmetbw5qqdDA6p3m/74s1jcWZsPjevIOjX7rxiP/SD79nG+rK1WhURNgmV4+dAdMdCFQOZYrFkH9//WERamCIi6ibhjw2t1qhbtV6zcrWuha1v2JlP4gIn6PEpdLGhSaXghuSDUnCzhz+vLS/bTQz/371rX/7KD9uVG5dtcjaw/rBjjVbdhr2+2eDUOo2WnRQK1oEIq9Mxo4Lia6PFER8v7nQiQIaIlSKqi3zcKWy0UGkVhNo+zSSe5i5DUFlTe2ukdlzAgieg8CDB7FYLzu6GW0xaIz+55c8gXRxXJFo0P/EpqOl0ZMNO21qFsqQYZ33g6KkBNqBSheemrw8qGf4fVJZ4TW7/8zPQSt73lMW1a4q+t6fQ++3kRjNA2QALvI5smgLke3hBac6RE5fr9cSCB9UTuXUoYAj6XBR2IZIyOy05oHk0Lc+rSMCyxI7EjSGCJ5DGlYCJ2Sq8TvaTrY6KFJ0YLXzsn/3qvz0VxCjakewsHNmghYuSMmTHC1PCIzB5MNl38CYwUPJmS/LNn0V5gR+6SK8sDGGf+yZbLwKKivzBCYPu2sFh1Z7sH9mDh4/t6KRkjfbAun0WhSh3PbM2epFOG3YjFnkCSprB7eS0/i3M9e++bm+/dcfefOOW2jnMTSj25aVVS6dzQpn8xp0oReLxoz2rVes6dXlAM7m0TsIKsZSFgu0/O7B6s+l+5dIHsvB11FNCSPEXtcKQUA0RJBqa1OysrSwu2JXLl+zu3TfsR7/yw7Z7bccGo47bQI96gmKTsbh1mpiC7ItlwUxA4eTm5nRqyqPuDNtpQhvS8p+joCSoox0KkDkPldo1SKSCy1P6eSGb8kxzYPL/YuXPQEbN+KzJblGe3kRjJi0NIwNETfIHl6BIP4R5pk7qiThwrog9tZnEVB7xpWeHNumPbAnHqmnMWp2ODUkk5GfKEYy2pBsXOJx908b6huVy83AU3EySm4G2NZ2zGW4ejQluyKn5UWFpfO/n3vWiFmFpJ6Lr80A90DkZrp5DL5tRmwepWjcnIXYUOuxzCocWWYRuR7SdNMv3432fiMsnS2uiUMdD67Wbyqvivyk0XGBQ4P/xfPwvv/HXtNgVZykQAl1zECTmCgD2yBTxrcSY9i08CJGqmo4Hajw/pBLIkWV4f3wec02UOGO0gHFap5FiR8itffSkaPvPinZwfGJV4OnBqcwXMRoUdhhEcW4QGaT66sW9mETO5IVMzXZ3tuxzn31HxXTjxpZl0nGRaYHckU7H4zgu4V0HqjUW8ZKZiNkImQNfnzecgqrV62pFD49PlAQRgSIqKIXwub/EICTicUag2Uppjpu1DATUuZxtrK3YG2/csR/5kS/Z1Ws7dno2tMm5h1LzilIzs9oRPdnfl7sSLI1IhQsYxPfhpoGrF/HueO9BqRTXgh4qpGO4FUDqIiaVf9/DSszcCoD/zinPvMmagJtLdgYyxwc2T8gmm4NS823QdEnOc4aAkGyniZS4PFx0MxhuUlDlk4JskFcXl2VyWq7WhOyl8nnNYyynKXqW9QDnayugoPA4AbsIkoB6Nmtx9kJwO1VQiKs8+VFILj+j4lQRw6K5i9s06f4aDhr4c6ugPSzB4QCiqZqciqWimJt81maSSC5OFUqA/wlULdgh7jFJgwbVrK/Wzkudbs25f8g7VKwqNBTuvId+wPI+xv6P3/oZz4MQoofU3U1QdNm+QCHyxZg79wi90kDpREX9YocVDDMEjFL5wX9P1mEampk7EtbttpUSuLd/ZA+fFO24WLd2p2s9DOTxmQMOR00pAaMrK31mctjWPeNCDhVEXdo/LMg21+3um3fs5s3Ltr21aNkM/nsjazba8tTDsSgWw/WIeJeePqTZmZQGfmTh8qeIO8KE0yo0IiTZTrvy9EIebn4eGbYAY7Pf4IM+9xuKmymNvII5KJ2yhbmcvfzyDfvil37AXnrpqqXxck94tjDv78zE1Ic/OzgU4ROYnPfW3aKcz0ZrDZOA95TWR4LHBRSzaSFUzCguq/HoHA48bjReH+RSPnhEg/T5bgXtsyezWiLjkLSHOPOQUkzQwNwmy4Wc5N96dnIMnRxjARnKanvaHozWIyXj3NKz+AKeWaPdBgWxxbVV7RqZkXg9EAI4CGG60zFAP5NhCnO4VivMMRSJO2bRPPuaJPzMofHWM8BtgppY6hNHmj2o3CNnuCCYHdHR9TshNyqftVgSn/0z5QvH8IdU5JJzCDk8KEg8+5X6MQOY57IhCo1ESS4f/uJwApwYDUfaDfKexf7gH/6s8lAiwxMKKsq/oTfiwaHY/IZwk3muORUUG+iQQhBx71xo6FA7fTnooD4ktSfI5E35rA8fPrTHe4e2d1C1aqN70UKhh1I0KL2zEv9cBkFB+QXlBMfIXFPGHCg1Z+K2vrpst1++LkrRtasEyCXEtyLPaG/vSL56/f5YsnBga2432g6+Bl4DHirmDkFK9IMvJgY6ik3oSVq/hp3E1EZnZ9bj9sbvLbR8KiZmUllgeSv98q0b9iM/+iURd+fmMnJU1ffBprozsHqlbgdEX55ObFE0o3mxs+XDgTw7DbPBvQoZrmmFINxyG2nZKR/ASJ9E7+/DPHw4NvgUFFQjNFBRCJvY/8xWc1mBB4J4FAxOq+d2aPoL2BjpA8wBdpShmCioYYd8p4r7MISWmKONZ4CWD3AB8xX8I/DQU54xt4sclYIHBuRc0GJ4imiLJsFSIfwczKx67qIJlsNTgnKvsJi4gO6MJLswvCRk1OlCNI0uUhSPdVimsmmhj6IugRgzcwavQW13QlFSUBSnNICjgZI8QMDR11F8XB7A5HAVYe3AYKF1jP3z/+JnpyJF8vDIL8IDn09RuA4R1wXOk2yQPSbSyYj8/XM4XDxJPYgjXX1RIlw8tIb0x/3RqbzOmJWe7D+1w+OKlap9a/ewa3anI8m5eYAlE/eV84URowoqhJiFOUrkSGa6mYQS5K5d2bbXX33JPvfZNy2XS9qTPaI9C1arYvhfs+OTkoAQ2jpHwly6IEPki8xcDynz+SHMccHEUx66WkfA0phYl4Uh3C4KCvSJhxTaFsALNC47t1fvvGw/8RM/bm++9aps02bxDpzShnStelzRDuvg4FC3YW5+zlbX123n8q4tLC6rDYsYD7zffltCoeED9OUuheE7GJfAc1CwiIZfVjwp6KTe2dkWayGCh0VaJ6QBgrA0Y2F/pUgdX7CqQwGBgTEgFyN4mGdiCDCUA5HXTgoazhUUF35hPcDcCXBD+wh6xy8C9JjPmKmgFDGv4TmC9D3JvkqEZN5vPEk4dJylo42J6sfn5shSTuqFlJviRLw+yTRCQY0HA+sw/04m8sqAVQG7nYJSMUGpCgpkARFaxfD8A2QQ0dQLwe0eY+qUPN9ZRUJV+H1IYtTu8Sx97b/6G1rsuvmKO8G6syZfjMCrkV4IpyFQIq2E+yYE1EZ7ioDG4FmHcpdWBqYFOyjJ2+MoZaza7Njj/WN7dli0o0LZSrW2NTtA495OqVt1H47wz8FkI2wWouWaoznBWIbbSW44zCxztrO9Zm+9ccu+/OXPWiY9Y9/81jfs2dNDZeU2G12r1EgkhHkB+wE9jV/fTjKgp/bXpRYz7GAEjFyAsryhHH4k302s910FlU0lLAVRVaCJD/Ov3LphP/7n/iW7e/dNW19ftmRq1voDD2U+2juy0klFSCOnHDuglbU127161ZZWVt17L4W2i9sFPRGmjh7bw1/oxvQ+h7jODDNIzH9fq9myk6Nj3egkl5M276JAp4rFYVfnkkqJdPszR9aeP7juMEWrh98C4dk6eqAakXdbqVjh4Ei+HBiUqgW1Gb2/SFyYTQkUYPaDhjW/tGRLyEaWSStcsCS8SewRmPuyHgjhYQtuy8yNpfc9gE6AHRIWKSUEKTuLaC+oiEkecQw5DIizaVQq+v1yv8pl/DVTRKw6QtSROtvARI9uKHZMzFFEkFIbMIci0rgswMcj/bd+Cy5fTwwWQe5/9I9+TjCVpBW6Il0WDMaOktGRrRd85yJU48I8I3DHJJBhARmcnzz2TQ8orVFrMLTDQsU+evDUDo5p8/rW6o2tBwBBioMoJe5N662e+91dJP+FOU8/Y/AT0HAKNKw2YEZZp9sbK/bqnRv2gz/4jsVnzuwP//AP7PGjfWs0mJG8VYKJUG9UNbCfnYV2IpImaOfiBiAqLm3pn7d8vnPzbfmIeEoeboVngwTFLUfaI3s3+b0DVJzbzqVNe/dTb9vdt9+wN9581ebms1atlq1wfGKHj49s0B1KnoHkgP0PLRIPqJbnOBxB0WGJS4sd5SMJ3WOQdJqoyJ4xhIEJt8U+N9mdYSrDqT0PyRRonbxkQeRYYc/aNMUOitcaFVTwheZ9RhHLbIYsfDKSJHxWrSozhac/Pt17qhsN91hSJ/GEOD4+sQ+/9aGdHBzbqD+ybDJrW5vbdvnKVbtx65atbW9bcmHOYrj4cuNJoe2LaUH2Mw78UFBqo+gKQkvJPQV7figq1Zliaj3iNQLMwmEIUDAYWqfRvJD80+7NMjPyunVYOsgFuEKryE0D2susJM/J8M8eY+M3lGB3/Zq1bqtlx/tP7ejgSERuZtnYP/+HkGMdMePopZpRpbYxOWEAFpwema9HqeYOErh1b1jcyl/O843U8waxIOzgVr9nh6WyPTko2oPHJ3Zcalmnf2698bkkIIAPkewYKzJ3Uwq2kFGUZrRfuOgB3J5ZsvLw/9l0ylYW83b7lWv2Q1941xKzU/v6179mjx7uWanYstnZtF25elWs7m6/Lap/tdbS6eJ/ueEIJ54YBuFXxHXTYBzUpSCfPDwDvAlFyjTB5Vlu8lBQCVqEuNnaypJY5m+8fsfeffeuLa8sWL1etUqxbIVnBZEu1zc2RPehNaY94qZyGUnOt/YhGM1/Pj5Q0FNudM/9pQUU1Up2YW4ZxtIccIX/9pwUCwrozAqoQXw+3uo6sdbnkSC3EUwNIEFE0FgQMgM5swM+EaiW8aTn57358i1bWFq24elEMpePv33PiocnNuz0VVCXti/blSvX7NrNm7a8uWHxfE6Awgi2BecCwz6rAIk7nc6mTzjaqYX5ndco1Bm9VHBZEk3uws468KSCSnciO2oyiVlYJ31elPOuAxD4rjMrsQbgAuHm4QBy5pAjitEym7eH9YOW5cmk9VptO3yyb4fPnimATjnF/+uvw5RgeOYkoPpPxZqtI6gaj7VAi4RmwtsFCES2w4E6K+ZDyuKxhPe4Gm7dqXN8PrHjSsU+uP9ADkHHZfhqQOPEe/Lf0eE8Lyin6Yb5KaBRobm9EC/y6Os9ZA44j/ZREC4BAmbslVvX7F/4yg/Z4kLO7t//yB4/3rNnTwvanb1y+1UZueBVUa3V7evfeN8Oj2BLuCVx9MHA8tCvYIyvn0uorFuC+Q11ZiN2JLRRgDUzcUuz1GbGZNnLjJOYsWXoR9ub8okAQkc5DKufxW6r2tJtwo0EWZj3gltpYXlJ1loUGQ+sM6+CP51iUtmhQO2S27xH8sjBx4nHUZhClKQRqQE4XRVsECQYDvJg4xeCqvXeuzOwm/Sw58Ot11MQOWgYxI+e7lujVtf8CCdvdXNDujSQujEG+5CKOz0VVCqesrWVdZnh5LELA6TIpOx8Nman8AFRjAcigC6N8AwJDNIS2lW5HFow0bW+0bgDPxATF6cLabzSzsr3UNECGGmHEjloDSPbMT3KsAc8ZZ4bSpjBcKBLhfcHKhusdL4PIBaFC78SLIH3CKZLp1rX2oO4WNHifu8//TemtDecYCAnIBZslWn5qEz2Hfw3ucCEgnLbYc+F4kVq0QsnC4+I4L7DS+6Px9bodmz/6Ni++Z37tndYsVrrzNoDFo68mUDjOMSKP+HGGAGEiBIpXrw5Lvh7LxRUjIIKKJ+vAs/sxtUd++Evf87WVhbs+PhIA//+/pHMH69df8lu3HjJXrp5XZDy//kHX9NSGeoPvn6aHzDgUEFx+0ZyiNDqhWJSCBmKZKcTOlcupFMkBZLELwpqcT5n2xtrtnt5WzfV6uqS/A9lyzZgLwSrmgHdWQrcThQYAAX/XmxsfrKLg8y7AGDj54I4gApulAiVDbEr8iF0VyPNnQE2F5sA6hE2wpzEwXxFWiHaMJa4ioOlB/BhXd4M52fWqNXs2ePHcqPFuwGQgTYVo0qCxuFpShUwmdrpYCyj0oX5ZV8H8H0AUfD8Y7Gsa9WNZdTCAjrpMfB1gFjkzPBJImidXcODwm0GkEReMj9v9Lpkcw3sPRjo85ifm9OiW1+Vtj7cTkL5mAlP0XAxT3tOGPiBQ+6+66KFpp1E9EpBMjLQuYgKRRYafibYQ3BbQgT/7V/66amMBLFEGo506pyOTnVjSROFbkS+Eu4JEWlH+HTU8gmccJazSI/5efXjbMkrjabtHR4ra+fh00M7KrWt0Zka5kBeTLQsPj9d/BWo9xfIXtSKyf8tCNuigtLj7z4EoHweLHwm9vibr9+ylaV5GTrCiDg6LMqPOpuds+s3btjnPv+eFMYPH+3Zxw8e2Uf3PpbMPsoUZtF3UVBa3HgfD3wuj3aS4mmRg+tHNMhzKoorRlGRajIDpy9vl7bWtSfb2lyTMtdTw93sRije/LwtLi8L4YMlEfHr1N4x92ix63NOVOQRFUtoZFhsKh+L2BV5ePiil8+JG1j7RS3wwxvO78XPThZvzC08wEM9oLMJDhN+r8eYCmEEhm/UrVIs2dHhgf55fm5RJqUUBCHk80teOGr/A9OBPRr5YCB+8s+lSLFq4/b36vGWI2o9QpcC+IL+i9tZQkgSCllRBPEgf2Y4QYkASZcDwFNZ+APonkDm8HRkrcIDzwFEcDW31KmW1ac2oxuKKJrwNfhpRORxTCGye5PtHZ7vZEuT+av58tSmQ9DPEOkEPeu3f+lf8+d5OhVawc4GSszK4rKUnTL1A/lTXCaORpGvgEsp5NTJzomCymQ0mPKQNTo9OyyU7N6jfXtycGKHpbpVGkNr981c9Mijb7LyvaDm6xR+obhe/NvvKih/70NBBdicmWV2ZiqviO3NVVuYQ0fkUS94lXd7A+21Njc37Z1P3bWlZbh+XTs6Kti9jx9oJpD0mdeZiObDACHLOMSD1MZjLyh5CAZJuBeUKx34ACkmYHR+prlsWvbK25trdmV3W66s9O/MpwpKEJNgReje+uamED0VqwZzGOBuHkPv7hy9yPOPwyh69wJRWMCQk0n5NyrC4JTrEgWX5siJlctshHcVztmhoGh5KKhZbrjQWqu/npFIsXB4aKVCwerVqtA3wtaQmbPUZOYT6TWT1fTBXAaBFYlGCp89VLUUlLiDgAlxi4dh27VzbhTjawl8yImUBRjjYEBZ68wRGV+yDCatcTJUADWfm0izmbTGDpgSUdYzhcVrV/B6Fj9DCoobd6wbCtBFjj0fSZAAACAASURBVMgKpvYoIR4U2mc3r4ldoNZaUQR3LIIrzgZeUO5iG7PY7/3df3MaYfhc4eViSV90Y23D8pgPElkpsxTYye4Lzckl1yIg9Bl2GJ7kTvVm8vPWH5/aQaGkQrr/6Jk9O6laqTGwVu9MtrXcTgIfglgsHFOhPJwF8X3/ctzghQvNWz5uKXYEGS1TfXbJpLEzczecQd/JvXxIPGTzi3MioGbSc5qNWm2ypJoygsTQ0m9jn0W0JggCSdoCj7MhLXwqNrWcmnyEVt8O6ghsDurHglfGiLGYXRba95atrS7JPpqvv7i6ZGubG7Z9aUcFDgBB+yX/PbV4rhuTajWcvh6h4p7lPBwCdHT7MMPhlOsnaDRrOKTOoO9RPlyqOOUyI8DUUKcR8sEkEUdtDSPCcFT1JSr7SMLpHj98aNVSWesUHnL8M/DW4D2VliqVUXHRytO+Ztk3ITVBSMjtIBZGmAHFfg8oXrD24uGUTbZIvM6TlDoh7kJIgCBZ0IG+YrhyNtINhWKA21c2daxeQCcFqASEjgOO+VZSeha71NtIlmdigETRrSPIr3hGwEp3GT3fHzQysnBjHpP/yeTchu2+neO0pMCCuMV+/1f+0pTqZHbCe44Bi5tnbWXNcjjmBMo+xRRlMMlqCpiTHQLpBXChBMMmRGysdbr28d5Te7R/bI+eluyk3LZG98z648CCoJicISUKTlQh0W7p+9bTdxWTbil1C15UPMAUVIJb73xs6RSGjvgmZMzOEzY+PRdnDx9qTjVO/sWFVT0E/AzMUIQBDIZ97z7Cgxjt3Dh43FwRYGKqgvIJxG94/fyhqEjoY3eRThLvyc8Us91LWyooZCXK+k3GbXF9RQW1pTR3fDWYDbjFsUYTl10FhaeE04mIahnp8+LvI7jbb52EWpxo1hDzQ2JOZBwYZ3h6CA803QcHoqfBuG6NhEeWt0o1Ec2I7Cx2uvh5tO3k8Nju37tv7UbTcliUzc9bnp0S/88txBI/UKYoKOU+wcIm6DwHI8JJt9GejxsH0xb0dZF7rsR8F6sRX5vIP0NL3ph2dY5JBHbEOfPLWHISDgYElDQNEBNAJmWoEnh33rJB6HY7Ms/GdYqRQpvIhKaLwb0WxfMsQkgOCPfyEF0psgrAawWSdJfvwwwXbCT+99/46hQQolKuiI9FpYKK5LP5i6At6QA1mXpvriBrISvkCGF9i0NOQhBsfzKxo3LFPvz4sT18WrTjUs+qzZF1BlB1uJXwBYhYzGEFHq6cSN/kmhYvKzHJX/gr2kF5M+IUpOj3cSsklW3FMnFq+WzKlpcXbS43b6lkXgXVaCAP6Vh/2NUJnoAciWG+rKN8YSgLKRGIoyBq3234h+iqUw2/UH5g50gGEbFNONW5IROWTiTEnFjIZ21tedEuba7bld1Ltrq8IDk88ZW5pXnLLy4I0cOFCIdYDhoSCOESwjrg9peJSWJWQzlwOEWl3ZMiMt0gx0093U4rsuESxCtFrxtY6iBkFSITSG4yR8wEOsU8nRL5DsUETI4FNgvMRqVmh88O7MG9jw0o+vKlHZtbWrTTtLPJVxeXVGQXaxMFcpud8lkzL4abVzeO/Pe4/fHac1Mcaef0kfrMxm3sHubOlNFylw9FdtPMs3z6LoaFbO2A0lSMCJahA+hQrH0EdIDKjvXMwpSQLRm8Rl2/rsjl+yJA7Hd6YuCj8ubAEUIYJ8M+fN5SVTijh/cvfo5lszJHxRuN/W+/8Ven3Ex43bF/yuDlFq7uKHYT7hKmk/zACirT7gXiYNwy0EZEKUnaYHJq5VbL9o6K9uGDPds7qlm5cWqt7pkNA6rnsY9eUJHx4HN75xdm06hSPolOfKLdi4ZY/XnB575MBUADGJvLZWyFgsrPWzqZFbmXvUx/gGgPWhXp55zGHocZDSf05kGp5l50QczoSNvzX5JhBQKrJ897EByFTesFp492b215yW5ev2qbG6uWz6ZtYXHObbwW5y2Jnzo+Dum0Fq/4q/N1nZw70FDOweUFhRuTyxigTukDpaD44CP32yAH57UpCVA3kdsnKzs4MCt8YQ7K5t7qzMZya6CtR5bB7cegP5mIvnNycGTF44KVCyU9bLs7ly23OG9D0lMyKVuaW9Czww/PcyFTzpkZG/DzApgEHp8OAXOZC0tbJOi0uJJOBDFhpJh1ta6vUETdo/XjliNmSHk10H3caFMpk/iz81rxTCeRELZ4oE/hccjvh6rkoRUUsbPL9TTiYxEcgvkswQZ4Xx0IcnmGJ1hCM/IlsmY5XgPrkz7IeMti//OvfHWK1VWxVFAydoaTE/MU6WqAy0OiXdKp/nDJpM9H6EVMSh4P7YzNpNJW7w7s0UHBHh0U7dGzsh2V21brjBX7ccrtFKBxFVNgO3h6wws30ncPTx4H9/2QigtwKGCtPstwe7IzyKSlSeL/2XR7ViwMZDhwCRVUuVyX4DAi/yqHVpzCaLHshRYx3P3W8pmExahaEi3c5d6hT5/lZ5oPA0TNpra1tWF334J2tKp+Hy3S9qVtLUITkEP1UPlDrbC7QOfiIeIGYV7AP0+WA7Cn5S+JAjZmKZImeBC1yPRkSMHnIZXQ0yKYn9x7UKkZsDh4iJMp6dY8OZ3HirllJC7bOfE0AALDkdUKJXt474F1mm1ZemE+g820HIcALxQdG+B5LVEBWvAcIRo2pvUCzroiGEt6QaAbHn38NweBoI5RjDDVJVdJu2EnZF0OYJb/UIZgrYvcGvxLPCDB3WA1kqBIVfwSFKVTGw163r5STHGMaxhVXLmszzEswXlTCCage4G2xfvjKLenbfC5ytBzCAnAzW48CcT8BicQoVSy2P/0n/zFKSd2rVrRlhiTE7b9GdSbgdbOH5TuQ/EuI4+VlNl+TPIETsHpbNqK9Y69//ETe/C0aAfFjgMR/YkNiKQXLd8Vt04bj+TKoWX7LiRChNUgH/kTIIrnLPTQGjpi6dIT7LLmYGUn49LxzJEMuLkmEm0uk7Z2p2MPH+3LJszbiohHGDkkOYvAW8rnkhG3S/NTVTdY8OTge1LIMCUyGC0m3aRla3Pdbt9+RS6wfGj4W3hBrdhsMqeWIgIBCHoWEMJMA2PgnIeVaBmSQVwmLoa5wCG8OVxISLvCCevCOOYGz+x1c39PTHQ6l3sQMlgngbNzeXdMlfSIQiRQYSj74bN+3866fascFezBR/dlQLl1iaX4guQVvH4Y9WJsBDSMB5HnAca8THxsJqSz0Nlogxy8y0nbwJG45z7z+NxRfJiIThnwcXLlF6931iN72A0Gd1c9RwHOpxiUwxXSM/ggYfkrUHrQFULNcS4qGK1v+Mz0z0FFzFyJ5q07cBsC+VYo0TGlxoVDRvum8Uh/Jge3csZsNO5bs16z0tGRF9R/9x/+1JTiIJyZ4Q1Il1sKqX2UDh89PG5je3pRVFQuv5+WbxKbFTT+tQ/v24P9op3UhlbvTqw/nrr6NuwWvG7cPPATM9D/DwUltI0bFqQtboKsP/uZT9mVnW2dVicnRfva175hh0fHF9GdTswNLHMX6frPGW5R5Q8HSblYzlLAueEiRw5QOYWcS6dtZWnRtrc2NcdxK4FAoQeD9Q1E7s5RmMBgmU38DkJAjELdMszt4HjwaQUXtPBl3wP4o5lD7AAcjJwp4YUU0tyVUh7Cqrm5cCGSTRged97GCLZmGSk5OBxJbhHcUQc2GQzslPCDdkc31LPHe2IprG9tWjqb163D68+mPa2Dg4e2MyeBIl5AcscPFnQcjk4jwgqBX/IiZ8aaDFXw+udzN1TlJqOfoCCz8/MqKslo1P4hqfG9mSwA5CnoDBb/5c7EcrsVdMfXGwtGj+QYqAAAsNw6zIMh6BI4kykqZmiBD3LtioutPux1VVQ6MAF/MPQZDaxSOrFS4VgkZKhIsf/y3/0zU34IKBcU0NLCnE5WMHzR1UPb56AE/SoDnhcV34yCQpHbG5/Z/nHZ/vD9e/bgWcnKzYniMkeTmI1Z4up28hfAC1VBSWf1/+6GcowvGlrDDKauJlAYAu0+lYjZS9ev2Je/+IN2bXdHw/fx0ZH90de/YYeHxx5mHDwigluUN32h29ScoVnDDT1leqLQrqDPos3QDipm2VTaFufnbHN93a5e3ZX5Pw+3Uu8JdZvLK1ITnl48gVEJNz/Iooee8b1AEnlyEGcCT0OUdest5i33v6CgBIrItcAFixFS6n7eLqlh5uV2AoxgVyQTff+Nzh7w5Ytmp7MJJjPcTgMbNJvWLJatUa4IlODrodeCDQHCKctmcdsAOVw6wsnNzwW8LUFm2FGKVS6HIxg1CB1978Usy1vM8A8T0TOJAQBiakmz3HRpd0KSDZ3sxTAF9agaf59CkF2IrvGD2hXoFA+FRBQSBYAfBHspBKAi1SL01G2NlQPFScsf2mM5PAWlbg9Xo1N1H7zP1AGrj2rx2CrlkkA9qEuxX/trXwwZu6ZCmqeF44cFMmXo4jQMAq7o6dIbARKSmJXnHB9opdGzRwcn9o1vP7THhxWrdqbWGcLVMzuVYNALiqs0KqgXlE4XqF7U3n2/li+MXhddoBek3Fv830WzWdT6iYXNbYtr66a9+86btrm+IjIkbe7e3r4809nKkxf8nEsYlnoX8Lln86qowi9/LcG26kLQdmb5TNo219Zsi/3S9pZCn5llSKPnZMNMkrbPTSb9QyQcm10fPbpH/zDYk4DhpvqaozJZLU5zwNCCfuMm6qeoX+xzQL09OkhW3chaQPTCSS6WS+DsRYAOp4Dgch1AbNzHNoUtMehbo1iy/Y8fWrtWF+kW5E0+ehI2QmQFCXNIXgdvpJHTjoeCi2vuo33Dr0JZVHKIddEgxQA6F2WFKYYH+b1sFZxpzmtX0oiewTCr8qeDNox0e/6aRw6i1MnwGHBoB9EN5F7UxdEvuomooE5j7h9Il+Vmoz49U2zMTChy+XMyswxrBLiupZMThf6dSuLR1zpGh9rf+bc+fRG4lqP3zabVItFv6MQNcKb4UtrLuHElPTPoEzST3mBsB4WqPdw/tg8/3renhabVe1Prjc3GkVgw0Euc+uIzTnjpnwAl/r8qqNCpeQvk7bZtbqzZW6/ftrWVRZ1WzUbdioUTBTiz8JV3nIATL87otNKOK0DPKqbnjmYvgBJOVeEgwj7s2u6u8qqIqEE6gSsOtxPMCBagkV+hlKgCfuL6AAGIuFW00JUWKiQRsk9h0ZjBDTanNpIB/VQLENBER8QupPDAvsDpzF0ggBJ8BQg6epNBpfVsB2OeCcU0sDNQUELljo/t8UcfW7/dtoU5bNZgGSSkn6KwfM6L9lwh9ibQtDhmKBDZRMvqy6Uw7Cx5HQo8Rz9HOkvw30N8CB9QaSD6CIKb7IW9tNMo5DFxTmiFe6ADDHFzclDpNQazVTe7xJfcC0ptLPA6Zi2KpZ3ayE6ljXL33bjykB0RndE8yi2kdo/Cl2p5Yp1Ww06ODoV+ApfLqzCkoMT+9k+9MaW/X1letvl8XstQHhgSByL3TWcykPmEWYgb0F/0rzYj4eCjvSN7sH8sQOK40rFm36wPK8JtM90KTLuHyKnI25Mwrfw/v6Gili/gfdGeKgInFHIcAAV4dHfffNU21paD10TdTo4PFPGJbFstn1jd3tZFM0hE4eFNviiosFDW9xEhkykR3mfcNtfX7NXbFO6ydlv8O8/vnQteEMwYbqemsLAsEnffM9FOC4LXg+PZ8HAHkb4DomBvRrLhK7dv2sr6mp1LiBd8F5ilAkJFEICTVT3SRUjkRQfrC1OZ68R5zROb8n1xgOUBajat32hYrVCU3gfC6MrKqtrFc7iFgFZ5MnChArnXnQSlCi8IC/+Qq6zZRAgag35ct6ysE4SDM8O5vzq3sRjn7JGwSgg3rU599nqgbRwKzIW4cCE7hzXBc5lkp+duTTy8XlCBysSYAvG13w95UENB6QItZs5tcDZSQcHr5DaPsnL5nIHdydbtNBvWqJSs12rqRgI5ZM/FmmkyHjhLRYEFKYv97Z98fYpL6ebGpuYhbieUptA2tFcJIVUchKIXXSh3Ed7NSM9UKNftO/f37MH+ie2fNKzcGFhnRKCvW4HJEjxClwI5U12G/nLf6E9iEmEuCrdE1MaFLu6i3fNm78XFryODoQkMYGIoKHNd0u2Xb4ikms9nbdDr2MHTJ0rGgO+HFMGpLk754S9nGzgNxecnL6oLgqlEmR6ZymGzvLwkO7Oru7vycOBNh1nC36MaXVlZEb2Ik5AWAzejaP/E++vRqg5IwBns90ayW4MND3DU63dtZWXR3r77hm1tb0H00wMLcyPKnaX1gmALgse8ozZL1RRW5+EWOZ+Z2oSC4pRFWo95Y71mnUpF7V6rWrVOvanXury8rAUuuyX88/h7vo/PkNFh6TQpZiQKSw628sTnJjrVzQTzgEPEs59SlsnRquHAlLAZrM6I7OGmxeWVNhzEDbY5sxfaKA5opDMDbMzg5wH/s6jFCRbfEgrKd1Nq4GVMefpCQZEJdS6bAg6UMXCZMovT7gqFb4bhkR7XjdTrNK1Vr1q1WFAAAokikxHtHZIWGOpYO3uOlWhX//G/fndKoDEfDu0J3Z6cX+BCBdMSISESobkQzZ1g6Tdjcik6LNTs/W8/sId7RTuq9LR7GkzMRsxP4uv5mOPsdNcvOfPAuVp/7LY29GwOnX+ihqL/EnbVUeP4SUaFm7q8sO8ys1w2raK6urtjr965bUDUTz7+yAonR/LEg4XgVBeXXmv/FN2jmil9jyEOXJAaMPDKi2NKwa7Y7Vde1m1/YXpzhkllCIBeXFDQGeRX9ig8RLRvFJKk7WMWze7oirYMh9tKuSo08tmzA+2JLu8Q2XPNXnvttnzSfTh3VFBLX7GuoSthxo9IERQWCzG3xH5utjO1CVQk3VBnFieapduxdqVq9ZMTKx4c2KDdsaRiU1OW47AVOOD2yjzEzB3YrilfSju+SPgYhDRwANFpiSvkqKL7sPtcxw4sP4+VNS5PQZOVwmv9XLOk1LP6s5CesRVwZyL9T6ewkyeYpygmoZ6KK4UzSm6ud1W04RTBRBlPzEMwIaBbxaUajmwPOMxYIYEnko+FOUutVLAm4XHtpvU7TRUUbSNtJF8XdMBZKLBVMhb7u3/xPb+htrYESMyEflpWTMEkHRCBYhJQELwWVM3nZv3R1J4dV+zr37pvj/aLVmqMrdU/s9F5zFjZyWzlwu3VKSdeUF5lz6lEf0zR/Al7qMhX4jmh4pMFFV1cgTCkmuXUgfJz+dIle+vtN20hn7Fa4cjKxRMrFouyQtbNFIiwfFoa6LU4hBmCLsdT/bQ9B6ZFyDYT08m7ubFhL9/CYHPOQ65lBolbKehe1hYXFxVKwA3Fxp1NPagYp3WnS8rHIFCLJkoMaTW7SkosFkpWKBTkCYGR5yu3X7IrVy7Z0rLn9/pDFMLBRY3xg88daD3uhgFfy1wRmt2D4jwes1OIBTjUQbiFy1muWpVcrqf7YhvM58hnIpSAliwkq8usx4sDhgcFHMkq5DwrgMRTNDgoOGz4d0oIUTG57XMqnbPs3JKb9qsFjom4yraMfR2tb9RtOJvflciyPJD3hHDnECfrgkvt9KRf8oICWYVCxW2DdH9C6ByWX8HDnBucQlQi/RiP8r4uFBa3xNQ0amVrN2rWazeUKjLstvXvxQ/UDejsd95bDrHYr/2VL0wRTa2tr8mRRynw8r4LPhPh6qSgnFofJejF5Z/XHpzZ/mHZvvbNj+zx07LV2+fWHZmN2HpTv9I7uROlBtggc3Ci0PfeTS+W1f+txW74Ay9eYr5Afo4M+zzlSlZWAySg717esa31FVuZS+uNItuJFEFuE+125HHnbHPdpdENJcdWfyCVyjgaKsLz0qVLtirzRvzmIAw/1xdROMSlLi0t6YZi3YDtMu0MJyg0ona7I5cgEDCyqI6PSwqNU5QPZpXn53bp0qZ95jNvyzAzk4Vn5ht/3caiEfkCV/cBgFE2J44gNxVvPvMMw3cGjwpYF+mkTdP+AJ6zrG93rFutW61YssLRoUR6eRbjtENI1LmVQN2CmQrAAM608A25WWnpyKsCqNJMJI6eO9zqVgp/DyvCXbHYqcGudz9274KgpvE6wnwU7BeiAVDczmAnJx9JrKHZn4XkRaB71ysxvXu8jRQTkVcEowxMEt8yB6u2mBgsMr+h45DjLG7AUMlORSmqlk685eu2tduiZdSZipNu6KIkkvz7/86XHZRYWRaky3JP1ReIipywwvWDLe/zmBrMV8wavVN7clCyP/rmfds7qFiza9Ybx2wcCuqchWFUUCEEONIxPWfufe/t5DXwHLr+43/H86/wvQXlFBuXcAc4PaDDvE6g7KuXt+zNV27IgORb33pft5RepyzdvKB0G4X2UVQViQKD4xOn3NnElhcX7PqN6+LbiZI1G9euKUpPl1xkfl4rBlo8foyuIl9O1Xaw04O0S8IHVKNGvWVPnx5brdKwYd89EfDLIB/4vffu2s7OhgKi/fDzRS4sbr6uUCr5nUd2XcwoabV6XlBp0X4YwpHbzGRAB6d2PhxZv9myerFkzUrVmvWqfj5lUxEFRHuDPCSghswzPEh43Q9oVUNAGkEA6KPYsflt5beaRKiByqNbMhjgGAyJILyKlv7RjkwLV6B+HWjhWQhWclrisoBld4bppriNrh3j/XCBZYilkbLcZ0V59DGbUXCKRwrpMZKMIM1h1HGCMEUFvM6sXTh6Zq1axcb9rsXOJpaiXaSggtGr7hkMZf7BX/+RKSfq0iK7EgRs2keHE/354pWnUl4D6hudC0ZYc7UztieHZXv/w0f29LCmguqOfX5SKVJQYc8RWl7B2IF9+v3q5OLf/0kt4QX48OJNFwR30bd4Dh7Iz1PFAqWKB/vW9cv2xffuWiJ2bl/72h/Z4dGRSzOCFsc5e8E2LTjXiruA1gmKDXlUyYTQvCtXdtX2gcTxBlFA5OLyfWiZQLeUBsmpqgQL9h+kmKTkGFsiD6tUsWKxauVK3eo1sluHNp140jkRnTA93v30m3Zpew1uhQoKkaCM+CNzf1YdzDwCJXLyvaNV84fY5yigayUYyqfOFdkzkzNrVet2+GTPWvW67yEJMc+mbXx2piQSWAS64ZidpDBwZE56IXlZULTODyTUgGLCdwOrNiGaSYfR+XNuEuMWc3xWtNQuDwrKW362cLs4V9LnYRGrtbdzCbsC0sSGcK9C3T4hydBzomHXO++SWx4QAea5jEFlzBX0fAAsZ+Q+9W08dlYFFCXC+4DNTw6fWqte0dLb9VNB/azZzT0EddP+5z/3lSkmLEDmMpSXjNMDfkWiFIWD18LgDSfPUR0+nN5oYoV6z/YOy/ade0/t8KRlrb5ZbxSzkbRCsIw/eUNRTH5hvTDzfBft6Lvbvj+p6qKv8uJCL2olHT0MsEKwoVI/L+FYwm5d37Uf/cJnLJeK2/vvf6CCwpIZcMJzseDK+QDtw7ADNvK0xhU1l7PN1WWxyUlAVEYwXC/kFgsLivIEKqcD4AHididL9+I0Fdyb1eGCmrhQKEuSj1y/VmsJ4UMpIzkIs9/lTfvU3dfs0vaKoitF7Jn6jekUIgwiCSlDOb1gKZxi5ST0vJi0ughxQjCuKWi6eaQO1WLJHn10z/pdkET2Omntg3rDgVXrde3q8HagoHLBmUnQPMtY2T/D4MDUxw8Q4HxsB7BZ4xbihuTGU6B2SLvg5xUZWUkZThPicVCxagkdsV/CbjCAXE4250Bxi2jPfnJPCM1e7FEDDUzgg/iGLuNQLI5uN4rUVeccMDyYShWRmJb3F/Z63Eb9rlVLBes2azK/VARoAH/Q/8E1lNFnPGmxf/Tzf2YqKbZeJP/Bo0C0V3nhypR8mkITz8MVl63+yJ4V6/b4oGwPHp1Yodyz3jBu/dOYjXCClX+ArIme8+FCQTkb9Xvw8u+pnUgX9X1vqggCDCFsTr59Ppt91/7Yizn4/V2/vGVfeu9tW5rL2MHBgRVLJWs0W9p6M2Tr4BDny12CguPWxdyyvrxsd25eV8vHLBExRygmAANvl9zohddBX0+4HMMvfxGdk5ljP7UgRyDk+B/AhXzwxJ7tH1qt2rSJJOooUZNC+O6+fVsFNTvrD0wi5iCDij4Yi7Lwzc7ltfgVCqi8qLD3Cr59PMQglvP5nFyNuq22nTw7sI8++FAP451X78jdtdZuWrPTljaLNipBrE4ipYKipcV0hZsHn/J8nvDxFf09cDm31gCWOZ74tM8hdodC1u0DgCAI2VlQzKSQT5VsoTnQeZOulXJl8nNDH1j+E5s5HejWQMtHMcl+GVY7wdUxFraIGmM2JoaGIhIEw8XgzlVjiKayu3b2eKTicaW6L4RxkT1l99RrWxd2xGjgshDQVbyBFX8DgJWw2D/+xT8vGzEFeGlv5gJCYF/tngJF/cV9g+DkmZg1On17cly1J8/K9uhJ2YrVvvXGcRsKMkceHnJeoqWTSKThaY+ulD/hdopYRc7nfs6r+0TVBf6aZOBhUfyJeeq7/tgF2d3MNleXNEOtLORt0O9Zl5yjVtP6Pa5992h36zSH4EVhwpstmZAkZGNlxV7a3ZGEBb905AwbGxu2+n/1dma/kefXdb/FrcjiWizuS7P3daZnRuOxZXmL4SSWHANxhAiWBAdw7MTwg+HHeEnsyAHylj8gRpwAhpM85CH5FywJjnbN1tM7952sfS8WyQo+536/RU7PSDaQIG20ezTDJqt+9b3fe++5554zPSVXe/63nNXhP4Ki4XTXaOhPmm52k7QCPztjC/OL8uB6+vSlPX383J48ema547wL/4s10SfVWbTbp2cm9FnJjwo6jwa7DjtT3pEB5JOLnh+KP2j0sYXKjU3fhJa7TAd6bWIkpcY7d3Rsu1vbtvr8uc7CG2+8KWvQ7b1dK5SKkp3m0CQHhhRQbCMIYRSdifX3QenET6RxghwO2KbdPwAAIABJREFUUH5HhnVw+liHFxOCizvsbik7hd0zgTwglJR+KtvChd6Vcgsa55IGcLqV0veJD2yR9JL/E3QwOdO73Qxnm1mqJBxICkHDhICi30XslMohLmKSOUUGB/k7bcsMQZJkdm7NOmq/hyoB/UQmrN3hPfg4QmYB//Nrv95xeSp4KIitAzd6WRN/xyU7ESkFTvj6eqFct/UdAiprz14e2362ZrV2x5rMn3gbQaLPJ04RjrtgcusQvIJ2Xw4WQd66Mi6gvMu7Ud09wJCSXh1XvRq7F42Z/9NgckDrJ9jOTI4Oi5F+CjerUZfJsyxstPTm9jWUwiwvorO3srRombFR3I2E+EDLARZnNoR1C4xygQF9PTrMWOdgbUp/BirGvCM1mrIrN5ZsZm7GJliJOO9YIVuwjdV1e+8H71q1XLHZ6TkBCPx4SseZWdBYyikn4g4CRaPyw7o3PQO3v/arEMyEPzikA0jAc7goQwEZQOU4ahNDSVFyDvYP7Pj42EqFgvqkqyvX9IzWNjYlE83tqj2nsXHvB6V14ToS6qECNUpKt0Mpw1SNc1KVWV2vjdKjo4YUy0+ZxSWM4bJ6c41pLrydu/87XMIB13KTgFA5UDUhZ+AGAWRs1MngXArFCAKWVBsAEL6V67NPxwIoz2vNioa59KHx8mL1HbSQD57FQehGgFEYTxzs7VqlhBqt92AdyjxW+NFlp/L5X1/7spRjFSg0ywSUsZ8SdPcCLKubOij88I1iQG3s5uzlxkVAVdvn1qJpDMqxFyXbxdp7BN08YH50hxRnVd1Z0ytD4MsB9Wpp1+2jfsz3jz95NDVkSzMZG0fI35Cibkhon4PPtMEN2hz5HBrosbnpjN29dd3GUoNWy+d1sDNTU5aZnvLsNDFmKQisLOD196kcRKWWgKIpIFA54GMTI3bj7jXLTE+qPJHIaLli+9s79uzxEyFR11auSaqLPoSGH4UkDjEQOedGI1VmKFrx9oCKvrn8ydfy2FgMpc+ityKzMHDtxU2ir9fq5ZKtr2+IjUH/AXtjKjOtDH14dKysCuQNcofUGcHC9yDTyAEkAbUIVgMXUEKBzAIiMyEMECj1JiYzYldosMzwPDDdeRNxBkRAUd7xywfjZCz6obAcGvbcZCYI85y1ChYq6XfELg+67b1kJtSf2tZkwZBt3WDRFLUkyUroijTajC8c8aOv5//QEYTqxM9FjoxgJZsjFbG/u6sqhiAVDMPlFRj0Gnr/jz/5kgLKV6B9N55wCbETtkfDDCpChIHpUKo0bJ2A2sza05Ch6gQU36HX9fZcC8D/dMGwiwylzP3jIsr/5qsVXvd/KyBfSUuvsipezVofy4DhLQ8PJm16YlTlz8hgvwimmFvjTI8wiB4cEOpAv4JuYWbKbl2/YhgDFLNHmrrPLSyIVkRmiiRYVq051GSoUgXLHlwSg+Sxue/vtZtXbHhkyGqVqhXyBWne5Y6y0kcESVtZuSorG24/yqWJdFqZT66D3JLBvoWnymGErU1K56A52defoFN9+kVz4oDznugDBs7PtBj36KNH0iWECMwNTZbStio9F+igFgdTNj4O231EGVn66DIY8M9WPlUEAN9D793dM3i9I8FMwIf5LhPGL7eTdVUlEbDD0qYM00FENS+i9HbhSVgqBBkVhOSYg9sGX0OmYqGQCosBPmeaJMHhl1k128SBKKxngg7EOT/XrYDi13IsYGbQ02GYQXD39/RpHnh4dCQxIyGJDJhBEVXKulFe4r//8RcdYebiCOvjvh7cXVZ1WojQFWf5+gHrsVK1aet7HlCUfAfZmtXxnyXw+i4CSsEUVtk/LaB+VEy9Skv6BAXp02q8SyH4d0hOel+YaI2xLj8+ZnNki54eyyPmUqqqVANMIPApDZfnZ9R70XdRIkKepKGdW5i3tNY0BrtrGhw4SgExo1vU8OgaXpBIYU9MTo7rAOSOs5ZFL/zgSAxq+GrjYxNSuSX7iQCK5gRrCkhY6QCdOuEzDkHllTzoAYVZc5ASkyQZh4SAUiAExje7UrWqHezu2qNHj/RzM/RAA0k17AQUGUmKrwAg9E5Bc52g4r+LqqW1/QulV7czcmlnZ0m4xJzgcs2kXIXXMSn/Z5WsXOSa70Ro3FE5shEcSldy7ROih+QbZgBOFPAZVavVsEqlpFJPa0caP1F14cCJKhLMlGFRqZxryEXPhrAHLa6S7bY7MwKLE4gw2pEL60v0WasR5oVSRqKXM+tN9imguIDYWUv85R/8mvtDab7kegi8eKbwCqJgp+HNuZc+/iB6rVht2Pp+zla3svZ8NWuHuYY4fCfMgvoc2emch2D6OwbUq2je5SD6WwPqlV4qgho/qqiMJSfvmcWxuekpu3f7pjIHrIV8Lm+bG5tWzBckxEFm+szD+5YZH7ZKPquFvJGxYRsXRy+juRMNLQ1ucgiBf27wsBkbNNJd6hmYG0mwttWrZSvmUWM9siLDXbZkkQM+N5uenrEHD163xaUl/RzsLMWdU6D68BKnFFDDlnTpel0quMcZ6nJ5D+wJpzr5/hrLfDxLSpj80aHtbW9rLwww4vXXXje4nWRoekcEOLl9RdgNcyAACNSZxBzn4DLnIaDIHDhBsszIThODX9kGtfV3KQ9BQDl8Ml2A1MuuXGDl6FIPrQaXuvuNuZ9tXF3nFLJ/lMtmBRbgBi9wBB19eqIqjBPUZn0ZkawCL5CNZo0zRsdtdNSH7Lxfn2WRVQHiCKiGnbbdkJuMR0ATUIlOr522zlS1wLFsNWgHOtY76EAQlw27X4m//KMvdnwL1weFErIQ581NjmWxqGbxEjIgsfo+K1QbtrZ3rIB6uZ73gDpLWBvIsTcElOq+oA/xaskXOH2XM9SnweM/qj9SZn0lWj6NSPujMqACKmRmhrVTaVwyrllmMq3brFws29bGpppQeM5X5mbtnc+8buOppO1vb4pVMr0wbVPTGUtPpH1pECaFWPluv8mz5YN0T1zkyoIdSn+/bs1iFheOQ9vb3bNCriCEMRJKZ2bmhLatXLtq45PjCqrksG/rUhpJkgAtCYRzEPOPMDFaFDJ59j6EA91Et64XapDLwxF8lVLZdrY2XQk2n5ft6OuvP7TRkREpCCug0pOiCNHzaTsWPmMAJ9g/QjjFLTVDALEgqZGLqwShU4IYDvMd6EfwHMni8O7YymUjAaTQDSlcn8Kro4TWLgACtHoeBG/IHAQUlxDIHSUcnyNlOlzMUrGgPzW8xTleGhWQZF3FiDkaAU2mwrWdjV4tvCYYKDOspUFjHsYAOLpxMJfFSKNjrSbb6my4++Zw/6B7/Yr8y67Xf/vaVzqUDn4TtKUUOtAPwxgKh/uIxim2oyvOyeIFElAvtvft5daxrW0W7SjfsuYZpFhAiTDVjpxw6TRc7qE8FHSoQ5/0Cubw8d7pk+1U+O+fCKnQs/l//ttAD8kpSP3Gia8oqkrjjgNyeiZ5ap7J5MiwLc1O252rV2x4sN/K+azkmqcWZyyjgJpwUUSVyx5UWhisIULSEScODp2+d1iBEUuwfaoMuLG+Yft7+5bLFbSuwTrJZGbKXn/4hq1cW7GJqQkbnxyz0YlRS6bobXy2ROBIfzu8Uf075KKxG0UQs+GCOlqfkBu8lyfQj+gF1lZXVT6B2lHGTU9Nib7TlHwZXr4TKvGL5ZIChD0rWBiAI/RiSBrTX6k3o2cKAcxlQcBT4pJh+H7Or3PkFhAGo4VqG608p76hp8H2sMjYEthsKYNLVpkKSoTUc21CMCCXE/3pqfopqFvHeG7t7Un9l/dMNcAzp3SemZnVALdSrlqz6X7EZD38vPqxFU3AMB+wifSYDQ1Cx3K1ZOTJ5GzCKlKbCwLdDfot5x0ODDr3EFUn6Wb81de+2uGDBypmBhBVe6RtoH18N6Hi1hHBMjCWgWYL1boCalUBVbKjQtMDih0o4FB9yOHAh2jp9lDh319s7noAvJphPo7wfVrx9ukB9epXXg4scR4CGs8KhxRuwhewus0glQ1Y5jxA0pNjo3Z9acHmM2kbTw3aIPJhbH0OJ21iftImMmlt6crlQUKYXkKTOfiw+UXvot/Dw/qTGdVQP9p9A7LU3N3Z1ZrGARoOhZKcQZBmfu2Nh7a0csVGJ0ZsWGUfQi8AG16OEzgcDrev8TJJzhC4gygzULb40iLvWehc4NRVKzXb2tzUf5+emtaF4JahTiOCAQFkz0dXrdX0+cNe1++xUW3sQkvy/srFNAGJ5PAnrpzvFfEZ87p4PVB7OEtkoBN0Eptn1juApPOUjeD3iyyZkCZQvBM7ERWoEQa+vjIR1WUBGiDw4mV2cHAop5XNzU2RnPn5PJOR4VFLT0za3Oy8iLDlUsWq1bouGoKWDXUBGH0gpIA2iOlAAvYVJd6DdCVYj4GWdgLDwns/aYskWfBEdRjnzh5L/MW//lKHhw3HSXi73CNcjMQFAIk8NxTrKqmGxpoeahUN8+2sra0X7LDQtDqzNted/BjKJz6WrqfothED7UcMbH9U4/NqifdqxIXt3I+VqCFT+UjrklileHlxc/hifYrXqucABIwm+fys/eQbD21ybESoHnDzzFTGJjLjNphO6aCjA+8LgvivNlXLc3AoM2TexjLh4KAoXvQ5rG1wgFOsLuDWXq0pO0E/gq1BMzw5lVFAzS0uWN8gzAJ6WIQWT9FL1S1cK1PeeInFL9And41wdMa9Y5025XNF+ITnGuxWKlXL5nOCya9fv6GNU/TLufkBNzTPCvtvFy4gmE27JobQQi3lORrGxStCsYgCkIpd44LymUMKOofhAN+fXyxQlquUZNj5MLvi+7oApSsPSa9VmaKB3y3Zoo3vk6l34rJr15tWzBVsd3fXtre3bGNj3Yqlot6nm1m4FNgQjvPa+uUzggJW18WRGoJ+BaoJENPW9jYXFMugIKoIkpLVJeKj324qwC8yXFKXm7NCaIMS//EP/2lHcCHaZUEgUJB5HN/qL2tk5Qt3XXvQPivVm7ZxeGxr21l7uZa3g/zlgPJd34h6R+7eZVVW/2//DwLq1flUODwxd13QSSK3L7wPVb6S33SFnu7+E+jLmQa246khu7o4b2/ev2epgQHb294UqrSyvGyT+OWODthAKuki/YFeRHmDRzFvbQQbTkHIsAwGVPoRTNyEBBS8OOYe/GwoT9ls3iogi6dtlVXXbl638ckJ0WVYLWi26lqeOz1HdJGN0ouAisI2Pp/zPlfBDBIn/XdfRyEQsfgBwYQBQam3uLis/364f6B+hMYdNJBHS48kBVq0MBBOEQcQxgNztn6xPgSmSP/OdUi8ZaAP8hUVRgkEOmZtKGxxSbPzVa2QQV2SDL2MMRYZk33OtQviCbzverMmFE8MfY0wBuys1bZStuj2Ojs7EmvN5bK+08TrxqNL/Z1vEVP+ibTbwxwuCLa2kTFDaXhAlyElIQCMhtMp6FQj/l6lw0i7E7a2lVQ8mxJggEAq+f78D78klE/O2bqxY0/jwh2aCPPfVYv5AJgPhRdYabZs6yingALlO8gCSkRhlljchV4mzqPCNPZidf3HTYo+WQJ+MnHFOZeva0TkrisGEy+BIC3VzVKhGI0+9kC99IX0ApR/wNEMbq9R6k1NWnp0WEGGsAvl4MLioqWnJiw5CkjAbYx665kbhAGPa56DCi9NMGIrDEEH3ONW266uR47yqyBXoGlLCCXTUp64fv1iqoPoEQQEEpw0BpGSw5awY3SjcAIvl56sUrVEqJW8btlCwFGasfwo1/l6043ewmUQTSMAGAAjnGXhy4FkJbkI8j30umCy+zIh/05DWMoxXZAuE+cB7K4XbPvKuIzLAo08NoTxym2S0dtiLXCoJzPY4SSVnWQCADAgtM0ZPFRPEcHLcvaerwuJ3d3l/dT0jPnvlNpkSlZqQC15vgQT/5vPhAxWLBdtbWPN8kXPSgyupzNzek/lSs3yhZIdyTOsxxbmZ2x6Zkok6LHxURsGkMGfqlFTn1wt14T+Jf7ij7/iptWCDyOJNajghIBiCNfVagiOfmKbN09sP4+Wed6ePD/UHAqUD5tPjoRPrP7/BJSLQXhvHmV2Paic2OqB5kuG8TVp7hZoG8zp+OBHsXykkT5p2XR6zF67c8PSI8NaQlRZ3DExBWZm520sPW6Dw6wHRDM2yrATHSTIxmQtedvSL6WQtsatBMDC62/1MiGgKANlOaN1ejiQIsk4khd4gHKt5//kHcWfblatL4+SZnq/7rrIn3q36mvCILWnxwqFgq2urimgkCXj5tW8JciXcfigUQGLAziIYsQhZKhKFcO8S7e2z7MoK+WoEQwW3CXdsxWlHqUhmUzrEwSTvJgo5dwWyFHAlnij/FyVhyr1vOcCKdSFL4HKHv17mCybGzv2/rsf2eraumWPD/Uhz8xM6xmXi3lVPxOw/kcIgJSqgzEkpBFzsR5xFAmoXKEgwGVsbMJWVq6LLV8slu0om7Pd/UOJb7KGMzExJgCKoGefjs+J0UqpVFKlQIWR+Kuv/WZHLN+uLxAZyREVlYIhQ8Vyz9VKHZdrnLQtV2nY5l7BHj3dt72jqmtJgDQFffB4fLuMhvgPl2H4v2O/9GlfdhnE8D7BD1fUztOH3c26l7ewnKjbo5mev16tqqcGRfwc7EvY8ty0vfngjv55ffWFbCEz0zM2OTVjE5lZ6SwMJpkzBTeOAAhwkPEmpizhtscwmRKP8sNRwKBjLoDAVxkEGUtC2zUenN3vweXrDX4ZqE4PJRzvndctiWXNC4Plp1uHOD9NbHk3HSdYObjZbNbW1jYENMgnCgAKICY5EA4fW8fuPC9L2DCUVa+gLMT6jw9tfdbliJfW2rH67HiPwheyzCmLHinZBs5ecNjg76KGxOtywIRScVABoVULQJ1azYNTfbyfSeZnDMKfv1y373zvA9vY3BFKzc9Cqbe/N2H5/JHmUcmBvq4bpy43qFjnHavW6qJFaaGQ1yPdjxGbzADOAMSQCV2PP18o2+rqtmQK6LdAAjEZ547a3T3QtjX4g7iI//Xf/mbHoU6Hx6WAQ0CRX+TydiFLG7aPg0yTWev03CrNU9vaL9oHj3dt96DsoESwevEMFeDxWNlFdY2PBdSPL/t+bLxd+qsxO0l0P65UB7VaX4H3L9YrCmVJwofkXmLJa7jf0vLEzdjy7JRdmZ+2nvO2bW9v6Gvml1YsMztvwxMMPOF7UeKB/EAFcksbBeZQSqUFtjZC9HSjuzxwN6ikpOTesix2+oCd5+2/tcyo4Am2LgzJsaTFLXLAtRBOA9HTHQAdfXFtGjcXj/MX+iFQR7LT4eGRbW9viyCLZqBmMkkQvZRKIlcAcjRQi4gwHDRM9jV7UYKEfEHr4XUHbb4kfkquD0FAad1D+1i+8u6lodN8JISD5gSeuXASWbGXobZLDhBQAl0qFaGD9K0KMIT583nB4y9ebtq7Hzy3vf1jvaax0RHZBSGFVypm5cEF+4FgBG2MAkERkAG5k3NMP4Ri14RwwCUlMz74iARZLl+x9z94Znv7hypBeVbwNqlq9g+yVqvWtYUgaef//Idf6cgxTrJhzuPj4NFsRQaFT8j9QUL05IHIZQ9nwDOznYOSvffhlv5Ei08B1S35flRAOfPCT8H/RUBdLivViF5IJnf7KP2YAHsFAMPVhzvupwopMqjCSmF2fsbeees1m54YsVoxa+fthoIBp77M7IKNTc7Y4OiEskm1nJNOG8gRJ4veiQdOeSEAgvnT0KBqe+Yd3YBC9IZjgomCSmpuala5W2JgkD75mfKIZd383DSdLxcrANo2OTmtMqxFAAYfXL6j5IrR5+tagnIrD+qQ1JsNoWEIvrAdTLAuLS51tTDIVpSnIGMOn3vZqWcTtMTllSS7TmYzMLiDgyTDbPpDPGhFlvWBM38yhBbMDm0IubLgDgK6mQj2P+IFBvEbPiJ+Bv0kiB3lKC8Gv+QjmB27e7a9tWXb2/u2tZ23YtHlBCbGRzWYHxtNWatZsXqtbJVyQfLSYv7wujGohsjbpsWhunDdQpdlRvbuXH3rDF7IONYPpqzZOrPDw7wdHObs8DAn0jQKRwBZFbYSwu6VllD/0x98pSN7eolTeB8lmXduTIJCNTqVuyvYNGBgc3CoiXv67KTTa7uHJXvvg3Xb3ita/bTju1CfEiYBPuiOc30Y+eMC6uMzplcnTp5tQuaJWtYhMLynCH1ToO278EyAk/20KKDkOsiuUJKFu5StLM3Zm6/d1Sbv3taadc5ObH5hzianpm1kfNIGUqOW6B/UbduolnzAqFlQn2ZMQLqUT9LbY2NXLAkv6VREfGytxW9qMhKsFN8WZfB4pmxJzQ9VSFBvrWHFfAlpEctkpqXeKgJMmC/xfHhNkiRjc1UrJ87hg49HibexsWn5fEGIFq8PpSbvl/x1AzGTqUVg5VxoJd0Dyjd/2QwyMTOi15OXohcMEaGdOLEjSMmAtTchEINgjOvn6hVhVMjczEcKZIku/G/nVqvV7Tib1UyO1wO/cn19XbOm7e0dOzosWLHEkNd1JUZHU7a8NG8TY8NCb9sndatWCtY+QbcfnMA5ffDwvMxigcU5h+4+4v0q9C4CCkIvikzMl/ARK+Srtrd3bKVyTVLTEIGZw6lkVHndZ4n/8m9+s+MLhWQoBCqgukevjODWJ3Yw38BVbrTRTA0Npm/9tndYsh++/8K29/JdPT4tEHtt1bWwucwMj6Wgay+GDBUTVfizqxseIinqsX0cIfSpetzdUokU7Eq6cqnR7SMaEkujIKziB6NpkD1cBm/duCI1pOEh5iZNUYMoIa5cXdGgFRoOeoRcLLwsxFPcMiahLDA1Na1sxE1ICcM8gzVzF71xlVb1AtGmUiIwEYlzVLUthkNd/ddUelIoHBkB+hBiKPws7RYNJO1Mh8Ed59UL8vkw2OXrG80urI6ASLlStc2tHX2WCwtLem38aIE5HcQkHdYno4nEGviH0pwbcrWjjm7ysPDpXZ36OxBHLgpx+Lh8BTz40FwZJwjvaygbamxmVIAUIHc0/SIThIqD54Xp3O7enpgjCIMfHuXsw4+e2tr6ph0eZq1YqmFf5Sv2hkJvwlJDSVkVjQ4PygcMa9jzM+hQNc/8mgL1WOcM0jKiNl4NyHyNr9dOWdLRT7kuuhY7uhjN5qlVynWrVOoabTTgUZ76eIglT7HN//yP/lkwC3AOEz8cmaS4kEWp4ftAsGQIKJdNUlOaoOzrt/2jkr3/6KVt7+Ws2jq3JjQN9oikEx5ObuxfYrAEna/uXOrSzKo7u4oLhhEpDB62XeQwZqgIREQz5BjIASWLrhS8czl8+yDem3hR9d21fWl+1t5+84FNjo9YqZiTlgAHAG7b4tKiZim6lWB5t9s66JPptG56bjnmFgQd5QszE0ij9CjS6lDbBsjjpbVUT9GmCGL+3tP5Q2Cmc3R4qMy5ML+ghUI8i1wq2oUfKaPQNO+EVXIOJYNOAKZovAZtqphnA7lhJ6fnVixVbG//QCjWvfsPROqt1iuCrHE8p2QB6ieghlN4E/t2LXtd2v7F9Q9hyGglI7oGJmnA3029Nt6PZkwnsMQd6OG9kbG0iRu0Spxx7n7BPIcRdDcAIxgOEz49PYKj0SQslpENOLetnQP73g/et9X1bb2XWgNtCHIRyC4oICTWcyGsmTTS4kOG68r5GYTWnJ21myrJE+egqchBs3JyIokGgomLA0SS7eI41PYGSHCXspoCq4H9E4yLhjVapwpoLhZKxMR/+P0vdmjY4C/hTSt5KrkwcFv6xN3TGxb2Z9bioYTdG/Jk+7zPDrNle/p807b281aotKx2gnUXARUM1rp77xfJSIPe8Dq7vdSlVqorFXEJkfAv9/zk8yS3K9GwGWZH2DK+IE/wflxqq5sIY4WpUo+/n7Ak5NXBpK0sL8qdA67e5vpLGQpMTU5aegLv21H9UJUfZppZQCbFRE08tnCjy3eJVXSeKcL+WH4GojGlNWWd1H2km8DNGMqcMLeh3Mrmcvb4o8c6gDdu3BDPjVTi2nVeoij0pFEQJM2YFwVOonPnGhJbgeBbqdSEahWKFTvO5iXzdffufW3vlmvlwD7oVW9RrVS1C4T0Mtu5XBIMdGXQxs0/PibxFzHeARY4F60T5ywicYzWH+viItMGbYhg/OYMDUYPvpvF5yRPq8A6ACmjHxW7nDX99qlee6lctWKpai9ebtj//vb3bW1j2+rNti4Jl5v00p6+n6MGa2VuetbS42M2PAQzomqFwp61mmUZYEAuPz31TWzNTXSw0C1kPMB7S0oSjLtXl6eWHUNJn0oJ/QN0IVMVijUJ0TDHnJ2ds8Sf/dbnO+D+42OkeqLQeynqWyhJEAL5ZmQoTLZU8skrhWChnh6wfLFua5t7tr0P47xmFW4OidR6QPlMNyBsr2SooHf5iQnuJ8RVokjKpawl/58AlZMxFVAx0sKAUVBm8KHqlpwhQ/EsoRchVDk9NWlLC3N269qKJQd6pHIjgGJpUQxpblnKLlbXub0grkJNwS/3Qq/brAVbAEvQgOwBSIiGo5IMBVO3raGs056PZlOuRKs+pKdH9jqPn/jG7tWrV20yk/HbM0iBaYcoAEV+s3gNGz2GNWBGuBJiLI19sWT7h8dWKJY1fAS5Wr5yTc13HVI0gYDjxRnrCTW9BvoqiLBkYX4uzxcvYPlaydEdu9g+SyhDtTVIpazDK4qSTm6KISN5JnY4ndEDf0bvWpcHC2wVLQjWgmae293UGy0NWHf3Du3pszX7/g8/sO3dAwUToIDKq7CtG+/t4cGUTU1Oi185kmKFBr29onXOG1r756Ki74L6pJFDMNhjzkbPBGuc3oqKAN1BgSjn58rWVCt8FsQG/L1ypWHVWlPlH9VJ4l/9OsqxgzY9RemCLSP7H9ThCKHTxGHWRRT3SfifgAK7Z2LPD+3tH7Fa49R2D7K2e5C37YOCFatN33NRQAXYIZzm7hhEtF6NAAAgAElEQVQqZKjIn/3E2kZsq6J/dNcfLOqi+wAXZod6qCAV7RoUUdNczV+8gAJcHmQHgysHf396KmP37tySVSjr0iwcohsxMz1p83Nz+vDL5ZLL++Kvmhq2qekZBRRlILdy5MixesHXuJcrYh+u18GwWBSnM3xffRGOYNfC3pDPfPgekcbDrIgPcQJ3dVYuKLmkvee669EUDHRQElwqqdpS+3FtOtdQ4C7LZfP2BGXcYll+S6gSIUjp1CIvy0D4RN4F6g8CLFxqKt2CrBeZCsYDf9Jn8HUEIlWDI3dhnN81LPP5mGx+tJzqXDiNAyDN8j4C91BqReG/O7m3bY0GnrcNwdVPn60qQ61t7Fg2X7KTdrA3pcyP5QcA2iklfL+lksOaBRJQ6fSQzc2N2Bislj7TZQNvslisWqWCaE7Qh9BzZT/L97TU4ohF7q9XzpUyvPb3TgASAwzIs/mCMlrid375jQ78KSSqxsZSPBpftArwYrt1FozIXJ5Y0rsohVJ3I2w4MGLNk45l82XbO8zbxk7W8uW6Z6hIko2l3yX8IZZ83YB6ldN3CaAIGdnLvS4jIARUCDRN6QOy5/VQ9G/5eECpBw87WirLkgPycbp7+6bhj1XMH0vc8NaNq/LGVanX6ViJ9YWzcxvCRQP4fAp29Ji7qtPPBG8CbryoOKv3FgzfxLqmGJLOQd0q5ZJuamefpxxkkEZ4YKmjwS2pL7d60To9xFYNzMMlpUa/5bND6S+catXbdendQJtfh4eH9t4Hj0SnyUzN+mapRFIcmQLmh0lAJp4cn9Dw0/lpbRmi8V1EM5IkGTtLrgMoEixZSgZrHjzqDQEngkOgQKmwwEowaWFPIkB8mk7m9XFD2NIFlEHe6+TUSvR8B0e2tr5lH3703Da2di2XLysjtM9849cXEh3tlbrsqRTprb8nKdRydBgZgRn7zGfuuPxar2lnioXKnZ0DOzpC/xA+n7PrZcatxUksS5HJ9hEB+1xkV2ZjvCfIw3w2LBXyWmFboKCU+CefWexkMmm7deuaTWXGrbeHB8MNgVg7tw71JqWeN+PKUMCy3IbyTU3KgaNUrtvBcVE653kY0PRewl7iODU2QxeNki6WgDJ96kgqimJ2KUVe0jkkzs1ESIf+SIpMl35GV7IswOpi8ziTHhCCwwCixaYtjGKWClmsRJSDOcaNayuy9xHMKxDBswli/6gasSdEs+74ktOBRMYMqqhO/Xe2ddyE1i0tp3Y2PiFw4iZOSej6C1HiWZrhwN4Ep3om75s0/yEDhjmggN4zVrvd74i379nq1M5OnDzLwuLO7p598OiRtU7O7Or1m5aezGg1X/QkMcMZyA7pQoHMG8szpzY5cZW+QqL6kZ1BX4EwZZzryBTAtUi4xZ1UymVAj6erxGW7cARkuzggm1IrCrY+XER8DaUe+0YHh1n74NFj++jJC3v6fM0OjvLaO1K5J0ktX0R0/ZMINhGcfZbsG9R7SY8P22sPbtrnP//zduvmsjr73Z1t+/Z3vmuPP3puO9tHVq7U9Sxm5mbtwWuv2cr1azY9MyPnEu4k4Pq19XWNHOBAUkL7MJu9wSEdYioTxGwSv3hjtDMznbH79+/Y3GwGuyHc1vShg95w0Sn1sbAWAgqkC61rT4nUmWdCO/LFmqxt8qWahC49qH5MQIVA6ZLrLo2kukieexO4cmv0lgpZyrMNGcF3Ni52noInVNTsC5lRjoyh/IIGRON99doVTdg5GPwMqEcEF/0UQAXwNcAGgQLMzKIa6BjBRV/RpNTi0Mk+1Q+mOwZ6dLOyAFLoN6j/s1arWzg4EAi+R3SZfKwRBSvsqu994KjvJbTM99KY7kuEpOPsa4AVl/B2ryoCSivu+aIUcR8/eSb6z917r9n0zJxnqMDDc7fzAVGjgK61diHunL8nUEvJJhPUctSIIpH0aHX1g95n+Puk3CWgUsODKof1/thvgpuHk2DQIVdGCfxBbfEmgKbpvfhM+2x7Z9/+5lvftQ8fPbX1rX0rlIDP436AP1+NVi7NGf3yQnsiKQHSleV5e+ft1+0LX/gFW7kyb7VqyV4+f2Ff//o37dGjp7a/lxXbnc8Uffp3PvuO3bx906ZmplWN8Pyzubw9f/HSnjx+Zh9++Nj2dg+0pMjzAQ11jY4eDXwTn53r78Cife3BHZufn7Yh9m4STmLUanWbwHGUA3iQoDrhFsS0t95UCgblwJy43jq1bL6iHqraABGMA96LoPrYoQ8BdXlgGziuXddBpxMFjUCRMMPAVpJPZJ9L3KFLEn7KfgHFU8nIjaJdnSD20d9vc/Nz9tqD+5Yc6LWN9TV9/fXr1+WNS3YCWOBwwQwHuuaQMPGnRBJjAF4Z1iY9PWIya8VBFP8L+WYtqMGVDOpEuqspISilzk/FO/PM4kNFMr+01bXYxsDXIU1H+AKCiNWmKDOuQSeaGMEqZDaUe2HHil5se2fPVtc3rLc/aQ9ee2gzoFHBZQTEShu0gaqlPg8ybpSUhoo0NOQr9xxm2ebgjuG8PHrOOAYgm1MacTlAJYLX5/0l6/CBSiUVXc980iIXY8HdQqR+hHYhG7GJXtvY3LW//sbf2OOnL+w4V5L1rGoSqchGAVLoWF5Kc33zGetz7knY8uK8/dQ7b9lPvvPQ3nnndUsN9dvG2po9+vCRfedb37e1tU2rVJo2Nj5h9+7dtnsP7tr91+7aDHSzPr/IQLZZSMzlirb6ctO+/733bGN9Rwgf86nx8THfUGD4Dnz+1mSiM02GunfLFhdx9oPqYpr+QxvhN5mIHpdv3hQgwQd+rh90eJS3OqKJfQMG+6bWbFu5dmL5cksBpj7KQWu/Zi9BbRGQuwiyiy/R4+pqAl4u9aLGuNfNXvJdcum4hMZrfYCDoh8btN0grsp9I21zc7N2dWVZNThlAKXK3bt3xVim5+G2BqUbSg1q+U1zGe35uLkxsxVWKkB9mEGIna2Adc06AkAZI8yGOPC6q8VkYPaD5MC5JQIvjjIPVw5qdpdg86zkYwGgeFAoDKKT4TfzEgHBzuAOsx4ZwCmgoOoc64YFkEALYuXqDRufnHRtvKB4esFU90sKdK7RrItYO84mcnDviIRRKDt6miKrtj0DJ3yY6+snOIMF6S8xRMikODa6YZ27YwRzbT0bZ55LA+PURzRUPS/XNu2vv/43IsESTJR6eg0KpvAaNKSl5A6aKOLUOVh1+9Z1+0df+PvKUMvLM9aol+3dH/zQPnj/kT1+9NyyxwXr6RmwpeVl+6nP/oTdvX/bFpZmLTnUr3FCtV5VX0RJWKL62jq0J49f2N7ukdXrJ/o8UK3isqUkJvEkHqYTnanJCbt9+5otLs5aOo0taK8Cimk/fZMPMpHVPZESKENGPhDSXj5fErSpRlmKJ/1WbZzawXHJyjUW4TgUXYJQN6BUpl0a2MbgimZsAQ29cKy7lM08NIPfUxTx7wZV8KECgkYRV6wJjeq9ST/vyGnw/r27Mn4+aTf1QUef4SUUhkaG9YFDF8KWhgUzOTiEwbFkr4LAohA9egYyF5P1BNp4A+LwEVBCydRf+WGlBNSNzhwKhwuGImL7457XsFIFgU1HE1UBh30uib8EEAEQBH4fgexghR/uCEpINL99IqYB1B0uRPdtGlazLduVYDDgsDgZlTmMAxTaJ0ISAai4a+2p2xCSli8ZsrohjywPHi8/PahU2dCDk5XEMwzeyqFUF+s8kGS1e3ZyIgCCoIJ9TzDB8H7yfNW+8c1vK1M5IU56lf4xinjChQVniCcFcwWXSZfLZkj8xsMH9tUvf9HeeP2u9fWd2vbWun3z69+wJx89tcODop2f9lgmPW23bt+xz/3sZ23l2rL1JXus1qja3uGuNPi4jODw7ewc2zFnuoiWBRcIu3ODNjk5ZMMj7IUlZUeUeDPT14FUuLIyb0uLszY3NyVOG3MFucjJHxX54FOVdrUQUPQPBBrmYPUGCAhBhWhFymrNU9uDZ1Uh+DjLMZdcDHpjQHXVX0M2koK1Spyw29R1OwzgQxe9CCADA0/REMKsSwM+z0zudBcc51kgDEt/s9OgerdU4+cKx6rx5+fnbWZ2xqanp1TiiEuX7Jc5G821UH69piCOQi8TejICip6KrKT+BrZBcPbjcJFqmEXxMkUNUll2pszkAeWijiKDVsqqCrqT6zi41kp3LHk9fbmeNgNSF3RkMOplmLMSWCRkQY7vNT0za4NDI7rglF2EatHzpVSWufwZr5tdoY7LgUlf3IUoQd544v19ZEcQrkFdEvAOI6rH3yOgKPsYfDqiB7DivasGucHOJ/o3SWfvBGXdknqZvr5Bq9ZbtrN3YE+evrRvf+dd7SRRoqrkjOss2ubgfbuRtbg5CUo+GPpe2r/91hv22//8q/bw9dvWapZsZ3tdGWp9ddPyuar1JpI2Oz0vMdE79+5YOjNhJ2ctO84d2+r6quQBuIyOjwv27PmGHR0Wxdjo6elX75SZHLfFRSSm+5RUcvmiJX5yfrgznEra9NSEMtQNFFFTg1YpFx0iTPQo1dYaLQm/00O55C6EWtaYT8UewKOWiTJ2JvWTMzs4Klqp0rRWG77URXEW6N3uaBioP6G99MMfnC66bIhuXxSXFS8yG4HDMQ13fzeQnGUeMpNkfL3cA/WZmZySjrg2LnvMGq2a6n2GcjASUH8dGYPdkFSmwkUjBpT7RbmtJgeQfolA0e8gHqkdGn3oPjDkF6+FORRZJAreqDFHvy70grpj20hh1fV8ZcGCE7lWaXydW6WZwA2HtE9Df8thF1wuDmZggPQkhPAdHLMXdCqofAg6UWpE5YnUXQd4j5ijuTCJr3m7hxWfvasWuZE26/KUesp0MpkOMnPSBafPHNDrAnRgcxYiLpnHGcjBPDr4Yvl2r/srsa9EQEA+dSAmISuf1fUte/rspT0imxzl5HDh+0lxIuI8U2UpjUiA613fXOepk7C333pov/Pbv2FvvXnXzs5q1myUrVwqGZu+ezuHyjTjoxPujQsVigvh7NQOj4/t8dOnWlW5efOOnt+77z2yjY0dK5Tw4O2xyYm0QI4Hr12zvv6OFja3dvYt8Uu35zt9fbyxHpudmbQ7d27ITYLBIx86nj9US2zn1iFtNlvWDg9DC2LNE9FamNMAVvQnPWUf58pWLDet1kRDWkVBMCEPNAVB3g4UeL/khZwTWwPwEFy8L/aYAtsi9kn8Xa0PeO3Y7ZmciRqbkMDXS2jGsrK0bCNDKQl+kCWHhgdtCHEQIOPREaE9zJ4YpvK/8bXVWjU3n5wBw+p6kjnHgJYIJVCveQzQtjvHR2DB30+QFVDP4ZrcKgVP6amCX1NwVG+w0SqFWbIIh4ayyfmG4r4h2hjEIwEx2EeSwhFcOqws5bDoKyxkmeNsThN9elxmXcNj4xru+oayLxRS1o7ClAnaCZ5p2I/zoSY9XaOOsEpAtfq9tA21tC8Gqs8yzWrITtUqJZw7fvD9dJHEtf1QFvK5UgUQWGQngqpWa9r+wbE9e76mHorlQbZng6Otl8Fh38sVpqJPs38F75svOj/t2MMH9+w3vvpFe/sz9y2VQjfCg61cLGnbF09jRieAGnAD+Y1kNqyStc0tGxkdt8997mf1vD54/0Pb2t61Sq2pyw062sLctF2/sWCtVk3+Yuub25b48s887ECFqVdLNjY6ZLdvX7fx8RFrterOoB4aFoJHlmL3I1csupNdakgfZqlQVmnRwGoeP6kkhsxnlitULV9qWKlMZjuX5YeOVXBIdO6VKwt19c1jNgpkB++rLhYDHSa9tOLOXSFYPcymLuHvGmwGICKiezC3b169LjgcoUQAh+u3rinVRyInwcWwlR7I17y9d+KXHP3YaxIwAIl0wEaSF8wCBZQkhrHoBI1yUCGifGQo6dThGtFAmRTrSYfAWWiDoMnAPCrrEEzuGOlu5gg8Zo8OXVHpLED1fQM6QPS8vOfuABkAqdmwYrki+gwkLZAoWc309GpuAtAxOjxiE+lx6SXAS0SbnczLa6CPog+jJNPOEJciWUJtn2cdng8ZHKSLLM2LIbtVsIE5PVWmJxtplT3s0qm0LSK4fyItPO1PtU7V/FNebW7t2bPnq7aze6BeihV08ReVpXx5srvJrOcdNg5ET3NHNsCN61ev2C//0s/Z22/ft2tXZ2xsPGnnpy3pIG5t7VqrWbfxMfaheqxRP7GDo5wAkP2jnFVrrOws28/93N+TfxdrI2zm8tlTFsNq12bxWVv7Ze++975tbu9Z4vd+7Rc6fECHh3vW39djV68uS4rYTRIoO/qFulDXFisESUmi8PC89CC0mckb9pMOYZPhG4NeiIPZfNXqjfalGyboVgT9dDcz+xhwHrJLXFePtqShhwrBo43cAIervFOJ57lMC3sKKCeMkkVGhocsM5G2hdlZUWwokcbHR+3q9RUbmxjTIYfCT//kv2k0oZYEjYfgGg6ELi8t5Kop+fBG4rfoOty2HFxnLfOa2CdSiaPlTVatYUO4OKN2ltDN7utXNgRk8MzmdB0tfpKFADFO22JXYKfCcFRzL7IOPrZkL/V0HmSgfCjKkilKlYpQWGSucO8YHh1TPwLAxBNmsDwxPibTcspbSkBKYEHYSBtLqBNdwWEJRZIReM2Um2I49Dlj3oEbB0hAP8lQZFoHObwnowTkIiC4ENd05VeXyWHOCQEWAGB9Y9uePHmuTEXWOqVsjzC/Pt+LPT1xAQPw4es9vl9GQM0hnf3GfWWod37ivs1Mj1mzTtlXsFwup6Qx0E92BBSp2e7+kehNlHX9yWG7evWm/fTnfkYrOflCTrNZdPjgK/IbAvLR/pFYF+9/+JHt7B1a4k//xa90aAjRNOPDm4EJkJ60EW2k9miZ6jBbsJ29Y8uVoPqzP4LkU0qu8enRAZsY80U6/j1Od0CNwIrFYsWOjnJWiS4WkWIXIfHAblAwRuvOLqk1LADGlfFLss3A1gzvNHPowuZeN3f3rHRrOTjBgVlanNcAF7e+8bFRu7K8LMBB0r99NOjIJQ/qYMuUTE2wMxui9yvfT0IrYZ2a7IPwIYgZElXc0ppHcVvL5gW9by/ZtELOwBT5L4zXAH3QmYNiJDaCy1QRXBKjZJBKqYTFTQ1njlz3N9mD1wiPDoge1ge/ReWRQIov0iH+D3OdPahmm7+TkksIf0Ifk3pqT4+rqzKs1vsOgisSk+lXWQgbgIACJQR659LgwEKKjQpGHTY5AhJHJmI7mOARsVagybnei7TGIc7K0I6zdCHYAsB1nCsooBig7h8c6TJXzMjlw5nlPPcoZqPPX/tZobCOWvrnJu8vKHVvv3nfPv8Pf8GWFjJWzB9Yq1EWIggjPl+s6OdsbGzbwZEvDyZ6Biw9OW3Xrt2wN956U+MVZrPIM9frFUH0XCKMJXa392xtddOePHupzJb497/3jzsoyKBrhpomjevo6ISNjWfspN2x3f1j29k/sm02FSs1QeDccLByR0cGbWYSZu+YTaIH3tvjN6IeWlu79qig8n3dZDiUQ6FnUkmkpvWih3Kwzr9WV2NgmUsPoMssZnDnAdUDiqSFvQjrBtZ2r9f1qBgRUKjUsAbNrZSZnLDX7t9XqYNFJ69qcHhQ0Dmlnm7o0PwLPQtu1wIXWJdwkp6LnpwwWE7oJpZwJe4OQ8EKRmbGvnQn/Qk8XE/w8G3p9he9S7A638O9chVQIbiQWYbtgJYdNyQZqs6OVqej9+YqSs5yIOtSTpL9yHzcnsgTY3NaxOvq5EQ8tSsrK4L4NUukV8MPKaCSUI7cUM8/F7LscMq1FVBgjRoLZCKWCqUEq17pRMMfmng2WLl0pYUun+KoPIVGX1sLj9Lqk3czT95LXM4LO0YsDq5vbNlHj5/KwJshrzbACKjgJsnPkek0JW60RMJ+RiggGcqzGCTn8dEhu3P7uv3iz/+0rSzNWLtVtkSnZWAhsDKOsmWx11+urlk2V1Am7x8Ykm3P0tKy3XtwzxYW53XWCcJ6vdwNKEQxnz19aaurm7axtWe5QsUS/+53f7VDc8ZNVsVbtsPMAOe7UavUW7axvWdH2aJVay2VctrLC2YBHK7BgR4bQZJ4YlSuHbxIGm6QJy91gIQv5g7KICEb8WBgX2h4GWZScZszCBp0wYYouqIeStLJLvsLVKyhrQaVjnFxMAiOqcyUrVxZVslXZGGw1dAEfWoqbbcRkBwf06Cai4BVBqfJeLOt3kULd27HKQaE+5/4bXvG1N4FUyKJ0IPa4WwynGtLwBRHixweHOgZJXKYz4QeUjMlbf1SkwexF5C1smsouB8RCFhkdPsMThr0Em8clrgKgcVrIzuByuXyeS0UCoE9PVWftnxlRTtNPHu9P/x51Z+E0m1wSMFUQzJZWoUE1bDkxpR9k8glsyuUUFlJu8AzGUa3sKfHAFUoMRmlwPl0BM57X+hQeOFyiOAN8lyt15VhMe0+OkKBeMvW1zelyoToJ3oOVO/uG+VjfB+q03+if+heTrwmen1Rk8ScAPVDCtoskx6za1cX7MrijC3Mpi2VZM5aV6ZsnpxrT2zv4FB7V84C8ZJxMgNId9sWlxbEnBkeZmSAYKmXffRO3/7W9+3Fy3XLF6qKkcTX/uWvdKQCU6uLjVxAqL7FO2Ba3LS9AzITUC7CGd2tJl94C1w6PliCioDymt/7hsi6djO3yJHuznNVEjhUegGFK151Mi8WCb3EC46KIcUrS2hDFQjRDzE3rUieAVTAr2l2elr9y97etvQaWDqbmcnY8uKCjYxitenbmhx6P9SByQ3Rkx2gfnSuHc27XFZFPloUenSZXn57z8UhFbcPPT7ZdPKBA/O6xDABy/cbxkAANjm3Pmx+HdKa9LoxYKPWJ6MRLMqOkUzMYe/394s1CzYx/DwGx/QqVAk4auzs7Vu5WtX7Qg12bn5BVjSAJiqJtULhDHcuEy4WBQZoovoyhC2B14Hd2ZlLqVdSOdumF2R/KqEgpTwEdib7kamipgSlIRUHfSsBxc8dTY2o3G61G0IGWdU4ODwSGEH5tb93qJYBUjbHQdlT8mJuqaRSmuccRgrqWclSGlsEHUJmfOc41yeUYeZmJu3GyqLW41sNnAu52HoF2oDw8Rq4KBDeBIxhRrdy9YpKPmnyZTAdSBtjJqoKtC2+8c1v2cvVLeEE8FoTf/JbX+g44fHccoWybe7s2nG+YrVWR1uRQOW8KQVTXA50gDv8f0fYpCsntNpFMWPWIZgotZKDzjuLIo3cLs5fc805r/wc5vMZVJQO9mwUyaauEORBqekWYjLKgKayZGFhXuUn/Qw/izKpWi1ZrVoW8fXa1WVbmJsV7Ekf0qWEhcwiN3UxEty9XcGseZODEWQqDoR4c9yE2vNx+kykCfFaL7QVOKg9oqdAX2L+RYAzZuB9Toyntb7Bz9VCXa1px0fH4hYi+cVz4SaH/qQST27joTwkc4ZS05kZ3LworTqcTm+8s7urYTwsDjLURHpSIwF6PK2mNxsCSAAfmJ3xTAhMB2QSDpKIU+hoJGAUcxtdJPx9SMWs/w+nNNxWuRvW5QkogppsKdOzZks/i8+ZDEWG2D86cCMC65E89PPnL21758ByuYrVxd1jXOFKUgJ0goQZr0kXqWTV6PfAxBk0h7UOrYe4MAtnBH0JVuJnptI2wqBeKyRBGwWzNojgyANirIahW6mkSwMCNYya9OS4LSzM2s0bV6WHXizkNHv6zvfetY2tfWu2/Cwn/vS3f7UDEwKi6+Fxwda2duwwV7KyyK1uribKR8hOcUMihlPE4uKg9oIGG/xOEb0YoGmnrPFpuWBPcblAiwgs55LEQBJiFwCFOFfRIQ43T1xGjGvP0o9LDmtPCV5ipP3QzB8eHCiYIE5OZSbs7p2bIr9ysKETSaAmqLByMKShIIa1Z6RYnnqJ5VLN7AA5CneuG7krQBI2gzWvYq50xmZoTe+Zsoyg4udyu7GwyAc2NpbWQeXAkVXKpbL4d4BEHD6W5NTbYbaGtoMAi0C+pQSi/A09ELe2vHwbqMCijdeQEwU3Ortbw6MwwBnk8r0G9R5wNCfLALFTVchWVIpNwz7UpYSUZgSHm17R101kFarPxLdvJZfGbtcwpnD8HhLah8ISa/WyswHlC9uvVCEInewdHKg8RB+vkC/ak8dPbXf30CpV5+6JZQElKnAjySoy/bukWiXTdZV88jL06sap98Gw+lzb10PJfhuFk6nes1eKv/39nhD827kSEtkaIwWeB7thPuAfF+/z9dfv6+9vba2r73r8bM32D5j1oTbVscSf/e6XOtTYLG/tHhzbIQPZWssaoDgBRPhYQRYYDk7Fu6AUOfLtmtY66EEjz60cQdvwnUJnwSkrKo+Y9kOghQ8TVuSdy+flnW76UJo4VuEsZbGTw7oGDzCdTss9gpIm0l54IDT0KIoyXx8aHFCph27b7PSU5h9EMSRQehr3p3VvWVCwrkFaWPrjQJB18IFCYhlCpm5Lqbu64oszqIGjPavoBmclHttR6d31BgAi8A2B2/t9QY1sBDOc7ES5wcFTSSigBESV14T1ClunvjLPYW/Im9a3bskEO9u7OsSiggVpMwII8q5747pwpWZGHVzO3RdMcHswguZZSEtCh9hXwaHWSP5AG7Z+aAFRYIBIIDM9oRV5l+Sip2EZ0negQNPkdgGMDokUs4J8XnMdGDicFsqrXLagAenO7r7AHt8UDxxGtDeCg2ZE+By4ulDIjeRhvlDD9SA3wFnkuZHhaU94zVqOHKDPdZ4hZwvmj3MRffBO1cHP4LNLp8fsxvWr9vZn3tKZ/PCRD3LZriiUatr8FTn297/8yx3sU6B6HBznrVRrWx1Ki1aBQ9TGOkxlUQganXCXqlWLHFfcg0hmpNBLnkmDWh86wvR23Ten/5+i8ycZKM9QHlAX6xo+p/JgjfMHDqgv8zmHbnIyI0SGmxKt6XyB9eaiYGkONbSaifFhm5mZspuEbDEAAAwMSURBVCtLi2IIw1ckawESuLYD+0CemeRlK6c9R860Mp3N63Wy1QqixuxJAIaLo3uWC6xyDTx16FHJoTl2ljX/vuubJJY4gpAdKwHd7u/Z8fGxXjffR+si0uP2YHLfIh8i6+fi2gehNqBpBEShWLSXL9ZEiKXc4nADiePikUFTcJS1d6Bw9Nj79ZlwuCNjge/pcmAupaWt2xBQDFed9BpY4qFEpxwXmkoPxcxJPWjUEXGIW/5jEqt002j++ejoyCrVukAw+hhmXKylP336zA6PsgIGfIUloLchi6gEDdQlX4PygOpqxYvVwlzLTQZ4P5xF5m0i+nYrH7YJuOC5tOPrdLMHekMH1LyUB0kdGRmSNuO9O3f0fJ6/fG4Hh8firdZqJxoNUbIn/sFbNzu1RtOOckUrVRvWhJ8nGTDfrw9knwBt84eHEDWgH6XI/Q4BEcmJQXCyy8kLi4JkJ24IDpx2b9SwemqX6HCcdl/qoyLzXLtFQeuN4CGQQK1olhFFBKanHuc2VAkTtmXpnUD2pjJpibFArSJb9vVTLjkLweclXqNzQNhqBaGTWwV6dptbstCkp+KgT2WmRdkZGKTXAFlz6o9nVdY33BNKw2eWGoNHVJzJ8GFB2To+LmoOsrvDjk1FdT0fPggkczMFlHoTSi2f6XSzIbdwUHglK+TyBXv+7IWWCqWpFzToyUyQf9kyVjCFklGwdVhZdyZ7REo9KLT7pMG0q9F6Io7Dc9gIDoA4yyRILkMCJtsFlogOpgbtrsHOZ0JA0bMRpGcqsSiNGypX8fYF8WOAzM8EKXTun/99yZGF/83PRSQGpJWBOxeAM1FYiAW2dwKz29r4ReSuIK7xkUxSAfDZx/V7H4UwtNa5DF/rz5zFSTaRYQ45aEPcwKgAa0B7gteYuDM3qh4KiBwOHi+BW8M3d7y2DDOz8IerCH1MVKXLpXNaUFwxj0hcSDCBWxdWnrlpNfBzUc3LhNbLIerjurgbxffnRkwqg0ykMzY1Pav+7vDgSI4M3MwijgqydX0D+Hjzs9NCaVCGJWNRgvYDgSZ5sJBd0fP2gCJLuYRWSjcqA9L19Q3LHh0LpSLQrl1lTXraUilWw/F4pcTy96H6nOFv4NVpDiUpZs9qDF4xHgMW3t07kixy9vhYNyrgA8o6ki4bcRln2eF096tCNgxuGuo3BaT0aY7y9OlzzXNA5Xg/cC/JbouLSxre8lrikqZfhw6f+3qIgyme/fw5wnwnoC7GHQ4zci4AP7i4hLiJmuV7YNJAD9C2drsogfv69Wdko/veFI1zvzYZ6B0R4yewGg328E6FvjHTEnIcOZBUNcGhhHPRa16+ScpZlY8PfUFGeX/SLQdyl7WPnyxdcjpH7HvhSYWmu5twczEwJ+MSBW2FrBxtVUVC5lxpP82FMoXudberO5aYGenrgIy08A8Ff4/q5gH+6gZOCBq5IARBlZg5uvy6oA2nWzpQilyAyEEHDXaD/pzPdchIQdQjiq90894lOlKY/UQSJivqOKMzI2GTk1qcN+1csdDLBNcQbvyJsVFbXl4Q3Z5eihTvKA9rFY4gUeZpC1YfjN+yCoSBAWvUGvK/PTo4VFBBqER7YHFxwYYRU4TgCXdPunMElotY+h4Qc4ukcwNlWNarhndne9v29w/t6DhvWHMqm8K+ToKkDek1k6l0yMMulDQqwo3vQeBKPJIY60+qZProyTOp8LCuQQDzs0D4lhYXbGxszMcC2kdCEyTwHcPr9Czl5aSGrSjVNn2Fx/89tCPPFsDTZAAylK9ouDEBtzhhKiEfZlJICEBxGnL2iJDIk5ZKW+0/JUFjTYFElcHSKhcCHD4yVVcXT5rtvnovaYCw6j4Im0Pa5M46l/1pGNvwbESlEjfRFXt9d4xZ06m0KGemRuz61WV7/eFDu3plRSpTsF/29vY0C6MEZZbHM+VZSLMdeT1fYwv7fir6XQc+hVyasH3/3S3jlOYEPDpGHX/F/f2gNqQ2IuqKh6m1B8qFL1M3mMIEm8NAyqUZ7O1lZuOscyXW8P0jNu5iGO7+B9TqM5cx6cZxe0GkRG+OzBIbZZqVqG/A905PjNnKlSXLZJjVaPJip6dITvtCGoeAJlwoVYqtW9Ru3AeWYOAQUe4RTHu7u+LP3X9wX4cUX1h31mDYCWPaXSfoHSO8zfeQumzCB9+UNRsb7Ne4QAg1u7PY3aANIGJEZSnAhss2OyOrOwj0jEApSZOt3i+p5/Dsxaqy9PzCooIM+Jf3x+IkKrbO8OCmJfO4boUuOT6DkFm1XRT6Hm5qegPvASmnwmsIe2FSXFKW83EDl1AUiFRZVAeON1GW5HTRR0ZqikgA0wLVIP6u+kHsPYtlyxWKyrYos4L0UdbK9UOgiY8nfO+s14aDwThnSplJmu6xb/USTSspyqIOwVMeAjqlJ0Zsbmbcbl5fsYevP7QrVxDmGdcFkj3O2YsXq/bt735PUP7xcU5MdGmrnCBYBCjl2pTOVQgBJcqa9/yByXt5eBunTV0Q7uIfKO3Yg+nzVQEBCoEm1C3TQqmmyrv7/Z1jx8MAAXRbxSC0EZgGEZKOZmL0EUh9TWUyxrCWB0YDD5gCuwNxDDWEGkJCUPXbSmz2vh6bTI/ZlWXACIyluWl58A1ttYK8cJDkhZRKyeGcQ8GNxvfR2jv9QSKhoCKz8HOuXLkikAMJNkoyN5EGJXKhy+iLJBF5UYoGhMIhmIJ7xP7+gXomzT40BGZpDcrLqDJULEuB3iMiys8lOIXwcUXqxg1G1AODVqk2bHtnV+js7Oy8hFXIBOw9XbmyrLJGpCL1RW5Gzvwl9iVkVF6HULJTmu2qQB6yELMnSZqphArinGFpkK+XWKQ+46h97lp9QOL8GdftyVZsJgOcUPb50iQsiD5xQGFLEFDlKouraJp0pAcpwdTA45OwJcx/MtAg5GQHTwCNCCi+UDNDKTvRJ0MkDohxL8uWGbt957ZdvbJoc9MToqJNjLMXBTOeCx7Aa9AODo7tu9/9gb33/of25OkLgSUYbQsNZH6qgJKohyV6olkhK45BTLKbFUKAqeiKKxUxUel/xzmRGWKzWt0JGcaHu2HoFnuf7hg4rF8ATIQeI86cxI4IvZkgaW75wMdLwxJfmJMSKIedg7i1vWXFUtmnDmr6mR8lxXggO3JIfF0iIQFLWPSUfLQI7ZOmL1CCPJ0F+JfVhkF2o6DWoM/tdCZB6ejW4XTRaqnsI+Cnp6aUJXF8IKC0EBjUgpRRofdL15vVhLZmLsyXtoBas/jABvKo1smdesRKAOsT9GVQW3y3xzMKP1tD3giewEQRIyNmlgFtVB8d50S/wSmEjAgcT0m4uLAgEKWLy2p7FgAKER7PWEInCaiweQv5UwEFsRZGh1ZVENx0pSbX5/PJpFgvQQ3JNdiBrmGs04u5LjuXAH0TyCSr/pS5rvrErlyPntHBwZGXe/WmlLQAyFwhNpqg+wWEG0iynwyFNqD3SN4nATj4IJ7A4AKJUuNkfeBvuHm3bl23paV5GURg+OB67D4L5DlTopIlf/juh/bBhx/Zo49AH3NallW5F4bdvlaiJ6Cyjys8Xi1O+bnkhOHUootqz3smL+d8szZh/R3Wji+YDQ6f8wQcvLhgPkTnPm5UL4fcdCtErYKYgW90MUcHYdgW5uelncftygd7sH9gxWLBHcGlVGpiiM/Nzav+5UEQDKwPgPSwyQkYcff2DQUUDGc8g/b2dg0xfQQR+3odAZKaaZcp4SgZv2Q2nRrW+2XYyvt3N3cHODR4HR3uQuPCyBQLNMjnWkN/8vS57ezgJFHW42HzFUhb7oX8TDEgPKMSTIODLuklyg2s86DkS1/D0Ba3B+dS+t8nRYKaIaxPQI2MsS3QEVOB98EmMiMLngc9mTTzgnAlxYoDC9CZLva1IoMiknHJTmQC7+UAFJwhw43M3wdyJiOxjAg7A6ljcf4ko4C1DTJirlNCwPF6pjMMtj07UbIeHucUUGSoBhC9ADK/BnidrkdO1mHAnbChXq+UOGoE/STMExjxml85uspWMP0SG+mvvX7P5uamVVHQT6fHRlRa8/opx9lyppLg9+7+gT17tmqra1tib+D2cdoBcHF6kzitIkCDQLqA5/8BIbyfYgJIgmIAAAAASUVORK5CYII="/>
          <p:cNvSpPr/>
          <p:nvPr/>
        </p:nvSpPr>
        <p:spPr>
          <a:xfrm>
            <a:off x="27679532" y="9154432"/>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91" name="Google Shape;91;p1" descr="data:image/png;base64,iVBORw0KGgoAAAANSUhEUgAAANQAAACfCAYAAACBQfe3AAAAAXNSR0IArs4c6QAAIABJREFUeF48vMmvZGly5fe783x9fPMQY2bWyCIpUIKghaCtFloI0L8kQButpV5o0VpQTUGQAEENLVoQq1sku0kWh6rKqsyMjOHFG/357H7nUbDPk0TAEfki/flw72dmx845Ztr7/a96UzdwDJuu7UiznOflko+3t2w3W/S6p00LyvUez7C5ODujpefm4Z7ONrj44g1HFycMRhF+4GKZOtl+z+PNPTN5fHqgXO1x2p7QNBkGLuNhyPRogGFo7HZb+q4jDDxG8YCTyRS7h3y5hMDE++qSztbY3j/Q5Rme52BHPsY4wLAM9LKm2aVk8w31rkQrNSw/xrs4xxqPIfDBtsEw6DVNffZO/WnR+hqjL9H7mr5t0aoGLa8p5mvW72/I5xvassVxfYZHJ3SmzWKXMJsvub99xDZ1vnx7STAI2dQtyQ/XqSxyir6kbWuMqsXWLDwnYnJ9ycWf/IxoEtGv11TJjrzIMYKA+PoFPT3rz+/Jnme02z1VVpLXLe5wzMXbLwlHE7peo0n2lLNbmmxPrxvq+vV1hWFpWIMA07Ux0NDalq7O6ZuSvq3RMTC0ANMfY4zP0AdTiCKwTOhr6Fr6VqNpaso6gzrHanK6oiBPS3o7wD26BDsgz2rmNze8/9Vfsbl/QOsNbMPBczxs20YzNcLY5+R0QjwIsC0dy7KwLAdDM9F6jT4c0J1d0jkhbd5y/+5b/ub//de8/+2vWMr3q2uCaMKXv/gT/ov/+r/h8qsfkTc1+fKe/P3fU26eaTUDw7AJTA9/fE7w6ufoowtyw6PTG6x+i5Yt6Zcz9o9PPNzc01c9p0dn4DjMiozlbst2ueD5ec79/TNJWmOYEY4V4jsejmVi6T2DYcTpiwvO37zm6qsfM5weqe/d01BrKdCgvdv9bW8ZJq7p0EtA5YeA+iQBtd5iND1dVlFvUzzD4vjoiLbvuXt6pDZgcnnO5PSY8dEIL3DR6FRAze4emd8+sbybUW0T3E7iwyD2bMbDgKPpENPUSZK9Osy+56iAOp0e4WgamQSUZ+C9PaN3TfVzX5U4toXl2eihgyZHMCuo9ynZJqEreyzDxQ4GONMpRhTTSzCpG2zS6zpdfwioXmtBa9G1Co0Gug7qBr1oqBZbdp/uKJZb+qrDNF384YjesNgVJYvlhrube/X+19cneFFAUvfkeUm9yyjLnLyv6LoGs+nxLJdBNGJ8ecHRz9/ixx7ddk2d7CiKBCPwCK9e0AHb24/k82faJKXICvZlhRXEnF2/IhpOMTSbLi8ol0+0dYHmOvR9T1tk9H2LZuvouo7VA21DU+a0TUUnAaWZOFaA7Y8wR0fo8QgtitAdG11r0TQJaYOu66iaEpoCsy7oypI8q+jtUAWU5oSUecPq/o6bX/8Nq4c76rzBQMezXRU4mqERRD7HElCxBJSBaeiATt9D13To8RDrxRuMcKgO+fz2M9/87b/j7vuv2SweKdIccLh6+xP+s//yv+Lii6+oNI1y+0z+6bcUqydK+Zy9hmc4hOMLolc/x5hcUFo+nd6pgNLzNf1mTjafs3hc0LcwHk3RHJd107JO9mznz8weHrm5uWO7K9CNAN8fMBlNCIMAx9SJBhHjsxOml5ccv3hJMBiho9M2GUW1oKsztG+2f9Pbpolve8gdzYqchQTUzWd2KqBAq1r6rMTRDIZRRN22zFZLMsmKvkc8GXF2da4Cqihz9rsdq6cF2+cl+8WaLi2QUPMMjdAxGMU+x0dDHNukyDL6tsEy5N9jVQE9wyCVALLAuZxiRu6hgvQdut7LLVGHuc0LqvWOMsnIqwbD9QhPTnHjIbrtgm6pOMEw0X0XTapU26oDiAG90dHbHb0uT+rQ2w696mg3e/L7Z5pNgl6jDkFnWPSGCYbFZpPw+eNniqJgMBpgOS61ZPa6pS9qqroio1S10EJnGA64OLlgdH6KezHFcHTa/YYmXVOXK3Tfwbu8lprJ/u6OYrWiy3OSLGOeJmBaHI1OGYZTImeM3urk6Y7e0nAmA3odyu2WfLcjT3b0ZYnTdlDV5HmuPk/VtVimxcCP8MIIK44w41AlHct3sW0Nw7ZAEqthqqRDW6NVBW1RU5YtvROrgNLdmK5q2S9mzD5+zfzuhs1sQVOUeLaNKddZBz/wmR5PieJQZXmpgEVeUEgFL3Ls0ZSjn/2C8PgcvTcppVI8vme/eCDbrlnP18welkSDY37xn/7nnL7+EoKQpkwpHz6SPn9mu3mkLlMsLKLxOZPXf4B9fEXthWD0mN0evdxCuqZJEsq0oO91HD9AcwIq0yPLC7azRx4+feTb333DfLmm1x3GkxPefvEVxyen+J6PF4a40QAnGuIMhpiOJPWOKl2wnX9LtZ2h/X7z171c6NDx0DWNoipZrdZ8/nzLdrWBolFQyKxbHM0kdH3armWV7NjluTrIwSDm+s1L3NBjl+xZr1csn+bsFmuKbYJW1fi6TmAZhK7BMHY5mgxwLYO6KOibBsldw8GAq6tLPNMkXSxoaXCOBtixj2WbaJrc40pVqj6XypSp16+bjt5zscdDwstznCA8IJiqpS0aBffk8KDr1HmhqpFhmeiuQRfoYEnQcAjYpqffZ9TPK/p9jt5odG1P2Ul46OimzX6f8fD5njwvcAMf03LoO51OqnnTUtYF+yaj7QXumUwGI15cvGR4cow+icAx6OuCvt7T1Ss0x8CantA0DbvPn6nXG/S2JS0KZsmOVjcZD48YBVNiZ4LeGeTpHmwD/2yKZtsUSU6+25OsJYFluFVNX5Rkco/KgrQWyKcR2g5B4OMOfJw4xI5CbM/GFFQslUUSq+2gyX/LRWka2rqlLKVYxNiTcww3Qms6it2K9ew9m9kd69kzdZpiSpVrW4qyxLJtRuOJej8JsqauSOTcSLCsF+pQvvijP2F6+QrfixWs0sodbZlQ5jnr5xW37+/RNIfrNz9ifPkS5+gEXdeoVwLhPjL79BvS9Ry914nGZ5x88YeE5y/p4yHYOkaboJVb+mRFX+b0dU+vGWDZ6G6I7o9omo50NWf2+TPvf/8Ns6c5adUxnJ7w0z/4Qy6uXxBEMbYXolsemtxveehyRVuq5Jnd0+/J5p/Qfrc+VKjA9VRJbtqW3XbLw8MD6/mSfLOjzyu8Xsc3bQLXR052WhZskpTlZo8bhLz56gu8yGe12/L8/Mzd7a36/TrJMNuO2LEZeDaj0GYYuYwGHo68X1HRN3L6OwbDIdevX+PZJvunR5qqwIl97MDFcW0Faco0pd4ndBJIqsfo0cOA8OIE72SKPR2iC7zbFbRJSZOVaIaJNR7Q0LNfrOjqhsAPcGIPfeShuaaqUIJFNPkrK+lWO5DfbXtJrFRdT9V0VHVLus/YLDcqePzQV30BnU6roFJNUiQskjVVVeJiMgqHXJxdER+fYEwGmIMQw7fRTXmzFE3v1EFWGfr9d3SbDb5hUbcd8zyjc1zGp2eE8QTHCOmLimLxrBKMf3yMIb2I4dK0GlVRQV5gppnqOasiI8lT1vsDhNSKCte2iY+GhNL3hpIQNLqukIyCbjjojq/6Ot2RKm/Qdjp1pYMZYgyOMRwfreto8i3Z+o4yWdGWGU0uj5Rku2U1FwjUEkYDbNtRcLasStJ0x2L+yOebdxi2w5uf/RFXr7/i5OyKwSDGsXt0radpO7JdxvJpRVU02I5PMD1m9OI1TijXIGNz+47bX/2S9f0nuronnJ5x9dP/iOGLt1gSeK6F1u7oszXN+pk2TxTcU7BWtzC8EGc4QTNt2qIgWa2Zf35g9vDM/WyFHQ746g/+kDMJqMEAywvQdOuAfDRT9eRybtpyS729Y/fw7hBQpmHiOYdSLU/Js5TlYsHq+Zn101xBtlC3CG2XUEqlZpBXhQqmu4c5kt6uX7/ElV4iz1multzd3bFeLGmyDLvvGfkO48BhHLkMQ4cwsLF1jb6q1QHvm5ZoOOD6zSv1WRJpzIscyzGxbAvbNQ8BlWW0SUa/S2mansLxMCdjhi/OcScxOCY0Hexyun1Bm1eqf5KAqvqW9XxBlRZYmoElzfvQx3DlImkYhoFtWRhdj57XICRF09O2HVXbUZQ1aVZQZCWlHE7B7r6PLdkOg6brSOqcXbZjtVvR1jWhYRN7IcN4hDcYYA4j7LFk+hhTgkpv0VRrYVJuNuw+fk+f7Ilcj17T2ZQlvecQnh7hhAMMzaWXnvb5GaoKw3UxwxgjPkJzQ3VYKBu0ZE9XZDRNqWD8ZpeSbhPKTYLc78HxmGgUE0pAGT1NLYetUX2W7ngYYYzu+fSWTddbNLVJb/jogSQsG71r6Is95W5GX6cYZk9b5WSbNavZjMdPn8n3Ga7lYZgWnS65vKNuK55n93z7+19TlQXnly+4fPGGF6+/4vT8nOFkgBcGKsHI/c12KWUqiSHF8gOGVy9x44GCWru7j9z9hz9n8fE7leSceMLFj3/B9M1XRNcvsEOXrtrSpisaITCylL7taRuNSgLLdDCiCNNxMXWLJq9Jl1sWz2vuZmtFbr39+S84vrrCk+fZDmhCQugKrUibKgHVNwV9uWM/uxHI97e9pmkqmA4PgS41+X7P5nnO0+db1WhHlkPk+sRhjDxf8P3TfMn3Hx5Ii0b1UW4UotuW6i0Wizn7zYYqSXBomQQuk/AQUJFv4UugaCjoIJleGJ0wDrm8vsJ3HardlrYsFBTUdUFt2qFp7lv0plXsWS+9y3iCPh3hTgfopk6bZdIIYuQ1WtnQ1y2aZaINQiq5Cdsdu9Wa/WxJXVQKB0vvoFsmXuAzHA1U9bLkYsu7Nw1N3VDWDVkhGbagrmrhM9ThM6UJNx1s06ZqG5bZTgVUkSeKXDkOIzzzAHfk5WzfwR76OEcxdhQouKgLzHJ9BX/z2QNUJV4QqJ6vaEs6gS4DH83x0DQXregxNhnNekO+mavn+adXWMMpmhuoYtulKX1dqsa8aRvyoiHf5WTLRJpK/OkEfzggDENBjnTVHpoKrevBctCCCGyXXpd+yqRtLXrdlS+ArukYAlnzPdVuAV2J5VsqeHfrBYu7e+6++Z79fK2uk2GYmIGHHXi4gctqNec3//B3zJ8eMPqO8eSI11/9jBdvvuDy5QvGZxd44yN016NtG9piT7NfIPDBHAxVr6zLtZnPWP/273l+/47Hhyc63Wb64guO337F6U9/ijcMqbOV6lW7bK0qNnVHlTck+4pUekwhpuRsS6LAIk9rkqxhl7cEwyPe/PTnTM/O1DlRyAepcP/06BWqoZcL3lOmW7Svl3+tAk34HQko17EwFGtUsF+uVEBVu1RBEOmzojBSr7bd7bh/mvPt9/csd6nC3Kbn4vq+eq08TamyVLFPvt5zFHmqQsWuie8YOEKj6hrCBwjmrusK13M5OTkmcF2QA9g2ivrVNTBNA8PUBYFgSDWRchuGdCcnMIwxPVtl7Ha5hiTDqA+BhzTnpgG+S61DWuSsFyueb+7JJVv3JppQz5ZBEEccnxwzGI1w/RBTGou+U71NXlUUArXKirZqFRSUbIVhq6AQUqesax43S/Z5CnVN7LmcH09xHYMs39LWOWbfYLk61sDDcO0DhLA9ND+i73rq/VoRLm4cY3g2rdHRWtA7psqo9D5GbWHlPc1qTfr4kabKMaIRdjzEiUWOsOiKUr2eREsv0LrTqbKabJnSCcU9mSjyxvVCdXm0OoFWIG6nSBwJ8N60Ff0jz+97i14TYkZgVIuW7+mzPW22Q9M6rMCh6Rr2mxXrpxmLj7fsnxeUu1SxhoZj48ahSrxplvLu3Xc83N2wWzzjuh4v3v6IF2+/4tUXX3B0/Yrg9AJbKH29pSu2NOs72jJV/aRu2Vi2S5cl5Pc3LG9vuf98R5bXuNGYkVS9n/1MtQv77TNducc1WkzB7mVDkVZsNwXbJGNbpLSajucPMEyfFhtMH8OLGR6dcfHyDbEkbcNQKOafQ6nvFOmkCYZU1cpWhUj79dNf9vKFa6F4DYPA9xQUky602O3ZykXZp+htjyPkhR/Q1g3r1Zq7pwXvbmY8LXfkdYm8tGU7h8MvAdp3WF1N7JicDiMGroWttdh6j21qWIaOLiW076irSlXHKAgIJDCFHtd19LbBtkz8MMRyLDS9B1Ond3T6KITpFM3zFATR0px+IYxOhqaCsYFW6HENLIvG0Cm7lt1+z+LhmXwjgSe0Z0/Rtwqynp6dMhyP8TxfsXdCuTd9r/SiWqBpr9FWDXWaU0tllapuu8RuqCDh59kzSZbj6Caj8YjLV1cEI59ay+jLPWxXaGWmaGrJ6BLgwu4Zfohu6Gh1gelY+EdTjEFI65v09oHy1zQPrR+g9wFGa9NnUqXuyFbPbDdrhRzkPUU70VpNMZISGAh8tF2auqfa5PRSWScTjGCAZgmEl/YpRe+kQnVomn4IJslekj17DTqJOl3BhU76pfWCPksUeSKf2/Ac2r47JNI0o08ystWa9dMjyWZDXdcqy0eTCb1lss1SFss5T3efabue6ekFZ1cvuHr1iunlNd7JBVbo02sVbbaknt9Q71bURYOhWYRhfOj565R0t2H5+Mx2tSNLShw/4vTla5VMHuf36HrNxdmEyHPoy4YyrdltS3a7nE2SkFQ1RSfwwcOORgyOzzm7fs3k5JwoHqn+TYJGtUxar8grQUqiO0F9uD69yBeg/d3nX/ZCRJRNhSEHOgxwDQO9rmnSjGwtdGyi6G2911RASXkT6PQwW/Hd52ceFmt2qbBtrSrvQnIIsRDYOqGpq/7peBASWgaavE/XIJKEZRpKs5CbJhVKiAlHgtrzVIPqCtXa1Ep7ioZDHKG+TQ1cky606EMfLYzUASDN0ZIMbZtCIUyeVCcJqOaQVDSdTtOoNXlqznq9odiXUGrUTU/etTiBx9HZKXEcYf2QCeUg1n1HJuRA1+NIkAnrt08pq4pK6zBMA9/yKMuaR2E2yxrf9BgfTTn78hXhyYDOaejKhG7xDIkcxJqqKhRhIJldN0y0tqYrdgriWoMQaxRjTwcYoaeoc4wQTRuhaTG65qM1LX26JlvNWN3f0pcFwyjAt12MXppmi0Ygm2Wjub7C/U3WoNs+9vEpejSk1V16ISMo0PsGXU6FdAZyTVWgtQeNTvrSTrBHp5r7ejmjzRLVRypIJ9dF01U11/peJeVyv2Nx95nNbEay3qoDJ3qeHcdogc8+z3m4vVVV348HDCdTTk7PGJ2fE51fYcUBnV5R7Z/J7r9XEK/a5tjYjAdTPAk4X6fuavJtym65Zv34TF3JvYwo+5b5dontGrx8cUYceIqkEshXZJJ3a/ZJSiJwvtfRwwHx2QVHF9eqMg1HUwXnBdr/cFlUNZZukF7OVQV9oRBWV0pQaWj/4d2/UQGV1yJmSYXwFG0tzFwnDfgPPcdysaRtW2KhD01bMTiz5Y7ffXzgYb5Sh1R6DUNERUPHNXViz2Iaeox9VwWVqwtWF1ZPLroIpga+7x5oUKHD5ffbltDzmJwc4bo2jRATpsFgNFQsosAkXXSpsWReW7FrFDX9eocmREHzQ1VSuFa0FPlZ/u4UBJJ/LuqafVkoyr+udZpep9U17MBnNB1jWbbqr6RyycEqm5pdKmycwXA4xjZM5R6p65JKHBGdwFOBrQ1ZJYyljqe7DCZTjr54hXcyog0M2qakXW3QyhpbqofQ+Lp8xIouT6nWM7KHjxS7BVVT4Q4CTl5eEpxMIAro/QGdPQIjVo4HrTOVu0Wa7Xq9gjxVPYkhMltn0hQ16S6hkuttSw8kupyBFU+JXrzBHE6oDQk8CagagxYBAJKBpMBJMEnVQnqxLKerK7q+pZOAWs+p00SRNZp20DFt6QdNE902FdFTFym7p0c2D/J4osxLxRA6ozHRxTmtbrB8XilBXBCE7brKMTM8OWHy5g3eZECr16SbGcv3vyV5eKBaFni9y+nwlHA4QBvZaJ5IKrpKcpvHR1bPC6UlJUVBY+oEkcfp8Qjb0Mm2O5pSmMSAtjUUvd9KsooGhCfnHL96y/D4DD8c4Ag5oynPyUG7FIinNQcjgARTJ7A6U9dfNEtJtNpf/Pb/7mtpWkV1F3Xbd1VAeWjoCtpkbFdrHp9mimyQN3FsF9dyWG1Tfvv+lofZgiwTSFRLRcSW13EMxoHH2ShiFLj4poYhVKv0IHWrcLVAuSiSpl47MH1VjV7VhFHI6fW56qnKLFWlPR4PcAchpgRg5EIsGVFY55J+l4PSuyo0KX0CWeWhMmujHBB9WUPdQt2ripNrHYUEV6PRCMSxTEzXVQyTBF66SSgLcTv0hwDMc2xHerwzIj9EqzvlVCiqhKpOFcXfSVXUdUzNwsXGj4fEl2eqyvShpSBRu8ukLcByfHTpU6Ry9B1dsqNcPZE+vCdVwuYK29I4PZsSTmMYenTxgC46QnNGmH2ApugeU30vQwTyoqAVCaLtMITq3mfsZ8+KGdVMQ8G4VndwhsfE12+xRxMaQQHSHohtRvFXSn1SjJyIeUYr5ENKvRV9KFdQp5O/92vVI2eSIDsNV7dVorUcWwnF1sCn7xvyzZp0vmD7OCPd7CnEeRJGjK+vVdXcbXOyvKJoGxWsBh3DoymXP/kx0ekRuBrpbs7zu69Z39yRPO1xGouz4alKsubYwx4cRFdJ1PvFM093d3z/7gPbJMEKI3WexJ3TNxXLpxlV2eP5x9iiQ5kGThwTnJwTn10xuRKKfKySp5AvP6A8VZmVtQg541KZSmjF1pXRJDuqxUohBu3P//b/7BtRsNtSsVCOY+JbFrFp48jlbVoS8eY9zdhsd5SVuBpsZRPaJQW//f6G+8dnkn2iaFApf65pMApdjoch55OhshsZfUNX15RFTSOHsUU5JUYDG0/sMk2LroiEhsFwwOWXr5VGImKlwDx/Kuq0CHEumm0iqVQOULfaKiFWL0S4FPFR7BXWD/60XvWCotv0mQidNX3VCNFJ4xhUuk7WCgzU6E05WLrqVaq8Yr/ekWdyQA+Uedm2BFHE1dULZUdxVJWuyXYryjIVvRxdmnOBsRiYnXnwrcU+RuSiB5bC4H0hPZ2hggl/SB9NwXRV4KvepFhRbRdky2e0dIPfplhmRRe0MIrh5Bo9mGJ1UqEkoISJ7DGKVmlorSQUYeEkl+wT8odHJbj25sHt0eguZjAinJxjD0ZogaPsShJCKpSUN02jk8zYVRityBQ78sVC6UxyjQSu6nlCm2dKj6x/SFYCFwX+upFPdDRWFjEJ8DrPqbcJ28WG2dMzTa8xPD5Relea9yRFza7IKHIhsRKGkzFvf/ELjl9eYY98ymLP/NP3PH+8ZfZhBkXP8XDKMI7xQo9gFBFPJxi2QVkkzB4f+O7337Le7HG8ED8IGAQOebLn4/v3ZHlLPLlmOD1ldDxmcnbO5Oo14fQEO4gxxKomXYLqFSSQBOpKgyQBJX1mAXUKTaYo81Yq9Xp7SOj/z1/+H33TtxRdRacOhK4CauS4hJaj4E2R5czEByVN5maPrpscjSYqs3z93UduH57YCYUrrJ7Q347F6WTA2WTA6TjGsw2aIqOSnqPspGDQtjqOVLGBSSjnv2mx2h7R50dHY65+/AV+FCo7DaaGczzEHIjYKDCvoxXhcrunXa0hyzE7TVHfuu+hec4BDspVEcdAXtEnJW1WKnuMujiuRWua1L1Oo0sTblB3HXlRkgh0WGzI00I1zI2wb0A8GvPq9WuOj04IxNrSNqTrBVWZKDZKenghdizJ1kJvi4bjGGBr6PJxOmGsKtXg4rho0Rh9fInuDQUPqEPdC4QsUsrNmm67wtjP0ZoNnZlC5KGfXqEHE8xGejmNTrxsUqEUhjdoHJveEFIIRQxUswVtUUr2orcdGhFubR9XXA9+gB55aKLdSQBJpdaE2dMV5KOTCpXS7tekz880ea40PV1gpVSpIldJtMpzSiUi59RVgeu7TM9P8QfRgWFVFhfRlBLmj8/K9Ovacn08atMn7zX2ZU6y25IuZ8o79+anP+Pk5TX+8ZCmLVnf3zD7dMvdu3uqtFQWuNgPCByPeDhkeHGCEwmJUTN/nvHtb75mvdhiOyGB7zMIfZJky7fffUdW94zOv+D48iVnV9IzXTI+vVSs50EUFOJBqpBYAVoFiQ/MjfRPNZroTtWevkzoy5QmTSm38nOF9m/+3f+mAirrKlrJd+LBMi3GrsfA9Qk9n7ZpWKw3zFdrnudLxXQdjabKMPnN9x+5vX1gMZ+T7ASfFgwCl9dXp5wfjRhHnsLm2V6MoNXB89aJ+m7iODrixAnNDquo8TSdwHGUAfHiJ4eAqnYHz5pxOlQ3X4iTLskpHxfU4lbI9qpvMg1LsXJWEGD4LkhQyc0U6lj0qKRU8DVPE2WdEuuRCI6GnHTpI8QlX9VsROVfbVjNV2Ti+1KIWXodTdGnb96+5VTBvgi9b8n3C+pKMrd2UM57A0tMpNEUQ3xnjqlcz32VqM9a7zaqsonD2xqM8U5fY0UTJez+4FBUfZE8RaQDo0rRqh1ttVKV2hCtyRb4okOVQz5HyzP0TM6sQSG9kmlgClwpG9pNBpgYgyFaENArEkh0JLnXBronAWUp2UD5j3RxaVuKsRXIZ6oKtSGbPx9sW9Jv9D16UaBXBUZZqV4pyXasNwvmswdMQ+Py8lIlIFwH3XMxlSFAp8srun1Gs9orCl4/PqUPIxpNY79Z8/zxg/JUnl+JHnVKcDpRbu797OGgb326J98nuI6JZzp4hk80GDG8PsMXwdzVWS/mfPsPv2E9W2HpgZJ6xIwtZoTvbj6S6xaT1z/h5Pot5+fXDMdTbN/DFPgrLJ7qiRN66ZE0CSiR7g49r9xzxL2fyf3cUicrKjnbO6muNdq//v/+rBfLTNFUtMK+0ePbFhNRpYOAKIikFVOc/XK14fHpWcGg6XBElhV8KwF1c8/8cU6y2Sp8PRl4/OiLS06PhzjWQdTcrLcURa1Ewq4/iIWupTEMeiK9xStbAsskHkZMzo85+eI1nu9RrSQ8zkEJAAAgAElEQVSgdKzLMUZoozcV9WZPdjenlv9X5SpjijZhex6uGD99D0SXksMj+oEwVElBnaRkyV6NJ0hPYZoWjiFK/oGWzquSjRh71xuW8zVpktN1Gq1Q5bpONBpx/fI1x6fnxMOx6u3KfEPbHPpPuY512WI4AcH0AjMeUbs2rWS6XOwpc4rZvWLHRFNz4iHB2TV2PFIHVZwRyoktjnIzVBqVfDetzuny7cHAKyyrYdO24jJJ0PMZWraDfU1TCVvVHQgWVaV09NpANz10gXdyqG1LBbT0RNJziEhqeK5KQporbOIhoOSeI+ehzWmyHdlqSVOWqrdQvy9QvKxwpVdtS/Jiz3a94PlJvHdwdnZBOBjSyT0Q061jKbZWUI+WVaRPC3rdxr1+iTEZq+ck2zWz797RJBmDwVjBuOB0ioiV2fyJzfNMVbg8yzAkufQaZqXhBxHxxSnh0UgRECLcS0BtVED5RGHM9GSC5KC71YLWDZi++THTi9dMJ2f4fnhAM8pxX0OT0hdLuiqhaSsV+KY/UJVdMcrCrhaHe9IkC4rdmmy7VQ4c7X/9qz/tZWxDRZdk+r4ldG2mw4g4ipRiL/RrlnesNwlPjzOaqmIYh6Rpwrffv+fzpweWtxuK9R6zzjidevz0p5eMpsGhoU9KluuUvOww5JDIPAwyg6UROR2xDoMO4sAlPhswOpsyPT9Tc0TZ40Y5HYK3x9iBAdIMb7Yki4RamVcrxRiqjO+6+FGkss2hlxK62D1UqTSnFao7SVRAtaamPFyWLlXvoG8JfS3m4F2SsVruSHe5GkvoG6kdGn4UMzq9YHh2wVCER9+naXL6rkIXR0KZk+02aKLXnVxiDKbUTkgnaKFOqJaP7D5+Q7tb4Rm6cmZ4kwlm5KOJACuanDzZDCCYghOh6SLm6kooVuy/JTYeg7bXD+/b7iHb0skN3W7U+0vfYiu7lo/rDdDlM1iuMoQalk2Z5eyeZipAbNdTgqs3GWIKIaNcsj/ANCFZJIEVkoiElCgUJK/3e9Z3D8rdIm4L6btNYSqLXMF+gYXBaILuigu/pcxT8u0aW+s5EiJBM0l2mZqvCs9fqbm1ztcoki2bDx+pNnssU4TgmEDMv1qvAkoIjmwvh1xYS5u2rKiWKyXyh0dHhJMJg9GYZJvw3a9/z3axxrE91fvGR2PVDuTihxiMmF6/IRqf4FgRhmhuCtbVaIiNaE27faDeL5WuJoggOH6JFR3Tm2JcEOQjBJdoiyuK/Zzd/Iliu0b703//p3KS6PMas+lwtJ7It5mMY4JQehZHBVTdmOx3Oc/SVFYlUeiqWabv3n/g7sMDy5sNjViU9IazY48f/eQUL7JYbPcsNxmLTUFZ9cp9YOqmjLrhKHjZM3JNzvyA6TgmvhwQTwfEolVUPfv7rbp4w68uJHlSze4pV2tlo5EkoHx3grRMXTFMfhhguY6qQNJLiXFWUmYvQqwYRNc7RdG3lo5mCsMYYojNSIgOS5gwXREv+21Kts+pU8lYvaJPbc9Xw37+ZEp0cqrgpTB04rg0qKnSLdv5g3q/6PQCa3hE7cZKIDWajHJ+z/rdr2lWz3i6riQDfzzA9B06s6dXX8RAc2K04RmaP1baE9hovTBOB1gplUzgnUAhHdHddnSbFdV6SbacK9gt9LXth/jDI0xxYRgHaCuKf7rZMfv0iWKf4glVPRT95RhHeh5JQqbQ0FKhZECxUgymjOWIlclsWvLVitmHG+qmJjo7xhdLUdNiqlZDV5YhYzBS8LKqRSNasX+4Vc6KwDaV91GC24rGeNNrjOGAPuippBLe3FKud8q5b3o+/vEETdfIV0vqVNz50oOizoSQHfvnRzUSInqheB1HkxNFfN1+/5Fsn6r+Sb5fdDTFHY0xoxHecEo8PcHxB0jXfhAKRKCVYdOEvpCAeqTar8kSCaiQ6OQN1uCUzpKxEPH06WidMKopdboiWT2Srp7R/uwv/+yfA8rqewLbIhY3+DjCdi2qVm6bZCxX9Uxi22nrksC1FPv34eNn7j4+srhZKCfzSWRzfhxw9WIoYgi3T3OlV633pXhN1UyOBJQp5lRNZgg7TkYxX7684vLimOGpOKAdpKOQ5nP7tFdK//BHL9GMju3HD4cBPHFD1B2WVDzFBmiYtqGc1JZM8gok8BzMYawybpuXZJs969lCsXimzO3YAYY9xAxiJTZa8hC7i3EYK6lzIQhEV9LQReCzbZVgTJkaDlx0MUvK0JZyqZcU2wWr+490fcPw5Bx7OKXzDu8vvYgE1Oq731Iun8Wogu/7xNMj9TmrThwTHZphHwyokzO0YAKaCNcOpgiPYnERyCHVqRfaQYYjN1Du6SVz73aUuw2ljLZIorE8PFH6owGmuMctS7lSts/P3Pzu96SrNb4MP45k+PGUYDxS820Cn+UQC2MrVHnX/qA/SZUUV/ZiyezjjZpIHl8cAkpurhhMxaVgxkOM0VTdN5ESxEWfPX1me/+Z1e0Nlg5XL14Qn5zRD4+UQN97PY14A+8eFcwX8VXGJNzxRHkVqyRVFVLEb8k7co+FEFmvlqq3f1rvabBVQAndvRddru8YDCJG0ymjs3Pi43OCyQVOOMK0fHWtxbR7mPVJ0ZoEo92BEA7iHyxzilIOrYsjLnt/qKoVhqu0N0UuKXWhoCk2JIsHtD/783+lAoqyVi6FQeARRx6hmDFNjaQsFZGgGS5V1ZJuxURZK3Nrut/z6eMdj59nrO+XWF3L1VHEycRnNHYoqoJPd0/MVjv2ea3YPZkmNSSLiYoiM1K2wdX5MX/4Bz9W06/hQFzvLU2WUuwy9qsCPYwZ/ugL5X6Zf/896f0d7WapaHbHiZTdSahfy9LVjJV4gTtxZHg23nSE4YjtplNU+NPnR7J9hm06mHaI6Q2xBxO86TH+0eFhep7qL+QhM1XKdvIDFJIqIhY+XdKxeABldFIyc1tQ7Vdsn28VFItGE6xIHBIC27RDQC0eWH3/Nfn8CU3gUhAyurhUuk1Zp6qH1cShEQwwphJQU/p/CqhDR6QYOAkoVbE6mVZd0pdbWmmKk1S5+6uyoqg7Bd/cIFb+Pmc4UCbgtq1YPT3y4de/IV2sCGyPOB4yPBXIJAbnSHkyZeRFVSilr9UHzU85AiQxbVk9zZTONDwaql5S/J4yPi+0szOa4pxcKL1JwHKb7Slmd8w/fMeHX/89elfz45/+mMnlBV08pAuERNIUZGyeV9TrhCopVZ8tr6EJ3V81yg0vLgW56pYmE9Ips+Uzt4/PvP/8RFr2xEPxTso4Ta3WJUyPJ0zPzjm+knk0sYGdYTnim/xheluvaZuEtliilWvMeq+gXCv6mtx3MQO7Mm4TqWDSTA/NcNA0W4x2YrBTvabWpiTLe7Q//b/+514cxmKK9G2b8SgiDD1sz0QUGxkiLKQJQ26GaFmlqh6BY6qS+unDHYuHOdlqq8Tb67Mho8hR/ql9kvD5YcFim1KIoCrui172FohgIqPhFuMo4M2rK/7kP/4FlxcTZYFpir3Cy2UiPUyvJjsHP/4JjWXx/OmGzaePpJ++RysKovjoYK33LWzHUFPBcgjS7Rrd0hmcHivhTk3arvd8enfDbrlX4xam5WH7A+VsDs8uiM4uGZxfqYwuSO6fZYgfJE+BWxIcojdJ8yo/10iVAlMOt9wImQ7tG1UBJcN2hqeYI6Gfy9UDm++/Jnt+pM5yvCjm6M1b3EFEI7+r3CKdGjG3VEBNaI1IoQPpOQ/UuqaCSQbqtDaHdkGTrigWazXWIg1z2/ZUsmdC0IDM/IheI9XHManrQgXUx9/9jny1JXJDvCDEDn01KCrmVZnoNcRdLVWqEeH2sInj4KyW8YdGBa3Q/JajK8fE7vaRQkZmhGgYHTF5+QWeVCnRv4qMbv3M/OM7vvnHXynt5o3sIrk8VWM1euSrnlfORb/NaXc5VVLQSlKQSWmpBorSV/YNNDnAVcV2u+Tz4w2f7u55/2nGPpUgilXl9z2L0XTI6fUlZy9ecfbqKwbTMyw7wtBlIFRMvyVtv6PM5+SrW7p0gdVkKmkUeYPpxsQXr3GHx2qcpDfFpmWrYNLFRCsufJVpaowmIds8ov3Lf/U/9FIxHNMk9D1GoxjXd5R6LobXVZqQFjW1NMtixW87PMMk9h2KJOPm/R0bodLLnMgzuTobKaE2TYRG3fG02LHPapVXlGewEkdFpZwRYiAdBAGvrs/54z/+MRdnI2ytoiulid1Qi5Wo1nAnJwx+8nO6MGaxWLL8+IHFP/6KcrnCcSPcMMQbBni+jSfDckXOfjlXESHNqDcYYvkhSVJw8+GO3TpBQ+asxBkR440m+MenxGeXjK9e4Q4miulCkSdSEQ7WExH6pEGWLCkWFGHCBGbIOTP7Sh1wmQ1SPi+BEoZNLxlN/H5tQrV6YPvh92TPD1RioI0HHH31Jd54qGCDOMTbtFRZ0BydqIDq7AG94aqbd6Ci5EwJwyWySAHtiiZZUcxX1DvJtLVyoYgWJX2G5frYcYQzGqE7lmKt1vNnPn/7nUqCrryXjLyLu0Xc9udnStcR14hY0aQqSHZR2p1UZ9FVpI/rD6M0AjuLzYbNzR170e5kGDAYcvzyDdHRsWJcxeDc7dbMbz/xzW/+kbJIOb86Y3I6UQtrJKEY0QBdvqc4evKaRpJpUSrRWMga6acUQ6kqZQNFyWr+yLsPX/Px5oa7e5E5GjwnVDpWPAyYnh+rhSqnL95wdPWGIJ4clqrIFLIMQwqL12yo8jnZ5oEu22C3pSoa+12lltlM3vyE8OQKMxqoaiWzYVKZRL6XIFF6XS8CeEIlmuH/+C/+u95zZEFKTByHBKGPbhmUrcyEZDxvN2xS2QEgamyPq5nErst0EKkse/v+lnS7wTE7hpHN2fEQrW94fJixXO1Jspa60xW7JBYnmdgsiuygrksj28HxKOKrN2dcn4+ZjkJ8Szvg5bLCKDu8yTHxT3+BfnxGpmvMbz7z6d/+W+bvvlcirECZobiJB4Ey5ep1RbHdKju96dgq4w7GU5pOYy7eMXFVWA6O56vRZieMMMOQ8OiEyfVrvNExneWDLqXdUAdYRFkZalPGSIXxDuMbAkuUiN5XSuUv9ysFq4SyV4N6nriiwWz21BJQn74hlwUrRYkzGDD80Vu80eDA4okzYyuLSazDwGA4offH9FZwYJZ+GGgTVlM8e5rYX8iUviUewULmvJZLNQ3g+J76fo7vq+9mSJWWqWetZ7fZ8PDhk5pX6nJhJxuKpiQaxLx680aZeuWa/lMfpYROcWCIG96UJS4yTFip79n1QsbsyWYLdvMlG1mbIJ7HoxOGx0cMpxM1tNkkKfPHJ959961ak+DHEcNRwPHIYzid4h1fYUXTA4sm1UN2YSR7Fayi/8j8lrB04u+WIUGxxc3vb/j613/B7aePbFc5XaMTugd2Oh6HTC7OOHvzBcPza7zhKabMnTUl9X5FOr+l3C3VeFFbp3StTCiUWF2j6O/NYg9WwPD6LfH1a8LLF1jxRG0J0XoTS/WwB7O1sINWLxPSK7T/6V/8t73veUzHIzX7L0N64nVLy4pNKgG1ZSebhepOwQyZixq4noJqbVbw8OmWOk8YDiyGA4dh7Ctn+vv3tyyXCU0nG3Ac5RSXHmG325BmCZUYF8USVDZEjsHFkc/16ZhXl2dMxWkt7LG419XBGxF++WMsWWQynrBarLj5i7/i9je/5eHzjXJth5Oh2rIjGpqQK7JzQvkDZVLFcRkMR+iG0P8HcTIYjwlGIwIxu3q+Ig5ktDo8PsUZTNA8GW0Q3cE4zAjVh1Vc0jcoz7WgDxmDEDyttvgUFMmO/WquGnFnEGOFQgYM1JYuweb16l4FVLF6VkZgZxQz+Oq1+lv2diCi504MlxZ6MAYJpmCs6GUJKCEURGyUbUQyAiKAU7cPn63b7CiWG7YL2erTEMaRmia2ZIDSdellTs2yaKX3SDM2zwuSxVaNsCS7hN1+p1hdEa6PTo6UUVW0soPlRvpGQwWV2hwleptUU4GDfa0MzNVmR7pesxaWsanxosPsk7j3XcejzisWs6Xy2G32CZZMFERicnUUaaAE7tE5hGL+taAuqHYbktmTKszR2QlmFKrZJbn4Rt0xv/vE17/6JY+fPymN2xGH/0C2LIV4oUN8PGX64hX+5AzdHSiElG/nJItb9g/vKDdCpImbvhWIIegURzdo8ortfEuDiTM5JhKR+Yuv8I/PMZ0QU+xbYsr+QfA/BJSsW9ug/e//y3/fe67DcCCZ1CDNM5KiZJ9XbPKStbgShMIUb5/slDBt5aSQzUSSdZYPj+hdyfFpQBQLodCzWm749ptPLJbi0PaUEdQXtzQyi7QhTfbkWX4IKCEWaBm4DZdHA376+g2XJ8dEnofaRJAmGK6De3GBdfUC4+Ub5BrMv/vA3e9+z/e//juWz0/qgMt+Qflsri7TwNJniE9USZTY0k+Ywv6ZDI7GXHzxmvHVNe7xBZZMuTalosDFAa17Ae5wgumKAVWMuxVNemB9lDetbal6GciU8fZIwa8iSdhvN6yXC6VDTa+u8SfH6L5g9l4FVLW8Y/vp9xSyVKTtcEcDoq9e4gwjtciGspNpALU6C3dA7w7o3CGd6R3GrkVklMUu6Zp2/ayqojnyDxugNuLCyKhkzEY3CIcxtvRBIl5JINimsk8VVaWmAmTfYpkU7JZbVosli+dndX2ur685Oj4iGsjyFhmXUePSikZXoFd6KHFyKNJG/IOtWpojMLuS9iDZULUFkhG9OGR8fITr+Grv3mK25t23n0iSnCAaMoh8JgOTQCDm6BJ9dIo2Olb6ldk1lLs1m7vPijWNz05UkhIYLeSM0fZqZOXbv//3LJ+eAJdBPOLy4oJILEhybWQ92/EJVjhCM332uy33n75lcf8dyfP3dPstTis7DGUIU1PkljI+tyhGWIwIpQzdHk2ZfvUl4+sXxNNzPG+o3PxCSDRqZkwkg1y5JrS//uW/7GU/nuxxkCG/xXKlXBFZ1ZNWPYlsDkJ8dx6usEZyWDupcuJET8hWC1y75/xygONpSpt6fJzz7be3rNc5phWq6Ve5QbJccrNZqc03WZrSCOwTk6zWEtoNF5OYn7x4yYuTU6aDIa7sOki3yghrDCKcyyv8H/2MPhySrhKeP33iw2/+jtnnG/bbvSIxZEuTGENlGFI0Edk8JPM5MoUs7gFXFsWcTLj48hXHb94yevkVvriLOxl1P+xfkLkpOwzV4KCwkiJk57utcr5LM17K6HRVY5kmkyBW10UqTpokzOdzBfVOX3+haGE9iNXqM6PcUS7vWd/8nmqzVCq/OxkSfXGNI9S+sFiVBJREgKO0KAmqzhmogJK00KuA2tBsZ5SPn6AtsKex6mvqjTB8pdrgIxVZBvkcYbvk4MsfQ8ZWKnb7RAndkSNJpFOr4mTc4enhXvkwx+Mh48mI6cmUID6sNJDXP4y+HMZf1FSMQC+h5iVhiaNfArXMKcs9tfQhRqvMsbLcRBZR1pns89hxd/Ok/JwjIZqGEUFsY8sOCW+MFk3QJlMMzxc/DdV+y0YY3a4mOJ6q5+m6dRjTL2u2sxmfvv2GdJ/iRxNGkyPOzs/wPJOy2KEZvSJkDJnu7Qw26xU3H75h/XRDlTxiVAV+76p+SNwlsjMiENdEK1vH9qT7hKTI0Hyb8OKY8eUVJ9dfMJic4diyW8NTDhphQWWnRLFZoi0fftkLRJCyrbC1GF2Tgk73aDWbSpo40Y1MEWMPmUHc29U+o82Fu0+JApOzy5EsVOLz3R03n5/49GlOktTKnCj0sASUQD7ZNSGwTyhPlSmR1WI205HL+SjiejThcjzhXKZmLY282FBLxjM03NNTxj/7Q+yTC1rNJd3tWX/+wPLujue7Rxa3T8w/P6qBSEUmCI9iaGpkXpwJQtPL/gQ3dAgmMadv3vD2j/4Tjq5eKggiFeoQNLLcRDQeaYVs6rplu0tI0lytDsvTXCUEIU0nYcA4jhkOxmpebCbLUyyH45dviU7OD5qM7MMotmrj6frmO6rdGsuw8CYjwrfX2BJQwoBKM76V4UhT0flimpUeqrMOASXNr9Yl1JsHks/f0pU73GGgsHyxK9TySSGPnCBmIvsN1TCoDMMdWLosS1gu5uq9JoPDXJeQI9vViueHe5L9Vh2OKA64fHHJYDJSh0z5ZNV2KtmLqDSDw45CJW72qhcWE3JblVRikxLBWczAUt3EvV93pLtSOU/SbaaG9o6OT4nk9YeyH09YNwNkld0gVhVKKqL06Nl8oa6rDFtKcMuWXJnNqtdb9qsti+Ve2aWmFy8ZTI8UEtJ0mcpdovUFnitbanvKolH7IuX7V0WCa3bKNuXICgRFLsl6MTkrYgYv2Tyv2K/XZOmGokrVJuBwPObFlz/j5PorBqeyfWmsEpW8XracqeKi9cU/9LUM2+02LGbP3MrmzL1403zVQ+jqIYNjamUJuqpMOYmMTRQZntkyGDgcnw3Jyoyvv3nH+4/33N1vhIhRa6SGoxHTo7Fi925ublguF5RVRis3otfVDNbp8YCzYcx5GHIp24+mE1xhC6sdVSPOT+k5Rgzefol/8QJreKzo1HK/ZTefq/VPjx8+c/vNB5aPM7I0Uxm5lpura/gy9yIeN6ERxGzr2xxdXvDFH/wxZ6/eEE2OcMQo2taHTJvtFLwTZ31Zdwr6ioVKAkrU83S7w+haNaYyHQ05OT1XbJnsJJQxicHpBcHRKf70GFOMp8WOYv3E9uGjarYFLjqTCeGbl1jDgaoaXV4q0yiNhuUNlJCo+ijZgqqOtSSgjHr/RPbwjkotLmkUssh2JU1nKhLEH00Zn52rGSEZaVeuaZlNSveK4ZOAGg9GuKap1ixnux2b+TO7zZIk3aoqfvHigsF4qHyOMsMmFHtbNgr6W7JuWUzIspVXWD8Jqko0KxnYFKKkUWuhhQAReCwTzPtdodaBaZ2G53mMpxNF5TMaqlk0+e5qtlFMzbITUJNepiYX14QghvFQMZEKKWy3NNstddFR4+PGUyZXL1VPrCnvaEaxm6ldFBalmhJvZMy9qJT/VNwicRTiybYjYXJl0lgTSUdWxsnm44SV7OZbiztjQ7pfspbdFGKQnpwxvXjD6ZufE8mCTkeSUsLm4bPabqz12a9UQIkHbDGbqY2o65U4sm0MO8CTLZleoNZ5iWdKKNBKllssVhKaxJ7BcOAynEas93t+9etv+O79/8/Tm8Rqu6bXWevr+77b/f7701W5TNmuuEmMFWAQJIZMmSAQEjBghBKRDIgEHoQZgpCGSYQCKBEDhAMIJROEHJftVJWrTlPn73a/v757v75D13r3KUtbZZfP+f9vf+/7PM/93Pda17rVw+PYIthGs6mT0xNdXl6aFvqTn/xUD/f3drliSFyvt0qnkmrUKzqulHRRKuiiWtRlvaxMOqbpFlzYSondPiTPVKrKNI9VOnvmgSwv7wrLBe302wfdfftB9x+udHt9bWbBdBF418WjlebBAPVBppRJ+p5RP2qpeXJm1HG92VSpmFciFtEGuwnzCDxPq60m861mC/xcay2CuWbjsZkVuVzS0/h6ra50OhUOBKPInrLKVuuqnJzZzrBfTj34nfUfrdpGGJqoNJR78UrJcsWtae4hNBcgQSVQcaQLUgYJz5N+zO16rAMjbaf3mvduNXy41rjfVzBeK5EpqnH5SuXjM2XrDWsNffMxjA5N3lyzydilXi6VNa75gNsUP88sMHV2FowVS0ZcFmdy4Ll3mg3H6oCmBtWVyihfKKtSb7jdrSw+Mrbp78CidG83inARCc0PWm93BqjAZU+lkmYspoBrFgs61OjsxXWYTX3CIZ9mZYWO452CycLI5ML5sTFwDx8/+kVnY0+nCyo3LpSrHiuFWJmBvEX4U816t1qNsOlDXlrZRR5eAWK+0xdKVaUyRTM1WMDcoTjFKauXk4nG7UdXElGgmzPAnB11evD6Op5Pvfjsh2owYqmUxfoZXL/XcsjfNf3xAa3WYjrWsNs1EXU8nGm9iSmWoJlQtkA2lUHUetB+tdRyOrXwEKMZO3SxmFGunFVnONK//LMv9c3bWz12Jp7jtI6aev7imT7//Av7of7lH/9Yd7e3VvaCCA6CmUEt1VJJrXJBl9WCLusFPW+Wlc2woJbuGiXpMrL3xeM+qapnl8ohQK0dm+KJFycYDDS4e1D7+ka379/r9uZKd/c3btUDfKH7h+fKG0MirnQmpUI+o1qtruOzCzWPjlSrVa1yZ4Zo4+VmbWD/Ys0MbeeJPUy+xRSaz07JdEpZcNT5EDeMvstdQNgahaKKrSOlMlCcFtqv59ov+fcOLqmZNeUuPrFY06/eeinNJjZZxpH/8LCTRc+ymEPx50Yia2kLhLOjoHOlh3dfm9o6nwGZ4W74uSpnF6Fujd3e+z4vN/xDFlUI78SzFaNCmAc6LBB5MvfB5BcoEj94rhdPRnVYr90Ov//2o0nAaOzy+ZKOz85VatXcFLFHbRczn5yylfIPpYJLTcTZFuIwx4oqhRwswTxrp0g+K7WOwhd6Og6rjenYfilCH7bLg+aLrccLR5++0j4R1f3VlRU6XEHyhYpqzbNwvoRSHn7GHpLrWEH3TqtR1wsqelgrnaYpxSwPVB7g1IKNlh5PZEGmhdYNFtRmPtGi39Z2MlRkPnWoAw2Nm7tb/eLrr/0unJw/V+XoRJlqzW6K8d2VdgEK/MEfH9DmredTz5NG+ICmK202qJ9THgzyQmRz1K9rBViax2NLkKAa1UpZKysSubQeugP98Z99pa+/vVW7N3UlUK2V9erVC/3oR3/J95o//fGf6+HhwWDE5Wqpfp+Ei63yyYzqxZzOGzk9axX1slVUPptQgNoZndh861p9y3Q+k1ahXFX+5FKZF18oXm/ZM4W2bDMPtBwNFXQ6uv72l/pXf/6nery/D2k+XNC5/KMmODCcj9t4VsznVCoUVCgW3EhzwrEAACAASURBVG7OlorKwq7Opi2WNfSHbhZSHP7d9dYnK0RV6ncU9CjnI7u19WiUWHZ9Ai6BQAQFKrpTCucxw9YUaviSEuUTZY7fWLDJvQNGQXQDDIdSk2o4qX0McS+DXQaJlq1Ly7EO3KM61+reflAwHGmzjRqhVbt4ruLRsdLcT9JAKkOTHOY4Cx1w6R+QfzGvY0A6+9WC2tN+ByUWPyiWRUiLCAD4Iz6lG3Wu79W5b/sO9Oz5KzXPj1U4LrtZ4M4kawjt4xo/0cqSnBDrgswntMhEY/wOO+0PS0UKWUVPT3yHirCYOh3dXH/0/WU72Wq7gMYVVfn4SG9+8wfK16vegDeHiG0sgGEQJNAcolnBC4cCHTU8IuH9YqoELe343qAWhvIMvndLEN07l9Tpi1eKV1s6QDZi1kYSyyZwJ3U76mvVC1Foi9VBnd5I769uNByN/C7AzojTvd5trM9EcR9Z9P/4sFmvNJ+ObdziWAfVtN+yYkMGWjKdVK6QNP+tDxZqQHLEwiLHUilnZQUWi/vOUD/+yTf69v29ugPgIHvl8mm9ePlcf/n3fs+S/H/1Zz9Rp9NWMhnzCdUH9j+npIuokk3qrFXQ86OSXh1XDMRceFddSzN+0fDlSAClZCjbOlXu9feVOj1XvFoMCbDsiquV9sFUjx8+6Kd/8qd6uL52ObEDyAG2a42uMKT50PLmoQDXROSJXToHALJeVwpwZyrBxoeH1TYRI6R4cHS7IlgpchbOki6B2mE5HmgDlw+1AoY69HOo/feA9OOqF8sumeL5ihKllpJ1LO2V0IKPuMJiFqRNqBNQJSJxCXVjlh1xki0nOozbLmt69x81JxLoEHMzotQ6Ua7RUsbdsrR2BzRpfG9blzyhbIYIg6T5elqHpxOn44HTFZt3DH9ZqAgBurkcTTS67zie6ObtR59SEF/rJy2Vj8t25sbjWUW5oa+wNVD2LZ8cryFxineJeyCJJHvc4czS8mnFTo/9OSPzuQb3D/rm66/Uv4dWvAs1q5GYaifH+uQ3fk3VkyN3nHEeR1Au0M4HX2RA5z70adHp5C66XHn4nU5D1kJoH0b+4DhYDMeadQeKMAR+87nSR2eKZIvhBshH3a8UWQKi6Wt6/6jFZO776XS2Vqc71Gg4VDAZGr0XQ1XE97uYKIUkbTn68QHACpKeGf8iX4jnXOyqlH0xl3vZQkZrxIgfrxQApJivDapMl1BhJ8wJeOgO9Rdfv9fVbUf98VwLZCOK6PziTL/7O7+jVCKhn/30pxr0uspmQ6s1PIElqu4FdNqozhpFPTuq6RXK82xSm9XcMn2+JMSExpQlk8Z5pcsVpaCMnp4pd3GueKnoiyOdIHbfWW+o9rtrTR47tlZweqAT3JEosd1pOgnUeegbO8UwMF8IgR44hZmh4K9CNWIWoF/0J+kRm+yTtEgJgPvYA6rWuQXtnoJ2V0Gn59MhXStoF91pNOl5SZyWq6pWqspWqkqWShIk3lxF0UxdShRMZ2VgbImTjxS6e+ELGSpUgUUsLIidDx7UvftW8zGX4b1zrPKlhrLVltKNU7tkfUIdltqhBGDB8uJH4cxlQ4WH9YAMrZFSbbWOIpvaKhnZKLpdKcJ3z/1qHGj02NXj+zstYd/lS8qW8ipUMyb+FlDsIyBGysBmtQ21ft71DYjk8W09gtgT9rBdK5pJKdGsG/kMuwTz4Je2rg8cAUTMEmVYsVrR+avnKsFg5ORHzlQoenvRNAjds2u6swvNn0ysyXRo8UdQwBwQkyYiXRoak8dH9T5+sE2l+ennKp6CLKsoCi0X1gd/Mikhg5F9X4sg8MJGI0mjBH78crkKZ59ZGnb8dtzTDooshz8+jGdzQytHk4WB85QE6QgGQOwQUWXSCWVzSV9cHz580Lw/VGK9o5OtaCbuIed0tlK7N9KH2wc99EYaTZcK5msTV5utln7rN37DJdbXv/i5JqOBcVG0ZHd4raCyTkfKIa5tVXXZqunyqK5SOh5qrpAqLWGJHwye9w9+mlxOiXLZ7fTCixemoe6RJaA5ow09W2nVCzzF3wQjbReY5LDph4rsQX+s66tHLRZrFQoF5dAE5jhxEQdDhOWBhpdVWv50ykKUVCSEecI0T+aUrddVe37h32fWG2l8+6jBhyvtN0sVjyvaRjZqA1zcbnVSqqpWqShfLbtM3oLOTRcUzZ8pmm0pkq6GimbWEKchglFeHOYvvkWG8JTDbq7ltK3R/XvjmOGKo8nMZErKcjc7gu1ddlTPbr/SdjPxvxuP5xTFYxVFdEuJswjb8UB0Dmtj0Q67pWlHMRT7SKI2W/P2gv5EvY/3mg4mWnExYn6ZjalQyLlraIQ1zAq759ehkJW7CS8KQ3NfLeYh44I0kGRCcVTwaTO21O8z+H2rYDy1j4nu6GG/tYKjdXKkTLFo/gcSpHSl4q4qPBEvKDjraDgxhCaQkZ0pXaq6bEcgplUQLqhgqqDbVv/mgzvHlVbLrMBoLm+eexxnM5XHfG2t4+CxY78VFRibuSVHe0I1nsAtROakGFUkTKmKzDp/chjM5nr72FMnIHkPVXNMkCAK0IvScRWSMeUSEe/yndtrLSe0I1E9hwCTMfEu7Z46/bGGJFPMVj4epwSGzeYWW37+2WduDHx499buzzzmulxe2XzRJwrYLLKjXp0f6axRUauUVRbl+IoHsLSpkQeVTpNllHL5aEU0erVaTbmLC6Ws94LHHaobKD8iK9mndeCusJrrsJ5rtQishB+Npur1Jr4PceKZSZEMWecsJg80+R2foJSkaRjISRGGIxZKbjJlRfvxZ2/ctt0utz6lur/81p+90qyw76uN9X29Ui2XN9swWy4qGsPzNfK8L1o4Vbx0pnT1zHIl/F08MhQJe5Tm8bStHd6VaTDsA23nQ60Hj1r0OwqGPZe0iXjaTO7KxStlyjU7mbcHupNTf89IpWIx0h/xq1FgsqCWTnK0Wn450W4BYnnmMorvhbEJwXWkYQw+3vol6w+GfoG5CyOqBtpTKVdVxH+FxGlDmofCcg4x44Hwt6VW+LbmC9+zkDKxOPCV4ZomiKHd7voFxjeH1ApZGZ1B5FAsQORwJA9WWxhYc26URbYbxZZLreYbjSkV0xWVzl4qjWsYIyllLKf6dungORzIbODb6ViaTv29cShEc1k7fwlDWE/oiM40GcEePBh5xp2NkxNyrZMkkUfNAcFEVGtVXHVFRtf/36E7m+urdk/3wUoB/OpIXLlITJVETEfphCp0fbTWbjbWqP/o0o82JOUIJ/uAALLbR3UHY0uWJvP1rxYUgEg0Zc8un/nkv72+8jwEuVOeZgApdtGo5z61YlZfvHquk3pJ2ehOMZQBtJK5/yB0xTaOJCkVLipOCGQ+0VxO8UpViWpZmSo7HsyFbci/QxcHj4+7EzDJ+USz2dSKgQXQGPKfEL/6fhENfUAeXn4ns9k5HADHqgk/5iqEsxR8NzAzSq2Gjj57bVco5Ro1eu/de8uV8qQV7tcajvoucwq007G+c5E/7KyaAFgTKZ4qUTlTpnGhRKEsLqigvGx5QRiLqY0F5RNzo90e4s5ECoZaDXuadNomRKE+yRYrOnrxiXKNZoiSpnXtOxJ6taTLvlgCI2XUiGgWVIJmxHqmw2yszXSs5XjkBZXOwejIKZLNaj5bqHd1p2G7qzGW+w34bPAdCaeFlHDMVmt+NkA9+fPj2YyvDQyYt7z006kXFFIrY7rYuBJUA0nnfIEfWK3gIYLnXnkYTYlPtzgaT2gwRbSa9ILi7uZ0GcTCNIpQYwTgaUljeeNTzGw1o7+Yj1GC8lzxy220xSJ0c6XVsK/lZuVyMluvWN2OUgKsMz2WQyLtAX0qy+wq482cqoF3KejeKhHbqXnSVCaTVOTxq39+6MwW+ov2QDfztUageYmuicbUSMR0no2pGtkotRxLK5yUU891kCvx8uy3KQXBWo+dgTr9obpIWUaBRtOFpvOV5nALUim1Wi3tdzvd3934hGIWhMq9kMv7gcQje50fNfSjH3yho0peywlDtUkYdbmhJDmEjPMcNo1syB5nQfFSHKRgs1cMoOET/YYOjDNlQbPSZJkzOxqo13lwri+LKZZIm3iDxIiHyL3KjQSgLDxQaLA0MIw/o2xau/Rh98Sin00nlSZLtlJQ6fJMuVrVp9x6sTTBdDkZSSjPuYTznXlDSCvNpoAaAEQZ0TwQEIvHipWOlSgfKebki1CIGpLh6DSiywg7jnRbd8D9cZhuAm2hEvV6mjiCqGuV+cWbT1VqHTlbKmRQcDWIm6kYRUUfSzmZwwuK9Izd1lIcoJaIUhf9nr93Zmto+qAjzWYLPV7dOzoG+D+/Qy4H9nnvlBXOT4AoxA8xcuBkgu/BgmJxchKsgpmHybHtPmwk8Gq6fEa5SeDfxs9mAfNvFlimxuZ7fn7uimaOD4twBu6gjCO48z2lT65WB41mO8/uUIljj0HTx+/nH4s6CUqLu0O7n04Uebwy4wM+BoNjKE3L9Vb9Nkjtg2KpgueduWZLmWJJabP7wwYShN/h9TfSeqYyTA5mXVd/9keH3nylr3oTXc+3GkagiyZUiMdVT0R1npbKh7kS84Him8DdLnwwoLgUSSoRL2q9jmo0Cdyx6wyG6g0mGoymVqkzGIXbzWm0Wi29oDgh+MtpUuRTaeVSBLkl9OL8RL/zw19Ts5zTpPdoiCRtcB4sp1sqSbcRi0koZ4oDLNnvPP0eDKd+6EevL1Q6bSpdLbq9G5mTw7u2k3Uy6OvhHhX8QLPZSplsXmfPnvveRFg3i8fYMAx6dIy2IeEWOwTlHhdq5FKUNOVyWYVsSqno3rDFdLOmTKWibLHoUo0RBOoTLOmERnuYTIQPSC1OVdygkIu2UUWTRSUrp4oVm7a/M1MJZTuWtIdt56cgVOcRYZuwemSumJYhGnk0sWIECRFKgJNnl8rX6tpj00eT6JwmAqMxDrKtx7QnsCCC1Ak/D5BR7ksE1U21HPTcTqeTG0bjotOcq33XsXMbQSt5XqVq0YNjkjZYMLxwJCFyElCieUHB9+B7pGQOIAqtwwXF/dDesajD11j4nMiwzknoYPYzHPY9+H/+7LkKhaJfdlvjuR/BGhRdTMbHB2c+TTcRRTJlFY8vXKIRMUMiIs/AOWH5kqKIoXEJwN4YPnr250gl+imxmJtp48HMHJVkvuK/K1OvO64JkTVSskNkr9W4q8n116Yfcc+zk+Pt//u/HcarrT6OVnpY7DSA9Y1aORlXOSk14mvld4EXVOoQtn5xbI7GgV28uWJLsXjG0/BgvtRwQqrhRF0HCMydq0QQGeULGr7b2xvN57NwYh6PO5ggT6JeLqMXZ8f6rR98oUYpp9mop8VkqCWn1HrpVjJiz0KxqDx3kAKYrajmJPTRgeqObYo7fnOh+stzlZ+dKp3JSeON9oZcLs19e2zfq9Puqvc4NBXo+ZtXdqqGKGm+UjjrO2OnkaJQbtC9Y0GtloStoUWLq1atKJ9hQe2clsHpyIIqNepKkESxXWuFT6hP9uzCYoJoMqYIsyHH1mAtTyieqipVOlK+hd+GTl/aPEHzFsPmWEhy/ZW5MEyvp3FAZwmSKfaNXbDUYjS2hAgxaf4JW73nBcCVW6iZF8iF2zwE7PtuzYfNFl54v9x0BdcLHcjwJXYUBQN2mzkpF1MNBxPTrcG1FWplVY5r5vDRqMIQ6nxA8GzZjDcPeBkYFW2nB6fAgoJxji6Qtj3zQXZ2oKAsKCqDLQoaHLkjU2D5vp89f6ZcDtIWDQJSPEApZzwDoju5je60BrCTSCuaLfoeiRRqSEVEWb1aKEFZCrecoXeu4AF/ZDnzaIAQbVry2xjI7Lj2G+ZWKS8+53KlKJXjtngw0thRds8G2nWvpOU0rJbomv78//pHB8A+nfleg6XfPwsf2X2LyYOK0ZlSm4mi86Hiu7VV3MDdHx/75sc1jy4sxWeXWW12mi5WGo2nhrVTD3OEYwnBVNYb9PT4+KDFauHmgody+4PSMQCXCT07PdaPfvA9nTYJZl5qNZtoOuxrMQ9sZmP+xGIyKbRadfNhMMKDM9KkM7I1o37RUuv1pc6+/0kIWuSEmq21CxaajcbWET7et3X78cF3kovXz5Uvccpy0T94kXIqrbgrUQGAIRPiyoUXFIoMHnClXFKWGRWKAJoniaQy5ZLxZzkTU6Nu+YMw9lyKKTxD4nTC5WXwONB+m1C6fKZcg1P1uVIlfidWHsSNJwTwU+yD4SwUfbz0hLCBsKLbx0XRWjpaumstWQDblWIJxJ4Hv6DY4AuVYyUz5XCmBa7su3SNp4ojdN9S8rK41ooA7+R7n6BuH7ndPB2ONOwNtV5t3LyhsVI+qSuRjIVZx3jQtjuX+IVK2fFAUQhUlFJsqpTNLCj0dJw0hIQ/mRe/W1A77CF0BIkdGo90d3vjZtTF+YXvzsPR2HCVauvUbmvuvWsEB9tAm2RM8WpVyQK5VyVt2eBvrjUf9t1xZUGkCbtAh+gANbfWrNRxKZxI68ACimcVjxDqBj2LkAXqsjDYnI4hJ+IOBMJirMjwXppPfT2j6RP5l//kvz2sd1EFm5jmpBHA5KaLUsqpkD4odSBFe6RtMNTGtuGDBqOZrm67/gtfvnqtKkPEOCtbPi7p7A3GU00ASy5h8g2d2dvpdTUYDdy5IggggfeIZAgA99u1zo9b+ss/+qE+e/nMLl7Kj/bDrYaDntXpHOvcn6q1mk7Pzhwkdtt+VLdDCvdY2y3ym5SOX5zr87/0Q7UuLhSPZaVV6BdajSfOf328a+vdL698ejZOj2xT4MEQCUr9j5jWL280YlY5DQ4WNfYOTiva/47SxNpBhwh94+Fgbt/x2ZlV1JFsypvAmt93QYD11tzxXSZpSMzww53266jy9QuVji9VIeqyjHr5qe3Pg+PUoLTmsfPfO5l9ZUTAJuD3JaGQxUEJSSkXd/oJOjrcvBBtKa95UQr1M6XAkhEpGolr57AjgtJDNm4Im6aDCYKYSzzh4EsdSN2AOBTMNOl09XB1YyMhs6ZkNq1cE1ZFQmvcxpgkIWfl8moct8J0DGPJaGDtLWPaBziMl9o7v3jnu7jDzHhxSY+n6eJ+V0TT6Vj319fWE0Lr5eWnC8jgp3Vybq4eHdHZZqX73rV2qajqz54pX0WQnLcqZj3AlTtzGAIuAgKz57OpkdEhhCWndK6sSqVpUXECHxweN/rYmEufcnRp33N62//FyR5DhjfRfvCgHbgGNm38Yf/33/8vDwTwYvPbM1QEDJjLqlbFis5UfmDVLplA82Cu0Xipdj/QTXtkS/GbF8/VhHlG3R+NGay/WK01CRbO24UV3un19eHjlR7ajxqy24EYxiLOr7TZ+pJK5/DiuKk/+L3f1q9//omenR4pEd2bRDoY9Hw5BXAYJotXdHZx4bbvTfvReOjxcGonKhzsxlFdX/zmr+v05UvlakeW2ewGE98zVpOp5TNvv73SNJh7gEuSOyeRL+BpMGQ4cVlgES8qWq0rWu67za9yraCg8vIwlOYUXiLWzGZ1dHRspyrB1HSYNlM6bwtLpvaJmPbZjBPbx+/vbbrDbg+kvnh0EmbHorT2CYWRL4ShEOBswS1KJxQPtH/ngZslC9YYpUkiH4Lx8wWnQ8KbWM4wPHZ8GpUa5MTW/c8dYlg6w02DEAeibHx5p3UOpwKJQuQpWwt1CoN3nv1jR7dv32n4iHB0apx1oVX1rAm+CNZ0mOXcL5vHRyqgVqehYQ3dwTKmw4z4F4asIMH2IfKNhfR0MrvcpUSMR8OQCgyGm63qtYZ9WI9wIbcHIw2KzTMVTl44uePq45fax3Y6ffVSRbKvoE3BAlnMFeHEjmytV+093GrUaysY953ntVNG2WJdxyeXqhyfeaZJYgdzMSv1txvz4znhKFuxApm1kYSgO3cavZXv5Dlz6v7jP/xPD2CaYgDks0Vr5MqVoirljOKHpWasQDRRqACCpRfS43Cp/mKvZDLjIWyT+0S++JT2HQkvluuNTwDuVoQMvPt4pdv7O7XxQwWB+RL7Lc7RUCq0Xc50eXqkf+Ov/J5++L3PvaCyachKYwUzVNBTbZCYYMUo5K0M58vvUcaRtDidaQxRtt+1WfLy5TOdvHqpxus3ymQL2pELNBxr3Ruq/9jT1c2DBgx88drAIiyXzNPwoqLrSOfpKdf3OymQ4Szfxb6YVLy3qxN22xJBazyhMqoJ/qxayd0tNgo0hh5uZpKKFvParfda3UMpWplDjkU9RSmSyXjDYIDIzsgDH0+mChYrrfZhskU+m1QuEVOaAOj1Rn2EunvuZkVlClWVaw3lsilr2GjqPN5+NDq70jhVvgJQv6pIKve0oLaKHRb2DSE78gyEF4cFxcD5Sa2xh9A6mbldfvP+gzo3dxo/dPxy1c9axiYMupgmo2rWGqrX66rW6z6hkG/REfRdEC3lHPYCjZSlX1jKMJ6pu5AMbfm/6QrGYz5dO/f3fk+qlZq7r73ewPNN+CDAU85/8LvGjN19/efab2amHBWbTUVLVYt2OVnQWEY2sO0DzYYDYwqGvUdNGPOMVkqni7p8/kr1iwulT4+VKAIXfUILwKMHgwZDH31JOmfvHEHiPNf1uO/TW/ONkXOR/+kP/+MDM4BUOqd8saxKraZyOa9CHgb2TKPHG4f9ZhMpTYO13t321JlutIiFkZmNXFrVfF4l2G+cUrSdGT0i06AtfJBGk6mu7u51326rOxj4PmUr9mpleg0xKdyXTpt1/ZXf/pF+7dM3OjtqqJxngr7zhH2BWoIuVORgQiwiVna1KVnAq5Vmq40NksP7e+8qlWpZjcsLnXzxhQqVqg4wEMYTrckq6vT12B6Y1T6ZBK6K6dKgMqejRDmKgpy7wXctgVBTEybX+fjf87l4qfe+Oy4RS0ZiziHOc2GHCJuKu9VueWgiqlg+qwTlIJbr3lzb6UIraEfU5h4mJyy3AUXAqbpabTUcTzVdrrTkvsGJQNYWC8pD9b0mKOE5txIZAxwrjaY7qsgal8FI7ZsrbVZr5ct15bGLUCZl82EMDrSew9SnklFhlN7cHfn9rHQKS043E6Z0SUfqtDuO3xzcdnyKNk7r/v0eb+/tlD47OlWtWvd4Ayx2BraGOX80JnAkL/0s2ER9h2K355ulJMQFQAeUUyoe8wyq+3DvcUu1CvQz7u+DDnJvNFG2carPfvffUiadUfvLP3e3zU7jel2xWk1RAJzEHqFyoUs7X2jJ/HE60YyNejDS6HGkZCSpExI4To+UPm4oTmIkjY5FoMWo53dzs1p4wywWq0ohRshn/ZnxtvE7xXBbs6D+6O//rQOxnGnEpvm8iqWCJ740tzaLiYaPdy7Jiqm8ZsFWb2+6GqwOtitb7XvYmzaLdMdTdcMfI15IQPa5ds6WS9M9h1OQZLTSGajutIFDAFV0NNR40FMln9Wvf/6pXl6cqVkpqVbKq4SSPRH1bhB+6WELlzIBLRWvK9X//hA1h3pEMNx8ZrV2oV7T0Zs3KjYbPnHgw607HWv8JoOpRoOJ+oOx0xdx67JT0hJHz1dv1DyA5c+xNZ6darMyk88vmZMRD4qSL0UGL791FHVJWll44YXQQ4Z8iLKR0ypRKigDbIRO3pgL+sJpINhTnmbJFuuSnJGMkq100Gyx0mLLvIj+NXc6PhCMi8DiUDKedsm0pmzxyYw3D48Wskl3R8fdjv1iDEPTcBzqR47LdFOC5sNu/JQyQQufATil394dSWZn36kmaCRAqkJyNJsuNemOQjJrLe+7yc37j47VOWuGyST0Uthwc8Sa5rJW30e5H7FoEc8afxAWnnz3LmtRWBFHyw8Lahao/Xjnu2St3vD3Npmv1BmMdHX3oHS5oR/83l9VKZ/X8O0vtJ+NVSyBlCspVq2GCyp+CFkhm60TFKeUZlu6t2kvbBzBJEoWMmknZKYqecXS7CYbzYOxeo/3ZrNbkJ2DnoUPrCIVstqT8Uv8LM5zYyH2ivzvf++/ODDfKXDKlAoqV8tKoaHbLrQIRk6EI/emkMg7ip6Q6gmsvPqREpmconiCYjErBzzwom41lJBuVfjDQ5hgZ2a2wzwCORp7ALjjyVDBoKtBp+0B4Um9qla1pGohr0alqFa9Ys8SMTZsqnSB3Gd5asVjcfdEPoKQduOA5MUCpfvaFKP6+bnpN8Rr4tFZ9bumA60GgYLhTMNJ4BOUVPsV8qZo1AuqdXSkcrnk04oOGJzBFarsPQ7ZpRMgUK3D1+C1mPtXjasQSymTTNvAyEPArEjmsDctLO+XZ2aOa7bVNniS4hBU5zjOnVMeGZAm8D8dor6TEiW3I4GQEjR6CI2Cg74/a7FxbEHnGKwX8JxiySUx92Au0ERgMgKg3QDbrlxvmvFhTjo7N0kTtOG/S3wkNAIZTjKq9XKmMVDO6URJTI+xpJI5UAbSfBh4QWVLaX/fd6CZQXGX646ZoRPIboRekXEGZR9yLjq7bLlOk3xqmxtLxunFocgp9XRPoeR7fLhzM6p5dGylwmJzUBvN34crh9Z9/q/9hirFvFadO8frZBHE5vKK5gvWdW73G20PoAGwgkS03hNZSjVW8ext3e9oNx35rhWPHJTK4dfi9MYyP9Td3a2HzAzjC+WKqo2WkWbxGg2XxJPrHCZVRJHNQZF/8Lf/gxAjVsbG3dQpDzwJ0KKt+SSMfQQgktonbDz89sM9TgrzEuBm46KlDoYnjbTFSeloFLgLIB5NJF1eQJ/dYHlg+v+00OjuEcWyGPXV7xAZOfQxS4hAtZBVs1rWSauuWqVkawV3CDpqPqkcrHzQBqsBPa5DwoPSDQYxXnogUKmU8iDIeJFbZctUFgH6t5F2jxOtJ0stdnJH8u7+TmPuWTs6kBnVGw3Tf3Aco25A+kTrnG4fievdTkcLjG40VSLSnBRGJz+SURy+PFy4U/GYlSBIVvKtpkpvXniCv59vtaczxI7JzAvpz2Gr28hNVwAAIABJREFUJEAXvHhUmDTPyfPFqo7INMm8JuJ72bjTNuMhX2x4dhUwj2EXLdBkySuTyflSvjIKYKMl8pxUyiOHNGFvCNn9IocbFKoJBrRxhuic1jFp3O/pwzdfazEYqYSqhGBpEGOJuDaTme8Z8WJaq/VSvQfcsSsVk1mbQ/Cwke272tOOYTUjpM2qVikra1Qyu+pT9jGfheLa6vqQUMv6DoE/t65Ijs4vlCtXLKZGjfP12/da7TY6PmupUswK6kaa0UW2bG45QEruoNPpyHG3G9gi+YJyzROlS3UlM0VF8a+N21r2HjS5v9NhsfDJblndbq/JeKy72zsF83mYYF8uqXncUvmkpdx5QwlQeiF6NOyusqD+zn/27x5wm54dt3R2dqrzZ2ceQrYfrjWfjsLdClPaVl5QH64fNV1ulcLJWyyZyspfxvcQDkQJbou4HETSw3/SCvZicpsq7haw5Sb7vRLUtiC4hn0NO4/uwuBsrRZzatbK/lyNRlWlSihp4R7FD1IRmhTLHe3KvWKbiEMISN6gXDlEDy4buORnijnljyqK5+LuAq6HE82vO1qPAPTHNJrOdPtwr8l06jA5hnS5TE71Rt1Qe2ZeSJkozQiOG/V76jw8aDoYhAz2zVozLAKcUAD6Y+DUQtY6US+5dMoavtJRS6XXL+xA3S92Tjw5BBBzgEZi/iGWATRXmLpOCUmXDOYCEllkC/F0wiXolHbwGtVGzkr0FW5qMq8sFcopC4s7EgvdxauVQ7pRLlR4oTOEMfPehpZwO7B4yCwoYPzIhg479duP+vpnf6H5YKhatqB6vabm2YlTQ2gq8NAj6ZgXFG7e3WKtDELfPdrXjf9eqEEw7llc3FFPWkcqgaxjs2UTRu7FSfUdTsljAsq/gwKfUA9ODTlC+eGxQsINqKubO9+xMllymjOqlotujIEBOOxhjcCxmGs4HGsF9aqYU67RUPnsQtlKTRFmTpuFtqM7Te+v1Hn7XtvxxBBXWBso9xn2d3oDLyjE9bgQao2qauctVV8jZC48zS7p5MNvlCJ/+9//tw9M/V+/fK6L8xM1G1Xvlg931848dSkHqnd70DRYWrNHWPVsuVY8nVGFHZyaXFEbCmeLtR2V6K3AN8XTpBwkQuInrDwWFIpKsE2KKL2LhZ2+JcEAXbXpSq1nqpYyajYqOjk7VvOobq1UKp1wDU4IczAeeaY0HUMjmpsGG7bUay7ZOGVRczNFj6djSldzzn5F/wUV6f6XITmVlc6gesBAdB9RzjOImJM/ioWSLl+/MoE0VS14nuIFNJ5o3utr1OupS7mK0xmN2u6gfDIbnlAsqGRUyWxMuVxK1WzWYcyFy3OTap21uwwXleOEaL+wo2OORIrApo7vi45TBIbe1P9dihQN0kE2bCprMyysoiAvif+eO1gyrUKx6rkUo4TpZKr+cOBuXOu45XtyIkl3jXtSLDwsKKz8UlOK4Y5ea9h+1PuvfmEKbzmXV61eN9iGvCXbSnYA/MORBxy7/QqSUMgNZzGBZKOZxMJgSEvZe3x0olqjoUK16uHwHgYH/qjV4ilZw5Zi06qCxVzdds/gSzpwbOAE4DFKsBkWuux65XkYEaQoXmjcrBZ89rEGw7kGwc4ot+blM5WPWsqzMWdhT8S0mY+16n0wD+L+mw8OKSgnMhb6UpVwXZlDO54vje8G4AJno3LW0PH3nytP/CaEY4yFjFEQV//X/+G/c6jXqvr009dqNUBLwV6ZaTjoetdgpoB6GHLsfLnWOFg6Z5dWOKcO3LU4lm4oNfuIlls6e1HtaMWTGA/okS+OARmaLdsiQiIO1XTqkFRiTzrFxklwvftrm8VKhaQazbJOL46dPleo5JVMwWTb23CIDX/UGzg5EW3ecDL1i3RycmaunEWbsb1W25kjOWOZuLLFvMr1hjarre4+3mj42HW4F4SkiTOVUqqVm0pEElqO58qkc9bEVc6OlYGfkEk4oXHPLIXu23Co9qCj3mCgIblTK3jt3H7wlO0N0seACbgeK0ypWlHl2YWn9UAt7W5d011DGYC1B5UJdhLEx1yCsyoyy4lFtEZlfdj79KGMZs9iUXF/oTuGFIi76ZQWbiSmYqlqVTTaQ05eXNI8Ai+oclEJ5FKeD2FRCcXAVFzhHDOEV056Hd28e2vSUDYdxt7UT0+s46Oct118MXGnazFGxHxQKpn1388YYYX/abkwGGbQ6bhbV8Zg2Wg4KBoNJS5b4DTYRZBQuUeMOD0Z9aIk61jxlMpnZ2bs0TrnH8GQuJrN3Mxipsldmc2GMITpNFC/M9J0cdAqTlDCkY6fv1C5VlEyFQ0bTTsSXkZa9280ebhT+/pe69FM2X1U6WjMZS1awUgm7YNiggN9GYrCi62Kjr54pkIlxx0ihOAQdsAd9+/+9X/vANzw9asXSifjzkhdBGN3swq5nJrNplG6zFvgq233UWv2YEGA1KVlzV/ITcYRllbzJrQF8M69oVwx6thlHu3gJ50aOjmMsMwuSIaBakSadsAgcj1TNh1VrZ7XxbNjVepFJdJxd8pwEds2st1r1B96LnJ/c+8Jejye0uXlczWPmyqU87ZxL5aY4RbaAEss5g0XoRsZTGYatLt6/HCtfqdnn00snlazfmQ+dsyh2hnlQVTXK8o2gZ4k3cKn5RtdrKyACOYoogNNJzMtZyFeGgMd4BsWVLGet/GM+QsSp+NP37gTp2VY1vFyAH4hcZ5s33siL1drJ0iUS2U1mw2XWJSDnuVY1GojvNaghVdL31dLzGm2W3VvH4z9wn0Mlw8eCKmMj+2O+XYVENQYMxOJ8Pu0OI1EDYhKkbAUM/9+6ztt++bG2cmcYHQuyb0t1KtKoxWMEtQ3cjzoYkgmbcgEhKvnITYnHtE6WOgfHo3nAvOdKxZ1cn6hPGpwzJvLtbkNfG9mfzBQzySs7F+MAmv38qcnSlSwtTzx5jngx0ON7j64k1o9PrNGcdjtaTSaaDxfK5ItqXL5RqXWqfK+OyYsaYOdQYd5Tzd4NrLNBk0o9N/NBDPq1GZaWvoEOcSSGesXiesh+SRTKqh6fqR0LmXjooE08TDoO/KP/qv/6FCtVvTq5XM/tLfffGlHbSaVULVS1tnJmbKZvC94aEdRM83ma7srHWTNMHWJxZo6Ev5EyPFDEgPgpVAqG9ZPC9WmPeOaQv6ZHaRP8pc42ysiRdDLUGpSUqWS0fFpRdlCUuvdyrsKZRUCz2Qy55Pl/ubGM5DOQ9ezm9Ozc9WPmk51iCSk+XKiBanqq7l3fP7/RbBd8YTzou7evtcDC5IEEcXUqB+plK8oEw99Vwxdk8WcsrWyotxf8PkwxOUF5B5nFfrGzRiC3ECsUY7MpiPnO1e5u8UOZraRrnj+xWdPc7Ewe8q87flS4yGC4oHuHrouX+lW1as1o4XZ8DidqdN5aE+qOw/QF3yWZMo7Pyntj+8+GKRDizqbz/o0YCOji8lcMIvtJYmrNhrm/NIBEi1lOo1hq5s7ZCIat9V7PIRFP9f6sDf0BadxrkJiBgtqq30w0I4XcbqyJIjQukguY/SzU0KA2YwDzTo9TSnRF/PwRGEAXYADQnpJRJvZ1gNvGiW8I7FMzMqUzXDqbK7MybHiFQLP0mEqCkP1QUeDj1+ZE5IrtxwWMAQyBIiFsq1xpPqLT8xcREKG4ZN/B7EvHdAEBko3QHbaRfdPwMqeAS+ImqkIcpWS4plcGKsTvq0eOxRbTT8TreZWUtAIWyGj+5//m//kADrrk9ev/At8+fOfqtdt+9JaLZV1eX6pUqHsFcoJtVjCJ597QQ3HEw3nC80Y/NEG5VTi3uQfZDwZH+sIWkl2QDTJWYbwEd2dESR457iBbfc+qZIRKZuMKJ+PKV+IK18C7kEp1DdtZjSYKnIgmKBh2hAEVx6US4O9VC5XlKcrWMkrkqSWn2lpy/vc9o96o+myL1+vuZkxumu7/Pv23XvN5ytVSnUV82Xl0gXPKrA+Y6NOIiWKQ0ENJSjIKon24bRCtcwpTusU9gXl6KDzaFRW46TunRwDIKfF6WdvlC+VrA6nYYBthO+x0x2oR9LjeK7Veu9yDdbfi+fPdXx8pGKloCQvagJ6UGjLN56Lrz2aUDaTtqyq/e6tune3hvYnU0mdP7s0aBTrgscYQI7djd25TZxPRx31ORwPrbEEi4botFCqKZbKuqynbU93lshUUiLjKTZLwsAhuHbcco4dYorSPSwXdADr7Qxomk57RZAuEcfK3XcZ2mQiWwb0aWUpwzjVItCdQicsbc5ICq3cXFv4JeAYjo4U50SDW8GOQrOl96D+1c81xwwp2vlJY56T+ZLKl5fKto4cTcoJHt+uNOs+6uGXX2obTJw2gx2EgT6NnkMMUOdcO7SXg75W3a7LXtTyfOdrqgJCDBJpi28LhEoAdaFCs/g70DgIFPk//t5/7hOK1AUsB1/+7Cd6vLvRarFwN+iUELJCRdFo0osqmK80HgdeUDDQgycdGzZyLrcouONExaSf7OTxuM14TS6EWC6+S0vHSr4HBhI+2OghYsNhuVxUIQ+BKKJ0+qB4cmsc8+PjnfN9+238RTGVCw2l8bV48LoxJ48PwIDa1oFCxqvTbXS6TKtFuGvn8m4ONLHMp7NaTmahtu+Xbz3oTcbTSiczzhmKkrbOuUWCeQGFMhdPN3jd/UTsiXqaxeXBdpyU+p3b6f3Og4OsW6dNxSJ7DR/vrRM8/fSVNxjTdxCcErgwHOuBZs9wpumMxsTeJ34xX9T52ZlOTo/VPG6oVCsrwUyOuyRynQjmSuJaQWkRmznV4OZanZtr3d9euXvGYoQ7iO2FjY4/F2csg3XmftkYyfVzDcjnZR4WjShXKqtx9twi0wgwyFQm3KHtz4KeBI2XRtJU6x5pjEA2s4qR8JHPWQSMznBPBvKCMDJEpbTod45JYtC8mXBnTTpDN1WsKpEo4Ze3aHdPxzS+1m4+0aaNIiPEcMdRKICBpnHDydm+U//2G80nU+0jBUXjBcNB8/Wmas+eKV2tmuPI898MexrdfNDNl39hQOv5+aVqrZYypZKvE9Yyruce42A8RJ9njALva4QAO0YxLKqU4iyo1oliiYxWGGnJkR4OXLFF/uSf/uGhUC7r5PLS5cu7n/9MNx/e+xJLDUuiQSFXVpaA30hcc6I+MBP2htZUrfe8tAffaShfSGZALcHqpSZnrlMslfTi+TNzARg48lIuFuC8FortVuAT7Dvi0nj87Eylal6xGOoB7OZLTSd9x9b0HroK+tTaByUjOHbTSuTCpD1A90hKHd9Cx4Wjz8kRiFu3pnvS9kauU6yUdfHqlUo1yqGEZsFcjzf3GnYG9lZBQYqhVLBwYO3OJGFkhRLsvqLzexfLheZjgIo97dck52WVoUXPzIg29bCvZDKqo9OWF9Tg/s6ZxWefv7GSYTMO3IGjEzYcB2r3xhqOFs7TwgEdgMNW1AP3ZrOuyxcXOj5tmVHBGMBdJRT+BCjHUJljDl5pZaxyWw/XV/58kJby6YxqlboyaeYz4eDd6vUDsqKFGRuTgNgiTKEzpYtlXX7yhapYSspN4525FxsLaBw0aoql7fLb7qM3RsoxAsJhT6BxZMNgVrUdUVHsvcFBOTIuDTn5EtlR0iEQsQwt/rzTAbdI19x/XoZBcg93oYbu+ETJAv+ctJtOtb67VfCIHf/OzIdECejksQr1Y6v2ycRiTMDmB2m2/+Fb9a7eqX/zUdlUUp987/uqn5w9AWJ22s9GXlDMprgTMcx3aiNXdkYzT0ERC07cXFGF0wttIil1HkauLrru+A4U+fDP/+6BDhEwQdqQH7/8ha7evdXN7Y0dmkkCe1NcbqHkxF2fTrEfjCZeXMz1KT248HKPYGdCz4e+ChkPLzunDigxVOl5wr/itD5R8GI0o2QKdWrVo4ZefO8TVZolQVfZHxba7WYaDbvGK4/aA62mRKcQsYmAlck9k21+69DL5C4iNgluakzcURjsQ4MgYE2coDC/L58/V+PkxLovVB3BkBdxoA5M6wktcMSpW88iOJNoEnAKlasVt5/nWLSnE89oEI9yyf/OMMnAejULrDjhZGFgO7i9NUnp2fc/M3ZryXxkNg9D6IgOmiw1HNNBXWo8ZhMhOudgbgV3qLOLEx2dNlVvVZUv8xKmXGI5kRw+HcN9U5K2npUxQwqGA22CuTOPqsVwoOsqAnoPs0O0aIu51kuQbzNNg4n63L9SGbUuXql68lyF1rkFtU6Rp1GLCp3FtA20D8Y6DPph5GmjqkiOsi0MCN/0x1rzO06A+UeVbpaVKHKChJCTKM7aaEKHbEZKZKQDkT1hxCbaEB3mWo97mt5ceREVLy6Vol2/32g96Gn24a3mcDSCuSNUM8cvTRKGJ4+aw6gA5mSbte9E3Q+/1PDhRtN+R7l8Qa++9wNVWyfejNhUdsOuDquZO8NR7pUZNixKa+46S2ky0Xo602S60DqWNlx1so7q43VXD+2hRqOxhuC5p3/6jw++eJdKJgFdff2Vrj980O39g08ihn8mvOyjzolCRc5CIokCK7S/BDBscMqJegEwGIuqmC+4qdFqNmzGAxtGtwo1N80JqgfgwimMd/utlruVyq2aPvuN76txUpNiG22RPy2mzlxq39wZY3VY7ayfQ9DIfIzF5EaH8XVhMJiZ2jQwbM7jlKR9vvZpMCU1IxFXs9HQ0dmZjl698ASeE5bgMcq/KVlLq52Wi7X5CTQdKDv43Ng8WLBbum7YxulK8cM26noKxXb4w9ysXC+7dOhdXyuTyxjYyEk37fXcRKBrGc7wohqOV7q7owU/13odAlWItwTTRTpjsZJXsUoEDPIaMGyktVP+hXM950Dx2SirYEM88Qyjh4PSdPUwyj1pFhEYs/E5iHq7MaVo+XQfRT2PJSRTbqp58Vq5asM2el6wCHeN/VzbxdjJiZHZPAySqMEWZGFwgsy1vO9qNX5yCORSyhzXlWSgG2dB0VSgWRszRhs7CfdiR1nwB1B+7YhKaqv77oM/Z/3NJ86HWi+nmnXuNXn7lTZj2CR5pSsnyj17rWT9yHQixgFs0iwm7nfQjZajrh3g6AORzNUvXjvGyBazWaBN50GHFVlkEUXzCUUqWV8Z9tuFxB1xEmg1nGrUm2i02GocTelhvNTbq666faqarVl9kc1P/+mBC+cuFtd4OtHdx4+6Rxn+2DEnYo2aGQmHgSsbt8hhfJORxGyKViKXey8oYCbLpU8mJCaX5+f6/LNPVbHFHCfpxosNewTgjRzSoDTJhhsNZyPla0V98UMWVJ0wX88UAisT+oYgOqaGln8sqXw2Z40c8x66hrtomCroDqL5BRu3o/mMtJep3QHGBLRDJRVzWafrnX362kRS9F/cA3tEW+KtgocB12+GSxdPDFbxkM9t3iRbSTTqMo/7C2BKs8PnM1Oa0Imx2FO5tOVbvesbJyx+77d/aL3ktN8z2MSLMoLSPO/7E1mxwZR5B13GjH/PTDppzjjA0Uwho3Qu7QCCuM2QYXqEPxcD81+B7/kedk9as32ojLAGkvY41WIoF4Nz7s+9oG0MjnvsTYQA6GSmpNb5CxXrZOXCMI+LhAGgmYSLsbPHyIhCnVIhgzYprbbajgIt77raYNVIRRUrZpVqVp25FYPbF4k/KYxCzSfUW7JvHb1qOi/cwZlmg566H2882G1+8plSpYLpWLPOrUbvvrJRsVA8UbZ5oczFS8XKVd8rmQtR+UQ3QGcIVyD7eOFRBu8o9pVM7fRJVSHtZzNtGNesAkUTe0VzMUUrhFTvtF8GEu11aEzjmYb9QA/DQB8HM33sTHRzN9R4AjMy6k05svzT/+Ww2mw0XSzsvRkasjK0hZ05EyUeVnY4ESGVk92Ziy1EIO4mWyt5McOxYJjcMwRsNer64rPP9Ae//5dVLOT07u0vNYCkg5g2mVCpWFSlUlGjWvWu+dB7VDKf0pvP36jWrNqPw52OU4PW7aDbM6+NxgJzlDpZQPhsaLVDJI3utT3s3KniPgXjGsQzHi7AHnSd+D3ni4XLIrKiipWSGs9P1bg4UePk1O3+8Xiq8Wjqv5d/n1YudwIzBxgG8pK6fQ/jLqaMjYlJpXnZGE4HU7dxSeZgkMk3xkvav7m1EvoHv/ubqjVrWk0nLslG7a4zrtHk7fYJ9cmKdRez7nGFhbXw62IHxZJRW0ISgO9TITuQWYmDpA3Bo2XKSx8PEy2euOzGCz+5kPn+zT7gNLd1fmsS0XTQ03Q4UDAc+m63XhPchvzqxNIr7pBJkNsplP8LbSZ9Y5VjQFgIQrOHKKr9eOFIHnxn/F2xUkbxUs4M8KjtPdzFQkeCZXuMS7ZUKXweGnzIkDY67JdaBFONukObXisvXipdKNh9u+i1Nbr+1rOyUv1CmfqpYpxO2XyYoLFeGfKPt+tX+OwIcKG9xy6UmLF8Q5FkwWMgQJ6RGVi2wAuZ6gijN6XtlrJ2NpMgyXIyrQ760B7pz355pY93PU0HS20WFKoxl+iR9r/4hwfkLuPp1A7W2WLpBYTvBM0UjQdOqt5wbKUEswajgrF/M62e0z2T8rmsktxXdlslY4QHZ/TJm9f6N//qH3hBffPVL9TttP3yA2ipwIWolD0/4R5x134QmVtHZ8fKOz6Ul3hnzhytcbxOcOCYYZTKJR2dniifISaGu8bKjlhmATQe0LgB6AAt3esyR1naFkjpR6OFz0ipliGKpln2gjp7/cqXcTBVMPsGPQAxmOB48KGSgKYLmjSfVl5QMNaRqaCGSPoyiyGShJI4Xa3tVrP1yoFmg5s7FYp5/eB3fkONk4ahIeNOV3ffvtN6sVGlQqhyQcsVpWVW5WLVTQSH3IWpnIolEODyE/vVD3IoLxaAIz6p+AdjEhdyLyx0jSHqhc9sZQJSJwbpGyw0wGTmjrKBkR6Mh7a/UOamEilVy1U/K/R3Zti7DAK2MnSFFiNdHskPSRqoloYz7YaBzZysGBZULJ/xKcZptNnyZGN2JhsFjZWDU5IAAGJWfUKhXKTiWWkeLBRJ51SEKUGA3GKh1aivSfvWv0e22FSC5MNCxaEDZlSAKmBBPRlSfSWgmjQegL87J6WJCcprzx10H1GUzwGueYMiZa5YbK3tcqR591GbCc90a6X7eBPV+8eh/vQXb3V/j5sdehOJHpgZI4r85H/9wwOnzQKfEn6X9dYSmGmw8MIaBzONcWuOp3amUq8zn4EbwDcyn42dqfTpm9eqV6veEUgBREDaqFb02z/6LZVLBT3c3/oSb/QZYtFiPuzjR+NexO1+z/Msp9TRntxtnZmbA5Jy2JsDwOQd3RY75jGaslzGLy8Liva4cclIaNiFdoh5p7r+eK/REJ1eqArmVPH7d9g5TBqUcO2kqbPPP1W+2TBGilY2IBeiJm0GJJCL8SeLBJ0b7lm0qrGExwPkHaVTMWfgWlC82ShnWhLjkrVGnPqUfLmMPv/Rr6l52vSDHz629e5f/Uzz8Uwl8Mm5qpIphKNhokeMuV4k6pIyRdJDMlSLcGdhJsRlf08jKw5ohJclpPmGEPOnhUWYGVo9BvMkT84W2szXTjwBQT1eLG2JIdqHbh3PExDpehEoGY2oRiVRLNgi4VOYnX6LGmRmuU202VSkVPIw19FO0JzGM5s50entuXeBMU4ktEYGNSY9Q0rmCBiAKULHEMkMJSi2lTAiAfiMbRfw7DM55VrHlsAdpiFrHRoWdh1kbtzBsLxzp+QzM7l0EobjdHA3hI1FhNnoS6PJfJi7lSw4dZ75l78347aZM84VOXCHu1fn7Te+77J456uDBsu97roTvX3/oNGIkQmOAliL2OZjivyL//FvHjhplkAITUgl6Q2NGGw0UMpLn1zMnqwk35O4Udbl5TMVC1lttzNVqyV99tmnauCS3O8s+//49lt7gb7HHapc1BJQyW7jewcTZgaRPHj+TE5CFBcD0LfzpR2w/A/uWR5kElEqKLFYRKls1pqyxtGRMiTLk+cKpw61NsY4OlFuoMeN0WVBDXpjp+dZsI0i+6mEikd2SkbWKtbLan36SoWTI+PAZqu1Hu4eHSZghwELiss+MjeCCKga9hGrCVAdJJNxa8TYuQmuo9lSzRf8OUac9oRCX986GfDVr3+q1tmR75BBv68PP/m5pr2RkumCsrmyCkXsERnfS5nNUfLBL+RUp5lCy96NF04eLygWT8g5CMPVQuu6mez+gb60cRTnYjrXgjvhglOcRg1QqKh9UvU6izmmFZjiYKzFuK84jaJ0QiUIWPmMnwMUXNvlsZZzr2q2eCF0SGNzh/64kYKlDuOpdoxGLPQ9WNDL+9Tp9Kz5JL6TjdW8PA7WNDjmqBIoUOA+wrnAzEkHETgow2nFnCVsqzl4gfVawXDs5hHoL+I8MzSOUIDEcQ3EFYFLGKOxhpQnpigLKp1XJFeVMiUHNERilKJsnDRKeI8IUJgo6Nzo4eufa3B/rxkJlvONJsA0p3Dx0fah9ie8ApIxg+WoIv/nP/gbBybXKLb9Q2D1fO0LOnW0RbFIY7hX0L1ZrnV6eqbf//3f16tXz8QpXChiXKt5AUTWKw0eH/Ttl7+wEe6MwWIV7jN/KSQZfq+wvc3di0YDi7U7DtQZBXrsT7Xc7u1JQuAKziyTJM8IQk7M6oss0g9sI2kww2HKA7Os+BOliFIM1BQ1b68z0rg/VUBdT4IHZUg86plQggW1CZy5m788UQ4C0nHLAzxUzhOfyhsTjTbwCJ9IrtgTkiSUsGTiCS9SZk5eUNORWYMn9YZfsMduX93Hjgb3j154Z588U+uc76Rk+3/vXTgOQM4ViaVVKjcsMOWU9QmdTPt7ZVExbqCxwAviRcV9yf87NSH3IsdpPC0o5F1hltV0FOiBMIjRTEueqUVnYXxopnxk02GrWVc2m9IenuB0qFn7VodgqPRhrUwcyRIZTAyEQ8u+WYRsGtWGDoW8tlhm2KgoexZraRSgAvDKax6gAAAgAElEQVQdF4sG+kO6xjf3D1ZrnJ9dhvDT3dyJ8ajqQXJHsMfDst8sPGwleDqWCm0sqDsm3bGT4AtHx64WhldXGrf7duIetgffq3MZMN9Z3/vgm0PkwszK3ReyUiSTU7zcUDQPd6KkaBzwJcRkpF10rvGmzbTo36v/7hu1adRd32k4nmlNzpXPpTA8AG2qK5h9zOFwkT/6e3/jACV1huJ6EmiAV4jLOHUtZNNDxGSf0WBs6hH3rRfPnuuv/bW/pu/92mcq1jPKFKCFot0Czr/Q4PFe737xCw8WS0/tcwx7Wbz63j1DGzucO5IQB4OJuqOZ2v2p7rtjMTyz0rpUUKNaVKmQVib1VPYkwvkTvwzn2Gq38lwIUCYZTy6NIAdhGdkcNJsuQrt7Z2h8FzsmCxobB2a+xAZt2UGRUkbZ44ZqL585gGAynoQNivFY8+1WWwaWTpansxjKjkhyZ9cD9AiSGewydxEgMadHJ5bz37Y76ra7mnR67kiWWxW1jhs6Pz/2EHjWG2jw0NHdzYM264NKlYaymaLi0YTSsbATCmEpZjtKSCpyacddlo3D/xkN024Qq0aI3tyEAQfLjVbBWsPBVA/tgbOT1+yieLbyJSshyq0LcyiYdXFqMuzdYvrs3Ws37iu6nCi+W5rfDVhzs1nYXpHIphQrFBUt1rTPZrVJRLQ3Eowgt72iDKaDpWVHqOlZUFwhHh7bLoWPAU7ms9pEt+4epvPkSx1CmM5s6oQURE+JFGmT7JaxsJrpThRNZlV9+cpjke63v1T3+kbdB3BtK6ttyGwmnghFTO30zGhq0ls4OLhHA69MVRuKA6xJ47zNO/GEDQpVhBfyYablqO1Q9PbHD7p+/9HvAyF4qWRG+UwuLEFjUb+v4ymCh5Ui/+x/+JsHlMYrSJ3IcHrslpjHzN/1D8LJ8WBoKT7P9MXlpf7gX/99vf7eJ8oeV5Skb79HnwVwfq5pt6O7b99q1h85FBhfUYshaoEYlb0fCHqtYDbTA0Fe7YG6fcShgbr9qVd6FA9Mo6Y3b57r5AR9HQCVUBFAiz4g8j6gvbtQMp3W6cmRKpWiDX0e9HLM02Vbkj4eqN8d+oRFBcENFT6Byz/a7fuVFquxsrWizr73hbL1qtZbiEMjGwknzHMYPsax+QPw4L4UttE5cZNRKcsQGdzYYmbbfOvs1DX7IwtmMNJ8ODYOGjBmvVrSmzcvVamWtNmt1L2/1zd//jMFo5lKtZaKxbpKmYpyyZySzuiKSinuIq7SfbeKYhKJUgKGKn6z7yLIv9ACUm0E3rUnI6zcsBLXjuVEQoT9+/j0UtXWsbJkAxcKT+JbrBzcQTklZtrPx9pNhzrMx4qsuOTPFNnNFY0Bz4w7RTCSr2kHzz2BwZGXn907qhhpNpgoAxo4XFNSNoaCVyZJhf2HWRjdP4bMwGmILkJvt5qOjO2KE1KRDw2jXs6Ljeb9mbl5lZcvLRR+eP9WD+8/6v79teaTWTiSYVFlUmoSR/vJK+dLMTZZr7bazHm3MspVGg4AOIAjoPlDKWguIB1H5kkzLSZdDR5u1HtA9nbv5hgbeSqeUpbE+lhS60PUJeDt/chzxMg/++//5gGxJB0sRK+UKNyfkPWkkik3DniBCUYmjoTa9LjV0Pc//1xnr56peAmaKsyQhRfHoloMB+pf35oqQ7xLNptX6+zcpKJwQYWgwNF4rI9Xt7q/66jTGavXm6o/mCmYAXE5uAv4+s0zPX9+prOzll2ZoKBxrI4GA/V7A3U6AyUSRFQibar7FEykaMtijYCZsHYbeAgyajLTbLbRbkdzAqpRygLS3Xap+bijZCGlFvaKo6Zi6ZRnZw93V2ZOrLkZMSGnPIDz57jL8L7C4eBY6achaTqXUfX42GCULgprWvBY0SckwQ9USCf1/Pm5P2+mnNWw19NXf/xnmvTHyleaKuRrKqarSkXTtmIbUMThHo+4ScGCcslB4wLxLqdyCj0ad+CJggBz3Uij8ULTKQZKxhyUhbh5s6o3j/Xy9RvVkfMUC4py/+FFeppVsQIg1BL9syVuZzrQbtJ3WERCS8ebxljg3E9SRfPTNywoUNM0KtBz0rJd7rWbkAlMlQabAz/e3MNVsNwYTUvNlu8geNxI/Ah6j9rOifLcKZNGHB2GDaDkXi+22gRbJXMllV+/9N/bb3eMNXt8f61Rt+/RCgbJdDRif9/rz16q2qrZzQyzHlV7LJpSrlSzNnDHppAKh+RUOnwPpCtySs8IA+g+aDzsKpgOw40ATgbNKLqDkYTW+5g6/Zl++fZBveFCkT/67/6655U4IWlAtLuQXQ8qkPRdrqhOo0ERjYmYB2QBHD8Jziqr2lFDx68vla/kJU6nHYCPnTazmTVuAFPm05mSKXbs8xBR7AfHEHan/mCgd9++0831vR7bI3WfFhSDMhzB1KeVSl6vXl7ot37z1/Xq5aVqBJXFop73dB8e9e7b937nLp49U/PkWKV6xSJUMMUh1Yfu1tJyIu5qg2EgUhpoTadSWXuGwOtuSBfBYVsvK9tsqNhqea7VfbjWaNhXADsQP0wUshOnA6VrOEymEYCdw2r5aMwK+wKSpnjCTt75gnwrBLwTQ2/YeEq5lBrNus6evzDI8f1ffKVgiKW7HC7aHYnyuANW2lFKZyJeUGbSgA5GKcL9LQWxKqFcISTVDoc99foD68s4oTYbxgXsvCSvF1Ws1O1Fev3ZJ6ofE/AGbpiectha/y7k2h0yGhAMRGcjrYZtRZbEXtJY2ilizA8vYFIHhsnpmPbAfdKU23HfL2HVbQaBJfEEN9BtRBs5GI11+/jo+8zpxTOPH3qPj56FgT5LHDaq5JIq59MqFbMudZGAcafXLqp0ta7Sm1eKl+taraKaj+eaPHYdVv7h229NeoqtV6oUMnr2DINqVZkiET7kVoUawnS+pBg4tVTOdnh3fz3T49qHI7ynyair8ZDAtYlHIjxnrPFxNjTX2KAd4npoj/Wzn79Xuxco8v/8w7/lrQkMFxq9+8eebRoEZ+FZOTk69qSe2QQiwRQpbYgqN0tlizkdPT+zAoD2NRN32tbOAQoCRymidOBIb52f27bAA6Pjstlt1O119e033+rq6k4Pj7wEE/UGc40nJNHxAhMdI11eHOu3/9IP9f0vPtWLZ+du46KXI7X+/S+/dXeyiVMXUlGzqVQ25bIFbDFIYZQL6/lCExofnkvRQaJrllU+V3InjfygfWyvXSaudL2u+uVLt/CHvXsNB22N4LOt1o6C4Z4Qp2aJhum1lMz75dqqc0oBUj0yBawGCQUMmAG5kCg/nzkYjeA6XlTUJJ988oXnPUir6MRFlNJuE9dizku0NRyfOV0kiU+I66cBwoq5q0VTJOIFVSylPWgdDIY2f/YH3IXXYfZVlKDsnEqVprNxz58/0+WrC28+FquaVPtdLMETKMVFFvqgjaNUV6MOoD+lIlvTa22qs1WeEzSiQyqufSahXYZZFZ8tpsN8pVV36CRJ7p0WGwM+hdP40HaMbLN57JZ/v9cxTBIVJvadWjahSi6lUg6gDLKwqZUIlNyJak2pZ+eWGiXTdWkXt0Hx8epaX/7kp+rd3SqyZtNK6uyU+2FBaQyqCKXNr2c4HmoId7AlnoLsQjo18FKQzX0FiHMXY79LvIdxiEy0mvhO91ErXMjaengc60/+/Evd3PcV+fE/+Ts+oSiDhsOpX27UBVgjyqWKjo+PPUcC78vwslDKKsGLtAwsh+G+wQ6yHk9c1qyW6zBHFZgKuC0QTLmsji6fFhQEKewW84XanY7evX+nq+s73d519dihVFnYZo8qg5obTnetWtTrFxf6/uev9Zu//n09AxSSSvjE7N/f2zIONAb4RsELKh2eUCyoLd2fpRcV6odud6QR6XSLrRRJKZ+pmkgEVIgh/iZ+ULpWV+Pl5w4am037GvXv1Gt/8AOPUfYlEkrScYsctETWxKhhvvDdIU/SBXTRJ8vDCiEAr6ZdsThFw/Q8Fhbsgk+ev7ZNg6bQjASNyVaz6U7TYB8qz5dbrXfE7HBnC62FqDSwm9Ng+f+ZerNQ29Y0TeudfTNm36zZrL7Z7TkRJyIyTkRaJYVQoCB6KQiCKHih4H3hjRepN4LgTdlDqlAgJqIoCVWKVlVaaWZEZGTEidPsvc/uVr9m3zdjjtnK8421Iz2wOXF2nLPXWmOO//+///ve93nXm6XCkYDSGVq/soaSO1vaYkQ2xuyM0jadydvJ9OKzH+iQTamUUSwVt1LIiK2PvSKryx7B+D7Ykxb7XMu5r8aOknDP0cnw1HP9FPkt2UpB80HtgJPSAqeLu1jI7fTkQehlY/CgIEmjxVLtCURcFqaPnuO0jycj5jQgrNwJbOSEpDQfDJ/dYGijBJAKu3Rai3xakUJFhdKx4vGszYlwXn98/UajTscUF9mMo/2DqpxY2ELkSEGh02cDZUS8BA3giLD3HyUMz5O7FhpSUkbQWq4VDoFQ8+G/qEvowPL1YpGk8pmy2t2x/p9ffKXvP9wr8Pof/Zc7vlGErr3eSFeX9xrS8sTqm3RULBatxVvIpVUsZVWuFix3l8xaQj2QntDKhYIK35p+PQ0OTiH8VcAhecHRzUGNQa7EopvPPCv57hr3url/0M1tS432UP3Rwu5QntntEZ1ulErGVClldXG8rx999kwXp4eqV8oWg0MqIQ9jC2mI3Khi0VC5fugz9btr5Sj10+LxLsXu3YHN5wUUi+YVB0ONlIfuQlSWol558iOzARClOerdqnH9tWajrpULxtjj3xU77s7UFVNYDlsplUgpxmAWdXYoom04bP6gNbsj2hrYgNwhCO4OBHRSqSnPYDQW1YyU8dueBt2FJvOAMMHOVjstTLwKvMUfXtMQ2eD2xTFMqgRNEYdLcljrJWoQf4PcbtHKBcwZW63VdXp2quefPVelzqbDkJN7oeWz/L75agvKhsN+UDfbgW0E3syeY4TPnGEsA/XZQKth09Bv1j3D6UsiPGDLuN+CXwyHBrVZcA9lk9wGNFtvNFwsNSY6dow7IaxMIav8Xk7FakHJREhBDKHblZIYCeauXSG4j4fjjrxoVINoQIFUTqUSd/OSBYxjw7m/utF0PLJZYyaTVq1aMSzdvN229EROe9QyW9ts0GPAQGFgv7UZI00Z5qUspgBdxvBWoRB50nR1EUKzmHj2ayXjKdXK++oPXf35X32tb76/VuDqn/zxjpkT6vFud6i725Z63bENy3ik0F/yubRqlaIODis6Pt036AiDP5oDAdq5tI6FZZoIEu4Mru2qa14APoQIwcYp64oxz3IJQKOlvfDUn47U6HR1efNgC2ow4XQChkk9CyyDpMOw0kSTpuMqZR2dHdX0o89e6Hi/bmRZ5lNLtploRJE0EZZcZJmbsPX4gWLo7GiqAOrvdrq6urnVcLjQbucoFExYC5TBayIVUb5+pNrznylVqloHcNi90vX3f6FR996EnHQHU3H+/JC8DRlV6B2J3OF+SfcwakNGolBEfCSJfo9zGgsBQEQ8ndkLU4iFDX2dqZQ1nXl697uPajcmcjcJzTdRzXYBuQiR6TQu8XSBHPOH1IZPJsAA0mwUyi0BdIaX8tv7xgdMaK9S1bMXT3VydqhqvaR0DkW2rwFkwZnPiQ/70zXKPvlHFDMLimeHhWG3tmF9iK/Psxw0NLx/rVm/qfXMUzQUVT5fUhJVOSOSkO/Roju8mM4MCW1w2vVGsyX6UTqpK0XijqpHdRVqYJQzZqFYjfsKLF3FIVfB7LhvazGea70OaLrdqbtdaRUC0ZYx9iIwUxR1nFKovoNRlPop04rGSEbsDw3qsmCcgMuWtBAkZDaC8N81VOo2ojDlCScZOlHXftkAmpRH0wNurApzkint146skvjtd+/1zfc3Cjz8v/9gx6W52x2o0xmojbdjMLGEPxOARkJ2Qp0e7+vouKr9o6oSsaCB6JGokD3LJxKLOtpu4FEjX1r6OwGlCo0KUJdAKdHJobhwVzbjIrFiuHDV6vdtQbV7Y00XG3lryimfysMPGGPyjTwtsFU0sFatnNPnzy709OxYRwc105mxy9KytYk7FhErO9h9TYHpm8ZMMuOp3+no8vKDWq2hxlNq+6gpu5EGZbIJlfaPVX32c0t3QJA66d/q+s0/U/fhg5VllLNxgJQ2WHXMJo7bFU2dqeDpGFFtm64urA1cPSRVBqjhLYPxvVJotVBsPVEun1T14kSLxUavfv1GD7cjzVYxTTcRTbbMOdZa4p3yFlqRBAFkn6m/DTUgCwKvgQPvy7b4vmgEOVjBc2XVDw709Pm56gclpbK4qbmMPaa5PYIaP/3Tp3Vla4u7MieiSbpw6jIJoDz0o2kWw4b6D680bd3K640U2wZVzhWUxveUIsmFKFLfI8fohTkQ802kbnz27nondx1SLJNT7RjIP9lOMa3XC027LQvRTsYjRpmaXD9o0h5qOvU0QHHhzjVf+T97MpM2xwBhCyDEaH4EY2yQzIuSRvclepWMZJfRBpAWuoHwHIMR6xIjIcOa42c4w5f3bSTr1VQrb2pXHPoG0H25DKLnhPtBzM5yHdD765Zef2wo0P7V/7SDmHp9fad2u2fGNhYF8xrg9xjcatWyXrw4V32/ZMAUTGYE9g77XT083MudewZNCYfZJWP20hiD3DKOPqGLOfI9E2TSadmsdtZ46E6nanT7un1oacAOxEthCXsRm0URbmaMu8BWEUCMu5USkYByqZgO6xV9/uKJ8QQBONKu5oLMpdgWVCxm9bzVREi610vjv00G+KuudXff1vX9WDNXSuDCTDnKZRIqVI9UOvmxstVj60wu5h013v9CD5evdHtDHErX9GQRsoizZUUT8CYorRzr3DmUwY94Ybjnq0BAKzR1lqpBAySgwJKW11TbeVPZQkKnP3hhkJgPX3/U7XVfneFGPXen0TqoucfzhsXg2YKyqNhIzE5K9gyyhLXFMMgUP2CLKZ3JqlKt6+zsqeoHdZX2ssrk0B0GTGDx6S+7YNsR9egpe+zzGbVivTGBKgwNP96HJohf6nI60hl1R3ead+81v28oPHdVImiBxkSSQXjAYKQIB5gBIXED+8eCQvmPuzdC3GahqEy5aNxElBHubKx+484aSoW9ggLoId/fqX/ftmtJezBWazjxUzhQxScSylZKymQzSsfo3qLtI3+ZetGn0wa4b25XIliI7q1RcndhxYKOkvG0Mpms6VORQ1FRMQOj5CN6dbWYWPdxTdnLAYGKXgEbhANg5Z96o4WuHwYKvPqH/8WO+r/V7GhIOQZ4cYuFPWntTD68cimvly8utFcBeMGdjuSMmfHILz98MDpnQJQXhElnTB4EdNL4exzNq4XNH8wPRZ+KXcrbWIZUczhRoztQo90xPJk5Q81u/Ti4DBFo7QseuWgyPLVE741nCF7uU0cHde3X/Wk/c6gYbla+PsJaYkE5udiU6UxhpBv3NWo/WLv+1fumukNP4SgdP0fFXEqF8oHy9ZfK189s59ttp+refqW7D9/p/ffv1Ly51RSIB7aLdFFOJqdkNmXJD8cnh1a709UjB2vqUmZsDKfMUDUAWZUO3TqozYK7xZ2yhZiefPHShs23b+90e93VTXOm1mil4VKaebT1Pd8eYydF0GaE/oLy0VYGrOSXgnJSGVWrdR2fnOr5i+eq1uGZM6/i9IJIy0CaFwaFNx0+v+xjE/RVlH7tZ9nCxM4QMgfo5HFgbmg8Ri0bV2tvqCXmvYc7BSdDOduVomCdsXmA18GWz72ZO4sBYn2NIeLdSDqlZLWieD7nJ3SAMvAWhgAftZu28MtHNQVWG/XfXKl721S7O1R3MDHdJyUy1wwqEyeXViadUh4MNZ/7YyQOZTmxO+wDjB9mmwV5Lv74gVneJi4nnlWxWDa8AaeaxRkRQ2yWD77GRPNRzzSO6wXZxmsLC8RlgOkT7qS7DpooIfAn/+m/j3De73psKI1XdtkCGEna+XDQtwv7ycm+SqWcInFAgdgAXA26HV19+GCmPFrRLALHydhunzQzGXJ9Ws07xdHOUS5wbpmXivp5rkZ3rHaPhzQw1TmdF1r4JHcg97fWJL1/w41x3FJGLu3rwzcAHZGnm1Mt6+SorvOzY+WLtIND2oajlkyBrJ+pvJl5twRYj60NfH/3oN+9vtNtc6i5t7GdrVouqFTaV7Z0rtLBuWrn54rEdxp1WEjvdPn9Wz18vFLv/sFU4rzEhJyV6hUdnRzrCYZF2tGiSzdRu9PWDH8Ui9okU2CQowptQ5aJNR/fKZ2N6OKzpzZEb993dHvb08ebgRo9V32XpsdOa+i6ZvMHpo/cCVcqS8FngUO9RZwJWrlQ3NPTZy/05Mm5zp8cqVDK+q1tk9VgMCRriq4V7XfD3D8KQz/FP1u9Z74yKE5sqpRDFkYNROVx4bFp0OzZumNtRx1tR21taK8vpwqFfH8c9+nFggW1Mw0heDmkQJlCwTrE0QpO35h5klZzV+5opOV4rM1sYuD+wvmB5Up1vnuv3l1L3fFcE7SmK7AGO0vUpIFG9BD2Ia4HqNYxgNBdJkcMOFDk8V0cA35ZeVbxUCXN3Z3hrMvlqrENoeKidMFrFgozUaLrR65UR9NhzxBtxDChG0WLWKqWjCePLG06cRX4+3/vX9+RPpgnCjGMoNRTKpnS0eGJ1emUdNyBarU9W1CZrKOoTeXXNmNq3T+o22qr3x2a1sqGZvGkQQx9UMtOsVhEaWzbsNqgPQBNQSk899QfeNbGHs8mcmHcbbcW0saOZt6ZDQ5MXyGA1RyLBN2j9Qon7Uzz2VjR0E57+YwuTg704y8+V7VW0TYUMjTxEmk+9XQq5cfL0MReQyodqtlo6+tX17q87agzmNjOWcplVcjvKZc7UO34iU4//4GcfFLzeVO95rVu375T6+pGfazyfZo3nuGw8uWyDk6O9Ozlc+MCwkIfT4e6uvqo0WjgQyThy8VSioTjCgutoavZtK2UE9LpxaHV76Ph1Hw2b9+3dN+eaeRKc5qV1u19VJWbVYPnYrXX38TB2L0tpmr9UD/68U/05Nm5Dg5LSmUS1snCCkEqhv+ZQEoK+vgvK/fo1T4GB9jFGz8avrKVzYmQd3Gn5RmBfqYBYAscrh1lqDfSetqV129oPeubdAdE83g8tiaUpYVSwicdg04W9kixyCuY5w660RSGeLdnvzDzOcGA0sWMMud16xZ3vn2vYbOnCe5wityQX+L6SHgfH426A+sHdz5vvbJ8qtrRkbJ5sM9RK5lHfV+gELHAurVGs6VFphaKFX9Bwd5IOn+jnAiDXHPlIhgmdqnXMw4HJTFxR0VKfAPNxKxREfj7/8G/scMBuwfcIhI1D1AYHV0Rbt1GjcaDdUNKpbyqlbIODmrKwF5DykFZ4y7Mos5gskeY2WhstUM6lVU6lVEmnbbLfiLBZJ9uEuHQXE6RF1FPo/HaaQm2l0xaaKELTI7IhIiNWdn80LdNY7VfWguZzhNl5AxH5dpTIhzQcb2in/7kh9rfr/tw/0BQruUmxeSQppeImUucOyBzqm5noDff3+ryuqnbZtdOSOZt6WRGpWxVR2fP9PKnP1PhoKxlYKbxoKX2hw8aNlpGSsUOQSIHCRao2+H9nV5cGP8bMOZwOtSbb79Su3GnjedZ4HeOeRlq5xBp8HAIRkomgtqvFU3U6a03arWHev36Tg/NqeZeSItVUB6DURvAc8o81md+ZIXZ2m34Gwornsjo8ORMP/35z3V2caJ8MWnWeTTUC9r7k7l9PpbWyKjAwCt0BX2LvJFc6WJxx8HdyyIOBn3BsdXNZuGzRcX3QRuZizqZvrsVRKqh2eM9BqP9rvqc0LOZDZjZ1IrVqrLlknE8wqmkdrGICZHv3kEkurcFxSBmv1hQkWdyXLITpfvqg/HTd8mkIknyrzIKgZrecJLCjqCtj7fKd4+jyIgmkyrV9+WgOE84RvWdMFCeTC0snfb5BDW8ZYLhSs4rkc5b3BAjAHxcgQhL1A/9o0s4GY6Mrc+aAJeNPjWRStppSuMt8B/9e/+KLagK4D5qwTnmqoBRfniovW7X/mPk8LXKni4uTo2xR9QjqRu0HBEN9poNtR8aatw/aDFfKBFJ2MAS+imXfbw0IQCGRKTtUEF4voUgkrPw6x1lpCkoloboQv+G9m4y8eQt6DYFTL7v0ela0cnx0WB0Gqm7TXSaz+j5kzM7oaC0Yi5DMgQdKL9XNl4fJys+G7Z35m03123d3Xd130GNPfXb/LDBIwwFT/X8p1+qenGsaDGu1XKqwdWV5p2e1jO/HFoukcT4JQ1Dx3LtQEVor4d1zVdzvXv9tR6uPmjYbCi83apSKtpzYdjKuliuF5Y2WM7GlUIIGouq25/q9atbtZpTLZfoxUjXIAgABDXzPeYmiHqtt20zIMS8JEiSX3R6fqEf/sGPjZQUd3jG/kK07GPMf9CU4sSfYoxEm+YvKB+Qwp/tt5aZySBv8mM7/VPRtDmPC8ra82wm5iDgv6UcXzwqK3oms+o1H4y/TrcUFDZyJ9rqlMCUfxgEB92+bt68U+/u3uZW6UhIp6SuHJSVPCoarXcAzH/uKVbMW+ILCwr93Ya7ESmQEwA+c+vmUmrSCAnF4koVy4pm8go6KXnzpSao+gcT+yzYMDy2mnDY/Ggxh0SZooE3IdTCyLDMY5vVsV5XNsukucZi5HkwbsEKFE3wnKTAv/Uvfbaj1CgWClYnc9Qb4YcZxXZrFgv67shcyqWinj57ouOTI1Wqtd+nfINJYaeGKw3kZdwbmAksEYmrmC0qTXYsKX5BtFAsqIXWm7khdqPOniIJcljx9XDZXdt8i67WfErinGcDTzqPqOCJFsEKbx1EOHtETBo0c2PqBXZ5VOdkXQExGRvlJqH60aF1gybzqcXP8D0jzel3cSMvNJwtNJ7jBZuaFnE3nZv86vDl5zr47Knqn50Ztnh2eyOvR0DX1lNuWYoAACAASURBVGz2G9LW7U5IennMlNDZSlX7T84VjIXUadzq9v1rvf3q11pNxzqoVqwjCUUWhTi2fcYBuYiUSkWVLKQ1mnp6++Ze3fZc21VCa8W0DENjDfgcDxawB9uCE4VKAY3cxjxiZ08udPrkTCecTmWQZ+a4NA8TEi3a/t6CZ+zDcrI53KYha4VbOCejO17IBfi0nV/qodUzMMVjR9DWnnG6rPTxD0zuvo+zsdXKbDyLUV+DzoNW65kSGfRzUcXp/mljGDaqD6YugPi79w+a9fvSwjV1RL1EMEFRqbOynTqz9zfGkEhWSpZHDD2Jbu4uCbnJk4ZD7eZTUvzsvTDUN/GiTtr8T9uE4/Pjrx/kDcaWQM8d0kyb2NdDMUUSEIc5LPIKxVMKxpJ2XWCe6NO0fEUFXAqbfTMcwVKP0iTibyqBf+2fO90hQqXG5AijXmbxGKKLNqnVAtSRK2UzaZ2eHuni7EzPnjxRoVwyhTGaN+JRZrTAb25tx3GnrqXw5dM5OdGYDcQiQdIOoTvQsZraNxp1ynaEAx6xDx+XJoATWq0LLrWAH6HVYsWfajiZmKbOdlRKDQKJES1ayNfKQroQx9brVfPbUA7FHcccvigXOsOB5kRkchewHT+khUcDwdMQnl0P6lFPi8HQ4JX7F0918oOXevqzL8xIOWvcy+sPtSV1Dpx0iGYBlpLQY0JeQA5M8qdPlchktFjMdH/1Xl//5Z9ZZ7GQcgypFk34QE4+KBIoM6GtMhgdyznNF2t9fNtQr8MgN25Ir20kZg0bY1vYpN4/tfF90Yzggp4rlvT8s5c6ODtSsYotI/F7BTmLw074BYtqqfEYH1lIpb2MUk7Uuqjm9uWEQjbGmx7Y2SZEF80ic/zpmt8VfCw3iXIxTUUAqz32D7M1+9z3ORSlrhn2nCxKd16+rRbeTINB3+hS05End+xqOSHM2jVRK0i8QiahXC2n7JlP3l1cgvlaKVbImcPYXuRo2JBfNKnWQz4TLCZ0JRn5YH1HpRLRMhjSIhgyFc+w2ZU7mtg9nHYMIW02EIeXT2h7sWaK/2S2qAgZW4bjjj2eVCam/Bt+h7U7eRb40OhpbhX4t/+Fz3fUm7AjmA3wsCj90imydpO+6UykWLimWijls3pyeqKf/+jHdgosCD6Ok6KeMwVYbzDQcIS7l3TxgNJJxxysASI6kRHFpIiQ0kz9YWw0bdN8LAiofT+hjrnwsuNZzMt8qeEAnd9IvQGRn95jdCTu25Wpz+PhlGYTT9d3DSt/4OEVS0WVy2VrIwfCMU0XK4uT5C6BAxZpFdEslE7jPkPtlq5vb9TrYWGZW/j06emFnn7+Up99+WOlsinbcbGuE4MTXK/lWPcQ2Gfwcb4ytyjS8uG5nGLFdsdep6k3v/1LNS/fajEYmIg4GIvY7u8kHWXIHHIiyqQTll/kumvdfWir111oviZbi3KCREgs3Zj4aHdjQfHnbcy2NquAcoWyzp6/tMiZSBrsFzM98/j6FZnxE3cGa2ySkYvFoUoJmjCmvImekYzB50AFQ0A4MyXkU49LyaJ6PvXY/aVki5Ytzc447nnAcCD1Ik8yadTOcpUIoKPcJjOqD7im11O/27FhezqUUIzy0ZuTzqVIbKNUyVHhlHihgLzrjpakPdJpJFv4sckTTiTszgR6gCYV2Wa8RnRsEcGutjtNF0v1SYqZzu06Ao4BQQJNlzBjAztl6NZmVazsq1Q9UKV2KCdTsPeGxA8x16L3/snPZxu6BUn7HBPKXRbUH/2b/+quPxrp49WV4cPY+Sy4LJu3bCgglXyDUEX5RNDVnR4d6suf/ESVSkmL1dxOlzzJ29GoJZYzTwLywovqQJCl1bteKh7cKENmUhC/DXZ0KypsgMul1+AjlqXrZ0nZsFEBE9KCfiYHCg+Uy2zE4nO2CkQ8U1OkonnNpyt9vLk3/Bm2ak7Qi4snSmcLmi02JrrtDglpJnI0rUKpoEJ9z+i2k3bXkjzevHunBvGkC88GfScHR3r+4oW++NlPjS2O6nzQaVnaPMmD+XRGCWAzjB22YAOmlifrFKHS1pQs16zJwgzr/v33anx4Z5lGNHS4mzhxR1nar/mEsjk6YGlz7nbvRhqNVppuuGdw/nIaBU19gGyIex6cCS7ESJ0C25AyuZIOz58oXd6TEtgq/OfJbm1nCyfIJmTO3ft2z067cjmnDA0KEiWtIbG0Zomd/pTp8NzpmNpW6xsc/2ZBsYX6C4qS8NMvCMIEiHP35u5MWUWHF7U3nzizqfEER/RAQ3LI1mvl4ylFWYhmLuTzWyqRj6twtKdYKKJVcyJv7MkjMHy7RXLpe8NoTKzXmk7HWuImJmCPaFR4F6GQ1qut+dkeGi0NSSCh07la2oKCSQHN6BPC2zbYDNG4Bzq7eK5CqaJAmJkW+DQWFlBV3yDLxmDdZtcXXiNgYFsJ/MP//D/e0Rr/q1/9WpcfLy0ek7/g5pXLRR3W69bfB4WFlAgwSmW/qosXz8xxCkQQUAWuSJoU7AhIZcAL8+LyssUY4jEXCG6VikhONKB4lA8GyCKX2pC9hAxjGcJaKw71MjvfhtTxqTrNjnURB72+7TLs0NTiKy3sA8sn8rZLM9Nq9XtqDjpKpNP67AdfKFPY03i+0hTwjOvJScR1Uq+qVq+oUC/ZCzrvDXR3faOvv/1ON/f31mXkRa2Wq3r69Jn+4A+/NAeo683NvYnF35vOVS7sWSczBveA04AXkvsEXqtCWYXDU4P0g+dq3V7pw7dfqXl7pQk7quspuAnZ91Mup5QvppTOp60EmY/XICcsZBliL+1umIO0v01eFIAJGDMngKVMBhhN5LS3fyiHOVyCwXbUTjDa9czzjIm3ixhQk/kfZXzGCdsmCb8DpzkNHsu4tQ2OYdUnmZIvTvJLbV9M6yefMQrme/IXFE0L6MGj0dB2boatND/YtKx5YV1JkGxASGGXMKQHlhO0aNgprHJ3pEBso0SOsq9sIoPdeKc1BkO7H60VpKtp9pFHJY4LUAdAaMASRAhfgyUBLg3HNO82GzL3XTY+Cy6gqTUFfOqHPfDzAnVljvf5D39i44cQGkkjJfl3NlzTdifdreXNJ5p32lpRajLlZ0F983/8g1270dQ3f/1b3VxeaTgYW5uTViV3pjNSDKJRO5pJE0ehnC7mVUERQEYQ/X4+2GLRFtR8iVZqYwB3SpF4JGYY4GQE4EhQ6WhATpyXyGdQ8FKi3EX+T1cGfjXHuIHe6eCAOJvOLVxtNBgY5YbdjxYopcN4MbEduJjM28CUk6U97OuqdW+yo/OnL+Xkypp6LHRmWysVMmm9PDvW4VFF2ZqfEOj2RhZr87tvv9P17Z2VrbwgtLnPzs715R/+zCQ8aNOaD/f69q9/rfFgrEJuT7lsVrl0TMl42HZNZjULspYyORUOTpQA+auwBt2WPr7+rRpXHyxP2GUwTPBBOKxsjql7Upli2rp1u11Emw33Mu5HeHSw6bOzwqvzFeXIsigTQa1FQySWgGoGSeBoG48olIwpmkQ5kjCtZSSaNHmY6+3UJJGPYLfoTulk1EYh8BS5xxgHhnsKmGRkTf6Z5OsnHv/HpxmYaSWtrHyEbSJEXSw0GAxsoeXzWV+58LiY/EuWL3Xy/1AU+DSY1vLGI03aD/JYUNGNOcFTDH+jKQUWYe1WjA58riJ3Z4CW28Xc5l3IlThdWVAM8enoor5H6jboDXR9eW0QVxazBbCyedjoxTXFCdBVTq9Wp6N4wtGz55+rtn9kZR9NM8YivJPce0kqZFGiuJk0rrSc8LOaWlmBV7/8X3cIL6etnqV9LydTNW7v9N2rbw0aeX5xbsLBbqdj0ZJ0yJDKkwYO+D8RCthpVtmvG0Ohxf3DW5mUJwJeKRJVMhZXzkko5/D3qFKJsEFXSN8Y9TqajMeauq5l9kJwZYoeIUuWJAtkO6u1Dc2QwSxxA49GZhvvdDpqdNr20IoOthI/DmWyctWaDOwymoYdkMhaUgL4KrRwe7mMvnh6psPDspy9pFlE5p2hGjcPev3mnW7vmsYhxE+E+e/w6Fhf/vxL7R/uWyXaatzrd7/+tbrtnmKxnHIk8pVTKmZTSjvsdCEt+NAhNxUrihMzmirYBtC8fav+w5Um7aaW2GRcpFggAVbW4s6V0hZdik0Bg9bKFg8bAYHgfpeOzidQEEorWt5RGhtYJyIgm6O2k27gT8QjhoIGPZDNFa30TaXzlpjShgLlLeVE4NAnlCtlLcESdLH1r3iJjJ9BcYUmzl8Hf7Og/NPGDqpPa+NRB2jg1NHQft8AmZRLtnoerSH2H1hOoj/CgM+xAiw5l0ei4HquHTGuDJ9TacMVhD3YeWG/jMVFgIMAxPJsJm9C1jJmQFj8RO2gZ4xYheS5nsbDiTrtrrl+bR3TlaPxBv0qGlIqlbDOKyi9y+sr64YWimXtVeqq7Z/ISRe05Z4VjvrGREpgZl2TrqbNt1oyyH6cOgTef/ePwDsYFivkrbSdz/VweaXf/PIXGg0HFgnKlL/b61n+63jGDxtUMpOxpgWnD99M/fDASKWtbk/eGmpR1jR9XNg54dLYQFJJlXIYyKIWk7ldkWDR13DYt7wppEYFAtEKJQs1JrSN08tAKCi4MemhsBgBT7lXu9VWq9011kAq4t8lQH25u7WGTLeZ+BOiDFc3Co0W2q2nUialz88OdXhQUrqKSnujSXug5m1LHz5eqwWWaoqyGy8MqYj7+vFPf6xqtWIc9ub9nb7+zW/0cNfSchWRk0josJLRfqWoKjQfxzFIo9lJnIxiQCzLR/a9jfr3GnfuNW3daTUYK+gGjMPurmcGqsdglypkFc/l7HkgbyJJ0KjJ3kbzCaOEpQYTUtYpq9d+4FskahItK6cY9NKBgMps9viURYGS3GhhbwqqP57aQsVTBqi0tJezcG26sVj8FUWomlQgyMJmUfknkL+gfIWE/S/7Db+cs0YSdxSIr/OZrRmiSZnVPB5H/kXeDIW+ZwRpj5XJ/CympOdnZQa29AGeMT6fqEIud8CwWWGoTcHKGSQTq9CUbmHPqL3unFkicjd/bgT1akpqBpzAtS8vY7bGgiLMIZWOK5fPmOKB6uXu9tpOVzqi5BSfnj03pzPuBzKY/RB2P7TOm3U17b7Taj6wPy+IjOv+45/tKB0gxdC1xh05ajZ1991ry0VF5j6bMqsZGZKZBUUeVDTmC2CZZRCCDM+BFiv0V7KE6JggybFpOh/Hbqe0k1B9r6CME7cM31B4o1BkY/Kh1sMjWHIDuzytam3fAtHoLnJ5J/DZnLicJjPiWhqaEJcyX9mC2mL74O4GvxwCamAt1zJoLQdeIfC7jwsqm4jppFLUfj2vvYOsccMHrYFaDx3d3TZt4Et3kS4RqYu1/Zp+8MPPrCwaDfu6vb7W62++1tXlndrduV3466WUTg/renrx3JI9SPoDmcwmQ8ZS9vCpQk5Ki8VE00Fb4/tLLQd9hV2S85ZabFwFKYczjpxiTqlK2RQk7dsHzUZ+R5Qrw4Yg5mVAsxVeLHxjjBACFqDAZg/UkpKL2B5zPIf4rMI2QiBgAAbFNrDT3Lp4OIwdFbJpVSp55YtpObDIY6g4KLkdhaJ0umCGg6ilJeEvKFR//v+kJPQ/Y3Zt2u2oWSifGMfEk0nL7bWh8KcD6lM4NuLTgC8lo9PHLBFkGIFu2vi4MkA3WH02E2Zn0tpmPiHzyDHbZHSxIVBtRou+r14H4u/YFhUu6skIDMNM84mfdELCJfNW/uK5OBlkY3mVD+r2z+6wb3yLm5tbm0+dXbxQsVQ3qzsBa+TtMqowrLQ30mx0pbU3Mf8b99hA5+rPd9Sc8CGQrSPf8AYDTa5vNbp/0ACm3HBkspzZ3LNLPcwJWgrshuCZkPSQ5QrVFZ9fIBJV3EEN4BM5aSywa3H5PqiVlUoyQKY1KqVzHM1LDTo9DXpDjfp8cxGVi3umJmAACJOCCbuTRRJCbtPM7iPejPSHsLbLnS2sGdlVtqA2Wgaxj7vG/KNsisZS1nVkB0tEQjosF1TZy6hQcWx3Jb1w0B0ZGBPqE983be1UNq3aflVPXyBeDdv96ebyo969eaOPH24sHwgPTiHDz1bVsyfPLReXuwMXffvw80Vlj54qli/Z6b6YjTRqXGrZ7yg8c43HsdgurLLC1ZwsFpQ52DdN48P7K426fTt1aODIY3YWlqe4j/jcoZ8k/REOesicqHbnNKLq3MSwlqWbiJpxbhugsbHSEugIiY7o2LJp7dcKKtcLytdzJrkZDxnsJpTMHiqWpINLswRun1+6GdXV2vG+uJbTBirQwk4IUlaID4VlgQYQqtL/Ty7ln3V2Cu3IAFt72ix8LBvIMKRhQQCYAZ8Qi5Vo3kcbuPbD0JEKJcHK0SG2RDTtVqjUh/5GOxpYlA+oOXunBmOLKEJUXDTlTso2SgylcWAwpbwqx/tW+pGZ22029PrVa7urHhydq1iuK2mYbO5SMbtPGfdx42rhdrTdzB9JVEEFuu/+6S4SjyqRQzyK+W1tSl+v3dG809W429NiBsXTh2xYFtSSgN+VlYAPcNQspTCjMMgxk+ZjJ0cG7ygWdx5hma7BXuq1iuGheLEjUdq26PzCRv1EZ4YnixgZQrnwFFGPs7Pu1St+ziwsiTXBZF070pOw8gKkDYaNkeYqKNim3m5lw8O7y2uD/qcSGZMIdTptE4WeHtSUzyWlMB0fOjZwIVZypwhv/ZZxMu2riWtHdR1fnJjg5u7jB918/KCry0tdfrjR+w/3xlCHeopto1Kt6ujwQBenp6Z9zKTiShUKStUOlShVFckgpVlp0rnTctBUYDzQhmhNWHimAo+ZPyh3emoQk+b7K/VbbePsLVHJWmY2ot+4BSBsAgsTH2fQCMaTioYiJrHptSiB4D3wZyJujRlpau5N5cKIWAOgJK5zq3wmoeOTPdWPyyodl+RtV/rw/kardUTVgxfKl0+VzFQViWesrKHpsnlcUPzzJzESLIbZmO7extrWbIQ0NuDXf5Is+ewKn65E9tJ66UdvEjht2GsrJ1cK85IGV2A/TC86aPa1mC6t+gE7lnZSSiYTxroHAmppLYuZpRVCl+K+PR6MzJbUarQtThaFCR3ZQj5vVxmC7zCh0lmtHVSVIkZ2s1K/29b7t+8M05DJlpUvVG1RJZy8FMSWFDWtH5/Xio1why0J0fdSgcGbf7xjqBpPITGhH4jCeGFp7NSmtBVpClhIFvBLU+yTfLdSu9PR2w8fNJpObGflskYZwgUuhKI6QlkIjD1kLVoye3nJsHKQyk7sZzYdVJpArmTKXmScw+MxAcd+ujozB1r1pb2idRUR2aL3G4761qiIc1FkMBzJGLNaTlobLPFbz1L8Ll+9MT5gMuoYTKXd6xoS+fTowOY+FISURiymOXAYkgNxgoaDypayOjg9UO2opr39ip2qDcLorq51c3NjpszrS6hIE7MCUJom0klVymWdn5xqv1qxOyM7YLpSVaqyr3T11D4Md9KVN2ppM3gwTBcuVX5WLj6caPnzJ9qGIurePFYJpGJMXe0W4LGDWkD6AeTJ3Yu0k1TaLNk4htfeWv0Ou/TS7pWop9O5rCWU9IcdDelOTYZauTO7N5fyjp48P1D1qKT0nqPRfKLvXr9D9K1K7an26k9V2Sdse8/uEZjLjLBqpTyHE4sA79Rc42Hf7knEwFKxYKDDMIo0ib8gJlq3gNb1cm73D6KHdpuolbhzk5EtlQrhOVpqF4I/MlGvwUbLaQwvMmnsDvSasWzC7ol4UkFhe+ZZck0WNhmN1XhoqQVMtdnWfOafJMaaqGHX4FoSVTrHRlhUKkUwBWDQke5v70xZEYk6xqwo7R0omSJmidMpZi15mnAW8sd9DrGCN1Fg+vof0wU0A5alHkCwsXxRX0T6eOf0FxNu2zmsNmQqQQO/v3r1yjhwTPEJNpvMuWOBUkiaURCWnR+qHLVef6nEN57wN6ztQhtvqFg0aJdmam0u2vAtxmCj6GIBf0/EjEnBMc8pB1dhNOzJJdyMAAJwYJk9pUt1ZesH1jZGfIsw8+M332rYbBt6iIsmdwcwz5gSi6WCGRJpPvS6I4sDbd42LK2chbu3X9b5ZxeqHlSM9kStP2i21bxvGKmp0Wip0/Fdzmj5uFtSUplGzsmomM2qUsioVC4oW91T8fBElZOX1kbfbEGtdTXrfNRy3NWOwGjsEhsZHCZ/9sSQwdPeSBMgnaOhjRi2LpCbjcbu2ib/E2J+PM+GvrF4zALCKcG4d1HX5wtllat1VU6ODAb88HCr+4dbPdzfyB0OlFxtVK8U9PInz1SoprXcztQZdPX++sY6idFYUZXahV68+FKV/VOF0cZFo4/KI94Xf3Fg3qTcw95AUZgvlZVIpQ2uaUHTdo75C8/HEXgGd/FpRDQmoia5wsFNLEM1FVUstJK7HGo6gU8/0IqE95BjtKE41Q8Srjz6SfxhXMHoBE/t+0HZz7ySk4loItALNCZQtlN+5rIZZfM5u5szTy0Ws8ZKsY1h4b9/bMBboWhJK5PDpJkzejC+NtQjcO3tV4ifDv1pX4HxX/2pXSv5kW0waRdBOGsk4uG/oUQFSrGyhRTCDvEIAul2enr7hiC1vmnSkC6RM8WCiiVS5oHpDSbm5XGSPuC/xP0gi6wpYauabyIc2BrYHREmnp2Z62qANmu7NRMXlnILNotFFY8CK1zaCzabjS0blgUbTxSVLddVOT1XulS0pgDH//3rN+rdNzQfz631DC8skUpYYkgRi0CprPV6p/uHlvHFH65uTcWOwLZ2WNHpixPl9nJmqqQun8C86wzUbPYM2Mjln+4bl3jjJdCl4nK9hYOBEiIiJ5VQMpdS+eBIx89+pEJtX5FkXOv1VNPetZajjnaziUHyqQZimayyJ+eKOFnT3mETmbFwUJ8s/NMUYhDK8TGI6elUC0o4JDekmtBbcj3jZJTKNe2fnOr05Qt7ATvdlm6vL/X9628163aU3UkH9T29/JKFHlOrdaOHVkP37Y6JdLfbuMqlI33+8qc6OH4iZ2/PkgitjWZpkSwGnNDYG6YaDwY2F8wXy4o5GXNg44PyoYK+rRy93cabWhA0VgoGtpt1xNItGuORvYfHhZTiQeA3bY1xWA9H2ix3ioVTioUdSyih3Ivk0OCBR/YxB0uPCKKt4lH4hitj8n8KuQAQ1Gm3NQOJzf0xlVQR/nm5YNwUh3smpdt24+slud7skHrFFUtkFY6lfcEsd0LmpmEUPqSGIO4hKqivQOtP//sd1Eym2dylQsmoAshWuNfgA3Gnhl+a9bG5B5TJ5620cb2FDcqY3VCrc0LR2ZnQVgeckcppPF3o7ftrTWeLR2BIXqVSSYUisib/BwCcSA0K+JIZl2uxnQhhh6btK5dL/rSdjmKENL+wXXpRT4BKni8mcheeFm5AsVRO1eNTlQ8PVKjtKbTdaHxzp/5dw3YqgJPJfFphUM27pdlK9uuHhty64sR5aGnY6tpc5/CwqsrBngoHBYXjQU1nJA5Cfh1rMnLNocwA2+zU4YjiGAdpXZvtnws6QXGuhRkzf6IRUNgr69kPfqT9swvlajXDJ7OhkAa46bW1pju1chVxkkrvHyqazWsTjNh91e2PtJy42i039s8zl4W20HwwMwjk0J1oiuFy5cNQ4MaB06b1y4J68cUPVaxVtAtt1Xi41Ve/+oVGzQeVomHt71d0/sVzA32y0O7u7zSYzuQuuBdElE2XdLx/roNj38GcLpdMSWGIA6oaPGou5dvMcnrxruEtCsdTWnN/CkUe//1HL9oKxPNAW+CpLg0JjI8hjeZLNaZjO21OGB0E1xqMWnZfHoD1XpIVnFYsnPQXVCKqaCashBNRknc3uNOK2dTWn0UZamGBIsOf44F66HS6voZw0LcFzgkFQ79WLSmLjAuqk7miufexvChX6XiiaUxYaryRrNChAsNhNIK2MrDVyh0rcP8n/9WO32S12gUP6ipD1xC5yz5/gQWFncI0fvYwUe5OfM/SkPvDRpF4zMyBdJdQcTvpvCZTT9/TpRrPrTmRTmdVKJaUzWXs5MmmkyqA2g2g9p7KJZ1uhV1jquGQqfbKTjL79Zgqb+irx3RAZkqrNa7XueX10NrNlMoq1muqnh7KicW1gaDaH5r8hOozU85ZmNdo2LIipJgrW9fy+u7BOn2EJuVQiJwdKUcafWInb+1au3wymGjed+XN8W4xMffFqqjbMQ36MquIdTWp17u9oW4eWur0ula2pLMp4+Kdf/aZTl7+UJkiMaArbWcjbToPWo+6Wrkji29JkGubyyvgpEwV4fXGWkFcgsdnUUMbeWQAj4kgmtmCGswmGkzGZnNZuStDntHqre4f6rMf/0hH5yeW2DgadPXNL/9C4/a9CsmQyuW8qmdHmnquvvrtb3R392DherSp4Yukk1nV9uqq1Q9VOT5SqkBaIPcWTp2QQUsCy6WCtOm3O4XDMcM+B6JJrUl6J5HD3KWUiJxOE62nfQNlRqkYl7g2dhrMFrqfsaACOiUNJIgOr6vBaKDBYGxW+uAuqkgIQlHSrgLxZEjJZNR+0Wxiczb7IzpQ3pMVs7Gdhcqx8VLyIUFqd1r2rtHwyubS2isVlHn07aENpfERQsMXihlWABLXNhi2BYVLgjshXUMwEQyILcSCDLPm//Lf7gDm09HixWDXgQPB/QTBIcctD4L2sZNylEgm7AGSf4q+bLNl3hJVLJUwhvf9/b2BLB0nZwwBUjWmJOZtmUojAM3ZwkQXmE4lLQTASca0sGhPHsbOkMWgeZE7dfvk8m5NqItig2qT05AuEo5Twgu8+UKd9sAEucvt1pyhe/tVS6KPrLHPM4eKW2SKU0pruZmp/XCp0YAIlI2fOtLrG0BkL1PQfq2m4/MjhZMhtYcNDcc9zbCNTJfaTHfaramdnUdYfsCaOYhAWUzxQMReeOZ2zd5AN82eWqZB7FjKR6wz8wAAIABJREFU4clZTS9/9CN9+Xf+RdXPnklc8peuAoOG1sOmvHHTlMsATMLZnIKFgim5l/2p1gSZYdswaiz0XsqsieawuNdLjc3pvLAcqEGHDQ9y71a5Ylkvv/ihLl4+1dHFsbEKr199rfmwISe5VtKhDE6rOxzqN998o/uHtraGvPWRz9l0VnUbBeTtM0B+hhIDpytJFrFwVE44rBQUICMHpfyUwHBSO5jmwZDNvmi8eHOaIYRIwDDfKI1GDvzcbKXedK7bycCuGaeFvJxwUDMXlfjUMAmw2hlsI9FNZTI2hklSwhOHEw8rFg9bQgtNJ2ZgbGw0t2i7my5+gzPcd4Qj9naZmZlcKagUQeCxqOlW+Xsi4XeoIVqxoCZAOqGvoESxOxTtfbT3PAO+nilTFWj9b3+84wVlaEqJBSzDI1bE7igTzZdz2zEL5YJhsmwXsJgYNF8BhUkugEWXdTRfLNS4urUcqWiMpkTMAqpg/CFqhVDLKYX4E5kHXZrD47rS6aQ/3SYuNBaxQd2w31Pj4V7vP763wXIq7btcyRninkCKYTabVi6dMO5Bp92zfCseGINJktbjMC1MsABWK2fWiFQhJW81U+Pug2X+DsmOGk5MkYzM6KR2oIP9A9UO69oGN7ppXKk/7GqBU5g5yBzJPrVz0qRS4RQjAqI7GZswJ9oYVg3fVnsw1F2rb2oO0GMhrVQup82z9Lf/7r+s889+Iqe8ryjl02ygzaght39tXjECxsKZjEKFkvXGlr2hNpxQRNIQ8mwZuUsD2y9WnpGV0FESssCC6jQH6rTH6vamdlqcXjzV08+e67OffKZUIqTO1Tst5x3FUpRHBCqs1Wh09LtXb43NiGgXTBqVAV0xrDCoVRgaAzFdhZBLoSAnqT6lvXxa5VxW5TwskaTWm7C2QQSlji0qqgNv6cods4mNjDmRiASVzeBmiNrCH8DWH/UUCG50mM8Y1oBqxY+nxcIzM3YJCwP3b5pQhkRSiRhsvYBicXDhEaMRAVpBlDEHAb1kxuU7FxgwI4z9pDifMTdDVAuqDmU8ViAOGGz2WJhSVDQRs4CgACLgwOJLcTHbaIfSlw3bqDcKNP/3/8HUI1sTovrkGYtemfGFCMPy0/4SyIWi3GEeGxWkoxiSmJcqqVAhbdqyyX1X7njmcxaiSUWze9Zdef/dbyxhPJXMG2UGV1ScMDYiXQDCB5CFhC1tgUoCYHur1dTbt+/V7fatjLRIR4KiLRY0pyIi3b28SZJ63Z5JS2gf08DgJQXKMRxgSVnb70G/oVXK6dhuPWgwHBgbkJyp2XhiLfjDyr72ynvKFnJGzmn12hrPp1oC+/cIUZ5rvcTBHDaqTrqUtVObaYw3W4hGjbX9uRCPp2q2Oma4nA+G2i0XioYCOjg80B/87Gd6/gd/qMMv/tCaKSinV9OO5r132qxGCnPhdtKKpHIGZFx221phwluSlMhQlRhUjIakCvKC+LZvfrYpdpf+SK32QLd3Pa3WYeVLdV08e6af/60vVSwmNeqycMeKZ0JaL1317ju6v2zow5tbDftzu2wjWSpV8hYGgfmUnb3TG2jszrREMoSzOxBRMZvR6fGe9it5laDSKqDxcK7lJqxQsqBALKNdJO6fDuOBDU+Tu7W5q9NleA+8O6CoPfV6bTOglorIoFYagyYgXWO2seSUbrOrxdIzgybYr2Jxz29wBdaGTI5EgKfElMtnjY0CVJUUTrqnplE0O4u1U8y+MXNxgPvJlhbEYF6qiMBCpNMZZWFfRONGJl6uiVHdGNvDgu64WxERgUKCrh/2mo//83+zIwx6aZB07zHUGN6an31KXCaSDOpaDIZGy0HGDrYJJkE8qUjakQqODeZWnYldnjH5MRdKlA9NG/XNL/+ppSKEFFMsQpevoGQmr1Q+Z54eMmoZ8DrJqFE7KTsH/b6BJXt9iErYFwyi4BNl49S+KWOtM+yFhQE7rlImXyllujbueY37e82nE7P0I9JksEfty3EPM3yhnXXqRu2uIrug2TUQ/fJkySTi5XGx2ge4S61MowZrg/sX8BlAjOyG2+XWZC7NRsva2WwALvxumhKTmW1UuJCxXhcKeZ0/PdfFD36ss5/9HRUOzhUMRLX2xnIHH7RdTYyDEWFQm0gb9thr32k9hp8Bs5yITTRvqLRZYAx7gZNQ2iC3WmiIe7o90OVVS+PJSpFIRsenZ/pb//zPVKtltZi3FQgulMjGrSJpfrxT66qt9s1A7mxjOVLJTFLpomMznukc+RnINxaUqxUZUaGgnHBclWJWT8+r2q/lVCAFhIqh0dN0ttE6lNIm7Ggb9k8MZpyJgFSM0zBJK75XUtjJaRtMG2NvNuhK25mc1NY6gd3blgb9qcaLnYZjMAv44VwL7KPCKZYqdh+3AwJ/XGCtRCJi2WKIs1crss/gZPgLCmcBpxEYMJ6XYc48khl9Hxj3L95vGCrZbFYFkj4SOL8BCm1N+M2f548BaFY8DnphLrKg/vq/+092tKfZxUF7GVAR4g2Rl6ba5eIFYAVSZlTZ7KO/JRSwRkQcZXTG0S4dtx1rN/HMtGWIqXhKoVxN3X5f3/31P9Pd+/ca96aKhJLaqx0rV6wqmc6ZGjqXpXPDKennqy6Xcy1cV+4MeYdniDL+Pof7wO8v5iZDShf8AR/6rHw2pzqRNrm8Iczc6UwP19ca9/vWjsaEQLeQBQNaKpZNaeNENZ6MdP/+ozbuQkXkQTup3e9pCk8DqT7z7iCPemvlAkpVpgukkZSKKbuQEpCNqhlbN2HGfn0dshmmLx71d0ckOZxonJTlwyPVX36hbOVI4XDa5lDrWctcrmS+ojLg55A70bL5QatR34bq5ucJ+WHQgRXqFqPzPepOd3Y6TtyFmp2BPl41LcSOYXCtWtPPfvZD0zAGNFUktlMyS1ymp85tQ2PbDLEhRBQDEBoOaLGdqT8d6KHVUnc0svsw99Qd0JVkQnvZnA7KeZ0e5lTZS5vaAIhJ47qtdmuk7nhpeG3eZ0IW0HHu5XI62KuY5SeUzSqUyiuQKGq3wxNF1A+WnKmmg44aH27V6000XgU0W2BcdOUhiPVcs2pQjrJJ0lCIQefdkpYRUjyRNHE1bXucxODp+Fw5gaysw3e33ZktBrMhFRGWJbxWSPBYpIi+S8zTkkmMuRanQ6fY7xoiv6L0o0kR8+dRwZAC/+d/9vd2XPoJ/WLntdRu+8LUkz44kNOJY5JVu1cBNewn6+HmjOXTCsEuSER8y/oMiByLMaggUfO5mu2Wl2++0v3lRyst+MBKtWOlMrAAY0ZsLRUzFhsynw61II/ICDbEiDBs82k/GNeIfZlMxhoM+9aloSRFpcFAs5AvqFyii5gzezvyk/bdvQ0/aRTwc+JXArtb3z9QqpTXNhXRcDLUzdt3djrn8gWT71/d39r3bTk3lrjOggDRS4wo94ug2d9z6bipvanVmRkxfNwwl1oCpIlYLc5uD7eNux06NE5YKKwJHNH1AyVzZVtQluzgEduy0lrcaQmrjkqzoZYPb7Ueti2EegNOOOxftIOrkOnprGAxmGXAypLRzDWz5fUtw+exphNPhXxOX/zwmY5h9aUgW7Fw4MmtDKyzmq0U2sYs4Y/76mK1UGfcUqPX1HWzoR4pGsudsS3IxeUlrhfyOqywoMgTg9kI8HGu248N3d60ddvoWwlqF38ULwU2vYpODk9sM+VKuo2lFc1XTQwdw36xmWmzGmrQbujm+0srXYernbyNb/1n4+EOzxCWdUH4XylfNOmVv2i40/h6OzpzxuLw476trOPzY0GxwRodF7qtR340C3Vhi46QdXxupTJh3jgV0OGiUvm0oLZ2twrF08b1Q4FuC+p//A//HeNRQZRhgAtzgg+cCyglVDKMqtdkDXZEHxwf2A+wgevARS6fVBCSTQimwtqXx6y3doeJODmFi3UtFdCg39Cw09Gk1TeLdziZ9btXNDBCQRVZUEHcuQO584m17NlpQG7FYwlTCvM4OKY58vHb0IVEPAvuCoQuOwkqCOwTLCjuGCMGoiiZOSUewSJOAg5hxSAmy/BaIxJA7u5t0eYLJfMyXd/fqTcZycMCwobCDOwxvzUJCyKekBOJKRkCXplQzEn5XaFI0lrWg2bPAB5YUZIk1qMbM87BY9oD1NaIr2b3P3yEp9RuI/sZvS0K7ZhFTwamQ63u32o1aJky3ZYUEZxcK9fM1NC40NYN2KWZ5kSPIWZvqGZroG53ZAEQlKjPnh7p7KSmg3pe6VRCO4IZUGgAvoHACp8eQfOameJIzcGDuZ9bo6EGU9ew0NwheEdSqEkyCR3VCnpyvq8CUi7Two30/sODLq8bur1tmvocCVaBX9mUKpWKDg9PtVFEH++amm9DylUh3JZUQl4WoWIamdD143fvdffQVod5VSBkIeiJaMzSIlFbLJdjxSNhlQsVY0ECEeV5shkh1J5zt7RV5juPqRgYPEdYdEGo8DAh4Gig0sdO5BsVmXlygBDnhE2JZgYoNrLIuKvTI8DFyx2XYS+zV0u2/JM/+nd3Fnu/RE9FF8N/eUyNG6UdGrEXnkEZC6p+VFeKI3COBHUrkD3AAP12OzUp8TFY32OKpnIKF2raxRLyNkTJTOR2sX6vtY7ENZ8vNGg0jVdeKmXNI4USG+0WFg12EFq2PjDGH5xSOqELtA7kfG58CRYyD8vvVuJQjfulks0eEGCiCeTB0SHbGIQmlwErHdEysNTEnZp8ig4i5KDFbqtbOIPDvsYLVx7NGWunxqyzlE2llEtnlMLmvosautrJ4zXKK53Gir9Vv9nVdr1TJlc0+hHhzEh2fm/Ge9TA+bdlH8WFFEubkZWVC+FyTSgWTGg3Hsi9fKV1v2XiZVrQpK6jXDexqmVwBGTBBNudJouF+sOxhvC/J7hnx2oxsI6GdX52oPPzQ11cHCiXSmszx9wHUosLuQHk/LmNRzUwVmfSUXc6VG8+05A8Jwty86MxifSpoLKvF3V+fmTqevRzxMpe3nR0/9BRp0V3c2unGJ1AHMYWNbtX02ji6auvX6s/Xihdqqlaq+n0qKZCPmGdRyCZ33/zvS2o/mNETaVYsu87Qedwxcbass0+lykqkylYlG0cLF00ZlI4MHILFoHBmHyBNyc6nWarNB5jVvkMcO9OxgM7qSBAIXYwAQJCXzqxiII5dCjFqA6icYXTOQWiCW1R3VPm/9l//Uc76C/k0KKC5sMK2KKCFR1WAhUAL2oMM5ZjKgfainbs4uPxmExv7d/lbUEcS2lkg1iAgZmSAfs3kFxJj+gObC6wiSYsph5oydaba2+vICcJA4DU9qHarabVygxLM+mMCuz0SbqDPBjfyk7XhGwhdkxOKqg0aUSZibivWNhtTUDLg6I7x12BBcXOxKniz1PYxZbW5mZ3RwWALeKh11Wj11WTuxSnIAl7sZjydJZyOcsdyiXScoJJxTjymV2kMya5oYwlG5cmDbsl8Bp/foGOi5vmJ1Hpo+3O4nbY0CbSqm8n0DKU0i6UMu3astfX8PvfadltmX8WmdcaquKjlowahRPKXWI8nFhWFYoVan2C38aTmW6v8fcEdXpxoosnp3ry7EyFdEa7ib+gAmGcwZ4NyVdUHwb397TYuZrQBXQX6jPjGkENQj60ViYe0X4xpf16SfvHB7bAGWQ32n21B/iQXHvm6VhER3t5lbOOnWpm8ovE1Gh09atf/Fb3D12DoUDR+uHLJzo8ripdSGo8HunVV6/VaPUsaZDs4v1yWYVMTk4soeVyoXb33hpMuBtwJJcrdVM/0OhiYwIEg42DZEdYhus1ZCbuO0iGfN6+XWlCATtJp5gUXbKsPPv9lJO0k92U7ZSJj25fq3jY4BNQlGM+8UlhBb7/0z/e2QtKQwKKC6mDBGxZvm1IGUqoBEOviC0qC6QyFJnfFeTij+iJ0gcUEzFttNNZ1VHiG5M57ZwMFzBrdiw7HatbA05Go/FEt69fGb+NaX0qiet0o/l0rBYx9tOZdedAbRULJaMQMbBjofAwESk66aJJW1hQRK1w2af7yM/E94gfyEKrJxNLg0ePRznDg6HuFbMVSsP53OIxSUBcBgPqTMZqDwYGfJlA8NmuTUdYgH2ezaqYzyuNRWUVUghrC0mBmYyq+wdKZ5Fn+eHNtpc9UpzsrrokhI50eqOD+98HYmQAjauJdsuBnyqYKisYzyscSWnW7uj+q19o3rxTlFEifIMY5F6U1gAzoerRiZur1cXqQYgBYuiwEvGkKSk+Xl7ajfzs6YVOL851enGqXCqr3dRfHLsQ8My5xoOhhaOhGMGPFIwFtAzuNFltNJx6Fiw+Hc+M9pOJhXVUzataLatQr2sZCOm62VV3MjOwDCcdiMx0LKpKNqUs/iPGLWj81xs1H9r65qvXur26N0owwJkvPn+qkyeHKhzuWXPl4/dX6nWHFqvKILeazytnQH/HSv9bQsWnY3Mhp3J57R+f+LzxdNJ8Unik+Oxx7hpYkzTTTUjbHdWOPwC2e3GY+dTaR4zZLw4KwraZbYHVcyx80FJIPpF0LUwPlwXzUVPDKjD65v+2LdPE5CvmLHxxX91MHVmtV5XOpHwt5GalDWpyb6GlLb6VtqutBVo5RtUJaGHEHEg6SYNbbBNZ7VI5BbJ5W4DT+2s/rKpcsYv87evv5U0nyuf4hlmsLG5Xk+HAThb0WMg7krRxk+wW7DxrjbBvrKV4wm+PYsMyS3PGMfSwdWy44Jq4Fycpu+9Uw37f0NGYI82BGk7K2+zUB0wTCiqazWodCWnkLax0mhjDjeEgdXXITigu49jegzRKehMrf1k5+WJBZ0+eqrpfN7s55acN1fjmHsO8F6OhWWL8u9/auqgYHNceNvCFdt5M0bgjp3ameL5qBNN+815v/vL/Uu/qvYKrteLhpLKZigFE4mnKm6i10MfTsbHoKYnhXDiJpGnNAPaDicNucPb8uQ7OzlTZP5CTSGln4XeQmoC/zDUfTeSO0W9OrYWcSMcVTgDajFvqReMBXvnAUjKcaFgn+3sqEUlTrGgVTaqPNIoZXZKTm0iEnTH0YDNGEA17cwuUJvxuOpqo3eiZHvT246XCu40uTuuqn+8rf3GoQCyucXeq6WgqdzZVeLdVLhFTArRCLGEsycvrj+oOB1pst1Z2H12cqbRX9ln6WJg919zAS7KHXQIqGH5v5BJqaSmZj0oHNjGGDhZksTIiEs0KTi26giwoTitbVI8sRkuopDqhy4eqnpJv0/ztjhKPD57TaTEeW8rAuN+z1YmEB8kRq32N1m40NGkQ6mYuaUDvI9uAoh5Cyq2Z+yhtIPGwoHbJrAKZooL5PZuy9y7fmEWksH9kIcZ3r97Jm4yVycCEoJsHu3xh3RYufzhnGdBxp6PZgA6Qfg1HOc7U1Rx9F3ErUVN1Z2xBgSbGcbpR9Pfp3wAWXQ3HQ7t7UQpu0Gdt4xaezKV7DvGUBRuJ+CZF+AjM5zi9aZJgIkwR0BWzFxUu34LJ/czjsPdhLQcHtgmVKnvmQWK0wC5IB4/UB5cSEroPJs7NQoGQD+anHUyXkTxZJ1NU7ekXytVPFcsV1O819fqX/0T3777TpNMxFUMxU7N0QgfKEXKwYMDKbwCS3G+q5bK9BAy9GQvc3N3aHe7k+QtVDk+UKVQsmA1hK45p5lqei0FvZP4x/s4mkEwnlEScnMrKXax1z1yo07MFlQIlcHKgQrWmYK6idSIrN0jaSULptGPQF4M4U+Yyu/F8BrncqYWJA8IEYtp9aOrqu1faulPt1/IqndSUfXpi4uD1QmZbmfd72rozxXYbK71CTlqDyUzv3r01UM9kuVQim9HJkwuVqmU5qCUY7cDcWOPopaJi6O2Z6mHqruwQpjFiJ8ujX4uCgnsSQ3K6ygBPuU+BbMPPR+nnh7Kh4YN97o83yPbCrhTYTl75Myq0SAwHedmmU62mU9s5ExnHD9ri/1sstJpM7dJGVinTtASUH/rznb7llq652OLNYXcCRZUpKAz1p3Bgu/LDu6/sA6ydnAslf+P1Oy3HE8McM0MYDnuaLxiMckWIWdZU/LH1TEmVhYgUw4y21LDZ1MO3r7QYDqzOZUZGFhIkm8VyZgNJ/E6RRNR+PhP80v5kMEr264zJvSwo67rVVN+dax2JaBMlbDpqchkU9MZIoEVv9yi6nxE7vWEear5WZCMl4bQbN2FrO1mlVjG5Dr4bBr+88JR7y4nfdBmhUXMnmrgjDemgdfuaDcfaTGYqFGt69pO/rf2nP1B2/9AWys2b3+rDd7/Vm69/q2l3qGy8oFy2pOxe2U8WSfrp9JyGdDHLxaKceMxcpNPpSM1u04SdR0+fK189UCieNflMcLdQILAyyhBOV2J6hq2exkidlitrgwNagUoLdbZ519RkMNR26Zr0i/Ixv38k5WraJHIWH4T/iRIqTGwqtwuabNuAtoulVjh6CQ9Yz43yivpg3O2q9e6tdvOxioWksgd7Sj09VSRfNLX7illkt6PloKfNdGSzPKdU0XDm6s13r3Rzf6f+dGo+uKPzc3v2mbSjVAxtJdymncIQmlgoazxWNKIWmntbLUBom1sYwbMP7KTpQBePjh4aUwMFIb22EhphLvNB3gMYHVCPWVRxu3oE1u63O2vlQvWEjzedaTv3d0qGXMQ62gCRNiE7OFgv7jAwDY1cmtZ24WmCjWM0tk4Tsg7g8/D1ovmS4qUDJSvnmi9c3bz9KxNnHp49FbPJ5it/QaXQ820RlfZNDoKnii4KNoAUCCxISLm8vTwsKEqc3u21PvzFn2vWbiqTSSlHUn0BLVlI3nJmrHSgJ9FkzNBagoIaRz2M1H6u+djTuL9WuzvWTbul/nyuRTBoaYNE4BgA/zGlgXYwV//fT9rRfVHaMGsKxZSOxhRk8j4e21yKkxTVepa4k8cAL3b8zeMQcerNNZxN1EdJPRraGIBdHzVEPlfW0x98qaMXX2jv/JlF8/QebnT5/Tf63a/+wvxdSTqASLsyKTkF8pb2LN8olckpk85adzQWof3tyZ2PzakL9LJ6fKZkfk/bkGNKmKBmxnWwcO5eT/fvr9S5a2nUHxuCC98QY4tMJmeJf4vpHJ6z4pGd3VWOnj1Xtn6sXbqibTRNbvojB92X8vjWwoD5w1BQrGZTK2tDW+aMjACk+aCv4cd32kwHcpJBJStFOU/PFDEdY1xbd6lVvyO30zIQJjyTXO3AZGOvvvlOV9c3ag/6Bks9ODlRfb+mvb2ycmlHCYuTZUFzp/aTOZhfIqMiZG+xCltGrqkpmANaGiQbKUJaCE7AOEkjYfgDM4Y+AqOSmIkJTClkDa6Y2ToC3vRXOx4anTlmEV5/oNVkpq3rWYcG3ZR/WkRs1uMQXJZMaseuSy0ZDWk1nmh8eWuhWche/AEZolrg9zVlamfKHX4mb73U9btfGdHm6ORCYXa81+/ljcZKAjQJB6zEQmQ7oku1C5j0JrdXVf30QtkSNCG8KMTArNS7u9LVr/9SXr+jQpYXOGWWEPRy3MNsQMcJFeOEIvXaX1RIiMYjUMeuxpONBlPP7lAAXoA8r5jDWE6wz/ihp+DnKAEWQcPmwx0ZK2SctNIEzNG54vTDJGgjCEpRTJt8WbqkMNA5weg0rey5gqwejV3LMsKLRCrjejxUIhJVuXao2ulTHb78kVK5gpbzqdr3t3r33VcaPDQUWgC/XKrvThXPZnX6/LlqR2fKl+tyUrnHJHpmb7wMRAN1rJOVKe0pmsxpG0gaRlm7vsV6EncJj/HN1691d/Wg0XAud+bHtlDKEx2aiie1x/C8kFW55GjvaF+1558rtXeoXSRjYtgVQ+ZHkMvv5z2UVOZ890PctPUU2JFT5esB/z+m3rNJkvu88j1pqrK899W+p2cwMxiAIEiKXFLakLTmxsb9bPtuP8G+2rhm4764ujIrcelEUgBIuPHtq8t7k5mVpjJvnCcL1CKiAxIRY7o6//l/zDm/s51Psbp+B4+WGpWRNXmkLh4hXq7KgVLcHbBZwhr1ML65lIFOpX0iUJ5XL9/i9uYWg9FQqgCW24fHRzh/dCpLflZKLNmorOCXR2+ay7AKkpm4ZogJ6prPuBgKd+y/Q0kz4YGSqCDXl/UMBylRcB6pS4ZMitOUhyWSEpYuk9zV4O9DvlGpINhtXRFxMjGbRjbaItZr+oxUpPJ5ZIpF5KoVxLM5Ni2yswpoDlwuYT8MYE/nkSyIxj9zKWNUo1BGvvUIjUc/ELHp3fvfIfRNHB2cQfWA3tsb8VtxhyGBaHFdkgzHe2Amb6lCtY6jRxcCwBRZqEdRo4n5oIvB21dQ7A0alUr0RmIpRomQ68htQr8L31whs4gUYBuShsTx70qsDms7gOkGQkqyQ+ZEqLKIjmZwEcebvZPs4hS+wTyhlzKvlVL/bColX5xqcvtOjRg1e87GlOkiJ5vylmffFaMmkgtqAkoYtuZjbXrYspzWKeB05HvRGc0Tj6PcaOP4+fdQqjZkGWmu5ujdXWMzmUCxfIGQ3A160NJpXLz4Hg7OP0C5eYJkpiheKJkiKgSFmnCsqRygRDoLTRiFSbHh7/wBzFUf034P95fX+PbLV+jcDrBgKobtSj/BDam6g1j6L05OcHLUQPuwiNrJEYqPniNZagEwEIQ6fC6KhTvPxWlMFOtcFEfjzgjOEoJgfQ5ySIAN4UzHWN68gbMYQAltxMs5pB9dIF6uy4FiS6ExlnPUw+Dta9mRleqHMlx4++Yad7f3Inbmz4d4bcYtMZq1Wq/KzcFe33G3Qph1Nkx05y1LcXEQHSapPXgzKRL6wLhRexvIvo2Hjng6eqmooOHnIYEaDJswuOBnoF0CGntlXjL9l/81Al2yxnVI/WEmkS9IKuKx6JTkeLrUOkCu2UCqWoWaSsHlX8ZzhEkWst+ab7Db2DJNI1vANOdyMLaKjkz9DCcf/YUMK+7e/QaBs0K7eYTQU9G56srBZdQobRwcLHAPMInlAAAgAElEQVQg0e93BQnNmzOb5zia1JmkKIOZXTtfTrGez2BNF8jE4jg9PEKBIWuEH4oW0ZdhAEEhDDEjZHLtOBgu5pLEwENlO4weBRjT6nAxrWrw1Cj5kMQhkWARS8x9F3V4kl/AhApf0hapSmUSHvuqdCEn6meOfinZYhgbBcYcfggDLm5IqcDRe5wLRS4ZfR5mDwvbwoiwe8dGij9ahnxba8l7Pbx4gnKtsc/u8oSQ6ps2WfpYTZa4ub1FEIvj6OmHaJw8QaFxDiNTlgeE96tG9cWO4BmSXH3xoslEKkzA8zewt3cYDS5x8/o1rl+/x+WbG/S6U8yXroTIEQqZiieQN1JoVqq4ODvG6UkDB8clFI8OEG9fQM9WJVoUniJKfC6HY4lMlOEURnkde4if0IkIxvG57fNd6LYLezLE5PY1tqshYrqPVKWA7KPHiJfqUBT670Konglr3MPo7WtR16SzFWysHa6u++h1e5iNelLRnxy3cHRygMPTI+QqJYQ8UKy+wLxyB9vVUuYDRE4zYYTroah3YkXC9QM5KDxUtJvwpuLB4jKb3EdXKFw8iALK5HqIKhmW9CnamBJQrn/5X0KN0zqf0fPcHfCPVsWVyBPKpSBpmRRyZqtVMb5RF2VxtGpv4HvcWTiIORyJ+lHQsWPD2RJX5WDth0hWDnH84mcyTu9cfy4HqllpiKX59mYA29win02ikEujVMjJyPvhoSNTuWQ6gwzLuVJBRIuyK1nNMBr1RPTqrLbIJzO4OOFeJR1FmlCOv2MKgyaBwryKfVXD3LTQGYww2ZiwdqEw3viy4II0oLCSwcZymDhSpSFuB9+JhMJ8PLksjhIkqM73pHTgqJsNOFP5+Hes1SpSDgSO8L6iXpLqZkElx/a5WzriLCtDyHBnbm7QnYxEMZ+kEFfWBjORW/EwFYsVoQhxH8hImBgfWV/BfDjBu7evZI/WOD1H7fgJau3nSOVIOo1uQpUO1oAQSRrzQnlBcXLK7obEJNvpYzy8xu3bVxLIff3uCvd3PQyGS1gWb2ESf/M4KFdw3Kzj/LiBo6MKWgdFZNtNKK0zKOkS1J1OCiUCj7cTU/2y0DQeKN5OEeRS6j6VkimGPEQcCs2ysR33ML15BWczRswIkKyWkD27kAMFJKOhxs6CPR5g/O6dOLAVNSkZV537MRZsU7w1cllOHdtoNKvIsZfOZRBwdUHJF4GZ7IlWJryNGfEsBMoZBQpKDA9vqZApKiz7otLPkQMV3VTkypNPSWc6nw9d1ZGmcZWzAoYtpJNQXv8//zlkGLTiE9uki8CQew0+gHxbu/TNZ7Io1snTo7t0K6PzRb8npV0oHR911dFoWOFEJIjSgijlcRQd8VIDlbNnsjgddK8QuqbwxYm5urp6gLnaIBPTUMqmJTKTUxVa0neqhsbJGXJVphwm5Yexk+Uj6UTXmHT7WPRnSKtxXBweIp9JinnQ921peLnj+Y4XyJECUwp7ozlm5DFwEU28VpFb9bT0WbyUCJphXi237CxfFzOO2ekm5gNBrRsNZdEkiPsejpr5oESmx5xg0tIUCju2TJgKqYTwDjjqDQi5JG+Cj7YekykiZbC8cSfjkewAhRHocmfGep+4Ya4gsgL+rDdZajUl/oY7sGHvHl9+9TsszTlK9Sqah09wev4TlEqHUiIyDA0hZTR8BRuCNJbDJHlOfDNTkuXCNmeYTx/QvX+Hd6+/xLtXL/Hm5SVmwxX0HdXhZTw7Pcb5YRWH9RSatQxqtRzSrTpwcIwgW8HOpz0jDVXNCsKZtyATPwRPzANF4aE0pDxQFNhymc2w6zW8yQM2V6/gbsZQUgripFGdPEKsUEMIQ4i4+o4rigkmlwyvHovYdzFZYdydyHS42Myg3irj8LAtE19+hjtCM4tpqNkUNMJVQh2wyUnhfMCC71gIpCznTjXqbbnC4PNH+RhtMYEfEXvZxlkuaVOeVBVbJn2GGpJqQtj9xPBx0qpc/+N/FbMIYYPsozgWlLqTDwAh76m0gPu5i9AYxkU+3GSE1aAHhxGMMT1yMfIHxcuNIVbsGeIEc8ThaXGZ9BWOzkSVwDyg0LeRT+piZOzc9SVRQw88ZA0DtVJR+Hx3vYFgtE6ff4RCoy2BV1KFeTas5RST3h1Gdx30rx6gOD4OKyTSUhBJh5Mj7lhao6k/5AvCZqia5WEyM7HZqdiRvZ4voFBh8ndGhga8eaTW5sI68EXZPpvNsVxuhJhLOhJtGaIqViIoDQcwxK4RuMI/q1GvIMsIPseSgLkCBbUxTeROPJMbWgYUFR4NkJoCN6THao31dCIHSsoK/sBYjto7+OYOaSOLg9YhTo5PcH5xjlIxD2XnYdC/wR+++g3G0w5iCQ2N5gmefvAXqNdOZcRLUhMneGSCq2EBipISy3YUvOcJJo4Y6d2Oe78FJpNb3F5/jbfffomv/uULDO4GUCxdsAAfnp/g7KCEZlVDtUyevYFEvYTw8BBBpgZ/l0eolKDFKlDUbLTbYVo7Ow4eJvGX8DHZxxSJ2mYL+Gv4lA9dvYK3mUrEp1YpIXl4iliuIvlhdC+ozhab0RCDt+8xfugLC3Ez38BbcW+XxOEHbTSPG6jWKlJlDXo9yc9NtSowygXoqayo6FWXbzE6Kzg82srSVyRxHFIwDJ1f+9wo8jsCory9UA6U7QbY2DusHV8OFeE+sZC2ebIPI+W+sn74JqREh2USG3kZD1IxkGbadgqqQCl0kfvwdnBXc/Gs7DYrBBI2xRDl6EqkOJZCVPFO0UVJlJMWg1GqoHx8JvgpodL4WxAm7G42whTfzBdwrZWkiTOPlw9VfzgR0P75h5+g3D6AmiSknYAWD7utCWc1w7jTweW3b7GZzJGWcaYGLR5KLZ2OKUiR6U3ss6pi5XEY4WNj08uTRqrWQqpQkttJamDu2nigZPoT3VAcmdJ6QM3hZEpcly36OCosKNTljUWZFtFr1D5mc2k0aiVkGW/qWlC2FhSSfaTu9iEkZeLW9Bg8w8BWAcwd84M3sBbk7jFFPSLXCq1NAG8xlIpVXJw8wunRKY55E+eywgEfjzt4+eYzPPTeY2NNUCyU8dHzn6HdOpVRPcE9zADm7aShCk3JQVWoKtEkJDx6wikvpODTgWUzuKGD28tv8cff/Rr9yzsEix0KsRTO200cNLKo16gICZAu7BCrZLCrtxBmmlCUJqA0oCgNQMn961CE4x0xQu4j27iS4ARV/mAPSriBN+vDvnor6fFhSoNWKiLROoKepW+Lt70LfzXD9P4eN9+8FGXFfGHKkLKYTqPRruL0+SkqrQgHTofB+29fyWK+/vgc+WYzSvHQE7IPk/UPb2eGc7Mi4a0kQwpvj3X2ZBXkmYQUUa7mSnviOSz7AuEHbjgRpyrEi4IPNGpfyWTZuXM2TnKg2BRzM8x/jDTdohH5RWhqXnRNUnfHtG1GfILjYTLVJHdpH7vCqZZG7gMxvCwddcRzeeQabbG8Sy5l4CD0TLjrFTZ7GQs9UJytUfFA2cdwNBZJR/P4HPlqQ3KjxLfPT5G6N8fEbDDE1esrLCdzSUk0kjGkcgmkDU2ae4OLRY7QEWLN4DZOb1wFWjKHfL2NZL4oCgw6NPklfO6dL4tfTvHEg0XW4GqD4XCMxWIFW4Az0RpBtHocrctinJe5gUo5LzdUPPBEEeAQBGNupCH2We4xjY+5r3oca9/HxNxgaUbSGurjeNtK5BJLNiawG0nU6y18+OQ5zk/O0a63kUtnZIFMxNbV/de477zEw8Mb6d0+evpDHLSORcvG70kOu0ITZAOaWuC8NlJFR6EZ+9C0yCvkB7SDz9DrvME3n/8S/ffv4Y9NZKBLD9WoJlGpA9nKDomiC7WYxK7YBFIH0JRDQGkDaFC9F/VNMu/jodlnOkkKIxPl9+BLxmgGG/iLIZz7G/jWiml8UAt5xKst6BRXk5RnW3BmQwyuLvHmD1+i3xnAdEIRSx+1azg6bePg8bEkTHJ0Puj28NXvP8fW2+HkxUeoHp0gkS9KDBNXGdFMjyVvAC8IhAVJWIuEFSjctRIz5cIjCmKxhkORr+nBMalooSyJC+Kd6BW3tMZzQMdfq6sEGG3pa5DTyTJH4iB56PiNs4FV6ZuPbNciNpU9gicTLv4FGGAnZ2S/Z6CgkL+eOxeOzSWbldKMFHOT4qLJVciN8iMZ07o/hGuuoTElIqEhkduriPs9KbkIZqd7lBm+RoJaa9JVeTVbWC/XGPcXAhihgDFXzKHULCPF2nm9QkAWhEv7RYBtTMc2UGDRGhVLIZmvIJ6mJSRiq/H3FkgNR+68jfcfEm/d9cYUSi4PlGlS48UFAH1NvKkMgXP4XGkmiPlNSQh0xlCh7Rx4nCrtDwvrcuz3HiwhKCK9HA4xXC1hUZaz28GAyvAWmSyKGZEJ9geH+P7H38fF2WO0qk1kKToO6WCdYTh/j7v7r/Hm5W8B38EH58/l0NEZIHzxBHHYReh6C6paAgJmPvGh5qHdZ+RKkJqGnawEVpgML3H56jeYXL+BO5gg5Qdo0HJRTiJfU5CuAfFKAJWO52QLiB1A5YFCE0FYo4x1nxjPB5c3VBQxKgIB+YN52EglovV8id1qgt1oIEMKNUN1TR5avgI1kZJ31c5aYzvpo/v+Lb75/ecYDWfQklxmV3F23kLziEmUNZkCc3L4cHuL3//yt5K88vjjH6J59lj6cII+o90bRdOUcUfYcG7DfD7TLN2ZCoMAOgcVnNKuLDhLE9Zsg/V0jeWUXj3Kn0hz0rHlz4Fh6SaBrj4U31nJ7Rt9uFEKG0sAWoa5oOPbbP/py1uNO5VIOxHFmbAGj9IXuEQkalecJ/t9g3gXo+kJDyanamL02wm6lyjgWacDj8vJVAyJbAKpQhpbx0L/7g6z8UQEtHTs0rbOPkdlvik50oEjDllrQ2pPTDKOSGaqHTbAzIPteAh3tYzqYk7m0im4ii4l3041oKdJAk3IwSe1KFq8shTh98990z66MgjE0kBQDKlKDMwmopejVL7rKI8SUit1eXqIRJpSHQN5Mrc1KjLW0vgSo6uQf+7pEkljrx0MZ0tcDYbocchDMSZtMAxkVhnKHPmvEtk0Do6O8L2PP8Gjs8doMqU8lZMH0vHXWDn36PVf4u3L38FeTlDOFlHOF1EuFeUllMzkYCQriMUZFlcGQj7sDLrmj0yaXqlAmIIeZfsR73yH/t0XmN29hvVwj9jWRjWbQy6fQKKgIlmNI9VKQc8XEcQaCNUmVJZ8qGIXFhGKlytyx0ZOLb5+os2e/LOPtdntD1RgLqAsFzLMIodQTeegpvOSvs5f728WsEYdPLx9ja9//zlWKxul9hnqR4c4PGug3CwjmWdJR4W3hfvL9/j1P/0ClhXg6Uc/weHFMxRbbfksg9CVMph9I28ocRwo/P65tKWjm/PPnQh1VclLc+AuTZiTpbQno95YwizI7eOONIgZYkjd7PtfxZpdhTTP6XEOY0OBaEgsCcWj3MFQn8RiXIhDmgSQiS4tgjJJg86JkmRN75MT5C3AL95qFCbK5jwicbKwj4SIITaLBQa3NyKNSTAwIJeUyBqaB6/fX2LcH8Fh8veWo1+KHTRRlPNq5YHmrcjDSvUxPUpkiFdbVbnOZz0eVFMiSwz2SYWCQBdpkHM47UllJHtIYUkk4A4OGujs378oCNTkd0HTpGVjPqMGj9O+QLBUBLDw9qJUhW8mlssMD9MNyp0MlOp5xJMMT4jMaklNh7HTEd9q8OdbLB6mmI3JXDAx3GwE8LgggZW3O/1atOqnU+I/Ozg6xJMPnuL46Az1ShsZCo65RA15+3IJe4tB9w0m/VsshwMpfw8PDlCtVpHOkcpURTzRhBarQtWKAIcTclPwe+WbWuDF+7WrA9ceYDN9iwV/z6tXCDdLFLm4JlGY+cilAsrHh0iUmghiFUCrQFWKCJUcgjDJ9/uf9k58Ue/Td/cHirDLCN/Mh3pHCRJRdRZFqAqCZFpYJLSnSJVEpcdqgnX3Gt13r/HqD1/CDzScv/ghWufnKLQK8hIWlQIPrbfB3fvX+MU//IOEmD/78Kc4vniByuExjFwabkgMmgXHteTvQZMh1xqM+hFZGdsELpyZn+V4ULae8BCtRURcur95ECAq990sx9P5gsSEsg/jS1axJi9Fy0dLc+B7cEmJJVqJky7eQDzBBBVKYDFTNWjToEkrcuhzhCwPurDpqDjnjeJB4wkgFH4/hmQzT1kHS0D5wFVdTH/jQV+8TfGMgTQ5e5WClHrv37zDqDuEQxA/+xYeKraonB4SYsg3CfdMJH9mM6jmC5LJxMgbvoVm4768fZn0nmW5mMuC6+rF2sGWSzx6gWRyGMmIKCnhDcvhi9y81C1xH8UoTtvBekX4CvOMaEQj38IVJyhZbY5DSL0p3y8PVCpnIF/LQUtpsCk+pVGNH76SQNqLYzfbYn47wnq0hLVxMDdt9Ogadmwseaj4jtc1yW1qNWtotVpoHx6i1TpEs3aITLoIheRa8ADOsHVG2Cy7GPev0bl6LZNQZlVR8c2bQtXonWJJ1EYufyo3ltB6pIdyIriOHCiaMl3snAmc1TXWw3cY370SyiuHPixx7V0II1dC9fgRspVjaMlWFMrGpEPq7uj4/de7KPrzZVrOmd8+NZ5mSs9CENjR0MR3odGoRE8ROSTM1BUrPieEDsxpD6PLb9B5+xLXr94gnsjh45/+FdpPniJZ5efMG5FDDheKv8bd5Uv86h/+FpuFhYtHn+Lo/EM0zy+QKObBnz5JwKyCaFuJKxG0JWLy7UMzfA8h1RSOC5VDN9uFs9mKbaVz38VoNMNqY8udy1xj5oixumGboPjrdyEnUKSQ2iuOb6dyoPjWFnY1cUshx8nELIWybJTNN+X4FBNygBHXkc8kEFN32Dmc1rkyaeNS0XMs8R+x/6B03nLZCHLKZAhNlmFoHLvH0gnkykwUbMnk5erdFUbdEbZLDkKoftgjdXk3cekKZhDFUS3nZKdVS+eQMgyEsVA44ra7QTKTQPuojVwhLweYodWzhQlHi0OrVoktkpwjsfLvU/V4O4g0iLE8RAIw35apgFTSC+glSqanBGXrMTHRh21tRT7FKSVJSIlMDPFsHLt4gE1gS3+eJIo6nkZBy0A1A2z6C2zHK3hTC1vLxYZTu62FBzpMd55EtJTKBZwekhNYkeSSaqWBdvsMuWxpr0BgAqCF3W4F35tjvephMrjGzl0hl4rB2a7R695KJq+iFlCqPMajJz9DuXoBNcZ9EW+SSMnBSWA08iObcQRz/g7m/Brm7D7CQyvk0vlY2x5UI4ty8xSF2iNkS49hpBgby6ln5NqO9lzfqY34GiRcJUp34SuV4ujQWyEILOnb+CIPeRvQRZstye+vcBrJn8lui2n3Cu+++CXuX3+D4V0HhVIdP/rr/4TDZy+glUpQk4wN5QvRgRIs0bl5id/+/G+xGM3QrJ3j4OQDHD99gWytCkfbwQ35MuS02UGMRlq+Btjqq5EynbfTbrMR7jqdy5Thsf+V/LLJAoPxFL3RWILNOQnmy5fmV1mn+Ks3Ic1t2xVHtwTiL0QyQ7SsKNDl7ETTLiqvRd3GSoGqCk5ISCbSFWRTMcQVZuQsoYUuknEKUDiOj7R9TE9YrS35gVic6we6OCd3tCTzak/EkauU0T49ETJn76EvV+xqwnEyDWmRGpi9HUcCPFCZtIF2NY9WIY9WpoCErsPisCN04Ws7ZIsZHBwdiMqAP2h762G2sOAw3LnZIC5Hfi/hB313oGQ0TzGlK6oPbtfJbudNJSoSaTOjPFlOejg+NU0SUdfy0AlmLWNATapwFA8Lhwp8st4SyPBAxXNS+vkrB97UhDsgEZYPtYol1fjzKaauDTcOZEs5nBy1US4WENdjKJdqODt9gmKRZa0upRQUNtP0fjEFhNE6PQFlxlUfs1EXr779Ar3uAKatoVy5wMef/kccnX6CdL6FeIIC2ejmV8J4tHwNPWzXA8xHL7HdPEAJTSjSwENedCuLKR9MvCwjWzxGsfIcyXRd+tg/BVGzixblVuRc/e5AsfSVAYVvItjO5IbiFJJmzx0PlJ5AnDImIyeAGtEg77YY3r3BV7/5O9x++6UEPzBR5Cf/4X/H0YtPoVcb0FIZKRcJyFTCJYYPb/Dl736OcbeLuJJGrXmCi49/gNLBAXxDh89QAQmcc6H5juxA2T0TDR3jM05D6WolAd4q8QAyFqDfzMNibWM0W6AzJLN+KiLrKLuXDBNAMftfhJTXyLzdjJh6tIiz9ZfJZ4wPfPTWiRCzUknJgeJi05bpoIsYoymDLRTfoqgF3G0aaiCHjFc6Q7DIQNvYLpaWgxnRuisb6zklSp6oIjLlMg7Oz4XNQOA94xwHD32sGWVCMg//xuyf5KAryCRjaJK6UyjivFhHKh7Higl9oQNfDwXUWGvUkM1lEVOZK0VX6xYOrRbNGgIeKOkH//UfFj9i+CNBV7R4HO3ub+Y9gF6qXUr8JZmdMBNb+NvcRZRqZaTyGWhJHfbOxmgxEdsKx7/MweWhSukpJLQEgtUW69sBgoWFFF8wjoexucbI3qDvrqFk4mgdNCVJnYq4erWB588+Qr3WjHjtUrPxZ7WP1tyt4LpktG8Qww6j3h2++uK3ePf2HTrdGVKZJr73g7/G42d/hoPT58gXaY+IlOQKlRRSkW2xXnTQvfsDfHcW5SZlaNqMS0/N3pqyKyo6dKOIbP4xkskadNKZRE4VVS1RrpgItkQpIbcNp8I0M25XoorgYldLULjMR4Rci+8OFHtEQw4Jy7jB7Rt8+av/F9dff4HJbQelUg0//nf/Cacf/wjJ9hliuaKUlIrImjeYT25w/fpf0Lt5j0lvIri6D3/4M4k6UrnDo9+N2IGdx6mcQIK4KNdYGTDwjb445kjZNnQu83mwKRXwA6yJut6YmCxWmNGxsFoJ/FQQdxsLyuTdP4V8A7uk3/i0KcTk05ApH31SMU38OGy8ZDjBV89+5sADtd3R+cor3Ka5SpyYauDK7RQLPcRDBzr/Nzp8yeKWt7qPuckDZQpZlaQksunjaUqcWpIrxF6LSR5UEk8nkygvVgklckdiTJIJZAwNxRhwkM3icfUAWVqmHRN2EB0oPRmTZSuHFozKZBgAFQg7LqybNdl3KImE8CBocadcxdluxVlMVy/LXB4aDmK4qCZLgA+M3FCMr6RoUlydWxHbUnFcbNQlxd1IJ2B5NvrjAdbrKIGcD25cjSNtkJpUgOoE2PTGwNxEehtCIRfd8zCx1rhdT2FpITLlQrTTCyGgyu9/7/sycCBKiyLc6B9O6giFIUtiCYTsEoHpsIfXX3+Bl998jW9evUGgJPDBhz/Bsxc/xoff+wmqVKDIWFsTHh9hLRQ7r+YP6Hdfi/GweXiEXLEqod8crRP17FK866xlWphINhGPF+RA8bET9QhRCrSei4iUanMeflX8YpSuwTUBdwVdDxDPZvY5uj4ULYF4hgrxHJSQOVdRmsaw8x7f/PbvcPXl79F/8x7ZdA7f/9lf4eyTH6N08RFS5cb+hqJ91Ia16mH08BL3l9/i8tuX0PSkHKjmow9glMrQBAvGiXTk75P9E/1uvgON9nxzDW+5AMgT9AJBllExTyvHZusI85AwHFrw+SIlw4PzgM16DeXus/8WkuvGKRzFjHE2hHybc4LGppATQBJimeYdpx6MdTK/UQoJAwQcPDAAWRpNdy/nIDnHxI52WHMOxV5C3a6p4xW3KwGEDBFgKeTvtnDIRPMJMlTh8U0tAkVdAs1u6HXpD7CYk2++QzpHrnlekhBTcRWqs0DFMHBRO0A+mcaWoduhKxq570ahMs7nhpyPmRKHns8j3m4iWa8iVSjLgWLA23Q2xWgyxmpNoCMVE4QZqrLPYcIiDzHLEz40sqeiBoy8AhKgeHmmUsjRel4uIVPIyffVG/SwWHBXRiWKeK6RiKdQKpSEpR6SR8GEcvLEbV/G5RRgSulHMyLLE9pGEKLVauKHP/gUj85OxPtFbaXMFTgM4vo6oCl0KQeMEa7ktQ8e7vD65Vf49W9/jvlqg9bBUzx9/kP8+Kd/JeN46vnk/RsYopBfT0cweZjtuZSE1fYjpHNUQEQ8etndkFzLXaIMrbjKiBTl3KORw0CT6MPgXvDNfGYosDXIy2PvaW5gYIdiSkc2n0aiXBQ3ACfL7MP0ZBlqjGsB7oyiQOrp8Bbvv/wVrv74O1x/8QW0QMEHH/8Q55/8BEc/+KkYHEWEK3cjp5QTbGY36Fx+g69//xuRjD3++M/QOP8AqVoTBlUTWlR1UGrM1Q9ldTxQDDHYmUu4ixkC04TmetAZ0aOoYjRcmSZmqxWmbGGYocUFMOGj7LW5Grn/7P8I+YDTI6MzNIwNoWaIfYEqAIFZMq4myQUhQY173d7/GvHItxzVFhxu0JW5pf3AhGcuETAHyJxAofDR2cj+iRM1xrioRgzxZHQLUja/dYHl2oNpUSpPFoKJ0XiE6XQiaRzkTTCyhO7carWMuBZiuxojSzxWtSWqcxaGgUzuCNGnW5XTOfZgHLBTEcEAgwIMhmczuLhck+91PBljOBljMB5izkUr7f7cydFuncuh1qiLTClaAvJQkSBK2coWPm8txp4m0gK1LFSqqDUaUox1+11MZzNRknNKKFlaLP2yEbCRywp16wELE8Z2h7wSR+DsMFtuMFqvMNissODBCn2Ua2V89OIpLi5OcdQmcpqc9sinJXU4nbf+QqZXIV9M7k4C0K6v3+LXv/0HPPR60PQCzs6f4y//8j/g9OwM9PF/56i11mtMeh2x33CNkspVZPCQSNNGkaEJJfrZ7XdJ0QO83ztyIrpz4Xk2JrMBru/fYbacUoYnN1SCglkKTk1TZoGVbBKlahHFgzaMTEqEBXzu5EDpeSCM4JF8WaznAwyuv8Ld15/j3T//Bs7aROPoHMcffYonf/7vUD5+FAlfBTWfml0AACAASURBVEfNnncFz+zh4fJrfP6r/yFDsaMnH6N28gS59jHSBOjEI3qUpqTl5cOpNCeKVPDsrCXcJQ/UGprnQttx4atK9TKbzyXvazAeiyyNlxF9X9TzyU52efnLkKAJLZWX2T+0JCBLPhmKRwQs2TN9RzyNnKy8vfYOfLk6ZTImQ4N9kynGNAeqtwE2YwSze6yGtxg+3Aj7jIMIUoEKpSyy+QIyGe5HErDsAOu1i+XSFPoM2WhcAHJXtZXDQe41p2mG3Izr9QyGoqKdryFLHjdHn2RdGMxpYh82jlTcHotIDfF4CnomC61YhM4PNlsQ4eNkPsd8tcDSXGOxib6Yx7tjGjxFr+22WDTYv/ERoiLdDX1sOWaWO1uHTtuCnkS1Usf5o8di2ej0u8JJX5tkcUSGPfZgfDAZoGwQ70wS6y5Aaqeg4GtIuSo0B5gvN7gcDtBbLzD3bYnOabUquHh0jO99/AztVl0czPzZsMQmZH/nzeCx7LX450Tf72Q2wlcvP8fl1RX6vSmq5Rb++i//Ix4/foxEypDPmJO21WKMh/tLKX+L5SZyhRZSuQPE+JCLZZ46wCgTiX+iqMhlmS8NEsKQ7m4Ly80QD4NrDGjLmJEEzIcyDoXGM3uL2M5DUgllb3j69AkKVaLguNdJIZauyqEP5UDp8nJklpQ7f8Dw3bd4+5tfCRw1lsqi/vgpnv/1/4ba6WPBe8tvwikjeRX2BN2rr/DZr/4Wi/kUlfYjlI8uUD55jDz3c0kNRoyxtDloSlwkRwgdhDsLu+0K/mYu7At603h7sWSlPGzY76PX6+G+25ElfzqZRTadRyFXRJwOBnv021Bl1lGyDIU2ZiTlbSuVhGy6oy2FNA2yeqJa+LsDxdH4d/9d4qakfJL/hZtySjlCNnlz7BZdLPrXeLh5g8noQSI2OQ4giTWTySGVIYOOXAkmxO9grmyJ/6wyyS4Rkx8W81Nt5ihRXKtyeMD90ArqLkA+kZagYg5TGLmTpFredbCaT2GbTMygpEqV4DXmWWnsn7jc1ZPY+oFkA5NrRw+XydBii/GaHjwlEPhHken1OUINNdp+RP/lKgGcWCDfsxKoUAO6hfX98OCFlIr90VAO65LUXMeRSaW3Z2RzMx3j32mvB0wECvKugoKnoxQYcNcu7odj3C+m6JhzbLBFLKni4LCOH3zyAudnRyhW8sikDCQUeq8owjUj+4fJzb8hjImNbeLq/h0uL9/i3et3Ygf56U/+EhfnF0KJotyG4uTVYiI+M/ZKlcYp0oUmNKMo4WlMf2crwOgWJqho9CnxYEXTqmifx4mhYsNy5pguuhiMu+gyXnS6EDrVjoBMliGuK6Np/myfPn+CRruBWMZALJWBnihB1QsAsjJNDKSS20Jz51h2rnH7xeeYdDqwbB+FwxM8+8t/jyoPlCBA9+0Ix/LOHL2rb/DFL/8G42FP+PHF1jEaF89RbraiaaxBKhS/KDbgw03vG0tztitkJFpQd66oNbhO4W0/7vXQ7XRwS0GCaSOfyqNUrKBBE6iRhLJZ/32oadS0UTxZRBhEtbJUdLwG+f4Vwd5eNiLX8H73zcnKfuIlZ27P95N/RxABOd28qXiVOiZdtl0Me5e4ef8VZv2upHUw44j+KyJtjVRO3hxx6Chmcjio11Es5BAns482cZrlZNRLab0DdxWJSvmGFRm+SwW8A4VkWY9f0dRSBK8sUKj2IF+tXEQYT8ByaXemHZ2c7AjIwd6JEy32RS67F9rqqQMj4IUMDfIHGWysKwhSuriBOUEU1RU01Op1vPjwBfK5HBbLpXDxCPWkjZpyPt6IjvhtdoK4IgvO3rnSIKc9oOzraAUpuam4o+ov5ng57OCe8ZjuGul8Ck/OT/H0gxM8e3GMg3oeWTVEnD4tMr1ZPntcnhMkwr5yi8HsAZ3OFa7evuJdiqdPPsVR+xjFXFI0h5tRXwCXlJvFUnmkakfQ0kX4dLEKxCeMFGj81UoChpKRf/MWkVevVClRnIwk3DtLzOZDdDo3GLGPpD2FAdVU0/Nz2Dqo5NL48OwAB0c1ZOtF6W1EvKvlAL3EKRVCGYZxaLCGMx9hfnOD+UMfs+ECiWId5//mL1A6PNsfKBEoirggdJfoX73El7/8eww7V+LZy9fqOPzgBerH5yhXm0hm2d7wcf5X7n3EvaAnikxIriQ4WIlUOmxl1qMJRg8PuLu+grVYI6UnUC6WpR8l2VZZrv9ODpQRa0BXipHWi6ddeMGyCNjXyZEyIpqlf/e1397x8pIraT+vEL+N/I8ynYq0XFyU2vC3c0yG17h6+wX612+x4lh8vsCGUEEmIsaTSHEKlsiiVqyg1WihXGKWVFIypPiIa7RyqwE07gzcCLdM1JazpdSeB5egxpVw89jk87DzQHFnRl2AyqAvNsOJFFxflfBp7p043eOSlj0ShbzfcSh2miqOXl9X4TI3Kgyi24ulUjoO/nfGm4j8U9VQrzfw4qMXEmPKG5Q5VazjucfgYXLJKdiFsuNSXV+w0usg2nsZXoCCq6CxjaMUGsjqKXEaf9O7x9vhA26nffFQVYoFPDpv4vufnuPJaR0HeUa68NYtIdBz8DglU+jwjYvwc2XPMRo/oHP9Rtqew4MnqJYqyKUCBPYKi4euDE0yuQoShTpihQZCIyPCYpoBoXIIQcuDL3Z3A0nE1CQUtgic/kbjkT8JbqlW2axnGAzv0e/fo9u5lRRHptPTDsExcyWdwIujOo6PaigcVhBLJeGadC1QcFyCnirAIOUqSW8XJWhrONOpBE7MO1NoySIaH32KTL0dhZ7tk+YDSprsBUa3b/Dqt7/ApHsj2VEpIgpaR6i0j1FvnYqCRo2RIrx/GcoFoYj8TCwdHL5wWCGphgbLErjLFWb9ATrX14J9YwwsU18oD6NDQ5mOfh2y1EomKoixGVQ4XeGSbm9Zlqt8r2aUN5FcXfvp0v+iVg6jUlDusX1CnPyfjKXfl48iRfJtWCZTvTsYd9+jf/kNZoMHif00lxusl0RM6ShlKygVqihV6kJhJXCRcTdUAXC3lU+QTptEgip2Kn+VQBBRATnmqwXm47EEbbM/oUKXOitm+zBEjbovfpjUYSWzBZFWmZYlOwVm+rLs44FSaBeh1IpMayMmN5Pl+bCcyCdlc+EdU+ETD03ZDEvOWAz1ZgsvPvpYDIezGQW+myiihn0X41Q5IaTSROAnVHYEsCgCJSlp68PYeEjPPFSRwmGpJYTTq8kQ7/odvOpcYzAby4SxXEzi6eMmPn5yjE+fPcHBwTFihRaUJGE2GRlrS74Ep6mBi9V6ivHwXqwB1coxMimWqCNsVyNMu0Np7EuNE6SLDSjJAqAnhBtPJYmicIVgYrtdyrI+FoaIawZiLAl13irfiaij6oQTWerlNuZcDtS7t68xoumPOciWI4vcSjqJD49qOD6soXhUkRRN7o3MJR0FHPBU0Tg9QabMAGwvErZyWMTl/GADkP1+fI5YoSya08ilHGLnWvDWU0w6V7j5+nPYiwmKpB/ruiCljUwBB0fnKJVKMpzgQp5DK1kkS2Qoc6BcbPdfZJMw/dLgi8NxsZpMJXfMXDNjKy4i5EarKb27Mrz7JqQFIZXKCV+MGq8o+uO7g/Fd3EekFIiSByiKpd5N4fMmer6dsJ0jmUn0z3djjUiqJIs38XnQzMW09yUWk2v0rj7D7OEKm+kCq8lM5CLwVOSzFaQzJcTTeVFMZxjspgbYbenu3SLLXKBUQnjWRjotezIiu1jqEXU8n07FV0WFAatVlhgUudKKwbcPtYsMXWsfn0qpYdq2LOoG45HkQvHBp1WdnwWpSVwbcIVA7wsVA7zNWPbZGhURlOOq2DGLKBZDtXWAjz/5RILkmDZuWpHXi8tQaiQ5co+IShxlRNlONlMbaWy0XSjLLfSxhWKQxHGhJRnBM9vG3biPr6/e4qZ7j8lkjKQBPDmp4fsfPsKf/9mnODm/gJ5vQGV4mZYX+U5kQY/Kd9teYjp9kDKmXGwirvtwrVvYqzE2c7Lh0yjRnJivSeA0SagRDyJSZPiEuthj+NsZQmcp1UdMy0FVUwgpoibzmw8ETYQ6hUYk724xGg/kQBFTRnc2I4/kQKWSeN7mDVVH+bgmNKnu9T3moxWcjSq35fHjxyg2K9CzKpQ4X9ghQg5cpizGUwiqDSCTk35b/qsAWTdwV1Osxl1MOjfinSNCm310dzgGtDgODk8kSTJJDSqdBbTkiNg56o+pDKKlZkMcOOGhZJtzBcBp33qDUa8vvWqCzPZSAdUa5VcKlN6rbhiLa2I7iJGzzS2WvgdfysudIVMsh5gqSJ5ZlJxH2wMtD5l0ErphSK1NMCQn+3+6kfaoQ/YVLBNkGsTxesgt0Rbm6gHzhz9i0bvEqj+AxdCvlSUNPpnloZaE5fOBTqFQLCIR0xA6GwQOdVYrxBRf0rvJO0+lU0IV4rKTf0ceEErgE7TAk49h2VjNFhj0+piMRmLF55vlxac/RLnelNSQxcaW5PbhbI7hdI6laUo5SFIQASz0GAlemAnglGSpilhCTD/EauvC9ImiVlFpH+J7P/oRMoU8+sM+1uZKlOhcitJiT9kSvU5x3UBSI3FUg62yDCSjwkGw3kKdbZHcKigqaaT1yNc0Wy/x6vodru6vhZaa0EM8P2/i048e48c/+QTt42ME8TzCeAEwSjKZ02l/l5IhgGXNMJ7eyLKUeUpUtJjTO9kZ0h4fY0xruSnZXaFC9TZ/ZpFomC9ITvB2/hSu1YO9uIPHtEGbME1NlC4gSTWdgc7hAsufOPuvAIv1Eg+de4lnHTEydbGEt/VQMpJ4Wq9LhE39UUscBL0rgjbHWI5MJOIZHJ6codquI1PLIJ5LSE9FuhIWZFPQ4FgDGGjHcTSrAFnXMIlxDp/WGc+GSoa8qkr4RL83kD6x2mgK1Telc6kdygtX0Mv8tyjHdzDJh9xshONIb6DEGTEBhoF2s7mkvRTbVRTrFcmRkvam88U41GIhjDQDpHzsFEd4AzteneIJohuXB4rxKIT9ubJs4+2UiBvIZ3KCY6aBkEs8nYp0uaCiQQYj6SOEyx4nJROhHQKd3L8hzP5LrHpXmHceYDJ42rSkudeMNNwghqXNfiYpQWgMOaNPReQrng0tcGAoLuIqGevkwPFBJyuQWsGd1OS5WkXG84THWCvC6QcYDwaYDLpyEJ+9eIFcqYyV7WC+2WK6sjCaL9EbTzGeL7Fcb6TRFRIs1fC5DHKZpHAEY6yrNfphQswJrdx6WHo75GtNvPjBD4RyO2Aahr2RB4sBC8RMU2wsgd96AulYSuIkXVYTLJNo97ZcqCsXMTuQwUQhnkGtUhMp1NXdJd5dv8fby7eyh/vBs3N88tFjfPzpM1RbTXjc8ug5IFmBGqPXlqAUHooA680IvcFr7HwT1XxJ4P3WZCBLb070jHwNWrYMxaDfmb+GC88IVhSV/WTpLeDZPVizKzjzMfy5C8fyYftcQGsSKgDC/NNpEa1qiZhgAshXn02nGA2Goo7hi6NgJPCkVsfxIQ9UW5bFnTfvMbkfYDOxkYilpIytNqvIVnigSDCKIww0bggQUuGep8g5Fb3gHAvb+Vx8cJzS8Y5Mci1AGXkQSlLMbDiWZ5qCaaZ5JPj6931B2bGCoeqBvS7XP1yws2rhy5llOjkd2XRWXjAs96iGaZwfCP+/XCxFF8ntbx5CRd9BT1JPx1HxAhYZaI4jJ5M/fHLook08Fef03kfO3rgSQy6eQ7FYk7cy90kCB6Gei3gmXr/ijuBomBv1yHMU6iECI4RvzeD0r7F6uMX47haL0RAWHa7k6tEqTvKEp0LX0yjkqtJ00/bMUirHUGK+9ecDqZEpUuQbiAkfLJ0YMp3MZVA7bCFfLkVJ4RxpMPDANGGv14gpoaR+UGJ01+1jvNjA8gKsbUqjHEwWTFIfywdKsTAT7SqVEiplGvgKMsVjWjjFvBvXx9xyMFpbMHIFnD99LvD6OcflnHLqCmzflVuP8iLu8SjzSmsJWZiHBt/yHFgQR7CTXiruAilfRTWdx0mrDeLeeg/3ePvuNb748jM5UP/2zz6NYj4vDiQXaRcYCPQskOIahKLR6EXGh2u+6OLy9nNszTEqiRSSZDGubSSMHArtR0iUGghTTGyPzIaCUqbtIuJTiq4OMBE4E+w2XfjzKbwJAwZMzNYW5mtbMqR4U/u076eSssPjg0dnNKlClGHJgMaykU0YOG9W0T6ooXxcl1ymqz9+g0V3ItnB+VQBrVZbbDlGkvI3TaBA7OvIdwhjGcQ42uf6I05b1RrrfhfOcimlP53Y6RJ9aWxlNAGQuhtTpnd6grNOQCP6jmxAy47iZqUqicyjlMRxj0aBwdaJrDtk8VEVwSSXVC6N0ydnaB+2UK1WIvPs5S9eh6q2g5pw4AQrzK0xltYSK/LSmPwntuVARtYq8aGyQGTTyNwCHWklg0qpgcPTRyiS22ewEeaBIgbLlg+ODZ+uMl82Dp0gC0MVt8DOXsLpdrB6uMfo/h7TQR+L+URCBSiI4T6EwVgxjfVrDtlMCYViFZXmgTSrybgKZ3yPWf8ends7zCdTUUXwHz0ZR5acvKMWitWIbESuH3FpkgIouDMfeuhhvVrgvtOVA0SyjcXr3t1hTvPfeIw5J3VUHjOiNF+QdHAm23GcXy5kBfJCO7TJ5ELThpZMoUlDWzYDi/pAQlB0FdbOx8KyxPLBkTxvbrLRY9yyJ9h7sBeNHl7VDwU+muJeK5PHWbONhKJgNuzj8u1rfPbZP0vI91/9xb/BBx+cIlOikiWOnccBSg7xYgt6koyFhOjQuLhcLLu4uf8DNrMu0p6HpAckdjrS2Sryx49hlAn8Z2K7JDhJz0uVgBqRIEVmxklt4K4Aa4ZgvYS3MLGercXWMJoyJX4ljgIuNjj8SdKKn2ZcawTCEcQAfXeuK7g1xonWWTYd1iSV5PVvv8CqP0M2kUe5UEWz1UKOxK39tJnPo8yd2dsxIytTh8YyLBbC4S6t14W3poUIou5JVsqIc5zN4RJ7V4cpkZ4oRLimoH6S/RxvzC0DBDj0IIiHi1xrK8mWhPQQ0MOVCrcDFBxwiMWYp0ePz3Bw0EK5UhKjovL2f/4qVHUGUO9g+SsM5wPM1guR6TP8mL8xy+MYxaZ6iPg+QlHMftCRDA2UclUcCle7Bp1XPeMqqW5YL7HoDySmhTIPjhUJtucST4mFIk0yOx0sH3qY9mnXGGI8Gkp5YBOCSNRxOo8YvVNbroHyKNeP0Dx5hOMPngm/ITCHGHVv8ebbl5gOR5KIwewmJl+wti02qddjvi3f1NxdkdnHlPaolOGHyj0WUxMZhk2FBDOhmFO7sbdYmTamixX64zlWJheznGYyUygm/SMZ38ViFulsZKnnIENPJPZRNgmRH/G2lAkhyy5vJ0gzrgvp9o3ItJoo1QkClS9xDyuIk5OoxVFJZ3FQrCIZhrCmY3Su3uPrP34GI6HgL/7tj9E6qMDaLqQH8GwVRrqC0vFjZMotGPE8NE4sQc7gBJPZJdajO7jdHuK2hxI3/cU6Eu0TaKWaOGYF+ikwHFdwaOxNWL7zhuGgh/uYkAF1XFR7HjaE2AxmmPEwrRjeHbm0BQcow6kAihrAMHRJWWGiBy+8dCaOej2LSrOE4mEDy9kC3/zid9gMF6iVWqjVW6gftKUyoCyI2C9va8qv5UtLMTII4jlxXqs6+yAT1nQE37KjgU8yhVihKGJYTgFZLgUUWXNZqzHW9DueJM/YLtpX+vvBWwBxaM+mcxFpL8kT2VjSY5Epz6FUNpPBo5NjNBo1mejGjBiU1z//m5BLO5VmOGeFh3Efk+VSbBacaHGCR3swk1KYgZsguZSWYUWT5WsijKOcr+Lo8BEKtTo0qofjkUrYWswwu7uXa5YefC7S0tUS4lmmZgfwrBXsYR+rwRDT3hiT/hBDxqksZrBsU24UJgUmYgn4WwZhZ5ArtVBtnaB19hh5Cbo2MZ/0cfn6LRaTqZQoZI0TFF8oF5Ep5RBL0ZlLVJYrVFZOGmWZJ5m7ESWeFCcGHDC3iUpplrt8odCRO19bAsgcTJYYz0xMl6ZYT/iiKZcZbJxDsVSOghTIvE4lI0gK8WRxTr4Y4anC5VuPX6ECe8dgBFpgxBsgi0Pq59iHku7EJpg7JGKQs7EEirEkDE6h1kvM+13cvnuNVEbHj/78+8jk4+jcv8d0OIG12iGVqeLggxeoHp4jX2jASKYibaNHG38Xm+EdNpfX0EwblWxRvE0oVoFiBWq+CCWRFEd06DkISbnyOEhhf+dgvbFhb7bwNxHujIHeLI1m4wXWHGdvPKFgyRqSglH+Wvm8A6FClavMwKX4mvx2BcW8gWI1j2K7IdCd17/+AvZkjWqpiVrrAPWzY2QKpDy58B0Tzppje1cyw6TXS+YlmI1Te+IbGG3kEbPMzTyzm8jhjyWim4V7RqrIfVc0oWwD0tmcxNLIy1W0gHuLUhDKrbVerMWtvVmbcsAs3mR0aLueiJOb1apUKol0MsKIvfqn/y7bVzbNS2uN++FADpTlEqfFMo/2ePzpQBl6BM4nzNJQY0ioSVSLDZyePkWx1gTSqcj6CA/b5VIWhkzyYKwnpTvxYlYaVXnAfQoRZzCnE5nsTDojjDtDLKdRymBcV1GtMJ4lA0NnyFVSRrvxZB6pXBXpYhaZSlyALQS62CtTlBFMrc8kkvINEy2many70t5Av0xEbJLyhQ+oRy0a/8rULdI4yDuFy0x5rwqzgsRQBjY/DGd4d/OAd9cdvL3uYG2ZSOcNke8UGaZA7oIRk9CCerWMUjGHDImitF+wTyKnMG7IDbVg8BfZFJx67hMdWBKTgU7vEU8r/39Geur7XkfbOkhw18ZF8WyCfCmJZz96gkBz8O0f/gV3lzeYDddIpkt49OEnOHnyDO2Tc6HjClN8R5zZEM6kB/vmHqppI5fkHi8Fi7lO+RJS7WPoOaZzMC/MA6wNApd2dQemZWIyo73DgjXnNIy9cLRKsDfkLLrw7cjhSjlY1Bq4slrhbZQrpFGqFsTYu1wv5cZJKzvJciq2GnBtD91vr7ClnSWRQ5nW/+ePkW2UwJhMhlQ7q7lYK7z5SjBz8XobsVxeQDvELTB/i8OHzYbiZlX4FAwAoGdtOZth0uuJsbBczKHaqKF5ciy9J3t/VgUy0JTDRaz0Dr44tbky4MJ5T8PyieJmn8VLhi9CXUCn0YH6x/8r5NuCI1s20A/jEeYcFXInQqUDRYtRLyjOXBKF+PAx3iVOzLKSQK3cxsWTj1FqHEhANc35NKm7jBcdDBFuXfEkseSL5dNQExyx88Hl22slqoZFf47pwxij6x6Wo6lAHzmirteLKJYikxvDoCNFETmBqmQjFU+qMLIJYZDTos4MIt48MSK+yLsQRzv/GzNTaVfmTeUJcJPOZGFVyAQngnXw9hVgC1MHZa8SF28WWQp0al7edvDm6hbfvr1CdzSWwGu+2ojjTcZjSMQ1lHIZtBtV1MrkXGQiT1Y6LfuuWDYn0zCGhc1tR9LNbUbG7DkWZHYwaJo1v2EwMS8j5FSGIugUrVL4SzmMs0WxksHJx6cwnQU++9Uv8Pab1xg8TJFI5PD4wxd4/PxDPHr2DOVGVaoGGg89cyhp8rv+CKrliMzLD1UsbB/IFlE8/wCJclUoVYKEY/ida8mydLPZYDRdYjreYDmyYG132Bm0MvLhCxG6gZBWWVpxgCLEI5UpkgwTTyJfyqBU42ENZIFuLeZQlyuJC6VglW3SqjeFv3HkZ12o13Dw9AK5dhVqli9hT7iQzmQCq9MDQg2pgyMYxZJUBhyWEUWwXm0wm6+lRKd80CI+2dwKA53LZR6oSiGPxkEDR4/P0DhsC3uEjHIpU+kyYL/FXoppEjSY8kbkrouTTEWRZTzVN1ShcJFNd7tUIy//x38PuRXmvH22WWG8ogzIEot5QCIQbygeIMYrqhRzRhgOjR9joEDxYqhVj/D04x+hdnAKlYgr1odMWCCgcD5HYG1l8semmeQZnSWYTkcwl3OcGtnwaTjsTfDw5hrL/liotJmEgVarKuCWeD4t39CO1M7FBuPBTMaztadnyNYqAuQUeMy+gRZDm4x+xQkYlS/Uy/HvxXTzbbSv2K2WCLcEy0hEgkTXSPnFMbzBIUpSojSp16OCgm9WDiruej25qb5+w2yimZgNOYxhNhXH6o1KUQ4UmRelch75YoR9JiOev6fp+hivLdyNF5gQTya5xbw5+ZnHJHMoneKIPi9/L0a1JlUFTYYSGDFRbOeLWTQfH2KxmuH3P/+fePXVt3jojORhfHRxgSfPPsCHHz9H/agJLRPHbreBPb1HsJggvrKgUQelxoS1wXWBmimh/sELpOtk7ZGuwLGoi5C46e1G/FW8ocajJUbdBdYbF57sH2l/iNTnXHlIMJnOpT+hOooIeuNpHdliGuV6iZEgcqCW/QHM2wco1hZpuqolyzUCfdLUmSvm0Tw+QL5ZRaySg5rik+dhO5thQ6qtFyDVaCKRy8tgh2ZQyVFecEiylPT4DsPjlqYMMQjbYbAdbzLyR8qVPFqnTZw9OcfTj16g2qiLHlXC1SmotqgLZberSvoJe2SFq5IYUxrViNEu47Ngn0uu8ED93yHHwuP5HNP1Ekt7LY7XUKeRJbIZUNIhD5roeXfyJakO/PAcHdX6MZ59+hPUjh5BS+aFGCvWbOrzWDLYFCsyJ4m7P9JQdYSMA48FCBWign2Zam1GM/TfXmHRHYinn6HI7YMGCrUSdB4oXZMDtZgs8HDzgEDXUX9ygUKrJW9/LZ6Qb1TyiSSek9/rngTKBltghr6Uf5TF+Js1gvk0arDZR/FNJJaVSO/Bnoa3Kp24vHU5SqaVhMqH6WKOt1cP+M2/vMH1bV9GrnxDMgOKUZy5NEWTZJ2XUK2UUCwXpKfLV8ry+xHwMl7auBksMOTblBFAPFScQiHwvAAAIABJREFUPiqa3OiZVBb5TF5uTU5MM4aOg2oJFcZd6ipyhQwKraqoJn7/81/g1dev0e1PRFB52Grg4tEpXtDmcXaAVC0vnPPN8BZYzpFyOMGDJJAwb3Y6W0FLF9B6+gKZRkvKU2Et0kzJTOX5XPKopjMGG6wwGSwF/uLJkIYRoNFaRBT9fFvHVMGoJTPkTxhIF5JIF1LIFtLyVh+Px5jcdzF9ewN/vo5UCEwoYaXAHC1DRz6bRZO9cLWERK2EWDENZOLw6JC9ZSvhIZEvyAuKbmii3Wj848Sxuz9Mt7cPWK2YZkkXlhItaYMQhhaBhaqNHM4en+CTH/4A7eND6EZMxLFMk9yuN9iaUdhCIpkSzLPOoAZiro243EqqwjEUFUD83QHl23/8b+HaZNM9wnS9wNrdwFNIthHQnjRpfPPoiO9dMNQX+2Jz13ah+Fyq9RM8/vQnqB6dI5bMQaN5UOas5K/RHs9pkR8FJLsOQo7iMhqUBFl/jD+JbCDOYoHFfQeLTgfThw7iCHB4GI29Y3nuGrgDCLGYr9C764pMpE7Wd70Og3y0VBo7vlmF5hN5YwQVIiyDaNzPAyWEXO7WLBvKbAnwMLCW5BiVYlA/Kgn5fCRZppJYyzKWnh+RTrEx3eKhO8Ufv7nHbYcu3438fZLJlFjl+edkM0m023VUqyWxCxgpA6Guwgt3cngWaxfDqY/p2sbCNrFxbZlu8jWZ1A3JHuJm3mDpCV/CEJrVAuqlHOqFbGS9yCbQ7/Xx2S9+jfdvmIhOClKAQsrAYbOOp88ucHJxgtpZG3osxGbYQbhaIOWxdVbhKTGYtofZZAE9mUbz4jHStTp2cfZx0WLXXqwwvn/AZDjBbMYbwMRmuYVjs8+mGEiVvoDIOTIT1Ri/FBjpOHLFFCqNItrHDWTyXBj7Mk1lWv3grofxuy6c6QbkFrEyUBMkYMWRyCWEW95O5VDivq9UgFErQm8RgabCn9CizhJel7WMZ7tS5t0Nx7jrj3DT7aM3mMr3RTsQI5k03jBx9qlxmZ4SoZBPhGi3Knj87IOIkJWnYx2ijKeigzGpHJNTs5dIp5Es5sW2r6eTMrVMiUg7ymEWX+urf/w/Q3p17vtdTFYzWIEJX/WhGlFMDcmvSqBJyoChxJAkq1we150obZNGDqXGIQ6ffhSFIRscUXJMG6nM2UvJg8xlGXsWy4ySH5IaFGMPz6TrlLgyc4PtsI9l5w7Dq/dQfRftVhP5agk6t+QsvaBhOV+jf9uTKRN3X1RDZKpl6LmsJIZQpCreGNHu7vcNPNy8NUmeFQe/ImRQbb6BQoAlUci0e1AZQtAnzWVKiHSKKvfoQHF4w0jQSN7vYDxe4c3lCL3hXOzQFF+WyqS0ks9uIZE00GjWkC9k5WamYmCxWYo3amVusLJ2WFkxbJwQlr+N7Ps+F4hAXI3B4JSPUSm6LhTadEJHOZ9Cq17E6WFDDik70Y"/>
          <p:cNvSpPr/>
          <p:nvPr/>
        </p:nvSpPr>
        <p:spPr>
          <a:xfrm>
            <a:off x="27679532" y="9154432"/>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92" name="Google Shape;92;p1" descr="data:image/png;base64,iVBORw0KGgoAAAANSUhEUgAAANQAAACpCAYAAABTYhMHAAAAAXNSR0IArs4c6QAAIABJREFUeF5cvdePrFl25bfCe5sR6X3evN6Vr/bNJptsiNBQ+g+kp9GT3iRAgiToYSBRJGeGM6SGw4cRhBElgDOANIIgzEBsNtWG1VVd3eWvS+9NeO8jPuG3v4yqFquRyNv3ZkZ8cc7Ze6+99tr7eJ4+edsJBAKKxSJaW1/VW2+9obW1FYVCITnORN1u177a7baGw6Ecx6PJZKLxeCx+L5lKKRQOyePxyOv12t/xu7FYTJJH3U5Xg8HQfp7f57X6/b4Gg4EGw6GG45H6/LnfV+fmfZLJlO7du6tkMqlms6nhcCSfzy/+43X4fV6n022r22trNBxIjkc+r1chf0DOqK9+s6pYYKLl2aRSMb98Tl/OeGDPMJk48voC8vKEk5HkOJo4Xo3GHg2Gjgqlmnb3j1WpNuX1+hSPxTWXz2t1dVl3trcVjYRVKRU06vcUC4XkZZ36TZXLZZ2cXuqqUFG12lWvP5HH65c/4FMg4pXHJ42ciRqtjq6LFS0vL+v3fu93tbq6pGq1pFa7YZ+t1WypXK7J4/Epl5+T4/hULJZVKpVVrpRUr1fVbNfVaHRUq/XV643lkaNQIKB4LKK5/Iw21leUzSTk8UyUy2d0586W8nM5BQI+DYZ9VetltTt9DUd+TcYeyZnI65F8Pp/6vZ4q1bLqjbrana4mEykQDKnT7en86lqFUlnVWl397kAex6OFuXm99vSJXnv6SK89eaREIqbrwpWq1bJazYbtj8/rU7lU1otnr1SvNex8rK2t6rU3nmh2YV7DidQdDtXsdlWuFHV+eqxxv6tcKqalfF4by6vqdXr6+OPPtbN3qMvLsvyBiDa2tjQYD/Xs+Wfy+jx68toThUJhHR4eqdsdKJPJy+sNqNlsK51O6eGj+0pnE2q162q36mo3mhoNRvL4/Gq3urq8LKpaa6jb7avZ7qheb2rA8/s9Wlic09PXHikYCmj/YF/NRlPRUFST8cR+jt/xPH70phMKBZVIJLS+vqrXXnuildUlRSJhOY7zpUH1ej2NRmM71BxIjMrv9ysajykYDNrf/12Dwsh6XYzHNSgOC6/D168b1HA00mg0+tJQWOyVlRVFo1F1Oh17X78/IK/XY8/05c/2uup03A/sTBwFvH5FQiFpNFCnVlTUP9bKXMoMyusMzNDsZx2e1S+vPPJMcBK/ZlAjqVSua+/gVMVS1Yw5EolqYX5Oq8vLurW1qXAoqHKxoPGgr0Q4LJ/HUX/YVq1e19VVUeVKU83mQN3uSMPxWBNN5PFN5PF75A341e0PVa40NL+woN/8re+aQfX7HXMQrVbTDKrRaLOiisdTGo8dlUpVVStV1epVtTpN9ftddXsDddoTDfpjjccjhYNBZdIpzc/mtLK8oGQiqokzUioV0+r6itLphBw56vU7qjeq6g9Y15gZPQblkcwp9fsYVEWNRtOcnCOPwpGo2t2eTs7OdV0oqlKtq9/ry+v4lMtktb19Sw/u39XTJw+VziTVaNTUbjfV73U1Hg3l9XhUq9S1v3+oerVuBpabzWn7zi3l52blD0U08fo0mIzUaNRVuLrQsNdWPOjXXDajrdU19Tp9ffTxZ9rZdQ3K4w1oaWVFg9FAL3deKBD06bXXX1M0FtPpyZkGw7FmZuY0Gjm6uLg0x//gwV3N5NMajzmXPfVaHY1HY3m8Plvzk5MLlSs19XoDcybNVsvOeiQa1uz8rLZvb9o5PDw+VKfdViwS12Q0UQ0j7HTleXD/NScSiSiXy2p1dcUiw+LSghKJqBkJBxpD4EUxJKKOa1QTMyB/kIPu/fL/E6HC4bB5ILw7B3I4GJoB8TrT1+PPwxERaqyJ41iEm0Y+/kyU4zsRhffEaHltv99387OObXyzVVfPNs1RMBBQJpGQhgNVi+cKe4daW8goHQtI454mo76Gg4G9n88XsE+CQdlnu4lQw5FUrrZ0dHKhi8uCiqWK/AG/GdPK8rJ9D/h9Kl5fazwcKI1DCXg1nuAsOuYJO50hj6BWm0hQV7PdMoPzBXxKpFPy+AJqd4ZKZ7J6+Pi+ObBkIq7hsK/r6ys1my2Nxo59psnYUafTtw3j7zG68Xgov99rTsHjCWo0nNjmRsNhrSwvmfHncxkFg371uh35Al475HjwdqelVrupZqtha5DLLSgajdkaEOWIUuxNpVpTq9VSt9czdJBMZ9TqdLW7t6+zi0v7935vIJ/jUyQUUSqV0Orash4/eqCF+by9l9eLKTpmrDi8TqutYqFsjqHZbAAqlEwnlcnNaHZ+SYlMRsFoxJxDq15Tr9XQsNNSOhbV9sam+t2+fvXRJ9rZwaBKZiipTFbdQU9Hx4eKxaN66+03lM6kVSiW5PH4NT+3pFq9pQ9+8aGdk7t3t7S4NKtEMqqA36/xYGzP5vF4VS5X9fLVnq4LJQ0GI/X6A3P+nL38bF6ZmYySqaT6g57OL8406A+USqQsQlUqFbVaHXm2Nu85yWRCi4uL2thY0/btbc3PzyoajUhiM9sWYfiz+58dQzvUePaxM3H/1uOxA49xYlB88XMsOsaEYfx6hDLYNxza75uZelxDnUJDfgfISWQigmJg09f1eD0WpbodQnJVnU5Xo+FYAX9A6XhcXmekbr2kiH+ildmkkhGfJsOuJqOewQ+em0PtIVTdGNR44hFfo7FXlVpLx6eXOj270un5pR2ozY0NO6zzs3OSM9bF+bmG/Z69XyTsl8eLY3Cdh0c+BQJR9fsjFSsVVWtVNVo1eXwepTIZ+QIh9XoTReJxLa8ua2VtWWurq3ImY+0f7NmBIzoBIWpVoElXwwFRiPcgqvgUjYRsTYIB1tmrYX+geDxmBp+bySoSCdlh7va6Go2BNB4Nx0MzqE63YweFA5XJZBUOhTUeu5AvEPBrMMCg6mq3OwI9BENhZXN5dfsD7e3tW5TiwHY7Pfkcv0UbP5BoYU5PHj/U6tqSkknWJWiGj0GNQSC9vjqtjhqNhiqVqj3bxOsoHI0pm5tVPJ1WxByx16J/j2hdLSseCev25qbGw7GePX+pw8NTXV+VNRxNFE8kLW24LlwrHAnq9p1biifiajRbikTiWlvbNGf0N//vjy3y3dpe1+LirFLpuJ3XcR+DcqEusPqLZy9UKlflD4Q0Go/VarXt54iiIKaJM7H1I4JjiKlkyiJcqVRUu92VZ35u1ckSUrc2tb29rbv37iifz8nn85in4LAOh4Ob6ORGKD4wD8AGu5DAscMej8eVSqXsz/w7htioN9Tr9c1YMAI2cpoDsVmYExEDD8m/Y0j8TLvdMkg5M5O1XAoIygeKxV1vyqbUazXVKhV344djg3BBf0CRgFfRgJSO+pVPhhTxjzXqt82gnPHInpeEBsMir3IjFAbl1dhxDYoIdXJ6pbPzawUCIVublaUlzWQzlmMcHO6r02oqEYkoGgkqFPbK73fdDR4/n5uTzxdUvdlUrVFTtVbWgMMZjlg0JIr5g2FlZme0vrGuR48e2sH79NNPdHl5YdGpWq3r9PhMve5AyURK8VhMkTDrwFdIoWDAjD0UJGeN2ubmZ2bM0DBs9g+H1R+QD7RcuGuu0XGd4XhkTgEng0FhYLwOB6lcqahDTuD1KRZPKD83r9HE0enZuX2dnV2o2WjJO/HJR/7s92hpcV6vv/5EW1vrhnh4TnK4Ce8zAB0MNTLHOrDI18OpjgbqDYfqDUb2+vJ65fX5FMCo+n2161UlImFtbWwo6Avo8qKg6+uSQWBianZmRj6/3xzFaDS0fJXzBDLKzuT04P5Dy9F//v4H9jObm2vKzqTk88mcfKeJo3UsR8TInz17bp97fmFR8ngN3nImgZGsHVwCz83Z5Xwm4wn7XBg0duK5vf3QyWQyunVrSxsb60ZMkLyBEzloeCsejsVnEwzm+f1mtRhAo9m0DQLikYel02kzKH4Oj1Sr1c0o3dcaGOTju3lbDjKGxoLfRDDIBkIz3osDtLa2plw+Z0RAOBJSMIh37+n6+lrVasVgRKfdVbfT1wi8NpkoHg5qfialXDKsVMSjoGegYa+hybAvD+/oSGOC02QsZ0wONZG8fjMmiIlytaHD43OdnF3p/KKoYDCiO3fuaGF+XtFwxPKcg4N9S7gjwaBikZDiCSKGz7x8JpPWxvqGbQJeq9GsW5I/GI4UjMTU7Y10fV2xZ0jnsrp1e1vvvvuOCNK//PADnZ6c2iYVCmXtvtrXcDDS0sKispmMYpGIwcNsFscVtGcPh0K27jizVDIJfrD8h3UCUnMAWp22QWwOLGiAKD/kwDar9h1PwNriFNmfi6trg3jAymg8oRyR2eM1QuLquqCLyyu1Gm15xl6L9I7GWlyc11tvvqbbt7c0Nz+reDzy/zMoDjyGy96zV73hQJ1eVy2QRqOtbr+vsW2PI48jDbodNSplhXw+LS8uKRaJWh5FxIYEwNgzM1lzAjhwnPDF1aXlPSzm0uKS3nrrbTuLv/r4I4ss6xsrisbClt+1W2216h05E499bn6PCMw+LS4tm7MqlitqtTt2VtlLHA0BwmfIKWRnFCfa7rZt/zy/++/9hw4RAMYpl5uxhyMBC4dD9pB8PBaARebPGBOYkhfDoOrNhr0ZBsUXUYR/s3A6ImR2zKr5grGrVqv2evzcNMrhObvdnrpd92eBgsCV/GxODx7c1+LCgsIRjNRjzwFePTo+UrPRkN8bMFhZqdTUarbtcCSjYa0vz2s2HVUsMJbP6WrYbcgZDeS/ITZwEmzwZDK01/UHI5rIa56yWKrp4OjMDOryqqxgKGoGNZPNajyC0anr/PxMrWZTAa/PokUmkzDo50yG5p3v3b2rdCqldoe8qqlavWZRMT2TV63R1ieffGEHdm5xQQ8ePtC3v/0tg1uuQZ1o0B/q+rKoly92NR5OtLm2aoQDzCTfNzZWlYjHLI/EOFh7DgVODceHI6s3GubwiIw+v+u5jVmFBLpxJhr1bU1gxvjCqIiqB4dHKldrgj8E8iVTGTdxb7VVN9KkZeuukYx0IMGfm8vrrTdf192721pcnDPY5+UICSMa2nnBcWJMOFEiVQvW15hXGUrgP3IX9rZcKur6/Fyj/kCZZEqJWNzgKcwiv2sMbDxuOVMulzPU8vGnn+i6ULBzurGxoe985zsKRyL67PPP1O13tbyyaM90dXWhWqWmbnuggD+k3EzOzvHl1ZVFNMg2jIZzAjlRqTRUKlV0eVUwKI4NEDhIjRJJ9xki0Yg8//F/9PcdNmN2Fo8Sl8/nVSDoN4iFUbi5EnBsaBbIC00NCk+CIfCd3Im/54NMIxgkBv/eabuHioOIMWBQvBc/N4V5bmRyGUAMF4PGy925c1vz83P2+jwHr1MoFHR0cmhsWCgQsY0F/0JjDnsDxSMhrSzklEtFzKACGsgZtuVxRgr4vOycLZoLdQby+LxmNI7Hq15/pFK5psPjM11el1WrdxQKx7S6umYHDhgGNCiVSsaAAjMjoaCSyaiRE5PxQPNzOaOQcVAc+Hq9oUKhaLnTyvqWGdTPfvZzS+znF+d1/8F9fetb37Qo/PzZ55afEXWL1yUd7p0Yi7SytKgEcGwwUDqd1PatTcuZ2p22RVoMgQ1lL8eTieVt1VpNlVpN48lYsURcflDFl8iAKDCRzxkp5PcpEolZvgrqKpbLermza9555EhBSIe0a1A4gXanZ9GE5wp4/JqMxup228rls3r96RNtbq5rJpdWIhlTOBSQz++9gZgu3LOcejQ02NdstdUHWchjsCseS9iZoERwdXmpk6MjtRsthQNBxaNRpRIJI5/Gw5E8lElCIc3Pz+vu3XvmvH7ys5+Zs4UoWFtf03d/47t22A8PD9Xtd4ycGU9GKhav1ag11e+MFApGNDubt8/faDbUIbLjbEGgFvlARCUVixVVKnX1+pBCLkoLBgNKpZNaWFxQNBaR5z/5+/+psXxABjZj+kP8oNfnLgQHHGMiGXYNihcKGnbFAPnOG0xJhSmFjuFAmxMip7Ust640vIl+bl7F/5/CQH4XY4JNATqRQ3GAeDYMCi9UrpR1RWhvtuSMHXXbPaM6gZYgupDfq1QkqFTUb5AvFnQU8o0V9ElBv8/qTkbbG1nSNbaJww4rNJ44qtabOj69UKPZkcdLfgScTRvbdnh0YsYLdMXTe+WTjwjnlR1QZzLS0uKs3nnnqZYW5yyJLZcr2t09tJzp0ZPXLAr+9G9/rmKxpGw2q62tDb355uvGlBWuLlUulVSv1lQt11Qp1uzAJmNx+b1eDQc9xaIRrSwvmodsWX0Q0gFHGFTUcqCRqvWqao26HRDHK1tP8s9INGq/B9EDPCVPwSmQh+EAMRjg3stXuypVq2TrlkNRD4MVpDTQbLctz/B6vErFEvLhiHpdZTLUD+9odjZnJAVIJ5kicoeN9eMg42B7/Z6lA8DQWqNpn4EzkognDSpHwlGLsJeXlzo8OFC9UrPIHA4EzKmwDuRi7KPXItGmRSI4xR//9Kd68eKlKpWypQpf/8bXNb8wp1a7ZQioP+xpNHaZXSJlvz20CMU+BMMu6uJni6Wy2t2OGToOhJwNw5pMSIUgz8i7yf/Hdl7TmZQhDM9//p/9V1bYBYJNo8yUnsaQ2CwOMgZF5AIS8gKBALAvqFAkbMY0pb0xDgxpSkIQHlk8Io8VY29yKP7dTYzdXOrX8zPCaCqdUjz+1ebzXpazNeqq4XnJnzodTYYTY5soxvV7Q5dx8kgh70RRv6NE2FEi4jXjioV8Ct7AWBaThHg47Nmh9/qCVtyDMWu1u7oqFNXpDRQIRs3Q2D/Yn/39I5Xw3COe21yHJWST0dBYOk3GZlDvvvNYq6sLRrmXihV99vlzBUJRvfv1b9khhcYFj2fSaS0uLujWrQ0l4zF1Oy3VKlVdX16pWWto2CcvlEFLchWgVRB2Lp00p9SkjjJxFDRGzS+sBBKi1qyp1W3bn0ORkPJzeWWyOM247SFGyYHstjqaWJE+ZBQ9EIzIdHJ6bo5l4pHVoDLZGcunyDOAkpVq1XK1fDqrqKEHx2jr+blZRaIhS9D57DDIeG72D9dsKMQK+24hHwjJ9163Z6hlfXVdsWjMUgUcDvkkrOdkNFIo4Fc2mVA46AdnukbhSOubW/r+b31foXDE1vXZ8+c6OT4x5/LGm69ZGcjjlZUcCsWCOUKey+fxqdfuy+8LWAmDtMLgcr2h07NTM3YOPgViWE+Ir3AoYu8TDkfMNtzceGA24UCT/MH/8MfOlLVzo1PQNsqoy7HrUfjwQD4WJTuTUSIRtxcw2halgM+tQ02/rFBqJMTQ4B6RY2pQGBWGMaXa+VkOwjTvcv8cNPjiGi6wE0bGJTSAjUQ5ElBeB+846GNobUvepwYV8LhQL6CeEhGP5jIxJaMh+amP3NTRLDkeT2l0vxkUuLw/GKreoAYz0GjiUbPZVaFQ0dV1SZdX11ZrwhuapxpRL5pYFOEvyP0W5mb02tPbWltdsEOC6oGCZDAS13e/931FY3F98fyZecJcdsZyomQyZvWt8Wigarmso4NDNesNhfw8s19+ZBYO7wOJMpbX4zq7NgciELQcwuv3WkRqtBpqdJpGk8N6zeRzRjrN5GZuUAbljbB5+WqlZvsUDITk9QcszxuMxpY3tLt9gz9j6nZ+9oEzQc2lqoPDA8tX53I5zWTSlrthQC7iQAUDo+iY1yaHSXCA/VDyA/sZMwbUM2PKATjUifxealpheeW1OhDrTB2Q/YZZdaH8rLLJuKEQoGyTZ1hY0je+/k3Fogmrk+3s7Gln95Xllvfu37HUIRjyW/3t5OTU3m9ufl6hQMhofNZ3JpczSI+xlStVHZ2cqN5oGjHBs2BkPLMxuHNz2tzcsgj3xbMvVChc278BEz1/8k//3ApMRBgMiQPNdxaPhQFWYVAcamob4FEMiijCphAm+flpUdaSzi+VD1TyXYP69RyJg4zB8sX7YsRESKAIBuR+ASN9v0bPd4wEILm3gmO3a56Vyj6etdsbEhwU4PB5ZbmBz+nJN+koGfZobiauZDSogNc1KCtBUR+5UUqQP2FMbDrQB5zMgQL2wbadHJ+bQVWrDXV7fUqgbt1qRDYtOwxmzF6PZnMp3bm9oqWFvB0kcPfHnz5TJJbUb37/d5RIpfT81QsrbqYSSWPpKILGomHlZ7LGHn7x2ecG+5LxpAK+gMYD1AaynGQyGandarqOqjNUOBw1DI9BFUoF1VsN9QY9t5CcjFtRknyCnIuSBTAdppCDRbTt94eWgwVCYfvy+oMme4LMIFr3MAJIDHIKeS1/fPHihfq9jpYX5iwqYdCW1F9eGRHCYZ8W7HG6McvPfS4hMhq7Z2QMOeKyrsA4mD0ikcGpMdFsoEazbcY96PeUTSf08M4tLc3NKBbym8MoNVqKxJO6ffue5ULn51c6O4OhPbWoBKtHbheKBM0Z7+7umSNaWlw248ApcO7m5uYUDIbtvaixHR4fG/HiC7ikF0bG+cA4IfDWNzYsyLAOFxfnVq+ifOP543/8zyxCTaMUvzT9/ySQPASfGMYGvR/5E6EROEZIBZNjAPyH94GlI5JYaAcvW/7kkg1s5lR18ZXhfmVQQE6++DcrvkJDmldEttQzQ4IlxGNBgaJ6sKqc/YcjCFgu4IcWdohOA4W9AyVCHmUTQduE4E2EcuVGGNTYknjegyQX4yb5xqjYzMvLgs7PL02SUiy6OLpvNRNwNJS/FAwElU4kFY9E7cBnUlEtLmSUyVDcjKhaa+rZiz3Fkxl97/vfVyQe0ydffKKr6ys7oG7RfKK11RV955tfN2j3tz/9qYqFomYyM3bQquWK5X9LC/OCVymWrq0ONOyPFQnHNDs3a3lUqVJSp9cx6EfOhLyHPCYUDpteslgqWu6DmoIkvFJvmOFACMDmQUD4gyH5AkGLwJAPMINGZhBJJo5KxaJevnph0XRrbUVLiwvK5/O2z692doxsIaLhnEjqOVOsLQY5HI3tTIAwIBGgzXldoLgPAhr4j4056CrHltNxDjG0lcU5ffNrb2prbcngO4qFi3JV3SHSoIR6vaFJvygZEPmgx+fn80plEgqGgpZXffHFMzufc7NIs5J2noHdGIlbi6rp4vJaR8c3EcofMGM5O7u0s/7k6UPLyXBKOAReizN5fXVtkdvzj/7hnzpTYatrVBxMl2TAi2Ag/HIqlTRsTMGXhyA6YVhsFAbF7xKdOPR88UZom/6uQbn0O8RD2AqJpv+7oSAxphh0+s17T/MqDjsRiWhJ7Ql2z6RLNywdluf3hyy5JLcjSngnQ4V9YyUjUiIkxUMehX0y3Z3VTax2Aur9qqg8jZYcABgeNoaFvLy41tV1UbUqAkgisCPH4zOaHegHXCI5R0dIBIyEvUrEA4onIgaFMLxipal0Nq/X336bh9AvP/1QxyfHaje7Zk9s/v17d/SD3/4tE7liUORR8WjcFALVSkXRcEi3NtYt4b+4OFOtWtWgi4YvrFw+b87h4vpS7V7XDhBFz9W1VXN87AcM69XVlRnU8tKSHZD2oK++QTDUI34zKAwrFI7KHwzK6/NbpLGIYpT30EiTvf09K5Jvri0bq8nnZH9gB4FKkWjcDigOkdd22b2hOSNyJs4IST+OFpSRJIcPhSxSQTQZQuj0LcfiZ5yR+17f/81v6c6tVUX8SLtaOri8VrHaUKeLiKBtDC3vl0qnjdFLZxKKxSNWw4Sk2d3ZtcgTjcQsVyMwQPdDbPj9QRPHnuFAT89MbcFZ5Pvx8amhja99/W3lZ7OmqcRBcVaITNeXGFRNnn/4R3/iTHMeDjdhj3yGL7cORS2QA4ucxmdKWxeKUdF2v6ZQcVq85fCbURnc69lmYpgYARuDsZJbYFT+G5g55fXZZDPOG8P7soDcaKpeq6tarRlbw6LBGkF7Yxheb9A+nME2GElNlAh7NZsOWw4V0kDeCZ7OJQ+MvTSYS4RwJU9T2Ms/AUtIwE17ViVv4zNQQCbn8tmBCwDVApAFXhRMGvWHGvRcRYbHMzAqfWFhUbNzC8rk5pWbXdDs4qJqrbp++ckvtLu/p8J1xZwAVPODe3f0xutP5Pd59fyLZ7q6uLQyAJoxpEXANOpPQNrz81OVC0W16y35vShKchaZXu7tWG0QIoH3vn//vhlO4bqgUrFkRgU0hWqOJROC+uwOB8aqcdh9/pD9bjyeMKo8m8tZnmx5EeJmq8mUrQ4Ho7k4n1M8FnYV142m5ZhElmQqawYFfAO6QY9bTRL433O7DXAA7F0SCdbCgnKZjClPrKhdrKhQLOvKyiENjQZ9ba6v6Aff/45ub64Y+ihXK3p+eKwTFOLVpqnvW62eQpGIRZyZmbTCkYA5q2jcZT+JIrVaU80GDB7IK6LFhXnd3r5jTvn4BCXIhc4vrqygSxTHcM/Ozw0+v/0uWsGk5U1AdpTqMNmtFh0ZHXn+8A//xDHoM3LzGtgLDrpFIAzLZEReOSaGpchHNHIPIDCFxM8MKhAwOGACWNowLEp1DX9O2T1qP+Q9/KxLbLhRimR2SohY4c7jFnDxjBgfC0y0QMYEw9QjfyLCgNM5yR7qBTyXm/tx4EI+KRUNaDYdsQjlnyA76tnGUGS06If+8CZfdCEgRjpxJSnGPMFODo3dAf5wMOq1lqm/MSjgzFjIpYbqtgbqtLrqtloaDrpynL4VeDnQW1u3tbS6rnR2Rr5gUJV6WS92n+vg6FDnZ1eWtD98cF+3b9/SxvqqeeyLs3Ndnl/oio1ttuxZqcEg74H4uLo4V50I1esZbCQHpe707MULg1L5XN6q/RQ3A8GArq8LLlxutcygMtmMEqmkQvG4SX+url1lBLkTOjaYrEQypZl8XvFEwnJaMBsSolq1rPOzU8lBwTGnYMBvBskXbCvERiaLfI3DiCPq2HfQCioEE0yPRrbPoXDQpG5b6xtGcERDIUM25EJAr8vra0s7aJVZX1nU97/3Ta2vzmvcb9u/ffrqUAdnl0b8tFsoQ1x93QbappZGAAAgAElEQVS1sJms/EHWJqREKmGOE4UFFDhQns8zN5fV2uqyGRR58ctX+zo+OdN1sWT7jTMhIJxfYlAxvfH260qm4rq+ujTjRG2BeoMzAHnh+YM/+mdmUBQHMShyENg1xJemnYuhpg7Ym5PTuMpytxUDZgbJPHQ6XpaF4tAT+llEPCsHlcWDOjd2Ryi9fTdR0CUf+H1Tk/thGN2NM9x+A0XswN5Q7nwA66ky44QtnLjFaKAeZAYsYcBrer5E2Gd6vpjfkV99eSY8g2tQRpU7UsDjNaaQDNaScKhcyI9q3Sr3iSRUM7WUqBnY1VVBrSbeDRq2o1KtbIfURMAYHzS3OYKANjfW9e1vf1u3tm+ZDAm1gsHoXkvVRlXFUkHnFxfWVnDv3j1TsyMDI2pT2D0/O9dnn36mUqFkVDmFTdQX5BOlQlGj0cCoahwdvUJEod2dfaODeb052iIC1NZGBq/IV3qDvjH9bhE4oXgiq8Foouti0T4H/VqITokyHDB/IGzwaWlp0epk2FW9VtLe3guru93euqOgP6iz8wsjOKgp4dyg2XFCBV4X9fwNMgFmuVR0V16/T6lMUgsLC9ra3FI6lTaRMwX6wlXBiuGlYkHtZkPjYc8Yvm987U3N5jNq1somYP7o+bEOz66NheOcsO44C3r6sjNpO1vQ9tTIMOaL80tdXFzbF877wd1tbW9vaX19Q51eX7/6+FMdHNIL1zDCBEaWutn5xbniiahee+OprUO5jJ6wrHLJTUGI4CZC/ge//08dN/l3YV2IfCbkGhT1CqAZf2fGRLLvcZMxogQbBSp0q8YY1NBUAXgBSwxhpiwZvak3Ufi06rPbiIgheLzOTU4WsdegymoU5JdsIcbrRjnXqFwK3tTo1pMFFMUg0fn5jXoOh/xKhPyKh7yKBz0KeUfyO30JgxrfGBRMI7mcNRoiinWMIqb2AGY25bDXr0QqY9V7DApaHvmJu4BDYxxPLy8sMvCM5DrOWIrHOCSLunvnrt56+02rwqMkoCaEMWO/bDR9Tadnxxbl19dRF+QMIeDUWIury2t9+IsPdXlxaQk7uRUHEoOqliqmQJhdnLW94QAW+bou2c88evDAtH1QxX0obK+MqevhUKgr+sj1Ykol8nIcr8q1iikXHK/H+p7oBaOgiZA3lUqbgJdcKZWMqt4o6dmzj+V1HD2699jUKscn1G2IThhhUOFI3F7v/OLStI+cG84VuRZngr3E2DO5jDGU62sbViPDkXCGysWSlQ8atYomo4GioYDm8lnd2lpT0O/R1fm5zi5LOr5u6bJYt5oeZwLHjBaVjol0NmV5fzwRMw6As0Md8fT0wiIUDOtbbzzVnTtIpWjzaOjnH3yovYMj1RotE9/Gk0kzFhomKeds375lJA9dGKQg1BghyWjaJNB4/sv/5vcdDAJK3CAeixEO2f+HGucLg+Lw4zmNIkfBbMU5t0blavxghSaWM6Fm4ODB8k1rWtN8zCLDDREBJcBrYBQoNTAKajpWH7qhTzFA3ouwPyU73HYSV3JP3cLqYdYvxfN5FAn6lIoFzaAo7gYcNGcdObRvjJAbwVoNLQGOh2OmDZsWGelfgokK3UiRoJSBeJJPVDnJ3fCi056h0/ML07wRjalFQcqvr63pW9/8lm7fuW0VdJoBj4+P1Go1DDJz0BcW5zUc9XRwsGO5D/mKoQEEl/GEspmsHSwiFJGK3AVFA3o2YHO9UjXiYXVj1aDq0cGBGrW6/B6/RTEaNHFakDi0N0RiUSvSEqm6A1TeI8uXZ1J5K2y2ex0zOiIp+c7eAV66Dp4wpQTRbn4ur4X5nFrtqj759BfGyD198FTRSNwMhwLzTG7WqHdIBUoMqB2AoMbq3jDI0ybRQCigZDplDCEOiBSAlhzqbxhTq0Gxvm1dyOuraBkT8jhjVcpF7e28UqPVVyQ1r86AnPLchbM+n6u0ScaVTCeUyaYs9+Ec4+ipUZ2cnFtdMZtJ62vvvGkRCmU6hfv3fv6B9vYPVWveGFQiaee9WqsY8kBmxGvhEKlDIV+CKzBniUH9F//1f+/A2lGjQCKCF4wA+WJunYkPyb9z6I2MsIhDBLlpGOzS8QgeBs7AxmFQTVWsvuF6jGltiShouZf13QQsIcWgeDgOEIeJXI7fM5bwS9rdVViAwd0WdpQb9F8FrbmN54ZxNIPyOoqGqahHLDoFISPGPTlDVBVTg4LVAuJ6FPaHXPlSt+eqnpstUzzDUoGN8NadNo2RtDlAXLh1KhJ02CJa2YE0FPVwSBRq7965o29+8+umgECSUyoXdXR0YJvC+3KAHj58YGzd7t5La+2AqrdIj3o9FtdMdsYi8f7Bga0lz0iOSlTutbumpiA3WlxZto7g0+MTOeOxFubmTOiJl2YtaSsAHoejUYvCjXZLTejqbl+hYFgL+TlTOmB0KCooAgN9Xu3sWw5Tb3Ss4Lm8vGSCV6JUs1XRRx9jUGO9/vh1kwxdFQq2XrPzC0ZsUBivYhgIUP9O+w4pAIeT3BFoSK5DHQslBA2R7WZTjVrVGMVIOGAHH1YSR1y4poRxrL3dXTkevzZvP7aCOfCQCMM5QZBAHxaHf2l5wb5zdskhX73a/bIEkpuZ0Te+/pZuoYtMpKxV472f/8IMqt5q23rRrY07Bd6DzCwtCgeNHSRV6JM/9cmzXZLF89/+g3/kcOiZA4AhAZk4oPb/I8AwN8cxihv6DDOgdjN2e5fcBkLyHZfaxgsYJdpydVB43V9nDG0uxU0e5TKFSFvCBiuAOrBC/D4LdHV1bR6ORbIc6aboPC0I4/ECPqIp9HRMoTAw0lECMiITV4zO/EFLzqAtjbrWvsEmud3GHmOmYNEQWrJ4ViPpj0ysSccsyTU5BIevcF1y25xp6bcFdJNrIhg1GtZlaXFRb7/9pm5v31I+lzXyplIpucXoZtMMi2Se/rNvf/s75jn393dUKFxZhJyOFYAdw5GxViS+eN352QVzRkhxrq+uVC1XLSLE00nLScgzaN14cO+eFVpxguSbp2dnxr5xKGgQrAJpKUJ2e4pFYtpcWVEmlZTjcUzvt7y6YqWA49Mz7e0f6dnzHYO+T5480urKkhKJiCrVgj7+5ENTa7z52ptGArBfrFs4mjCoBOuFapx6nSlmaCdvNq1GBXLhmelyAGrlczmlk3EF/DRKdtVtt9Rq1C0SbKyvGVzDOaCJ3D88tM+EojwWT+nB49eVn523fA1S5OjoRNUKzYd9y6Hu3rutmZmMrR0F6d3dfSuFQExgUN/8xjvGsMJsXl4X9fP3f6H9w2OL0uRcHp/P1mNaqGYdrcEzGjIRgdfdeotioCrPf/cHf+pw4K3DEi+P8pribZhuUOpE1J2Qj7gSI7cvypXYWK4zcCMKCbtbJ2KWAA1/I6t3cNinsiKiCm/6pW7vhobnfYE5GA3/BtQ5PT01mQjfeb0plT/9TjGVBJT2DWBfPBlTNEbTnccMaiYVUdg70rhXvzGovrVvEKan9SbU0vRTwSoZyTGhUS5Ikmd1KOAO4li8LXUIaFwICXIpDoT9D6UHuU08ovX1NRtys7y8aMXXQR8HA7NG/aqrYqGg/b09ix7f+95vGjQ72N/VxeWF6RPx3K6cK2iRyvK0Wt3WZXFhydZuf3/f6HSMG4mU12pFPquIUax9+uSxRUb2EUcEE8ZhR8IDNK3WWmohJ2PeQiatB9u3lMum7MDEk3GDitDOyH72D471wS9+pdF4YrNGlleYNRKygTJfPP/UJFAYMD1BQHyUJdTnIDUwJhg3eZDuDN2zUaubPg8IyCFMJJJaXlrWfH5WM9mUQkGfRjCkowFHWMlEwiIjDpQerJOzC3umywIESttaSu4/eKi19Q2LytDyz5+/1OXFhTrdltHmT54+MoNy179ow1suLq6MFcSQv/GNd4zAwHDOL671wYe/1MHRieWPOFjW1jWoieWeODFsIhTyKwQB5g2YEh77sNLLH/7jP3dMLZtOu9gQzhljsV6hkalpScZQfAOp+takJ2OmiBBo2fDSVJNh+ChuAZ9slMCNAJbWdAq2BvNMve7mP7BeRD/T7plCwlVcuJ7mWBcXF+ZVeO1pnYjXmOYYJN88A3kfyWcsHlYyEVYs4lOEPqhJT5N+Uxp25Bn3TVDp3Ax8iUbjlij3Oz07zLB3LFZ2ZlbpzIyS6bTbvVtpWE1i7+DQalLQ6ORJwBWit9cZK5WKa2l5SXPzedtEFCWmwoc8lGMtFhykAhH34tJyqHff+Zo1zB3s7xn+L9MnNhlb0k5JAaqaJsvT0zOL9sBhDmaFRL3RNEGwKTbkMXaT1g/qKffv3zXlQiwWvml861mR8mPYq6MzVWo0Gk6sHLK6tKg3Ht9XLpM04gCSIJefUZp8Lp4wI/nVRx/bfq5tblgeRXs5Kgda9fuDruZmZ+yzQpcjU2LwC6whChKXLRyZJpL6k6UCNw4X54DQdHYmr8X5Oa0T/eJhjQYdRSMBLczmDDGRoyPW3T860en5lS4LFWt/6fZHpgRBXXJra0v37t03QguDgpHrtBvKZtMWWcljm/W6tf0wvAVoV681ja7/+tffsXwWeRWC4F9+9IlF506PcoxbjmAhIaxwYJwRSCBydRofo4GA0smktRhZV8Y/+dN/4YCRMRj3UNMaPjbvCnMBNgyFAvZwfLeuT+uLCsjroQ3eMdjHpuOFMCryDRcSAY3c3hEYlamsaNozhUFZS0jIbdbCE7HQ1kB4dGyedUpEkD+5kCigBC3Z+Tkl6KmynpigRQjgSDoZUTjI8JWONGrL6TflGTH7YCgPArGxS2mTI3k9fo2sxtUweMkCzs8vKTuTVzyZMviH13Ir5+em58KgkMVwwJl+FA8zCGTGqHFYJbSBzJawLmBKDXKMFUTjxrQf4CL6vM2NLYts1DOguwulonlBohZ6SZThOBHqQ9CztE3QQAlzBnGDM2Auhi8YdttovF5lMynruIY8yGSQ1QTNyx4dn+pv33tfL3cOVK60rIZGm8TW+qq21+mEDaher7mTk8Ih6+NaXVs3A3727Jm1a2RmZkyDiP4NB3F0fKxOr61kwp09Qp2p2WJKUMfaU8hDXXkWefLY8ijYU/IYHCSHk4I0ChMM6vatDc3lMwqHvEolMLSMrR8O9ezySgcnZzq9LOiqWFOjRQuGmypAoW9tbujpk9csku+82nXThHbzK4NKJ9Wo1VQsFnUOiVQqWwTGoN555y1lc1lTz1N/+vzZC11eFzQYO4pEY1YAh4UtlpB0QaAFTGpGHhUl3w0GlE2nrFvZkNs///N/aTmUm+vQ44RgFUw41pB+/17X/g4vTLj/cpQXwkZmQPSBfEMjDJhKAz7mAAH9WDijMgNB620Ca0PD/3ozIhQyBuX2OznmxfAkwD0W3+2Vcg3T5ul5wK9RGy5CCwKegu+o4FOpqOImgB1p1G9oMmjKGbTkm/QV9ADg3MQeKMq8B4apTGdZAFtxLDRa0vKO2BYN3vU1Y8Fqqjfbpu0DapBT8UzgaBoZN9aWjU4lJ2p30aghlGxZPateq6pSqlgtCUVFPjeveBS2CsDIfxMTw9IpymckgSbHQhk+9Y7FcknPX7y0Z2HCEWwotSEGm8zOLZlOrlwumnLB/f208nl3tkRvMLT5Dx998qnlRIVCTfMLS/qd3/6Bbq2vyTNqm7rDdVzIfDpGEjx+/Mh+30SizaYrQzLFuc/Ihv0j5t51bM1xihgIxgRCaba7pljH4BnAwu/QWoPj4lCzx6wfGsWQL6jZXM4M6tbWqjbXlxWPhtRtN0wcQL6H3rBQrur0sqSD4wtV6m3Lb8mZU8mIlpYWdO/ufatjHh+emDSKZwMtPH78wEgNxMREd+AeDht6HsfxxhuvmYri5PTUDArnA8MHBJydn9ejR4/NYUFmAFUzqEeyWVujFEgiFFA8GrF2EAg2z5/92f9sBsVB52BjMNSGSFKhlk1r5fcomYgZTnSV5STvDJqEAaNZ7GZWwHBsHp9IVSqWjeoGx/P6c7PgZOCE28joNiiSo7iMH0Y2TcINHhUKtgEc9GlNylTJfpTpMReiWlu8DGKhKGYOXSTssxl8/U5Vw25dk17DolPETysgrRYwTAyawav77RkMfkK3hiIW/YhAzDiA9mW0FEk9cAaDokfI1ObMg0gltLm+pNWVRctbgEyVWsWa+3AGbCCFTWpGRKdkLKX7dx8qEooZ/GNtw2FmcwxMlwdZg0HQzoFRAa/oN0Ni88UXzy2PAGKjLkfBsLi8oo3NbcP4R4f7ZgwYE1AIBIHFctDJXZDTuE2YAy0treo3vvs95WcyKl4eWZGUNbYDX7iyQTRf/9q7ys5kLXJCRw+REA3R4Q1VKFV0cHRsBc9cLuWOK+sNLEoxsov1oU+JwjD6QNaKqEquSiTEePns1O3I/hD8vvn6U925vaXF+bwNzjk5Pryh/B2bY9hod3VRqGj38EzVesuIEt43FguYAHZ7+4583oBODk9s3VF0uA2Pt5WbyRiRxlAfHLUV7ScTzc/N6/U3ntoZePb8mTkPck0+azyV1Or6up4+fc3y6V/98lfmCIhYOF1YSZodQ2hbqd+GAlZr9PzRH/2P1rGL1VmDlceVjJI/uVq5keUKFMeIYCzT1NBYaHRuKARM4TChb8mdlERNpFatmTegjkXhcm52znKEr6Cfm0dBdthQzF7PIpvNn7uZxcD/d4ddQoWSi8XFZFkUBZAZXs/ExkfBBJE3oJJAYtRrV9VvVezLNxkoEQ66E16Z0kRDXsAtCTCZh3wQhtFEsWPYGpdsQbeHh+QZICRKlarVZhCMIu1haMvy0rwZFnAVavWqWFCpXDIIgZGQD7YaLaO653JzeufNdxUORrTzakeVcknQRDgFWFSeBYNCs4cCgnUHBrLOsFr1OpOLxvL5gzaxd35xSVu3btuG7+y8tGhHpOT3zozdq1sizecKBJiVmFA6k1MqlTVWlRrPyeErtRpVK5egmTs6PDAI873vfdcIganCAtU5uUuhXNf5ZVFHJ+eW8y0tIT2Ckq5Z5Abq4d1ddrRnkRdSyVqCsHDHHfwzbQvyThzdu3NH/8Hv/fvaWFtVvVbR2dmJXr54bq/JlCgMk5ypVGvo+PxadTqpPe6oBjOohTlXOuR4tfNyx4rCRGuiBrKiuVlYxITlia9e7pgSgzwcBvHNN9+wc/7ez9/T3sGBTYslqq6sr2ltY8P6nojQP/vpz8xJLi4xLCdrShOmPY0HPSsfkEcidvD8/u//EzMoIBmJNrJ/MyoHWY/LaLhNYiE3v8LYGNoyGprglRCPrAhvz2F0VQ09a9wC+rFJSDxgj2bzeTOoad8T2BTcycZAu7tS+K8MiI3AIDE0DgWQjBoNUYTEngNoyWHInYHBFCC8ltcZatRrqtsoq1a80LjXUpiprcBYG+4B+xi1BYcBgoyxNhGof/K/wch6rGAuYfjInYgOePpWh8GHYfNuYHAmEcGG0oWKzpCIRESBKjfH0O7IGU8UCYa1sris1x49Ncfzycc348KcoTkEBsCk6G5Fd5YkAjPqynsz5IWhKE1jnoBSRFDaI2h0u3PvvjFRTGGiLsU4MqI+uQ/PwhoDEXFEC4vLunP3vmn0oLCvry50sP9CrUZN0VBYnVZLJ8fHZlDf/c63tLq2orEztuEmKEgKpapOLko6v6LRsmzruLTkKjWu6DBudwyKoVaHwWNNyFmISKZoMUWN31ACwlLOFkzj/bt39b3f+K61U+zt7mhnZ0cvXr4wZ20iZMsTg+qhum+gUkdChjSKabzU9XK6e/e+TS968eyFsXl0FNBfhjEtzM+aBrLf7dmYMIrHOHfIDEZId3sd/fWPfmQGRdsHsxO3bm9rbWNdS8srNnLhRz/6kZ1FZotwhnHwTMVtUwAe0aDJQJcB4tg/tRZ4+v/x1NC1aKys5T3A8A5XHAvPDuh19XzubD7yIw4NXp/IRB6FIbkNhUxqnZj4FIMlf6JOwsMA+TAq67hs0rDH748t76DWwAYAQez1Oq43IipFI3htd+ISr2lNjtQDUHzLHdKIkYWh472O2rWizg5eqVa60rjfMVKC4uGUpifPWFtfNuhIvsdsChQPrrrblVEhKoXtslneqLGZXhvAcHEwAVOPAEWpRUEYIL9hBp47v801zkwyqVubm1qDIs7NWoL84Ye/MHYPZpm2AKh2YDXIgIjHWGxID+pQNhSmUjWPj76Q5yCXy2SzevTksXlbcpNILGIaPhbj1atXKpXLFv2h43FOjH7+1je/bbMWgNW0gBwe7VkRlRZ7mu3I+TjkqN4Xl+ZNokSUghk7vSjo6Oxa16WGTb7l8+eyacsd6B/C8TDBCMcHvJ+q1I2hNS2o66BpzONQM3vi7bdeN6YOuM167+zsav/g0NQMFGrdInvMak0YqU0iGo+NKGm06qo1KlY/e/Dwkc33YHY6BsUvur1pCS0szGpzY80M+dXLlyaJW11Zs1l/1AxJTX74ox/q4OjIzn46m9Xa+rpW19e0sr6qUqWsH/7wrwwq3rq1bWeX9aY1v4EY2HGM4rcevj/+43/uALuAc6ZqMGLCndjI31GfMsW3DbbAO7oqBXcEmNtgxWa5/U9uQ6F9dXvWWpxJketEjN52C8auQX2ZM1XLFlK/LPzZ4Mr2V12dRq+GlWOyaDxh7ztVphN2eT5Cv00+pT4QDCoSDCgGrm9UdXa4o8uTfV2dHWvY6ygRj1oyurS8bF5rYTFvUa1Rd+e09do0RnaNYAGyws5hUORRbCT9QqYyN2zjrgO+xqBujxkJLfPMOCCTdIXDVh+6f/eOFvI5o1qvzs/0wQc/N2YxEAKGZY0lgvShCxaDunN722hjmz94M9sQbM/g+1q9qcOjY5tk9O7X3jUDITqyrre2t82APvvsM/OotG6g4ePQgP+//Z1vG1ymvsc44cvLc5fho7YGdPF4zEiYcZHPM7gkYAZF6eDg+Fwv9k50VaxrMAS5hJRNxc1b43iYloR0C/hPBywR13rlDOm56QPGBMRln1DWo1SA1aTnDFIAlcLJ6YWur7msoGURGWe6sbFluQufEcUCUaPWrKvZbZpq/s6du3LGHj3/4qXpGinWByHTElHb57t3tg1u0mHLf/fv3IiRkykTKb/3/s91Vbg26VWKsWSz5KhLWttcN8Txwx/+0Bz9o4eQNRGdnZ3q/OxSVxcFg7Lk0AZr/+zP/oVDHWMqMWIxmAJE9IAatMGVEQZQQIG66ghXBc5tGi4LiAHgXWBuSPZd6NS1vITRxRwqoBZvOM2hbLopMw1gwUjgKxWrB9n8AFOyAzvdXlxg3myeOW9MlnHnXvCdxU1mkl+OfUaWw3szaiUa9Mvpd9UsX+tw57k+/PlPVC5cKZWMa+vWpt59912bKe714SRcMoXoihExtgqjAmujJiZC4H3dCMHauN2+CFlp4gOO2uy9Rt2dZTeZfNV6vrqi5cV5G+AfCwc1HnR1enygD99/z1jE3OyG0plZy5uAr71e29ij7a0Ni7gXl5cGqVkDt+kvbDT+3773no0f+J0f/LaWV5ZNqEm1n9ZsjOsnP/2p3QYyOzdn64Q8iToS7B0OdGfnlS6vLiw/43NS7mBa6+zMjGZzWeVzNOglFI1HTPuHQb3cOdSHnzzX0WlB3T55X9Coemaq44GJKEfMbJiMzYm4BuX/0qDQNDJgknmC27e2bIrr+vqSrT8F26PjM52eXevyqqRiqa6WTRmSrfGd23fs+XGeJP+oRbh1I5ZNugTNwpIhjGefPzdFOfCORtNMKqa1lSU9evjADOrzzz+zkd3UAbnkoFaB+buwGRko8WfyM4ol4/IFA8a0bm5tGXz/0d/8jfXovfPOOxYpYQX39w714vme1SWZH2nzT/7if/tLByNCh2bedtrJSmuGKSjIeULmjdF7Ae8YwEH4dA9d3UIfPL3bKZlxR1KRN4QjVo1mPLJBNw66QbWofdGiQUs2tQY2f8oK4u2nI5/x8lNtG4n0NLoBJ4BukXjU4Ne0VX7Qo01jojDs3WSoUaehs4Ndffj+z1QpXimbTmprY11vvPm6Zudy6o8gPJgxNzbVRKVYMRIBB9Btu3O4YSzPLy/twFC4xGB4Pj5DLpc3SpnPZ1GaWgXTeWYyVuxbXXGTYuYhUDOHDj47OdJnn3ykTnugxaXb1kIhoXEk+k8M+lGcRQxLh63rAZcUSyQ0mEi7B4f64V//yHKmv/f3ftfGaAOxyYH5OSIFOQE5FLke3by0NJBr8EzQ+l988bm14BPN8Lx8Rm7v2N7YsKJqIkYux/SphB1cLk549nJPP/vgE+0cXqjeIhEPKJdOK5+bMRaXlvRXu7s2XQiqGhRicyLIkWlvsLpmz+pk0NXcEIKQALKAqEThlkm9XCdUq1OropshYAa1ublpeSXlHNIEupk9fq8W11c0Oz9ndDYtLAd7h8agQrkjUSBCra+t6PWnjy2Pe/HypcF06lacy72dXV2cn5ljZz2ZNQ8E584UItXGpuugfvyTnxgq+frXvmZtJuSG3CTy+RevjAy5f/+eO7Lh3/7VDx3aMqZNhNMWdest4sukLV7rY8IAOuQFN1OLqD5fHp/p/PTMWCWg0PrmhmZn527qTe7IMcKbtTFPJm5fTzxuUhEMExU2Gw+B4UJHdyqSNQreTEOa3ubBB0FYCsNluR0DVSCbTQbk3ghid0XxPsyOmIzkDLpq1coqXpzJGfaVz6QMpiQxRPqomXs+GVqTWKveUq1UNdhHKGJiKUbCwMWXOzt2K0N/6N7UYaN4GS4ZjrlzLL7UQEZN6YDE3wbPBN1mSihq8kk8dOH6WseHRxoOJprLrdhr1ZpFS7Bn8hnz7LFwzMS4UO44JqJqIBLWJXMRXu3ox++9b2v7e7/7A927c9teg2mn2eyMredPfva3xrDResJFEAyChPhgbSl8fvrZZ2ZQgAB6mDiE9Fs9uv9AKwtz1ktGjSebS9rhuiqW9PpA3KcAACAASURBVOzVoX7ywSd6vnemQrUnx2F2fEobq8t69Pi+/AGPdvdf2mgthKPk0DClpAKsIxEjnYppc3NFb7zx2D4n7SbGhHZ6KpZrdr9WCXrfxkN7DbKy34xcthnmTRcNoWUMhINa2VixEWl0/XomjinVW3wxjxCVfSRkOdqbb7xuZQj6z1gD8k/O3HPKEdQAbwaI3r6ZDuUNeE0tg7aRvBhEABHy5htvKZ1MW10Rhf3+8YnBUnq6eD3PD3/8YzMorBb2zqYJcSBNYR6wQYIM/+C/IfWnIVM/wcNjVYolHbzY1dH+vlXOSdbv3r/n9s7Mz1vO415JMzAvCByDnoWlY3PxaIeHBxahqGNMp4pafsIk0RsoOm3PAPvT2gwMtcEwjBej1eOmpZ3ndy9fG9tsPi5Tm6ANG/TsK+ilizdsxobyHMraE5IxlhgTHbeD7kB98qg2N164Q2B4PoaPMM+7SVfoiLFaLjERtatcUhaJqXsQXbh1wo32KE76Vvjj5g4Mj4jHwkOCaOxRLAQbRo3lWL6QtHFrzdQSjF/utvtqVBsGcZdWluQJBHRVKWvv9ESfPn9pSpEf/OZ3dJd8yy5ScCVLNAu+9/4HVghmD2BYnzx6YvU74A3DI58/f6FCCdreY7CPzmDmpj95+FBrSwvW/pJOhpXJxIyYqLc72jk800/e/1if75zovABx5CgTjevW+qrefPupYvGQjk72rKOX0gSlB6YyNanplavGxq6tLmljY0lbm8vGIjMZl7uy2PF6q6OLq5LV+4DU5PPxZMJyJIgHG0JarqlRR3zdNRJt1q6miVnuh36RC/dAKAPaUSZ0h/stv0HjmM5kLF+npZ25G5fA2OevzEDZI0TF25sbhi6Ifrzv/OKiGq2mfvnRR5bS3N2+q0gwYkNZmI5URBVPW0cyZaSF5//6d//OgTwwHEyTHbdtMF8MvR0yC5i/0FdDFCErEZLC7l2enWv32Qsd7O7r5OTE7oq6c++eJcabmxuW/GJQRB4KtczA5rYCNHgIWoEG55dnrjAUuYrNZ3NHfJk0FShqU07d+XzUyqhnoVImn7M2eO6VojZ2M0SE2yTwTPgARJbcL+Qdu4VdvzN2DYnGSEas+Bw5fkaQ9VQp16z4GKcxrtXVCYXLTseiC0VCyAm+gD7Ml5jqvHK5jME6Zp9TkCVP6NAi0aB/q6kusp10Sg/u37deJvIxuwYlxZxyn9r1rsHe04tDhaJ+PXh0z4Z8NutoI1uqVV0RLOyigzTL41Gr11OpVnMLsG+9bpAGuIdR0WGKQb3/iw8NqszPL2h1ZVVbW7cs4kGn7+3RE3RicqaJx71Y4Pzswqjfe9vbWlte0OxMygwqHGZMdUD+UFinV0UzqM9eHOjkomqQNeoPanlxTk+e3lciEVahdGkFZgbX+H1Mp/WrWW/p7ORMoaBf9+5tK59PySPmWNR0dHRh8yBgO6k1maxoNJGfceDRiOIpepqyhkw4S4xDRuZGIycRKxwLG8KAncSgFufmlLZxzT6bwchBpkh+69YtMyjqcjQjcgPh4eGxjo/PLAfaXF8zbSMUO61LOGl6yLhkDckRCIUSSC6T06Db1+H+oekvSU6A/DguuzzhX/+b/9NtMAxxE597wdl0kisPbJNhb1QNNhbK77dmKoiE85NT7Xz+Qvu7ezo+PjYyY2XNvWPq4cOHxsqwCEQnYAZ5F/1CCGWR/3Q6FCwZhtFy75wy9bY7booIaIXcX2v/IDKtrq5aJ7HdqEjbhFH6NP0xkQe6m6s/MSjnBvL15WNcLiPNh321GzVrp7YZ5zQ4ToZW4aeeZgYVTRjbd7C3bwZF1OHaGKIrueLR4bFpFblZEKlRKh2zqyKpabhNbO4VO9Yg12zYPLlMijl9d6xsYEJXlCNz89bjdHmOFIaxvw2bkrR5a902kl4rJvgwbalcqds1ohy6MCOZuTHS47Hc7MmDu1peWjC4545ZjuqyUND7H35oLSFbW1taWUHfN2+e+Bcf/lL7e/tWpERKwxUypqQ4ObO9Wl+BRJnTfD6jZAzlzMhaY/DUtWZH7//qcz17daCjs5Lqtba8Y8fg7P37HFhuFmlZfQjqHOWCJl5TiRwfHdsB52rSWCyoWpXcuazrAtebMs/ep7Hj0XCE2DdoMyBwZrFEzKKuW/uhBaNsg03poCbFGE5QeDC2+dxGNd++dUsLc7OKWXuFz4q2RLcVzk08bt3L55cX+uTTz6zVndFw8UhMD+7d1eaNDhIyjlIODZD0h5GaoKIAWVBPZF7izotXxkJGkgmj9aH9Ybc9/+u/+tc2RszoaO4aslsC3fFeJl61OXW0iE/MI2BgQD7avs9PzrT//JX2d3Z1cHhos6oJ0Rubm3r77bcNnvHa4GfoX6IeDXCMxrKZDKiwSwUzUHcCkitTYeGmzYmuIoLCq9tbhaeCzrc2eIz/5nYQ63OC2sfIjP6dKOTzKsZQGZLibludZl2NekUjmhqZq0bLfrN1c5sEbRyIesfWu0SrBQNdUF9Ql1mcnzcq9vDgyDpc0Y5B9/ZRsvsQUhLhJ+5wGgZxttvmQHgfHEg2nTWIRlMfuRVNedRiyCER03L3FN2lbCLDLnpQ0cWSXu4e2pz1qwLtHRMluCcq7s5IRKZzb3vLDIrOV6ITRNL51ZXee/99Y2QfPnqkpaUVReNxo7bff/8Di042ipo7j3tDk1fRwk6Up/jO7Yc5GL6wz1Qns/msvQ5yny9e7ml3/1QnZ4h26waPgbm3bq8pP0vXNSoJooPfhMBMGCoWSjZwBrEAQuKA36NarWyOrNvj0j7a5plciwEzfi2p+YV590YL1Dso9qk7Mde+XDVt4Gxu3s5jvVW3y84uL85dyProodHkjGuGJGAPrC1lbc1SF8il3f19ffrZF3ahHlGWWwjv3t40ZpXJStQymb4L1EWkzDrSg4WjhSEEvr568dLQ3MwsLGrcGkTtJsS//N//D2c69ZU8ylrKp7do3JAS4Gy4f2sEpyJMpbvVVPG6oLP9Y0uwufHA+vpHQ83NL+jtd942qAFzwutDo9v8NTSDNxOSoNyZb/bV9TbUk2hedOfmYWQY1PTqG/dSN/eGO/dKURf2Udugas0gfbsg2SNFmSsRCStJ6/ewrwpjn2plUyFzlScqdWplNJoRAajtEBWsUM2tf0OuOaGgHDXKe2N1zVij06MTG+H78P5DJZJJVZvQ6W2TYxGNEGXynUmvRLYsBApKeuYT3NxyQtsGSgzYqsvCmYl7qW+gukDBPWCtfR5dFIv6+PMXerF7pJOTa7ukDbjMGmZScRv8eHebCLSkLFcRQb37Awb5Pv70U2uafPT4sWZm8uaZwfz7ewdWlGT9aKlAzkRjHY15lAVgdantZZLMyfOaLhI27mvvvGOwhltJjo7PzchpI283Om4j4Oay8nPc1RRyLz27uU+pVORuYPKemjUkcpE2cjG3T6yjVo96HsIChnHSEkMbTsJ0hEQo4CZDTsljgaYIsa3tI48K3GvF61qtahA7ztWhtzaVy2asPwxRt7X7cJ9Wbsbypld7e3q1u2cdyaVSTXL8lv+sLS+ayHlrAwQUUbPdsOZXjJrzBYED5EMhj9gZRQY51fLqqpVzCAQYuOff/vCvnent7Dbii3kP5E6/NnwSmAemZFOAEUQUZhLAuNQKZTMsbsNgJhvtBkCWBw8eWH0EAoKDx0NDfrhzAqgvuFfksFgYD+/HQ+ENiJBw/VOKfHr3lE11tbt43RvleQ0iK20mbFirWVen2TCx4nx+xgbLMw+bbtajg101qhXbVJdicQx+XV+WdH1VsssBwMTI+pHr0M6Cp56fz1ldZiadkjMc6vri2voS8jN5gyaNTteYTz4LhkQdCYMlStIJu7G2YhGKO3CJLLc2N6x/i5yy2axrNOlZZ+md2/dNekNhmPKELxzQZbmsX3zyuT5/vq+9/XNVK00Tk0ZDQTvw68sLevzwrl2Ul6PelIhbTYwk+uT83Ka/3rp92/qlUJzjUdFr4kiA4OzXxWXRKGvU4xxYuxaHAT0MN4kEFAv7tb2xqm99410zeO5H4gbDoyO34bLT6pvD4xpQbgYMhGjOZDost1AiP3MbMmH9iPbUtxCXcKk1l7cdn5fEiJBMhrvJqFtRovFqNIHpdWejs78mHnakVCpj0Z1+NtAEyhrWnjXGMSE3wqEO+h2LbnbNTDxu5NV1Eer/pQ6PT3RNb1ufdpWE4rG40omY7fPK4rx9dm7poODPvbpw/whuqQcCI0uFsp599tKQFJduY/ykLMBcz//9//yVQ6i3nGTIB3cZv+mdtsAtLI/kn3nZJLoYld06SFtFd2BX0/PBUCajeSPWErJn6KFJoJeb0cL8ghmr5Qs2u87tw2cxph28lHcwFAyHpJ3fdeGNe5kYhuZeSOC24LvjmrksoGtJKexSvVJS0OfV8sK8cpmU3c+KVm1v96X9DJB2CgVI+M9Pr3TF5dTlsqmkOXx4NPITlAI5S85jinPVSX+g8nXRbqzwTFByj1Rrc1cSg1/Q//GFVtAxyDGfz5mCGqiHrIqCJrfIUzoAArU7TflDslaM5cVVaxuhZwjHNfFLF6WSPnr2Us9eHppB1SotBk5bjS0W5jPmbwxqw1oNmNDDXnF4mI8RisXcW9KHQ7188cpgNBQ6TgkITo/X/sGJtXzvHx4ZjEe5bhKuSFDJeETZZNTGLb/1+mPN5mbMSxMVKJMws73fn5gcDLgKizecDNxOhJvrfmiRQemCs0Cgmk7T2OmoBVSr1nRxXRMijWQibVCaTl+iPHm1e1UMt64wYapuxr68tKpUMm2zPXAQSKiAWtwrjITMZkXaTN+JRdullWVDVciHjs/O9OLVjs6Nre24A2hiaStLcPkADnBlifaakDVPYlDZXMbKRhBMJk6QR5VSVbsv9s3wabEn+nEuzaD+4i//lXFqNviExfT5DJJN1QjTIZY8FF7DRi3fzC+neBvyBcwQufUOQyOBgyyYGok7ryJh6mygjysq7JlRkUNMp8m6mgi3pXwqL4LNQ8LC96/mSfAz7k+7F1wP1GewZrOuerWicvFaPmei+bwbVYB8vW5bx8fcZoEsxpVMUR6gmHl0cGLSIoyJPGR7+7Zdf0KNhHFkzmRg90phmNylxLTWSqGsCurzcl3XVS6BZiQvygEGhfqtjSSbSZpCYmtzzVg+pDfInhYW5k1Ma5HaZuQ5ZsThENOMZG3cTa606bR0Xizq1eGpDo5pcCwaBU1DHg6DoTO5TFx3b29pdXXFruykbgLbR9GbgZrRpKsiQPf37ItnBmdhSnGW7DeExxdfvNSr3X1TOHAfFMbHAWIabCYZ12w2paW53A3zlzVYRe4JOQBEZEYvrBzMHjfLV2xOYVPdfs/eh8I3e09ZAQjHGsH2ct8tOaE3ELUxAzhG6lG0qDPzbjjEufmtnkcOhWgayQ/jxsgjh0NgY9Pofs4Q+RORlTZ65uZBgcPuEbVRyp+en+v47FSHjDIolW02CENeItGkIQZYXxzwrc11++zNZs0gX+Zmtp/NlWRMArdy1hq6vihYPrx957axsnajItKj/+l/+QuHD+O2bENMuOSEe0eUexOHdYRyVcl47Mr50e91XBV1OBgyD2FD32+gG0oCu9rTbnJ3bGGprZAD2VyJ4dAm25BX/fr1JhjUdOwYeRKGRMGM6DTVEFJAdUcu30A/Lrmmoa9RV7NRU7NWsTrT4mxOGbtLKOBCvuNDgw3TOd1sAhCHhJkaGF42Pzur27e3TevnzoToqFEryRkNlQBKOI56rY6qpbIuzi50dV1RiZbysWP3yWIw5Fx4YQyKZH6BomMiZlCT3idXYsT9wxAgQ6thwKPYKIEeCv6uqqjWqxVdlSs6vy7rslA1UsLnDWplccnEv81aUfFwwA4AsAZBJxEKLRpq8hT9VMmktSKQ28JqVcpVg2fTq0NRc3/66TObQ8fUohqyrxGtOF4lYhErfqdjUWWSMc2kE5pDA7k4b6pxZq27UiyfRRWYNtQGGANtI5wTHAUqB4ahQCbZnVSA7RuUAWSOJxhGGTY9JMzxwf6B9UG5TGHQ2lmA4DgFZG3pdNbWgf405mrgFKkXEp1YZ+7NQnRrYuNkwvIsg8BnZwaDmUuB0Ji2fGaIcP+XqeA9jn2+e3e2bf+A7hNxMyQ9ewz0ocY51JDpt9x5BtMbi9s8C+p7BBq7beRf/n9cvfdz42l27ncAEpkACOYA5tjNDpNnemZ2ZrN276osyS65/Fc5XF8rraQNV6tgSXa57J98617pSrs7sXs6s5s5gCQYAZDIgXB9nhffnpG7qmumZ9gk8MUbznnOE/7m79pOLxMQaADLwFkUO0srNoOyoq6vVYpw8jCHUg/TyUSilgSMYIcqVrRj9u8Y41Whe5K4d5Lj2enA2wqZ9hgOMm9xzrRsKk9FrGS5YLCT8esIp96m4qZytlolK1ycW7V8BTau/KC5ybRuJ+ZCx8dZW3v5Uv2dM5vEQho0igR1SpuEvMFpuh0Nn5r9wi7Oj+00eyDNC4srgbk8hpfVupgFcPGKVZx+YkLaMJFH2UxjHgziwutMN6npZRktbZJLbRQBFy/0Jn3jtdjtnJrcUJgsnsFxLBStUITBXraLy5L1JlN2984d64mG7fhwzwJ+k4aIAyCMf2IEU/yoNtfo+LhgYtxPmeh/ef+B3j+jCMovRhrA/8+evZBdGJ8rYAioqfPtiOomtGZdJWaS23V4SAnvgC30gNwo5FPRnPP3ZGGtmE8MWfKddEXXEzMy4PZ07QTgkjMF4vV4CgIOZvouSjx4jQBa3Dpy3G21tYERMFJqMlJgYIwygA1Bz4vpv9M/9Tt7hG4ieVASFzXEBv3c2ctIRIjtNNJ8rM/k9MXwfHTYbt9YEjudww/nJG5cwDNVRLhcVaqiU8XC2C3A3BmSdAm+H9WZ72d/9TeaQ3k+49DsO+4qgj5ZzPJ6uG6pHFD6nMeWAGVTkh/kFNMAmPKOB+QBB2DzkCW1Wdk8yv5p6cWxGb6ZfMiPdk6wbiM7ASAJgk58SH3sAuE6ETCY6mDbzIeYz1m7WbNYOCDTkcmxETXvSJ9hBhOMRRNOf8FBkUi6kDAWDg+fgTMDPsADlJ3nZ8eWOzux/PmJsnmprwlOTsUT1m7SpF4Ibi/XGuq5AAbou+LxqAUxVve1xNggZR5jTYbDIIFM77kdneSceB93Q1Fue0FvGJ5Av8GjodZoy5uB+mNwaNhu3bopWPfk+EDAB37ggAW8hmAEJny3NtTE9LSeH/xDyqgHX30loq1r7Httempac7cXL9Y1h5LKgEhLFnIooBKK185zxcAhHo1Yfx9piyOy32aOJY0WdmFVrNSwYqNqR2iJF+G5htjcWjJkUUoLfFEkNtziVCwh9TpsUD4DyMasOTkBh5zzFuMIRzHzyQiGDZE5OBaQxIEAgNabTKhMT4+PST3NLUVpKXS5WhU7gqxhok5dyXfhtGVY2l27PGfaA/pubnxQzaGhfslSNrc39B60ThnnAEzghRGPWyqZsv5Un54p7xe01/dHP/3LVxJ4Z3QZ1C0FEvTNYDRZiHFL1WqqSTnRwPgBMVQu0ndhkNlJz/hmKee80505vyju7FlvY0kh6wz3edEeM0JzqU7UqJcPxf93YkCSwoG2G9K9gL61GjU1ln3Y7vZErCcSFP2IhUwg1sNHj+z04kIK0L6BQZuiFk+A/lStUi7ZVf5KYjEAB/5cK5dkUM+iAikcHhywBP7kIFBK13PRmMjd5eA6MSFCKCUCpytvEuqRx8oXg56DhcF4raaSCUSxWoUeQ1Of0gcDqx0H09NT7Niqdt3yaS6Dq9Lg8JCl+pPWRWIGJQlqaoz5O5wz5iF4SMTiCZucnVG5k9nft431DUno4fZRFXDrYxPNybqxvq3+sW+wz6JxooSYCXFzB6xWKdspaRrVqk5k5RNjjwB3HWFo61oUKd7H8dmZDgRuSNC3M4bbeZc2SUXD7MhF3QFlo0nj+8EVaVo0HNAGk9lqyOnc8Hlwg/OkZqEY8Z/nClIKY5yTzSLbb6qqYCPdvLFs4wAKxI8iMvU5uwNvQwE6HRwd29bunp2e5wQocbjTOrABpyfSNjo02DFcGdZNXG9U7fGTRyIfiDRO4ksDC29nkIrxEKRgfoEgckv5/v2f/PTVhoqSvAE0jT9kx6WVxe7yl7o7Tq+gOERF4m3ecj0XaYNsKDJ3oTD5XM6rB2s75gOGVz5dz15SnZLsGgALziGJUoO+ic3k2Y198wbjzVMC0E+BmrFZOBbREZPLhGSD2E/q4WYNLpcbrDJ3efLsqcw3kql+G5uYsMXFZX1ouTym9MeiUUGMpTa+ZnNrhGBC65JAqv397tSWa6wzbqRvOLs41c3JIoVJz2tkQznL6pYWE+Wdok78fo0PeC6OXX+pngmKTXoqLTCBMorZ2HH2wiol5mUB9SCQYyHO+iBJBP3mD5D7W7dirqDRxNLysig6PEvYFMNjY9pc62trtr21LYNMfh7PE2b27Mysu6FW1/UaR9MjluzDKQlbN0CSkICjzN6+UFxaAIU4NOuSghDjI2Fl41qSl73MgTYmDBIUu3hJUJ3QF2HqQmQrjTu9Ep8vtyrVRMBXt3DQ71Ix8XBEzxbFwapHbG/kFKwtsqKOT89tc3tPG+rs/FJMdHpspOzLS4sac4i1Dy8JqX3t6/KTGZx8CS9LkoXQ93FQU+wgQkTiQXpkLBwS/WhpeUFc0y/ufy5bMtmNQ4ULhhXPym0FawI5PIcmDr35y7z5/tc//XOn2MVyWWFlfm0S/rIXdMamkum/OHOuXxK0C3uCxUOco9+xw9lUDIIVV9KRX3MzOQYDoCx2zC6NA+icHa+TrnUteBxUj++jCJNOqcCfvSR6p/gEpUOE2LDutk+Gg2iNIL/6WnWrXOVVEiFNhvYDiEIWEwtsYGTM0pNTNre4KG3N0fGeZY8OLJvJ2lUOp6Sm+UnUI2oFn4cwrjZhBUqLngWqiUEmTqgKbz6VhNr75ZTOlCsRPT/KIiBfhpv0DlOTU0KrWNycaPn8hUV7wja3PGeJ3oQLnL64sqP9MyWUR0Mghr02nh6ynt6otbpa1h0NWqw3qTI4s72rqgLDx7FOiBo9XSQW0w3xHFuso6zk/DxHwCGVurEe2Wnd/+Ir9RhjE6NCtPA2pAzm/VL+bm1s2fnpuTXruBj5LUwJhozdnN0BpGJGJuil8DNnlkSMDq+H9wsYsL2zZ+t8H/EYTUqDG0s3bGSw1wI+hqVIQZznhBJdoJwBiKR6FWeK2xIoMvKOp8/X7eDoRGYzyV7igm7Y1NSkIH0UukQJtZpUA50099NTse9BNAHTyejqCoR0qwIMta8bEqRyS+Fey/tmQyGwZMj+6eefaUOxlrmRxkfHBcSB9EnEGHCsHUZGMmn5oz//eduLl6Fh5FIW2seNROlHD8TtosbasRIYPOL3Jk0/cnghhJ3gNbHAfeq5KG8oAYGJZVfLZqRcrOKWRMg0A1D6JrehmTjjJsPtRNPLz3bEWEeFcr/drIp6lR6CWylCicIBUK9aMXdhZ8dHltnfVWQlVBquXNgDvu5uOQVxQ41PTKp8OTjYtcPMvpsL5S/Np1FAt8XDESUGghLyW5QsP0pmkhrJuAXtBPrnlrkSCsXr5cDhfeP7R4nDe/WEiiww8ppcyjkeexWrtyoWi0dsYjqtk5nNf5kv2sVx3hoV3h/2AT02ONxr8b6YheIhiyRj1tOb1Kxpc21DZSjyDHiOzPxc+DKn5pm9ePFSTTgPATACj3DQLz4Q+Hu//fUnuhXH0qO6AYlswdcC+T0HxtbmtgaZACigWcx1gpGQAx5yBW026EAYWOIn0T8waNMzs3br9h29jp29XTETnj5blc8i64Ay6fbKbWXlRrpr1uXDEMgd1iobwyGhgui3EPkpRbBYtO2dffvi/iPLHJ7KoXZ4eNTu3rkto0oqEewDqhVXuVAOw0QBiGE2ykA6HInZshguSfWWjG1I9uCWYjOSoMgNBeEZN9lKrWQPHz8UqMWFMdA/aEsLS6LO5S/yCnCgbERfRg/FYej7s5//tTbUK5Tvla6Ihs2BBkiY3S3TVLnHgqafUqgmfVEnuV1yjw74oHIw6Eo4rnJOHfoqmlmnzL3UPIIhJz3A+HhHltEd0MKEasIpwgbml1Pqut9scHqYQNe1DfZGFK5WL1WlHTrc21f5JjJuq6UPhIXK9oeOj0cAgjQIk7yP46MjO8hkbH9vx4qFvCJD49Gomn3Y4WwiamY2Pv2HDGjglRHMzDTdTwlYUX0PfYmBIWHWoTAyfxZnTK+D982hA3AhLmKlInl5H3GaSRcZxAd0fJhVokOz2lSfyc8GhEgNJG1kfMgm5iYsNZgSG5tFRlo5JfXMxKT4gBqgd3VrsR/RM+zsC+CgAWeADHkUqzH6ud2dHfv1f/2NSL9j6TENMbkZqMmZE1GWZvYzLgG9ZUrIePPNt8Rd29vdkzXZIS5EBWcPABiysLioITNEXQ4TgJDdvT3bEBzOM8B+LWGT6Qkb7EtaIkIbAO7hk+MspRiaLhSwExNpzZSc719dgr5/+uff2MHhiUViSZV7y0tz+hocp+CGMnjGVYm1y7z0VATcM8XXwHW8fQcn2V7xAhXcp1bEIdsab2JJHYvIBZh0zP3MtgjP1FYDg8N288Zt6032qb8FZ0A0yeHI54+0yffTX/ytQqu9mRMvnl2n/CcFmnFjAS2Stu6cidRXdaKW4YthG+UC01zmk6JCOwHQHluc708zzmbiBSpOscnQtEtDP+j13FAQVHmBTr2LecvXG8ptKhdozfeCRzrcFzYKkMuLgh0fZG1nfdv2d/ft8PBIpx2sZRr+/qEB93uQDUaP1lIPQegzYMT5+bFON0i1NN8k6cGIb9av7RpRoYaX2F8RhuACEcgpGulPCBanPgfKJY0DwilkT8LaXLp4UJuwS5SmeF3aMwAAIABJREFUuBYVc7juUMAGxocFb/vbPgnjDnYzmnX0xpMqvzlF5YvYF7fxyTFbvLloyb6kJvlX5ZKdF+glum2USJjBIVkOwIzf3z8QE4JQsov8pRY8pz4nOpsaRkdmd88+/eQzIZYI+PDzIzke+Y6QsRyxnKf6TPQzRsft7t3XxHzY3d4VHH98cqHbkPkXBxXEaN4PRGnmUYrgLABOYOZTtjosbnKhelMCj4ht5XmAZuI4C+sEycm9e+/Z3PyMZktUOHzmW9s79k//9GvbzxyJMsRhOTU1Jv0ZpTXoItUDBxgzIUoxvECgSGX2j3TL4KwLNY45KaMbalA2khckCAATCnTJJBN5z9UlN09VxGAsuqen5y0Wo9zumLtWK86P8LKsys33pz/761dsc81+ohEtJHa5ktypM9vYYMG1c752auZkou5SvbWpOpQleijmCyr1kBl0/M29zCc2iIsN5Q2BFDZ0Q7Gh+KBgLTgSJKCGm4l41s1umOsSC/neEVgJUZ+UuOQlnRxkbQ+y7tau7e7sqe5mgYyMjdjK3Vui4jdbGDISC3lqwe6QTabnBH0yN+J2wmQRF6DM3q7cc7gtEB2KalQjK9ZjeFStP5WwleVZUZO4mcRN28eth7QLF1Q2OTUlIIIbAeQMBgalKKrdYqVk193O1jkRi4tQC6qGaHFlaVmUmOPjI83FepIxhavNzM9oIx6fZuWBEIxAy4oLnQLWJ42eEnP1xUtb39i27b0DCfZAYacmJ+3eu++IwUGpgy8DWb7Qd9T3yrnJpb7zmYLm8lnIzoBAccYL5CUh+cBSmdzkZkObiQrDeTtGBKFLhcuzqlTUT3JzcpPi9yBOoRBlvwX9Lb0WQAdFB1Vr6gU//vgjAQOQgOW/6PdpA3/y6ZfSMGFFQDsAEEHV4pmPekkvToWAByAheeeyCGNzo5rwUGUuCA8oo4qiHoVVQ/mIlTWsl3arJuSTGR+eHqFgVBnL9IvMDV2GdN3K1brkS76f/uJvRD3SN8Z0PuqGb+6HugwofjA3lOupHLHVAQXuQ3CgAiUepFbHvXMMcQdsgEbxYJ20/ZugArolnxYZHDM+KEoMGnb+He6WQ/08z3XXwynXiUyoEOx4p3O6yhfs4vjMjjNZ29vetfW1DSFM/m6/jY6P2mtvvSElJtZT52cndnhwYKFgxJYWb8vMkPkFlJNmtWwH+3v21YP7trWxYWfHEEDLAlQAUCg9+Pl8AErUmx5Xz8EJzIbKkKTBImxD+OzTQYEGTP6BAQ6ssHRWzMZ4feVmTZILvibo77ZK0Zm0LM0vqKZHRsIJGYwGrbe/10bTY9Zst2xnb0c9B3lMDKUpo3hN3T6/epWHDx/bi/UNMQP4sCGUzs3O2of33tMIAF3YuWQPCPzyGsgSh+q8yQGc3GcrD/LugMpFbhYvu4uSiRMZGTquSwhK4V8yyoDwjMjSS2DBugA/O1QEJAiysHk+hKf58f2o18R8YNhaqlSUXP+jH/3QVlaWdUNR8jKX4n19+eCRbWzsqJRjBRMbRHkptrfC1uDzmXsP106kynra3t1R+QkwwkZnTKMBv5GeEhLPkrBwkEFg94EB3LpI1AR97tLP4HuhUmaTwrQgILtwyWtmQO/wBN8v/uYf2nILAoWTgWKX6slXkTOAEwSsiSrjOR65FEIoSwAQnj84J4koJrHYN1AvnzalYhM7i9E5h16pNiYukyaZG4cPCXkB9T/sDdAoSiYXI0kifSdaVGHV3JKYvjDXarr50WXJSvkrlU1Pnz7TKcr1PjgyZHMLc+pV4JzBTCe7VbqawQkxst96+3UbGkhZ+TJvu5ub9uXnn9rai5d2cnTseprOnEziwMEh+bkxDLQWNfSlnF0v8jkFmnFq81wAWJYWF20QZyRucHwyIFpeXio0DK+CFrM3dF79/ZbsiasSAHUK4Y0ICIzdAANirLdwlu1D4lG1rZ0tLZg04kES1Pv7BG0zTiB658GDh7a2sWlHJ2davIMDyLvnZHkM0XeXALjzc1UI9MVXnLTYv+GjQTQRPEsiTmGJK8FwWPC1Mp7OL2SB1sBLvS9pw6NDgq5Z/AACZO9yyss2rjOw1cK+LMo7nBJMkUcokZlnqTd1chLMMucX5uwP//D37c7tFRFucd3Cc5AM34cPn9iz1RdyHOLmnJqa1nPmBvXCJvjezME4cOhh2digcBo2M5DWuMIFFrDscW9CWkMFAZYtk5xx3LowF7oUYsgtCFinsL16U4PhfL5sx+dFuyrVZT3NB+b7j3/7j20vA5cajhtEiehasOx4N0hFbyTnGjmXMrrnax3/z/Vy1NFRPXjeHCcVmxTggt6DmY1L4oCc6uj9vEhgUdmMNRC6XWiqz2nP1U3JxPdz3hROGi+n2Y6dGQ5BQTQ70F7wpCBxPF+0M7KEdvd0mkK/hw08MNSvGxRkjg2FDTInJo5DC0tL9vG3P5T47Yq0wY0Ne/DlF7a5tmYn2VO7IoupVhNAwHvDIouUwp5IxC7OTuzs5ESDvWK5qNhNYGXgZYiwGKj0I71m1laDA1YRrYmbAbPGdjfq1F65HKHjicPuN/wkilIeA+zoGUJaRdaSTIonhxkknwIpGtzuyOE5IelR9/YyQtXWN7dsN4Owz2x8bFwb6u7Kihx0nz56KHY+FQnf54rsYoLzSMsgeK7esBpzQlBY9YOJjvoat2DnpIuEJ4HpDTKX4UFZiiUYMcQYM8BtjGlDUaJTkgFuoL1ygQLoxpj3wW5yVCxKQW6p2bkZ+4Pf/127cXPJuikLaSNiBL3l7enTVXvy5Jk9evRYA+TFxUWVk94hTo/PjcQNRumq8cV1WwAOh4H3mx6RW4YbR+wNaFvBoEAy+tzxMTZUt1BcXLEwmGFvsGugO0F7usiXLXtRsWIFyhaZANxQv3KKXQ+Wdmxsaumybh7Xw0BGpeRzJZfz5fuane5lp/LhuGhPFxbGjcRtJDp+saRNyuAXREuoYsehFtItcykeBNc6359NhCYKz3JKP0+W764+mBeqkmUbDbOD3KcSf/8wq9tKYkaybEkv702ol8LJlXzW89NTbQJmZbF40uYW5u1bH79vQwO9dnFyZPvbW/bi2TM17fnznEALqPtijvjYVG4wyUplGMxgkwODm4SNpFN7ZEjQKwaLSZp0ZlanZ5Y9ONLPh97Eom35g9Y/OCRjS6TkLPZWnSSTooATDh0Cz1iAzGPIgqW3QW7Bh4u91ohucWQRJtIyJ/n+wZGtbW7ZwydPdQNNT0zb/Mys3cQIs1KxB599onTF3r5ebVRKLbh8jAUCUL7iCVGJADTgFnLI0YgjsYFMzO3KDYZxDFQuYHak82/cWrKZiRHrlUCRQAaljbnZYZ3+tSLzf3rvZpMy2mQq6sjSTn0Avene+/dsamZSaCZUKGhL9GVk5D5+/NQ++/wLfe3y8rJslakc+HykwSqV9ByUoKg+ynFKKde9f5diQv0i+J1fHE5Kcm4pZlGE0EUjVGfIiwiYcO63Kiex6AbVvaraRbltFXAznwsq9P3sr/5OrkeUVJK80/dcO0dYNo8np/A4fZ66V0hfG4ZCl/zNBBJEIro6KQ14c2wmwAdY5cCaHvOc/grrWmxvVW8rGMA5AfFAeC2eB58nKlSUaCfw2p0UXKeMPjqSj7ZZ+apop4dZzbtgOTPHAHlikVOughxms4eWPTjU7InvMz41aQtLC/ba67etJxay44Ndy+xs2fbGpgACNiesEfonrz9Q2jf+G5xU+aJOWnqkIJlBPREFfA0P9yuJnFzaGDcwRjAnZ7ZLcNvxiTiGsiTrRgSXtjffeF0M9cvcubz7oFJJYAcFqN5QcgY3xdj4hG6Rje1tfbiz0zi8kh7v0h9BuijXiN+BRU6qOUAK1sPehmpWKvbVF5/J5DHZnxKxlpKSjSUeHzy1gQEx4RmIArSsr+NOlbPrll+BBSxGXn+z7VNJCdVnKj1iH7zzmi3OpC3ZQxom5ZFbRxx/fB2lkcu/ZAwDAcBtqPLVlTVrhPm19X5urNzQYRgB5QvBvunSgbuzvWePnzy13/zmt9qAmOMAhvCZuM1S08bhmQHbU0a6UY9D/8R0kcuvC1DjWeIVD/uB2SsbKxoJ6YYVsdl/3fkt3EYHKuuBDVUo1ixfM6s2yQPwizrl+8v/6EAJhYN1hrNK2MBFqPObD0q6KJm9u5RBSTMAJwxWNc02BiGOf6ept8AHBrDlDrPakWSdUX9EZoHcZDTYNIkgamwmp3yMyCqMso+f7bHW2VCe34X+Pei86BRfykFQa1ipcKXbCem8InpALVBwwkDI5zTA3d3Zto0XL8UV+/h737Gbt1fEUG42Kra7vaYbKoOClWGlLN19Gp5y1aM0pU/RiceHV27Ic51wZDZSIAShGE0ZnD5qVCQuAZFquRm49diol4WCFqQFYzY1O2cffesDSSY2115YPnemk53gZZ43i4KZEijT4tJNakpZFnO4TU9OyEiGr2XRCHnj5muTk3tgv/7tp0oMYYbEhrqLwyne58+f6TVE4T6mkhonJFMJmaLEEFQme6zWbGpDPV9ds9/+9nPb2MCoxKFaoGwNyjV2IrGoXT4Zu9xenrPxEWhapLHgjpUXyVQtRhcyoJCLuGFDtYnapORDFlHR+IEZIJ7zABMj4+M2MDxi4WiPFj5Mc1DCZ0+f26//9TfqXTH5pNVw0Uc153CMjRhOwASoKzrH0eDof/h/3Fo8e0p+HcqdrC4+YwA5YHoGvbCrrE3/5JPxp/4bzsiNhgxbCqWaXZRbVq4TF0rP3G++v/jFXznTrjZG7u4D5AF9E+bmxXjDVU/TxIskdRz7Xig5AAdskFccPOuYwkumUNUG5PvwM1xINQrPkHhhGsCdQN0gIQ6mOSkbsY4YkJMHy2cH38srW0n0bZFxoevAtI7hOQ7qCMWmixsuqdPdseTd30exC1S8v7Or/ogB3/d+9EO7eeumpVJxq5aubHP9uW1vrNvu1qblzy9c4mEX7GuCw3yiq7BAxFWUfAW1KXSbUYnhnAIGNTMHCYPGokVCQZsYHWHGYHtbWxom45wDzTKSGrSZhSX74N572oSPvrqvvgw0kJkbP5Pbm6AwfBfu3H1Di3JtfVMHHkHSMCl4NvQhIHZsKF930A6zJ/bZFw80H+PGX5ift2+R+5RM2NFBRqU4z5CDYGR8RMRbaFDBCLZhXSqbsH1+9uyl/frXn9naSwAjoHCqEzZH0IIR0C/edFNzpcmxIemndDtVSwqCg0nAIpZkJoQCHOOfLpECgLGldK7X5AEipTV+EomEDY2O2czCovUk+5RNhf8F+rXVZy/sX//rv+pgQzFLb4yJCptKa1eegO4W8g4YNZI+NyPlpkS64eI9OwPdzqbiT5q7wv5hVmJNl9scC+szQcHgb4MpVO2qXLfzUt0qjWvdUAyafX/+l7/o9FBfG0vyotSgdnolB1J0zO8hiLadboUbisBemnMeALAqpZWMMDuwO30LdCMaRGXzdpIzGCJy23BiONDiUjcRIjKhh51fHmDiOdoKbelYRiv5MBmX1oYZDA0luiIeiGQffp9Y8UD2ovRcXsriSyDC4ZGg0JU7t22e6JKptF03q7b58rm9XH2q+czh/r5smdlQgwPD6g9ZvPSKsB2ot9ks6Gl8wmZcBCgaLMSOCB9paNFlTY+NWbNatbVV932RRQSImJlZspmFZbtxY0leFF89+FIZSUglgG+hZzGc5KaIJ1L2xutvq/Qj0ZBnkk6PStgIWgd6dXx0LOj7Gvj8PGermJGcM+mHnrRs/+3v/Te2MDerUALKJMndKVP7ey0chXkLqtiweqsmpgShBGvrW7b6fN0y+1kr5KHrUGXExWgYT49YMETYQl79H3w4WOSUrNyAMFZcdpSL8fR3EUYR0mbkSrr2wfpuyIh0uD9lr63clMsUm6F/aMRee/td6x8etVK1rnka8nMch/7ln/9FINlb77yp0QjhCAzzWWeUdKxBGOXMixh0s/g4YKlanBMX6nIn33BjI0f29f7MbclcEu97SPZyrwqH5JUOYRoWS6XetFypZhQafO+J9IT5/vJn3oZyt5PKrA6Or1Olozf3hrnSzVNHQslHOBgIyiTTzZ0oOygH0Pm43/Kq6GxMb05AiSbholLlv24aBd2jkOlc2e7P7k1SLnr9HHMgfuEcihEi1BOYBaA0Hl1KvSDDSXiDYnuXZA+GVa8Lg8PJNCSi7OzstC0uzOp6X3/xVP4TzKDkkX0F57BpfgO+jUjOTpaWYjthQ6egxvh0CjOA5edzgNAjEZxcKV5ZIhaxxZlpuEu2vvrcDoDMz08tkui1+Ttv2uTconJmOXEfP/zKSqVLIYlsWMphegckHUzq33rzXevuDrmco2pZpSYuPWxGbr3D/QOZQV4WK3Z6UbCD41MrVeoWCEXs1u1b9t/9wR9I6uCeYUuDbnq1bnT+/mtrXvP5cQgRtH0idgLkWkR9l4WyTFnaLb+FQ1EbGsRzfMKiMRxxC+oxxalTfE5RIAI3Cv0fw25KRVpvCFXotqgWW4YurmG+Zt2mxkbsW++9JaU1kvVk/4B98J3v2ejklJVr2C+UxaFjnPHrf/lXrbU33nxDpf+LFy90S7F5uVlr2lRYcyM1oZ1xhzkjGo+14zKgHQOeEQpjI9yotKnU5rQt0N22UJAqLGTRcNDiUZBAB9BRMlZbMIXgrBJNOm6+X/wSCbxr7N1syUXIM9STbRi0/U5JKDYECkvgxQ7ESMkHRcalELrSkc3GreD9dtbODtlzFs+uz2JH8qK88pLN5Qi4ztVIjaTUdbw5Rap3UjlcThUUot7+pKBZAsOEHmrg7OJlQJJkHw0zg6FhseS8r4n4vLqSNfLo2JiymBYXZuQfwe0E+5zhK1A3N+bx0YlS1Elw570wbMbHYTI9apPpYeeSI+cjZxyjfrR9rVtof2/bosGAvX5rRXmsB7s7drS/a0cH+xaOJ+3mW/dsTDLqiJC/1efPNMuZSKf1rODZATdT9mEH9uZbbKigPXv6VIDPyBgxP1FrY+2WL9hRhh4xY5tb+5Y9ubDLSs2i8aTNzC3Y3TfesI++/S0NYeUmVK9Y7uLECpcMOwFJ6EEckotKFc0WZiwcSnikB7oComEBczNDgvM2OYHXfI9KLaHASrAsdxS7ZatWm5JuMHuSYSeW15W6YjdBdxsK925ZoH1t81Np+8FH9wQOEdEZSybtuz/6sU3OL1ijzaFVsfxFzjZertlnv/2tQKypmTnNyfiZJ6cntrPjhr5CEtlMmiC7TDNKQ/p3NpaqI7xFOlQ6HG7Z4XQ3vA8ORjYU5V4yEbPR4QENevF01G8F90GCjosjiNeGjF1/2fGU8PoSoXgYQ/KdZdjvSizk6yAc8hzvhFxDYw+IPAsG72ZEnoMS5ZWGZ/ClXpV6LoaTD9MVSG5DfY0cwrpgMwGp8kCcXopfeL15G9bxBKH4RyyRiitHCaEjaCM6Hgov+jGu/ia6GIXBdWyt8MW+QkxY0vcAiaNswuCw1arZ2stnlrs4l3RDad/BsPqX3/zmU9va2hYhUvql9LiUnVPpIUk8WPAcBEKKCBIATLgs2O72pm6m6fERS0RC1qiULHd2bPs72xbt7bU3P/qeDY5PaENKqv/ipWZ6M9PT4kZiZM/ch9MZjtsHH36kHvPxk8faUGPpEZV8HP2gnOfHZ7a1tWePHj5X0mDD/DaanrS3731gd15/3RZvLCn7CBCjWCrY4cG2HR1l5IJEyjynuQ64RlNsc/47f2ZM0EtgHkwawvZqVQsHMZwkRA9hYlCfp5IokapDH+NA8gVVdl3kGH6fyc4MdnoRpS8bkz4GR1y/2eLMhP3w43sWiwbs8ZOHcmX93o9/YtOLS3bd1aXP9AJ619aWPXn4leaWoWjSYj0uyI/1trm5KUNPgrPdnAk/SQ5kHGnRegEuOHtvSl6qCIlbKfmYaF6zqdwcFqdboHOsz6Ymx7ShMAOqV8pu0N+GZRFRf03/DEnB9/Nf/qJNsrpC1uTa2tTJQbPoNE6Uga6kY1PxoPnv7HRKLKQOoCK8WHY8b4rhImxxyhWPbsQsC6CBUskTEEp4+G9uJLeJXDBXy8nlOTHUULr0O04WlwLfK6lBOIK0gzXbEAeRh8WmZ6hLmh4nIRsKKBWSJzOlYuFKvwMBvw0J3sbmbNAajYptba7ZVSGv246NgZ0wrHeY1ZQwvB/eK0BIqjduQ6m4uGiURfRviXjSebcHg4KBKe0K56d2eXFqIb/JQQipPhlRvUND9vFPft9Sw6NS1m5tbSkjlhNyYW5OFQMGlCfHLsB7cmrafvKT35WC96uHX1mlVrYpIOpEj11zIldqCjnY3z2w+/cfy3Ov5Q+oR/vBj39iiysrFsUkJtglB6tc/tR2d17qFs3sH0qzhUyDQw4tLSAHfnT8k8UBM2R+dkILDAIpcyaMYqgeOIA10elycnVFlwJFB+HhBQQEYASDcngXBrzyn+g/aP79Fu0yW5xO27c/eFuI2sv155KofOsHP7CphUXzBQNOWn+MGDSjAwmz/5PzK+sORCRd4eDnUDrlNkTVwOeMZR3KchQVMFBCIaf7Ey2OJEXH4EEhQCwNMykuTQ4RQKJEAlPNlE2MD2tD1eBfQn8jUaZcs/xpQfQlyLSyaPvlr37lQAkfaRHuG3FDcVK5hD63qx2XyQ19mROJS8dAr/ObfgZomg+AzYSeiWv41cC4G2uqHjGEmV5DoHSlHWpdJ4H35gSUnIAaGt5qQ7lhLguZoSolF3QTxHD+blcysNHZUMqmEnWfwV5DHzSlH8gX4AdzJcWWykUHT7yYEL7+vqRcjvZ2tkRP6sWY0/yaiCuQjMyohnMEYqoOMkb2UDwWEKsBMi6vYXiQGwNGeZekABCAjw8ztvr0kVmjakszU7KH5pbqGx62d77zfQv1JBXhubGBgf2OPqC52TmBMzvbO5LaswDgBX7/+z9QL/fFl19KBj8zO+koP0gRcIzELz1zZF9++ZVylkI9vbZ487Z978f/ziZm52TxXK7BSADoOLCt9VUlrgNHkx7BTA2phrRfrAcYLwzzGw0XRTM9boMDuOF2WwBxqbaRKXQApEtbUXYIEWURExAXIO4nEFSG2ONHj21jc0cJhflC2Wp1VWQWC/htaXbSvvvRPRvsS9hhdt9CsbAt375jo1NTFk0mxLbg4DnMHNjx0aEdHRzZ/v6J+jn6Qw5s9E+4PEHqvZD6Gcvnknp1Lg188TksBWxBKKg5dy4SVRCO4j4Fcsvhzc2L0enIEGEFKYER3MzcToAS+YuC7W1nNI+EqULKie/v/vFrK2auulfUo7ZLwlBf1emtZCnWMcFE6wNliAk5twJAAz0THtMwqUkkZAG6ZETSOxzBkEA23hglGFc40C23CZtJBF3C09p4QXTMI6XydW+Qn0FTCSSuOVWY05AcIerdbqFxGLwwH+JBUnPzAWvuUEO6X3dKYTZag0ODW7it94DMnchQiLEaUk5OqU9Yff5ChN3LXEGM8WRPTAACBpZDQ4TLmRxr93b2tAAZoDpvB0/R3KVw6If3P7fKZd4mh4esn9lZl09RoMMzs1ZFiv5yzXb391X/UxXA0WNDEexFGXtj+YbdWF6W1J2D4bPPPhXwQUawCLfFK7vGddfv12gALh/8vNHJWVtYuWNvvve+9REYUCnbeT4vyfbezratra4KdQSk4fNz/Z/OL5UyQ+jCemKStMDID4cQkkpnoEoCwIbXC8rLAQzCyObBUIbnQC+A9AE6FgpiDo29/YydCKy4tEKBLOaWbruV5Xn7yY++b7PTaavVikrV8AW6FSKdnppWCfn8xZqMOcl5Ojs+s9JZ3ob6B+2999+T/GRje1MUJW5HDsHMAZbRBBsAqWOtnFTv5yUrisZGBQN7HMY7Jqbttr5mbHTIlpfnVL0AvGhsUqlbuVRRL5jNntj27rYY58meXptMT5nvH/6v/0fOsbr2WNQdVM+5snb4S/8/sqwYEQAB32jw2Hg0+tnDAzuDWlMoqPfxPCIUnhYOWyTW40K+ii7YWboUnfyOpQHFhA0EJCp6fcfYRV4DEeZT+MrFOnMvEhtq2hRerwdaAwBBmYQNMLM7bigIjdyE4iIKKnVoItofAC/mC9VyUQwKTi5UpfRLL3EazRwoaLrrum19ybjNz0zZO2+9bmOjA7Ds7PIyp1uBW2lqclrWv8C+3I6wD7LHR9pQl2enNtATs+Fk0sYG+jV8DiWTdnFVtKfPV4VscbLyjGZnXeYTWiKe4e2VFd1aIEnoyT795BP5eU9OpjVwxI+QPgq5Pizy+w++snqrbYsrd23+xorNLN0QqliAmpTL2WH2SJ70xBExQhBXs1nXTqIEC3YFZKJPagc2AmiOoEJBFq3VYD+Qk0VZ3ZKQkjwwKhfsuijTYdpDTJWHItZvgYAUxpRpigbKZjWo9ZxnSXjEcei9d96w8bEhIX9VfBGvLvU85xaWxCt8+mLNXm5s2dbOrjiW4WufjQ+N2O3Xbovlsb61qdDwcBSgoqrwa5WGJ2cq10GExV4n0KDbr89erJ6ai1Pyt6lACIjAE3LQpqdINIzKUozDuExm12XZcrlLecVnsvhN+Gx8ZNJmJmeIs/m/X1kxS4nbgaq92+iV0WWH/eCZ+HNLSDzY4VCxQZhFMOdh/sCf+bvQQrwhrVIRQyGdCPRZnl6GzcjXUNsKJBPK4nhzitqJEE4d1+zHS3vX14eY/zBjcLMEx3q/lmqTxveKrNxq3YETlI8doQrlLRuQB6EQBGQE7bYVLwvaUIASqGfZUCoTy3h0X5m/fW290agtzs3YRx+8pw1VrlBe5Cx3lheIMDaW1slcBz7noGrU7ej40FafPrbcSdYi1rZhHGonSasYskC8x05yObkywcTGihk074233pYuiAOFkhtKFw6slBVspM8+/URQNUEBzMEIQ+D1YdbI5r9//4G1fF12960vtwQMAAAgAElEQVR3bWp+0ZL4x4UjVm227LJUcpuKnNjVl5Y7O9X8DMoZngwAKn2pfkX7wMR24ExQ6KOstEtX2nyY0DCcZUA+PT2jz4pQOnpN5S13ub7Zc7PlYHN8zROlfVCGp1KDGojOzkyKyxjCyswoxSgHGaLXJFmfnp3XrYMCmbnYU+Zw1ZpNjWGuMmA98ZhVGzUdFCLt9qas3rhWGHb26LRDHHDiRg1tu+Hv+WQQQ9mKe1My4cxr0mNj0lnhr+jzwQ9ESn+kuRw309VVxUrluoi80LzI/n3/nfdEPvb9zT/8n9pQXPfehvLmRZ6Nl4u2cb4OHmLnhU9TzlGeUeIB+7IoPSiS/8cp7G0oST3M55pLSdxdQ8iCkTgthFWza5qcR4WjgnggBDcU/0/ghEi7yE2Q4Tt00ONycW2T6g6YQB/HhqL0o3QVZ5GbUNEpLupUBpTcNWWS9s4tewT0vCvIGtgexIefi6QiEQnL6/ve22/a8GDSisUzu7rMqZ4GEZyYmNINU5IEoqRYFLKLNtZf2uX5qYXa1zbW32e3FxdtZGzUgvEeOy8U7OmzZ2Jw8/6HR0bs9TfetJHRMQEyXgXBTTU/Oyv17+effWqXVwVFBjGEPDk4sG5K1bExoZj0WDAx2FDp6TkL4SeIoQjGMTBTLgh5OLbzgyOhVpGIu4EqBNT58Z9IqoSu1ehNuywajumExtsQkIIN1vYx3CzLTmBhYUFjkYMDVLwnWg/04ZjCIEBEROlUsW0XQYrHh79LmcCw8pm7cWNgpw2ETx/rMWwwfhlPAzoE5XxEWvyLtXX114tzCyIGI9mH7Y+NNeusJ5FUVYJ/H2igTH8asB6ceSaVTiwStFi4y3yAaVcVlbhYPYv5358ycDqoU4XChdTLbChmfATu1ZttzbkAX/Bk/J0ffNcW5qbN9/Nf/e2r9A0HOODP7Rp/NpQoQ54it5N5+80kdjYNDSsoFBuKBwKgwK3CbzaDp6IEbKAUYq7i0ic46Zr6GmQaoGMShfm7VB6yqaCl0OPQM/HgnO7FBcPBAvb7IS+1VLpxmwD9Mm/CnovSjz4N1BL0iVrebaivfzvX3C6BK8zUgP4R9ZH0hzZrfz+j94OrTgrYOBKSzfPy3IylEmGrV4lqubDTk3OVPsvLN9WQZ46OhWqdXpyprwRcqJWurC8atOmxEbt786a89sKJuFLWM5kDHQj0mCS3E5PC84d9jwsrg1KUzbdXbqkc/vyLz2UjgOkKM6/DvT1D6DE3OWmVYtE+++xzqzZatrxy10Ynpy3Sm7I2ZVetZicX57YDC6RQsFDbJ30UwAw4Cib+wPHc7OiiKHG6/SFL9Q6IrrO/d6ABKBuZJ7+X2bKugF8yCjYZIj42FNojDgM4m4wZdEhTacQTGsiz6OHg9aPjCpDs7gICgOo5kFl3HLxw5pi7DQwOWTAQVkwqN+Dxyan5uwIKD+AzxDsP1BMuJcoCfh4DXvocKiFKWVoUDFgI7p5Ij9lAqlczwgoo7t6+hsagzBBkGeBzYFcqVwKvQHUBRfb3D6XrwryOYo7YU2JOv/u99xVzKudYb3bkce1UYnTSLjwOnmcT5sVzUoowc+HPbEQ2B6Ue5QZHBzeYQps7hFn5QNTrdlksqS/ghuL24Bdf54SJLo6F0kmpH8r9bbqgaymBo/rNfxf7goC1ayj6TPcJmIbyg5upS2Nng4kY2caQH2QHHqAbEXgkWxE7yf2NRVU7sygQJq6uvtBvUiu4EdhQQySppxI2MtBn6eFBBTu36peWuzhVrc7NNzs3b93BkGWyJ1KHXpWuNCAlkxXQIxHusvTIkN1eWrKJyQmxvfnEoBfxjBhSKv4nmdR7gPrD6cohwpxj5cZNlVv379+Xbx6RQUhX9rY2rfu6ZQtTU1YvV1TyMdycXVi24fSU9fQPWMPnt9NC3o7Pz+zwOCvz+37ypqLEiYbsut3QiZxDgHmRE3euVKxbVxeUmwFphw4OsiIv37xxU73ry7WncsQlV5m1wM3EWuC1s2YYulOney0A2cpEc3KrIavBQplejI3IcwesotflL6FSwI+dPzsQLGbRcFSDZW4dFnQ82ddxeMpq0wwOUxHhGXItxo43C4VfSVmYHh+xMd2IQ0Kd0WMRoIZdGn037QKfA4AbG6p13VC7McVzbTZtdXVNZGPQSyJPu9tdNpEesXfv3bax8X7z/fXf/x9tVy45UMIDIzy4W8AE5ZfYEI5x7jEqWIiUc2xEPnT6DCBkyiPvdvKslCkpOTHYUNKrlOC5Ob8/Rwkh84doRVBBvMFdri8ln7NnprHl5KH2xU8iLLcaThBONzYO/EJOONA9zaHIscKqDJkzD6DbwaVienhS6ZpHpiWxj4fUpRvuMJtVBis2XHD/fNct6+9NKCtpcnTYhlMJi5B4Wb20k+yhPBzgmlFq+HBuwrRc5arzKiDVEDfaerVovT1RW5iZVjo5HuSURPQX3KaAEjwXXiOyCxyDWJAsWL4eJyBO8IePHqr0mp6asutGwzZfrEIPsfn0hLXqdRFIKUcmZ+dtKD1picEhKzdbtp3Zs3NoQhCNUUUHQwIzGPKSV1W4KthFZ0PRK1QhwhoHJ8rXazvPXerWef21u+Iarq+/FKuCMQaHJz0pFYxagihoWpdUsi/XXuiw46Cm2uDrycViUzEnYn7E+/WCy4j8pMREGVxQT+aSBuemZwWaIKIE5oemx3ikVCkJ5l5YmLKBgeQr9JYRBq8JDxHmjrjMMmagusEKO3dRFISP8xXwN/4frD0AMT+2BcGgDRFmvbiogfUnhIGfnMmdtzfeawOJlKXHBm1+adTiySBxNv/wSrGrGVRnU3FzePZiqn07Eo5X4QFy3XTlIRuKkg9mNa4xPBXNqTqB045Mi+jLeQbIH132vM4bgk3nbjNmF53BW0cq4m0sJt3A3Io56eqSxRccNBpGFquEZWxWOHQVl2whoqRn8RzqfG8FIIQtHI2qf+Lk5P3hyQDjguk3p2sOYmf2WJm6J8dZeTCk4jG7vTRvkyNDloyGLORvWbt+JRoR0uzT8wuZpgTDUQuEI05X1JcSaICtMSkgl/lzCwe6bTI9ZtOTk3IJQkzJa+aEhpXBs2SoTSxM9uRYdsTvvvuO3GMpRZhLPXn6RL0rYcukg2ysrlqrUrWpkRFrN1q2s7Ujzlx6Ztb6R8Ys0ttnl9Wqre9sWb54ZYFIyLpB4Ji9iJpFNCpxNBfKyqJXuaRXqKEXoocOviqb6Xfu3lmRnP8loMZF7pW0h+EpHhNkDrN5mHft7+/bo8cP1YPwOXP7InUQsNUTE5OBzeSG5k7tIL87so9P3WCZgxTwAa8NWgJcl2CQMLgXRa4bACxpM9MIStkwmOIwDsGhqKYYVEAVSkx8TOg/hdSd4e5UUKIih/TM1JTWpL53o+EieQYH9TmxLkBPqTwASkaHhm0hPWXpsQEbGI6addXN96d/+QuHfXW8Ibw+ioXsGfazmdgQ3BiAB/zTg7tB3fjBLEzeOIYboHM8OGfk0oElO6IvsRdgozOJDgb1/bidePicbJATmb/82z6N+VK3SgMgY3o2Xhsnfx0meckRSJ29F3ogjGWAxN3AmA+Im8/dms5ABkia98UHyf/HGEWN9jWE2pqoM9y6kC3pCxH+sYlWFmZstK9Xbj3d7Yb5mxUhg18++Mou8leWGhiyZN+ALJ8VL8PPwQXo4twu8yCgOWXMEnODYf/y4g3NzujVDg8PRZuhR6AcRktWqVXEG/z+979nCwvzOvHPL87t2YtVDV1nZ6bUVO+sr1u9VLJhzOsbLcseHWsTTMzOW7x/wK67gpYrFW3nIGP50pUY2pJyn+cFknJrYLpC4DWBZJnMkdJFnIubX8pZWC7wHmdnJ20e7+9azR7ef2K72y5RHkIA73dmdsbev3dP5Tlzp43NDf3m82ED0Qt75jtexUDPrAM4HNZBAmvk4uzMDZQTSQXVTeDvzntpNsWrBLSgjEPHRYpgIhGTD4Tg/RK3a83qZAif5Wx7a1fKaq/1oEoqYlmnoAMuh7Y0cTjR8pp43Wwqh2pHJViF1eMSXHDIjdl0Om1v31qxyfFBC0YBW3Lm+5O/+PkrPZRntsJG8OI4vRuIF+DB4Gr4Ojw9GnbZgtFIaopc78jEvzbN8NyTGLDSL7CQ+VkscK5+PkxtqG6Uvl/rsiST90q+YLck7OQPUT569s5sKJn9w88rlV6hlRIm6rVxEzqqlMKiKUUirrfjjbN5NBXHk87f5Vxpy1Ula8AgF3ReKVm9XLREJGjz6RHr6wmbNcrW1apbd7tppyfH9ohAs3LVBobHrLd/UNJ6SJNYgcGWOD0+kqQDLRXqWpjaYyOjNjXBwmwIBAGYgBMomUmOkOq63H4Wlxbtd37nh/JaQE5+dn5ma+tr4jtOT4zLhx1RZLXIa6THaMjtNRTtsYUbtyzWm7JCBTAiZ3tHh3ZZdhuqUirbyeGx0Dxgb4avaKjwKd/c2rXzc16Dm/FhgDk1NW5vvnnb5mZxqE2oif/ys8e2/nJTC42FycLDHfe11+7qVnn+fNX29p3DE70WJbA36Gej8nkrP6wv1Umt7JFhJRuKgTl80SFuvPk5BZ4jT+cQp3zkJOhJOB6dM8QERHCqAsKyrwpFK15VLHdeEHSOISfDfQ5dxe3A97w2gSNjI/02OTkm5QE3JQN93hNIISCMMqygG9XoDQFUYjY/NWHfeut1Gx1KWbl2acenR5i0/P2/mUPxzXjDrqdxt4zUtx0E0PPae5Wu0em/WOTehnLUd0+164ipLBJ2OKUW1zobikXtRX9qXkHJF3D90zcl91JV+vEyqAi+BPESlAzogAUyP1uSEedh4RnJ0Myy2ekBeS9etCg/FwDBMd7RgQWFAHmlqYw2tUHLGngy34mGApaKhWwoGbWo/9palUvzt1x2ErfzTuZAM57UwLDKPs4OejaacsxZjg8P5DALM5xpPWURwsRgV1AyEUAEgAteC88L6QS/+LqbKzfso4+/ZZPTE5r95HLnWnCUvyRG0ANxSyIjJ42DZv74+NQSqX574933rae3zzLHJ7Z/mLW9g4xMKENh516bPTzuJPEt6aChbAWWfv5iQ70Cw06e3QiJ8zfm7d69Nyw9jqtqxQ4yR/bVF89sY31XaCSfK807mwqYHNSOHpDnCMLHHJH1RE/D/8PpqF5racP2Ykiaorfqd8nv1w7dxdedTUiZxn/ntnL0IVLju+QIDMLL5wSgcnYGZH9uuYuCEMrrJmJZftOJOHI3ANBeZl9oM9RrSti337yjDQWkDnq6vUm4N9lQrCnI2sw4HWmbgweQbH5mwj5884719oRt/2BPLr6+X/3v/yjYXJmonSBor6l0C+/fomKe2NAT/nFDsQD4+5q2d6TxHqjBomDzuQ11rXAyGm42qTPWjOkBsePVR4UczO71arJ7xunomqYdWQC5RAR9AY8XJXmvE73zKnsXizEnoeAQYIN5g2N+xjfp+3yQTtbvBpdCKxlQd6JqWJiyi+7y66Gl8MYLd1mwXbfrckFhZEDtnHqnEGfxwkgNSC2LVS9EywT0G0Cb3IVk7f0DoFxJKY15BqXLohgLX355XwJBDEc4AWGb8OzHx8dsfmHe7r5+W/bAPI98IWe7ezvyqejv7ZU70mk2KyMYxHSgnWQppQZH7J33v2WhWMJewC7YI7niUAcTz4HhOSc9ETRTypOKaJFlDrP2cm1L0DSfLUY5SwtztnJzwe7cXrJkkrCDE0Hoq8+2bX8/qz6EQ/jWrVtKc88cHoj2Q4gAFYncsKIRrTFcm1TWllzoGZ8BEomRIQLTJjQohXiMJIK+Vhm7+bwbx6jKSDiWSTiqwTIH4PHxocrpegNXKXrRIyvkOXjho8KyIRonZUNDw1oXvD6gfTY7TrowNCj54EfiiAVIgekqNxyUJEcadkJFYH8+v4nRQVuZn7Rwt8/28SnJnuAp8ddC+ZxTqxMUemCE5yHhkWOdhsQhga96o065R7+hgS4RM5i3dHJ6Xa/D7cI8yJV8wNaedTNIoShFlGIYWiKr7gSu6WuCMBqA3EHx6JXyuqVonGFl0AMoVQ7KlCclQersd3ZolBm8H7E6JB1xjGMWFP/OoodUKygetydiaoqI4yjPmMH4Zbkc7TaLB/3WF+6yiK+BmbpdS9rv7IOvkKkEgpZIDZiJoY45JjMe3H9CkoPADyMyBh0X5jL0SFieETfz5PETa7faUtVyc3EA0S+xEEdGh2xkbNjiiZicQmio9zN7et8pqFzNlhyM2BzyuoBw3DIljdx+/R279nfb/UdPbXN7WwRVOIpE8zAmkCMsdK54j743pT1NN/A4dB2eA1D3O2+/aQuzU9aXxFQSNW/WTo5P7eCIoAAHk+MP+N6991URfP75l/LP29k9FP1rPD0mcrOIq7JldsYp9KwMWyHeTk+m7e7tWzYzPSnFMuMXSvyz0zO527Jx8JZgzge1iXjQ3mS/DoidnU0JJmdm0rq5YbWTVo8WC1Clpydhs/ML9v777ytni4E7s9D9nX0ddGQhR0IBO784lWcjfNSzUwa6BSsVq5o3OdYK5W9MSSXYpcW6rzUHRL3LsNf3Zz/7ZdvrnbwN5Xmds+C8BahBK3OhzqbzNpduiU6IdVXe1Q7lE3evs3A9A0I2FCpaSgPdFB2JhAAQFjhGg35YDMTB4BbqgBFOBZSV9DSczqBFDE1pWq/O8vK6cxIPdxh4vx2831b5ESdvl1jSjue6Nx+DUe74zu4m5UNzETQM+cguClok0GXR7rb1BNqWDJjF/E3dUsgzQMKK0JMQF3YHLRJPmvkYVNbN3+6yeCRmfcmkSKZEpiA3h/tf1ElIVm9GGUwY93NTMt9Be+QcTB1i1ptyfw+uGi8V99vMQUbPujcSN991W5C3POdKZaF7YWJOh8dscnbRSrWGffHgkW1tu5mW0iCvr4VssngJO3NBajgTEdVTlncekDXEYMrWd996W4JKwhEatZJdFs7dCKTSshrsFp9PIQF37twVmvuf/vN/sa8ePrH9g2OVv8Ojw9qwx2wMzXqY/1ESR1XuQTsigX1hdtqG+vsEyQNigM4BsHBbFC5Lmq35u0mgTMmPDxgd4u5RNiPjU7zOkWVsbGyodCUkgAE1c6Pp6Vl7/8P3NYLgWfJ5585yoGbWm+yxRqNq2SzasCM5U7Ghzs8L2kyMXTjwKT8x3iTFUQThatGpxLtCOkiF8r0q3zBZl1Kxy+mdOie6B5sL7+ksSMoz+pjzsw5IQA4vbAWUrp35EpvqmzZgXP1Q/LXA43E5JXFSyrIZdrvQRjfYffWzITB22O6kFp7nUH46iYg88y6QmTs/N232TtiZdxjw80GCQKgk0/8GhUqRpwH4gc4emuufExRkTyVqsyHiaTwctL5YyOKBtkWsZjF/y+IBn2TnZ/krK2AjjOcbrKmugPl4sG1yWyOWivfayNCQTZNw2Ncr40Zyhw5Pj+0ICUJmT3599GG8Z8ivsljTLC8s+2heP0kdcIzQMRWu8sosQjXaH0tpnkQPi3EmvR9GKENphsZDFool7Tx3ZY+erkrTJb3axYWdZLMqq9579y1ZnSlrK9jlbiofJvnA3Rl7+viJ2OA3FpdtdGhIhwtGnLA1VBFEYhZQtm9ElCtGAIAa/+9/+s/25NmqnV0w82IAm5QmivA1+hEOUMKl52enbKajfibHlxEAIr7TE25Aoj/picjrxdmWUQjuSUGFyjF2uPfmazYxNizOHQrkq2JegdPcfvI039ixo+Mzuyo1LBiK2OjYkI1PjNvE5KSl0xM2PoIFd0SZUoXCuR0coqbOCEVkQ13my7LsTo9PWP8AOczM42p2cpYVURjeoRPYBvX6FAnqDW/pU4BSWcAgH0DN33QZ8uB1LH+5OSB+clsABsjkr8MSp+dRCFsHipeFE2LBjvMMtx0DNGgoQKhsPCBb/v8rrl2g2xlhyrHT3SFQUc4voP0TKH0ub7RS7sqqZNHSuylw2YkdvbKSepcTlnlQNEYGLfxA9zUaHGOvS9oIRjF5yoAz50tQKupgwNCe/mk4FbdE0CxQL1qPv2X9PWHBt9mLvJ0WrixH+gMxk9ywgbBFI3HNQPp7QfNGNN8A1iX+hENhe3/HDg8zdn58bOXilaQfHGLkOymwwXwqxeS5Fw1bC3pVCw/tmhUoVwAtWtc2lEhZqCuokqtQRJpxZeGepM3fXLGeVL+VqjU7vci5EIPcpUCG3PmF7WxtqjdcuemS//jssRAbHx9Vj8AG393dta/u35dRzdjwqLweAGGwRSOdJJaIW7y/X0JASnZswS6LZXv5ct3+yz//i71Yg/ldUT5wAm/0YEi9Lv+EKUGO7dTEqOQRWFFTOp2fON95bmxuCXk1lpH5NDrWZejZA+rTZqcm7eP33rCVpVkJRWE1ZA72dVuzYLjVYDbs7h3a6UVRcDcy+OHhEbtx86bdvHnTVm7e1EFX59a9zNnZ6ZFlj47s6OBAhjCVYs2iUTbvlEY8VA1Qs46yB5qx6ZDDsKXa1NjE9z//0Z+2VYJhuG5u3sQG8ChGLDr0OLFIVBtN6e34qHUCrFnkoB9aqOSz6lZCqhHSguSk0yaVIYQLbWOwyrQdZ1dOLmzFvr5ZulUaSDGMeYgIlc662QWXnWszMUzElARotFZ10LiT5rvUD7E7MO4kMC2CzVmP6l9eBhtrYJBgMuTZsMkrViqULH9eENwMsVahCPRf/mttqInhPksGfWblvCW62jbWmxDVJXORswzS7sNjEWKDoZjYEgP9Q2KNk9Y3NDhko6PDmtTLhvnoQGHInMLMjmA6QEDlM6DcA8HidmSUMI63RDiouMlSpWjVOsNxeG9XKnVGUyl5EmLKcpYv2dFJ0WKpIXv9HdC9pB2d7utGY/5Hpm4skpDAcm97W6EJWH3Rq1Bu44mwtLykW4q53v7+nj178kQ3GugXPw9nI2ha3LpDI0M2wJA7lVKYGQkae5msNEuffX7ftnfxo6gL2QVc4ftzsKX6MLnBd7FLGVuc+Eo2uXL9G7zIo0MEqhX11EDrlU6MJ4wSnpXSIMdH7J07y3b31pIt31iynkSPymGG0yfnp2K0v3ixZvtE+uQutSnpmflslpZuykN9em5CaluG7yCLDOALuZydHB6JRgd7AuU2JF/eP5WQ8/inImlZ3W+S3/C+j04uzPc//oc/bmshxuPOdqsTV/NNcIIN1QM6Rw/Vgavd4LEiB1ENgxUxw8ZkOAf07Yi18NiY5cgsEp5eF74P+F6TwB63aCIu32rXL7mcXtoaslypTdGrwAhwFmA5eQpgVs+cRoYrRZA4F/xMyQQfkO/Be2FDySYY0EOGmFhYcftGVEpxS5EiyAlMvhQbChkGBFsa9+vrhnX5WtYbD9vUcL9uqOvLC0t0+2xqqE+bcw+rrYMjzW1Ibce0I9U3oCwlCJ29yZSGjgODfULVoCmdUM6cZkVObcqVtqH8KV4/czmqAviDbKjZuVnBw5nDjOUKF1Zv1DSfwiBUPnaDAwJVTs7zlj29soPjoiUH0/bBx9+znt64rW8/s0LxwjlExeKWSvRbs9ZS77a/u2PbWxvyK+RZIeF+/Y03dBLTjx1nj2x7a1MQPpB/o16VPVhvIm6zMzM2MZWWHyF6JZjX+UJJCe3rm7v2+OmqYHdK/N7elE1NT9nI8JC4e/F4TOsETdXZ2fErIxp6JASKPEc+V5A5UjsYxsOxY75ED8hhDr9zpD9ly7NpW5qf1ubArBN5f7FStIPskWW46UiNzxxpg1bK9MQcWoM2kZ62oZFB6x0A/SOmJ66Zl1QHpZJdnJ7q85H8/7plYRgceB/iR9l2yOR1l9+qfr8dnZ3b09V19Yu+/+l/+xN3Q8XcfOibzAb+3aFxlEagXVz1TkIh+2TQMPz0xD2j7yEFHqTOgRegL2IPA2uzYIIhedsRqejNm/DRJlWCv8cpyAfPbUVNj5rSGWmUtTHZTCA+TnMF1QnYtdEZvDG7cnA774M+UCbzUXKNGP5hiEn2rHt9lKUeGMP3Z0hZyF3qxkMLxYZCWh/0X2v+ND6YtJ6utjUvLywZ9NvM6JBmYzsnp7aJnODluljI4QgbatDSSoWH3+YCmNnAnGqHB/uSSDAHQshYvSzKhQmmAc8aLQ4fFiRTym6shvFvf7H20k7PT1TWwDHjveHxMDk6KnbJ1m7G9g8v7OisbIOjU/adH/5YDrBPVr+y8/ypkyxEY5aMpYQm8n4PMvu2tvZCTTgHKSzse/fuSU4hI8dLehlCvbOWzQJD53SCIzjkRpidm5ZZDeMdoHasxki1x22JbCr0QlB00H1BBKZ6YLSCNIOyiXkPiC1xqgj8lDXWseWCgDs/v2jf/c53LD2e1rCXcPHNzXWtBalqI0EbSSWUIcXgmWAI0FDysyiL+b70xSCWz56+sGqlYWOjOO0OiGTLOqu1KhaOBG1oYFDDfS4NcroYQVzl84LgCYmDce7F3no2dhjHNLsDdnhyZg8ePrGdvUPz/S9//GfaUPhbc5pT1nHjSA7dcSty/ggk+3VbHBWmjALLQt0ui1d6EEqBJ7IzFFDPQ5MP1C0YF9P2OlqUkPX1piwegzdHfxY0n24RyjK3mSjDXIgAFswwyNE2kenk3UwIB52xvPM/cEHY6oekkepYnCHN7yh8KaXYSPQIMIdZkGJ2dJLq2fAKCLsqWbWMMWfdlWHYKPvbbkP1Jyzqa1kld2I9AbMpbSif7Z+eKdSMHFlMQSCRklxIfGQi0atNTiPL0PK6DYhzrDHA4EC/hHy1UkWlK1oontvoyIj6RSBdDgOoMMgknjx7YkfZQ91Q9AEgczAIJsfGrFZt2JPVDcscXVixZjaSnrEPP/6uBWNhe/T0KwVrs6HknxiO2XUTMWVRm5Zb6AwjmUJeG3/l5g2plUmb4Pnz7CGWHh4eCIDilmDexIaam5uxiYkxfd3qizUZagLIcFNt7cKFvS0AACAASURBVGQ0TuB2gguH9gulLC0DbAboRSRguFsJwjQbzcsoDlhPPC7E80e/80NbmJ9TpYL1MgcSGxtenrWa1o2JP6xM37X19iXFJoH7iH0cYxDWITfUg/uP7OqybCPDYxaLxrVuqE4KRSKPwsrO6u/r14aipSmKd5nX5uVwgUsqR6sQJSg8w6LVwQWCYVUHz569sP3DY/P9hz/7i39zQ3mCNjEMOuRVyKiYUnBLYWzpBa8BSpAI74wE0XxiQQW4wBJgIAvFiBvTRWrCGaOOhzY/2DegExizQzEhlNVLH+Q2JuUfr4EPk83k1JKXostQ1zoDFwa4zJs8K2kXTQriJIl+zGmy2KD0ZGx2hpT8WY62dTcLgX70deh0U3Md6Dx4xUV810L4JgZTgsoLxxnrtrqNDvbpPZ9eXNpB9qSjti3J1RUjStxRGTwq9S8R1zCXMphbCuQQUw/6UlKgUBYfZA7FTROzolGXfRe39o0bN7RYnq8+0+wpBxcw2G1j42O6ScaGhiTJ/uLBMzvNlSyWHLSxyRlbvnXb2l1+W3353PIFeiCG1w6EaVQbVsgVXTJhFMOchtgXLFIUs/RImHhyEtPg89wptTh0LvJ5Pd+ZuVmbnpqw6YlRlYPPnq3aKRC0n36PgOmMYHWQNSUsUvYOYHYyoPelA7N5baVK007P8qIncahwY3EAU46PjY7a63dviccHU6M/lZT/O70rqmG85y/OTkUNA/bnGU/PTAnYCYSCWocclkD/jx4+sePsqZjzbCZ8RWQtVyspUuntt0A7x3WYcVhTCXHIUHpTzXiYggK0ry4F2OSvimaBiBXLNXnPM0z3/fFf/FwbKhQJCxnzIHTP/kuMBcwvcRVqY0mLw6Yz8Jc7EvI+r3yS4YVb7OTu6sjtgBFt1I3VurRKmOtjgsKpjRjMefo5RgSbUqaEHdEZC4vNRM/EZiIF49W8rJNPxYby/NdBCUERlaTY49gXABT0ZGykRIK8IkKQuTndBJx4GHlAdHpBIGs/CB+6rm6f9cfCNtaXsO5W1c6P9qxZu5KlFG8PdCd/icvqueYdiN58PszwYZgE3WtJJmSATw9H/8PCZkNRdnSZX6UrMx9uTSg2zPMYC1AiLS8v6UZjY2AIkj050ik5B7dtdNR643EtyE8+f2LletsWb9y28akZ6x0cVHzM1vaWTnZSFhlgNhtVq5aqVixUxEoZn5wQ6IF1Wv6CIWpWzff0RNpl1xbyQhA5GGFR7B8eyuFoPD2hQezibFpcRRITSXDsDkSFNu7sZnTrAFYwVEfjRUk5Mzut987hiR9FLl+1w+yp8q4w1QS9ZLjMekBmQXzpxPioaEEw9NEe9UQjOnxyuQs7IPHyMi9KFiU9KCW9IDeijIPKFX3fRw8fy16NgXsZgINKBHCh3VLKx7vvvKsMLdYgh4eMea4wdnFDf8/zH9oUvEQMNTk42l2g3S1VNypX//yXv2pLGo6baycHyvNncE6x7Ohrq6k5u7aQvOqcWT8nAHMR4Fw2mK5YruCOQSYrTv56zWvdcIAIGGYAx8MI4JSlQRWIQDyMSjzUorxZHGhcWQLViJOCspHyjqEgP59SlBuJf3oHAf0cZSsnL7cU8y5KWTY+vdOrALmayw/mdoI6hB+BD/9qPNcJfa+WDdxzIBqxgWjI+qNB8zWQExzaZZ7hZF6IJY0zGwgfbT1QPA4D3E4xKYQph3kdeD/w809Ps2pqYR/IoYl8VvwCS7xvx9avkDJ/WVCpuLS0qPfGhtrc3rTM4Z5K2Vu37wg14yABCPj086cWjCTsuz/8saWnp61cr9l5vmCZDis70QM/jpvpTChfo4IDbsqm5mY19OaWOT0+tPUXz+Xpfevmsm4qmApA3fF4r2ZID58+1fCYknZ2etJeX1lQJCt5TbjDRuO9isgkipQbaHBwWIJC3guvd5qkwyQ5ww07yxVsc/fIdkHIjvDTO9XBCYOESgd5SIxgiTh5TQkbGuwVTSiVZIYZ1vM60M2Qky01zBLQQ6ha77zztspn2Orc/rhAIcWBjkRFgOaN94Uubnh0xJaXb9hAf7+QaMjH9Kz0XzhTMTdlIwHCgRnABRQrBfestl85V7QJeOz7fvqLv2ortZ2N0u1YBp6VmDfIRWxFo660DZgIHTN/mM/SKLWYEdS0odqga5rzuIEpC4rBIBuKTXF2eq4NxQmLApVeip/vBqveBuKqdYHHginxTUNHcO2soV08KENmNwSG1czP0gZ/JeOHXuQckuRnIGOOzkkjh1NeM+aXNd1QlUZVvRU+4aQuNEtXFu/y20RfShsqBpOgXrbiJb4CR7a3T8Ztwwb7SWwk/QLPCsSQ3Eoxsc053Tht2dzybPMT2ryvEosPj/eC7x8GnGi3eD4EZuPLAUuAG/z27dt6f6svV21jc922d7e0oV574w0tVMqw/cyxPX+xZ32DY/a7f/AHNppOW4YcrNMzwcVsut541FqNip1ksUTLW63UUq83TbTp4ID8us+Oj+zRgy+UpPHanVtq0gECeJ14OlyWKvb5gwe6icKRHpuZGLf33rilSNYvvvhS4sNU/5BoOJvbe1pw5P8mkr0a4o+MjuiAoARGf0Wp/Gxt23b2DzWEBaoXyRqxq0zQcSC5tlgkZIP9SYWDk4OMx7iCFJpNy6EURxlQvJKokAoEq+l33nlHdtasVW7757KDw70KZblDC7l1I3HK0QEbHxvr8ANRHefsyfNn2lAD9JOBoMi8bCRKXuB8ZxvufNrFxCN2tb/v6x6KnCVOcn55BFhvQ9EzQXplY1D28WctcBINAsgxrrUoKf26tDEBBwLi7fG16nXkFeGGqpRhSDZQ4vIAnSF+XqUdyk0aQR4Qr9JzQ1KP5WcY63mjO+WwFMYKkPNmYMDvjrLkiRPFmuikdmhIrBsZT4C2S/JGTVyBSFmT5xwnbqN0aalQ0JbSo7ql/PWKjCqvWzURMZ8+f6zXPj6CL15cpzEPHkMRNhOzKIibyhIOuOhT3g8LlE+AXoLbH5WvQytrTmCYyYhSRVNMifThhx/qea2uvZBkY2NzTT3m3ddeF9EYVsLJad7yV00bn5y1H/7oR9Y70GdrO5ta+HiLM4gnFaNZK1n2cNdOj7KWOy1YMBS1iblZlTzQfdB8PfjiU0Hjt28uq9fJHmdFnl2+ccua12178OSJbr1qrSlvjQ/evqvhNxGklLzDo2mFZD99/kI/HxoWbBTeA7fT2++8LdYK5dr+4ZG92Nyx3YNDHbR8DsyYWFhu3bTk2Q41aWZqQiFojVrZSkXkLec6EH2BkHz4OYABLthQ9FBjY6OqAuhJ2aCU1MwuS1dlDfCR0HPYR2Jxiyots0fjAviIiGCfPn+uDcRAGpUE7Bz+zHvE9EdmQV3o9jooeFe3JUj2+Pd/8lPNoZglgLJ5NB+vJ1H5h5K30dQMioada1R8MGNI64algBOUelyhsuNl43Fv+EwKW/nqhV3CoXh0mNXXIFnCl4L8eOJ6JQxJrq4Er/KiKQe5hcTxE2nWGWeK2KocKwbASCUczYnvDWWH+tn7Gu//cftqA7L5xC53qlCk+ZXOhvL7mmbNml1XS9YXDtk8pNRAl1Vy5+ZrMWyNiED51cMHKknHhsc0V+NB04APj4xaTzypHhLrMg4a3ivsaN4PJaxsjfud4Sd9hvPtaGuR7W5va1LPAJiS5bvf/a4On82tLVvf3JDkHDBk+cYNMRBerm/bZbFmsfiAzcwv2bsf3JPd8vqOM3w049mHZNDZrLoNdYSYcfdQDlQjExM2OT3pIm4qJXvwxWfKyUIJTB9LDxuJxuzGym0lCe4eHOhmoWek9OKGAsjAqJONNDQyJmYDG0o5vA03I0SmMzc3Z++9967eDwfn4fGJZWRkgw+FS7DkthazG8tvUOZAt/UxHkiPqaeDlsQtnrs4k8dDMNajDfW1l0mPJWWGmhD4RQXEWuZggwDA4U6/Az8QlXR3iLUY1GcEc2dweFhrWb5/HdkJG4+yknXCwekZwnKwcejAbBE3laoMUEKmJRBUw1+zsL2bilKM6xcokQEkN5V0SGpUMccnSMBZdEEpQSLBycy16JVf3DKUOFz7AA6emSYnPBuK2plZB005SCLXtBp+mvNTzFzYXMxeQoJT6YO80pTFKTbHK96hk4W4DKdQR6DokhfdhhKBSgdHlVsBGUGlZC1ACx95V2Yhf9tC1rJEsNuGEjFrsxD3dsGHZCxJQ/zk6WPV0f3JPilaoStx0i3duKkFCAm0XKs6IjARqNTXZuqN+IABHBSJqoQPQugiLsF9Z8cO9vcVas0z+/bH39awF2NIkuPX19el/8GLgtLq2Yt1a7W7bX5xxeaXlm1+acm6w4StHYmkSgnK/A9no2a1bGcnR4rT2Xq5oRshOdCn4fFbb76hoebDB/d1+jO85fOlFONznQLo6OtXdAtq5u2dPfmb31lZxDJUJRX/PZbo1Ybi/2MjQJ2LmT8AytzcvEpYFvl+Zt8uCDKXZ5UzHoVRvvp8VT0P4BULFFEhcy9iOrFLY/1Rkoo/R3ROV5fmoTwvUEpuJPqo4cFBff6sU4azoH2Urowy2FjI8nNYTzP74qcThoElQFeXNiq8SLEyIDPI8MVhBE5n4TitHNo8J4bVKVylKFEBJURy7LAK2GmeuM+D0LmReCPaVNCOOomCSorvlFqSayBTiDivBk5+GjkWMW+S4R6LCHCdiTOLygUs5zRz4YEAVzKbYcczuaYMIq2BmpYZBTcU4jU2lNjlnRAB6aqQZ3TADeBpmSvqFnNROy5Ym/6wA6hc85DqQvdQ0bbqVfO3GxbuMusJdUn71BPssrD/2oq5M9tZf2ndPp/skEHi1tfWxd6IhaK66UDAGGIur6xoET1/+VILmgR6ZjE0/tI/wRGkFyXWh9fX7RdRlIaW97+9vaVNtbezq//24Qcfqplnwx4cHNha5+dGemJ2Wara+va+xRIp++DDj21hadkSfSmhcPnLgsAWWBQK9cZfo1yyIh5zpyeWzRy4BMNIULObj771kQR9Dx9+JdszqhLmL4AleJX39w8p/WN8gpSStm1tE0naUq4ujkLkSDGHA5BhwL29uyfAh5IJAGNsPG2TE5NS8/K5kZKBh14kGbNgBAOdgPzVP/nkU8nVka/DzpmawLu9x64bmAg1VAIqUI9qKtBtWMiwjpiRsU5ZY/FYTH+HpfYqKrTtbBkGBgYluQH2piSlQqAX85Tk9LIC10jg6GyfToukjeQYRO6AZrYntnwioXJR/iU/+9XfurClTsYTpz2b4JsCQcncYTsIGHCInZeFxBhJJZVug26X+SQdkoPAaai5PQRjd5L/WJB8GCw4hoHUt5qxUNfWaioLEZpR3tE8UiZBWmVxDI+OCtSQnqaJ4QEzguAr2zL+nXkTiSCuJCT8wIUOOFlKsMPiqArWhyECI6J8mbcm0vBG1ZLRoE2QExv0W618aWfZA2Xfcnvevrli0VBEBwAMB4V0EUHZaslDIj0xJT3Vp198oZJibn5epzPQOafdqzyiLjZS2GKJHot3UhjpA9bX1mxrc9N2trYsGonZ22+/ow3FLa182eerQsRYrGwo+HsTM3P2e7//eza7MG9lgJa6M6hxPMWyFS7gph1aqZC3NhYFzOSE67Ss3qza1NSkff9739dNyoba2tySAhfIWWajnVJ7fDxtr73+umZrCPhA2aJRSufmq/6i0WpLmLj68qVKysXFGzYxNS2vc3iN/amUeubV1VVtqORgr54DzxDQ4LPPvrDs0YmYNJSJY8PD2uggn/UqItiaqECqdERfgPuJCMcNXhVnhP9jsSjEGATV2ZklVCXAH5Vpy/6+qggADa9K4CBUxBJAG5WZS2Lr3EmOQOCEsc7Jl9dF5I24rj1xzTR9v/zbv3+1oTQy6ogHv8nlgytHX4P+hh7KubcizINq6HQtMqDsRHwqkVd71EPW6G861CS0JBAR0d1UqkKGDg6PbGtrU9mzQOv0W8gYKBFB+SitMNHnliEgDaYxtbabG8HS7kjpe3pcgHUQwMINmuVf3kn3oH7Gm09GHbW6bgm8DECSihendl0pWrjdsr6ekKVH+y3cbXIpokw6zOxZt89vs1MzFgmGlb9LEiK1P48a5jV8SIRsxHf++pNPdPvduMmCmlLqCKcaZS6HkSQyPVFLIlRLOnUqyN7mxoZtrK3b+suX2lDvv/+BDQ2NSKOF58Tz5y9locUsBHi6YQG7ceu2/ff/wx/a+GTatjMH6klYNGzCculKIMf/R9Z7PUeaZmd+J4EE0iI9vLflbfvu6e6ZISmJy6Wn/gtd6EYhRUgX2tCtVjcKKRQhLaXVLqVYLbnkDM3Qasjh9My0q+ryKHhvM4HMRHqr+D3vl9W7oZpA1FR1FQr4vtec85zHnOwfWDmPbL+tREWsr0jQqFSvNLv55JNPxap+tfrK1tc2dONAyWLzSLbebMvcUgK9kRGBSMxpZMvcwa1oULonyj0g8yfPnqo8fPjwXZtfWLRkKqUBL+UnffLq69dWa9RsbGpMQ1ie4+7unn399TfiarIB2FAMmKlaZK/QxHyHoIeGeIWKXSLtQ/xQjwkiU5y2CK6UtFQPVDaofOF5MheketKGyrKhyiIOa61ykTCLpbREygSszJHNiKgFrxSBoQtojw/FBOsTrcp6YohPv+j7V//mDzWHQifvAtAcXQMUr2fWwg0Fj+6qQNjUtzZh1LhM3kOQXWOEVgfVPwG38BMwtcvE5R7r3VYACtyAGF407LJQtr39IyX3HezvqbkE0+e0EXwvv3IXwsampWlkMCwzFwi5QfRO1M1JnRrQ6ykJuLlEkPVMMQkso3Z2YIsX0wP3MBox6zStcpkzRBJj8YgNx8OWGAqoBLwqXGhRkpvbR9kQCBmu9eVCSf0dQj9untn5BW0obg48yr/46rF6qEUYzfNzgs3p6/59Nj8J7EMpRw4GAODQOtjb0y319MkzNcn/5J/8UxsdHVdgAX3J+tqmegzyj5ptn4WG0nbnwQP7nd/7TYulEvblo8e2tuHk6/AoQS7houGO2ixXrV1tWCYxZDeuz1syGZVsAR8HUEN6Pw43/AgpLYH8KVdB3riN5eH94Yfi73ErwWpg2Mziwzaa3NxLsSR27dGTbxAu2YOHb9vs3IJuByoOfgBbM2zFKIZBLz8jId/Y2LLnz59rFCDydCRiUWhjUNIGCbJzBv/NetXyeTiAJavWcNHiLnTmlHBF+ZldoXZEvbM3avFuIMpzNtQZEncsyJldEsiGHQIiV9163EzMWl0qY41YVT+Ur5hKPDYUOVHn2ROvPxuUpZnvD/7tv+tqd5Iq6KFmivT0XF3pReiZcufnuj0o/fhChaDgtOp3O5ZJOL/uCfgo3YHFuR7ZULAqhPvpqgYU8KnRg2VweHxsG+trdoTFFW6rGGZWSFH3eHWkIih+Ebg9aRHItYNcsxFLpuIuq8mz/GVO5toGJ1nma6CckIFL3SXacXIouIAEBmqfdtPa5SuLB/w2P5YRd6+v0zDrwjhvvQl7o9Ro83mweObWPDu3nd1doW2Li8vanNwk+Ci8er2hA2Nskr5jUoFgLFjqfV4SsykY18FowAYIPYCrBsP7+Ej92eOvn1gykbLf+e3ftfGxCdshuX5z29bXN+3k5FzE04Fg1EYnZhW8/cn3P1aT/pPPfqYkD0oyTfo7Dp1t11vWIoqzXLORVMzu3l2xsZGEWacuqJn4HFBK+iAM/zc2t1RBMKNhcSKZoae7/+C+zaLyjcclxX/+8pma94Ul0tiB2bO2trmtDUXZf/3GLRm3oDymh+Ew470CYXMYgjCyIUm1X1vfkH0XZRiHJsY5CFAZ7kKdAuWDtgUzA0oazkXIVhRMQIau51HCLciIhY0lvZ1uT7KcHc0MIIrvkUE1bBKaEw40+KTQ4d5YPShgwm0o7MioftBwEXDHv8UahePoqpR+o9z1/d9/9CcSGOq601C3TzAum0eUE48oy80BWkLZRH0rxS3mKmHi5p1FMh4FiM9YxPwALheTgdvGoP+0HQigOHBQtoZdFvGIyImTJZ3T5aWcQmkm6am4Barlqv6+Q6yCkiGwscbGR21+blraJoadPDhOml4fJzoT8Sz4aoua7zzRKWGdlRkNaNX6uy2lYgxHw2KRE095mTvXph8eGxGTmQEcqs5m5crqVwUr09xncy4lsGOWyYzoBlV5XK5Kqcr3yYGEXmh4fFxeCOVqTaCBJP8DqJFb5iMJ3QhlxoX21LbWt+3J4+eWSmTsd37z92xqYlLCOeg5L3GyzRWszx+SxH3lxg2bX1oSmxu17s8+/4XmVTkYEWit8Cest6xeaVqjXLNWpaob6vatRZsYT1p4kHws9EUhgSkwPthUePM1Ox1Lpoc1wMTcn+c4NTMl3z10U5RfT58/UkWztHTbfH0BZftymHzz7LkOj/GJMZuZnbalpQXN4ngPvCAWKDL0xHBCiNrLF69tc3PXDg6PJd1gVMKGAv6G5gV7g+EzpR0lHyxwUMTLq5I2BLcZl0oNpyodxKitgzZKNm4EoMynMjifh5cIu78o6REJ7tDfFC8bH3LjDKKZCkX188xd4aDSP7kAtmELhAat1qhIIcDhxnC+2fEp7cP3b3/wZz0k0KsjmQ81VOfSuyjHSR9XWiykVrh8KDy4HeZPNCebCuSFlDfdEp7zrJPAE3rWlR8A2D5wL7JouFSVOoaDRHSyiXDwLGhD8cBAbk6PseIt6gVAauz3MS+Ii8gI2/n2rWvaUKp54QLyVPnwrndoPpw+IEaACsgyADP4XlpNTreiYPIMhNBIyNI8/JoLjqNZvnb7pmQBDYRw9bI1q1dWu8pbBU+FPIcB1sldaXZkbeUj4ABTGaJV4Tn6LMDNCjMiELBKvWldIFeEkCiLlRxSs2rDDbeRS+xs7tnzJ6sWjybt1/7jXxPHDN3Q8cmx7R0eWZnTMpy04bEJW1xZtvTwsG5cjGuev3wugOeqhJSiqpgWFlet3LBKoWxXl3nl5F5fmbWJsYRhcREYUKSdFjqGKlgUZxVa1mfJzLAGmxhwMlNDajMzN2vvvvue+IFbW6s6dKeml6zZ7LPX67vaUMTN4HDLGpmembQ7d28JaFJ4gCRADvbuD7lMqcePntn6xo6dkAvcgK415OWPuc0EB5EgPG4GblzoQ+RAFQFOBv3iSsLBpJJicEuPDco7PJxy7chgQBURYxrKf2WGQYxutIRwR4ZwtB0S5I6qAr/HJg7E+DYah05A5R4byh/ot2IZl13eF6YzRO90FM7g+8GP/lomLd/6muMoir7emS3K/N2zWeaEZw4kE8xgRKcH3wjmI1B8QD0UE0lJB5/PIxUqFwhGQNU58vBNMATkZOGLoz+5IIe24OzBKPmQNOimguGcu5SSFkYBN1U6mVY85q1bN+3hW/dkNiJLqEoZoyFvBADj20noaR5pbJk2A5ULoRRaWbdus2ixoF9CvTC3JjZluaz8DAAM3v7oA0sNp8WBq5YL1kJoVylZveRSIphvUFKKwcEtz8JUtKpDOnlp/YODNkQvAihBA0ziXzymkpXFhaw9e3Fq2RwD06ztbe/b6ot1Cw2E7cP3PpIwr0IWLKgm5flg0AKhuNLd48k4FH4NKzH5P8+ey8iGP8+8DNdamNUk712cX9r+9qHimRfmcWGNWkg3lF8lFgwXNg+UIcouiL7JdEaoLUALfRuLGDOWjz78jlTIlaqTm4fDcbsqNWxja9/Wt3ZtbWNTNwhAzMQUwsV7trK8ZFMT4+oNWR+0AbV2zbZ3d+2zzz63ly/XtaFg68/Pzevgllc9iSAl5PtNHULoudgwNQ5HT7ovrqS/TxE9lN0oEphnUlozgnGDddOG6kUoceidQ8NqtSwYDqikY+PAYYR0jL8Fmb54h8ShKKUSNjI6bAPBQcWqwpwghwy2P34S1XrLfD/4y7/pyveOMsirGalxRdUXiyGn2p5rlqasF7QGO8Bl3WLlFBMkzhdEhhILmHKpFx1DL0HeKX4DXLPIovE64ISKxrClaovVzL/DjcjNqKwp7KbKbLYLhSpz8lBy0lssLS7Zrdu37O237+tkIUIFvhWblBKTkkrGIZpxOPkJcwrlYEmNS1pdwwatbPGQ38ZTabN63U52duzy3EkC6H/e++7Hsow6PTmwUiGvgOomFske6qlhH6inLMxcqAKbHoAIhAkEiaE5ZR8bi6EhSBKABNShwcGw7JaPTw/FwOBUx3xyc23bBvsDdu/2PRsfRXvlWCOhaFTe6f3+sA0EQkIKkcTTZEPZ4taX3qiIj13DlZWAO/KSKNj2xr7Vq3VLEY0ZHrCBvra4cvACAQ20oYDkr660wVAd0/2yoU41gD+3RDJt7733vuZXsbhj8yN/p8xFtQo3b3tv33LEw2D+mUrayrVlu7bCBxGbMMbxNO9YoVKw9Y1N++ynv7Dnz9fs8Aju4KAtzC/q3QlNLLIWcB/ilsL3HPmFF+na71PgwNT0pBjsSoC/uhIqx7ugj6L3G85kNBjmGfE5+DUl+dbBkfxAEHHS+vAOiS2anZqUGQ3oLnA9vEYuEL4X2ECwYOhjL3KgnWVdEFRgvj/88x9x+bqHLkStpYXMhJyFTE8DKMHJILzdM4tkuCowYsg1j8CJYdSpUVw9nWELnTaQMr0Spwbs5/Pshco+GjiuauIWAwG/6lROfG7EXh9FsDSnKw3swd6hJts0iChPJ8YwgFy0e/dv6+TgduL2YXZAUyl2ArArxE9uhjK0fcIEHOmWzzPga1os0JKDUdg/YOXLvO28XldeLbZS80vz9vCDdywSC9vhwa6MFIl7wNkJgikHz38wZgBVIi7HIw9zc4GGcUoyh0HEybwKWJahJMTKRrvPCqUr2fiWykXdBpS4B3tHMl+5sXJNGVCUG/LekJV1n9Vbpo2VGs6od3ry5Btl61KeMM8C6rduSwnm8bgDkEA5T46ytdee0wAAIABJREFUlr9ElezgZ8AXXH9Gx0bFctHAnUC2bFbo2NjkhNA6aETQjTA+iURidvPmbbt2fcWWri3oYASBPDw5tdxlwU7Oc7ZHDOc51l9urMCixrLs4cN7duP6is1MT4m2dlm81JD4q6+e2KtX67aze2i1WlMmPs72DYI1WVF4hzALbUv9zcEKEIGdF8ADoAe9C/ZylHT8gvUKwRgbt1QippKwkL8QcohokfL2+dq6HHWpoERNMp+lEglbWZgVR/Hs+MBqlSsdTKxxHYKBkPUPBEWRgnSgYD+qAOZQf/gXf9llV3L7AI+z6OhjICsqthMRlUJ8I284S71UDf0DIC/QlpSBG9J1CVTO3wGgpvnnhnJM3YKsftnNzChoSkMhJyaEwMkDgxnswAmnf5Lso1iSnRQLjW+amw+UcWJizK7fWLbhkcybQTTACtCn+rwhhH1JNdN8X/SCbKie5VjQ37VUuGuD3aY1ShW7PD23g80dGZHMz07Z8sqCXbtz3QaC/ba3vy1ZNF9ni5LosqhDghehJBFHK/YaWDGMvUjTPkH6OLNyu1MNcLq1cG2t1S1XKFsO8858Vqz9ENStrlmpWNa8a3piSo5AgD78kCkOh9FASDSf9OiInu03jx8p4hMEDEvm/MW5Ii+np0YslWKk0S+U6+KyZLksG87d/myoRIL8oxn1GvI/hPV/eSGQijRF/j3yr1z485WFw0O2tLgsPuGte7d0MK5tbgj6JmoUl6Wz3KWdnl8oKoaKhB4Gs38qinv3btutG9eU43SWPRPM/uzZK1tbx4X2WLlUQmKxkwvjB4kMCIQWpJaDoKWyj99nliY+HcyaVlvsB4b+HAb8PjxA/NAjQQL1fObrtCRUvLa8rPfwZPW1be7u29nZpcAQOKhQnRbnpi0SGrBSEbJB2fp8TjTb7jjLsIFARM8F8A6CAuVnA/j+B3/zd12ZpwywoOsCArgWuSUgKwJQwBDnhKFPAsbsceT4O9xGbCqXCO8IqbqWAQg8+oaLaskLzeFaBGYOhqNSnuKnJjjaQxPZxNxSPXSvH52UJMnOH0DkyRpxOE1pqWbnnHWvEg75Gr2UwzexO15/SP/B98Km7TnbEgcZj5gYEqe7h3ZxfGbF3KXFwyG7dWPZFhambXxqGAMv29/fdrbEDPR8fqtVGnZ8fG4vX2/o1tVGaTbVDzpGiYtTYWZBesbdu7dtbBSbZQAaesianV1e2BaiuoucVeoVeSEQPIcGh8HmUGRIsT28ZVAn6n8M7BEuzs4vyhk2Ek8KTdve3LDD3R07PTy0cqEoxfFQFJ+/lIVCPivXigqNLl41LF9o2GUOTmbLBn0dGxlJ2Y0bK0K5kFUgDYeORak8NBRXmvqrV69lGonRSWwoYYuLK8pMWr5xzQbDQTs9P7GD4yPbOdizMxr/Ss3Oc05agkQ/FosrsfHmzWt2984Nu3//jhDig8M929rasdXVddvD7iubV8wMa08ULTFfYKyDFHfFAKFq4YNenVhPWdj5/WKI4PRKmSmStD4C6utJKBkKB21yNGMTo8NKP0Gi/2Jj07b3j+zkFIIuhqk+VV7jI3jPB22wv23+fsY2Llgiiw9kvW39fuhvrE28z5ECwazwme9P/+7/daCgeGZlNXWUWPQzQvXwm5CMOepynEJBndIsIK5jvlFuGH3hbCb4cj0JiFS4XdHhuRoFGfNveXop6bB8bdc4e/7q1L8EaVFuKhcItA5qDxwrL8Fdg7ZaTTcRWahk/sDxg7bPz3ydzNZ6nuqc6mwoBnhIUFRbY0Uc9FskaErWONs/svJlwXyNlg0nYnZ9ac7Gx1IWisAmKNrB4a6+ztHhUQsFMBtp2cHhmT169konMewP+E3wD6m5ocqAKoKCzs/O2IOH96W5YZGCMjKUPL+8sL3TI8vT++GZDeMjmRD/jQUIxOzr+OyK2dD+kR0dHGt+wn9/970PbHx61tr9/eq7Dna37WB72w62thWgEA+HLZ0asokJVNFtu8if2GWxYPkrIoHwCu9Aqpcv98zkmL319n0FoCF5J31dPE3AnEBQ1co3j5/a0eGpEM1kPK0NNTM3b+PTUxaJR6zdbdlp7sxevV61M/J1fQStEUtzYKVSTSgowWXE4Ny8dc0ePrirg3hre1PBB0DmmLx0OpBdy6pIGCzTjvKeuc14xjLWwfa4Bujgs2jYad0ot7BxK0g4CHOBpHcqnz6F5bUbdRtOxe3uzWWbQUEQCesgWt8/sIOTrF1coHeqyJOejYqoMRnHIYkWBp8V3lnZTs7yVqo0NSIQksznhnhAGQqp+wd/+zddaCUuIeNKJvVsJm4FbpyR4WFBmNxSUDj4PX6IhgQkjQ/EAEI/Zy7Z4wH2GOVcodxQQIxcxdS5NOrw3diUsIgBMeTzh9MONH7l5JZc+iAc2LbrRTjxFYINBK7BLF8TKlzX28H4JZ+WfoFTg88FqMKCc+xh58vGjMPppZi8d3SadyhLzCwWCFo6FrHxTMxCgz6r14uWL5zZyfG+bt6ZqWkLB6OyWj49z9va7pGVqo03wAwHDJuJAS2jBl7O2Oiw3b5508bGRr7dUFdXQopq7Sa+AhZES+P3Ww3hY7MhYIB5Sq1S99C5Azs7yWpGND0za7/6a79mE9PTdpq/lMXY9vprO9jZsbODQ/M12zaeSdnYaMrGx70NVTi17GXOTrNFy13UrZAn+ZzesV/2x6R7jI8PW/HqUqAG5RU/OCRZ3F999ciOscmyftlwLS+u2PDouA2CiKUTNjo5ovjTR08eq+wLxxJWvKra6iq8QMCSlnqdublpu3Zt0e7euSUX3fW117a1tW37e0fqDSenZtUjIVdh9gUfkYObOREbkJEMFDtKPw6sIS/+k9IboitgF6UcYk/R4zQQ6Fpfp2PT4yP2wbt3bXZy1JgUkOC+T4ZxkWBz0wEAa4e1B/KZTERtciyl0plANgxl8sWG1TDNhcJGS8PgXEEV7K9+8/1fP/iTLouPXslpUpwxJSABLHHKFIa4Quw8ejvKXfoQvrPAIN4JziVW5FNuHy/Dlqac/okbggVNE0dPhUwje0FGaksgBqc217s2daEXI1PTjeTI6V0BJmwUhHmwIiQ8lBc6/hNOb8WpDpGU2Rc8Ng4IykcGcLgzAWO/icvBXUkNPipkn0UCAYuHmEVFLBkNWCIyYN1myXLnh3Z+dmhnp4cqb+kdEBRiQp/Ll+woV7RW16dAaUpQbnBAC+JlmKUxP6Exvr6yIpcidDe8BIibYjbzoDkYgiGhaVdy4iFVj8HxhWVPs3Z6lLWTgzMlQfT1DUiu/eu/8RuWGRu21zsbtrG1blvra3ayv2/5s6yFBwZseW7GpsaJ3Yxap1u109yBoj6vylg5M7xtW73Str5m2ybGRu2ttx6IBVCrl98QjnmPYJYnJyeSkB8fnZp1+mSPtrx0Tf7iBG4zVrh975Z1fB375ukTy+bzForG1Kjv75/a0fGZ0DeqFf4NeqmlpXkdNrt7205cWKnruc7MLujAffHipeZurDPKLbFKUOoOcOz5VPIp2A87tk7bIciI/5Bj0IR6MbZsQDRV+Oph2fzw3nUbyyR0Y1ElnGC7XUYxbdowxyeOFAwIgW3AcCYmcIf54CV5U2WS38Wre7OhZEmnuVq/+f7H3/8XXWeSX9JG4od6KibV8pTzwqcDATeglTmLczDihghHPGoRUR/eiebSM4JaMNT9IHAsZpev4yzKXLxNy5lPomvpsNG80vDK3U78nishYXR3dOUz9e5FiNJ0UodTbvbyfkllgHaiuBt9OAEhZSebHkUtaBmbTrclCKbfb2kg0UjYYsEBi4X8lgj1W72ct4PddTs53LOzsyMRWG/fvqvPIcvmYtlKzY7KG40MUAqTtNioSyCI6hYPOmYYy0tLOgx4Zjj+wAOjj0LCXcDEsVq3Ogx9HJmadWXdHh0e2dqrdTtmM+Gx7Q/b+PiU3bt7337pl78n2tJXz7621bWXup2wda4WipaJx+2tu7dtemLEAgGfFcs529pdE7cwlhy1jgXt4rJml9miXZzmDAMd6Fv4NHA4wRbAyBKYGNQX9gbBaWwoBuzxeNJWVq5LRgOMjkTlo08+EnN+fXtT5FxYFhw03DpnZzl78XJV1YKG7NLHpQQqUGLyLvi+EgmkOWH1pGQIE8XKYY0XB4RnKa9JxWSeKLEgOcHcQdArsT9w3DtuCgFTMveEyBoVODGCb99IyoIIRhkKX11ZtlCUPz1WAUTrDJBPxniCmeoAY5COVctXSpnPXVxZsdw2YAD+DdBaqjTn8iXZuPn+2T//77u9jCexZimFKO0wGvGMIxUNCi2+i2Sc4SoL09l0YRII3Ye+RrMdDVIhGQa0QdlQ3EiSL3lE+G/jc2junJSDcpAbkmEym4BmTxtKYsM+DQ/ZeLwQbirKUEASAswcedJjcJC9a336OsW25gOBWR3PCKfKBB6mX+H7YEMRNZOOD1kMLteAKd09ER6wSiFrG69e2PHhrmYh+L3duXNXbHccSYGIa21eplPM8OLxvqPXgufWi/eB90bmLGgf2Cc3M8HS3Np4up1fFmRYgs/bIEmKgQHr9nVkLvnk66d2uHtk9XLLMqlRu3/vLbt/757dvXfbGu26/ezLn9qr1y/s9PDIri4urFWr2eTIiH307ls2OT4iFsbZ+bG9Wnsh3trYxIwFwpB421bIVyx7nNNcSkF6vq7ACMr8tx4+kMARxjkC0N0dDhXagZKoX0tLy1rgSEpAUj/6+CNLjwxbNn8h4SBQPk16KDokmg8CRMIHFDTdJEwNu7V+s762Invu3rmveBpufmJoXrx4rmeoxBLIw+pR4WQS0kaf6iwZJPaT2NCLn9WQ3R289K8Eto2k0zY6MiwLMsz9YZCQ18XXBZkX9yIswWCtw6QHgONwBFhCyc2MVOjz5ZV60FqDfknKPnA/R2NzdGzz/ef/zX8tLh9fVE8qrhsGw0iymuDiwQCQK1FTp/6blAg0Pn6fhmJiqTdR9iIE06cW2sKsRkaXeGuTii5GOJuQm4cTpS2fbkoCZ9JPNiqiP/6OGzYL1qcs0ilFXKkjybKhHHQfEKLjDgOSL9wGZzNR7tFMQpvh31SeL2yPIdxrB8zX6nglH2WBWbCvbdFgv6WGQla6yNrzJ4/t7ORYUhBAj5Xr1/UwX0HmPT61qyvC5jBpBCQhhzYhUAY5Oy+fOh9Ty+XlZQE7Vzia0tOx6IpXYttf5MuWLVwZou9oMm6pkbSNT4+K2/foq0e2v31glWLDZibn7Fd++T8SQ4S5FAkQn33+j7b2etUuzrJWuyoJFp6ZGLfvvP+ujY2kleoHsxsdFSyHeCohlgZeCj7fgDWqMCXCKpURHL5afann+cH778v4UbNID/UF+eWD5zw7Oycn4dzpubRAEHTRqvmwka7X7CyXtVqzYQEsvxoNOzvP2u7Ovr168VolHr0YzyscGRTZ9u233rVwKKrIHWQce/u7KvXmF2Z1m3HzM1+Dda9SGlQNkEoXg+vhWdhsNjYURqCQDlD8klDIB4c9fu4IWiljkcAUyX7ylLk8FzwlWCPq64krKhZENOCwB7SgKinXGmKWU1r2/ifbFFb9f/Zf/Zdd2RZ7WVDaVPj0DQS18OVH1nX+4pSF9CSUgUiZ8ZJudprW7rqTQuibbIzdpiK2xHHmHIrH5xXTAt4bJwBBas2avjG0PrrNyhU15D1W+Ld5Tx748e9tKDaWWMJBbizHAMaiF0Iom5GbCSIkJR+NPjUuf44FEI0NKUEiiGBMoQQt8/ua5u82LBLss0w8aqX8pT375oluTeQE6cywTUxPWblRsycvntnh4bHVSg3RejgAuEEh0lISA/9D/aEgodTDNg1kEe8MfVCTX9LbgUzVLY9HO0rUxJBNzU/bvYc3dfp98+ixNlS5ULPFuWX77d/6beXNomPa2d60n//iZ9JPFcjDrVZlgTY/M2WffPS+Mpf4t/Z392319ZYk/6MTw0pCHB7NSMPDFCHAhhoeETudtHbKgQf3uTESYv8DUrHZKN2xT2ZNcKsQo1O8yIuwPEUU6PCIXIQa7badX+Ss2qha36CTkNNLH+wf2zePntreLrE6DpZPZ2K2uDRvbz18V6X6k6fPbWd7Rykr8ADv3b2tdA4O38uLnG2ur4vl7+ZRuMPCjAEFdLcY/RS9NbcTvStORA4FTqkSOjtlM4GWHismp1wBYeiTeyw0ruHRYREVWEP0UnmiRbFzaOIP0pDzE9m8PdqTo19Ld+s21H/xz/5byTfEQ/PqUW4mFitwOU0gG4KeB34b0mGQtu9973s2MT0hY/YmAjOMWaDa1Eh7czIJ3TDepuIGg09H+QNvrJe1itsQaQmodt0wuSB+HOUl/z7/Fg+IDUnv0ZMeszEo/Tjl2KC8fL5uZkCUmkio2ZigRJpdtNvaUMq9IrQa375gwJKMBfrg9cGkr5q1KxYO9NlwMib4ee3VmuYoo2OTlkynLTQUsfP8hT169kQ5toOdQRvsczc53DSGomzgnlU1iFECO7DbtzVoJHfo8PBAngbwwCq1tpVrLSs12tamSggP2vzKvH3y/Q8tEg3Yy+cv7BDkKV+1pfll+73f+V0JAvcPtm315Uv7+otHYqcXoPnU6oqoWZqfse9+8qHEefRh0LZYxFCx7j28I3bD5OSIGA4n53wNTSG4VB8cbPzALBKoW+8SQ9AGYj0E510X5YonBiHOlEq+fgEUgUhUPMNmt2OlatlqsPORwMAJ8fUpBPv16pZtb+3bwb6zpJ6cGrbFpQW7dfO2NG9ffvG1TCR5juRHffD+O/Liq1au5BiFkpkNpZT3GvMfB5ETyUPeFRQhSLscroBIoK5SoXsmrtyWWstnZy7EuuZuuYGgX5sKu25uMkY2WDfncyVrNjsO3YaNjx0e5TrMnFbTARPO1Esfvv/uf/jnoh6hx+k5sLJoQdFY+JA3gdBl8XVyqsUAyvbRRx/Z+OSYlesVTf17nuhAvRATNfNBBEgBxIBXoAI2v+4m4Ue9Wbdi1Rnl8/kvLzBnL+jaBoygT8OghBKEFyvbMtk0O6swNpqAEXkyJMzf5xecL7iZjS0AxWXtkj/FvMJFYEZc2Uet3WxYfxNEkT6PG4W4TL+lkzExNRD0MXuZmZ23WDJl3X6f5kev1l/LojgWGLJoiOzesP4dbjPmJ2xkml4cnQBo8M6mv2LGx6ba3tmRCJCwNtjjVcyW6DMR3V2bt1/+T75n6eGE7e1t2/HhseVOLm16YsZ+85/+uo1k0ra5sWqrr17Zi6eroinhVU6SIX3C0sKcffTBu9pQnMjnZ1lFxPA8b965YQuLszYxkZEN9vFpTmxpmvre6ERZyJrjOK97pwLHIg75xKDKf4bTaMNgZLOqSEnHT8LnH9BMjedN9VJvN3RDwVyAhrS7c2i7u3wc6fPOzeMKO2XTU7PySHzy5Jnt7e6p1CIW9O236OWYj9HHnHslH7c/5qoAEc4rYmw0rRs5lfIMXTybBZS+tByipXlwOr8GAUZdTEgBv8/poEilAYc4cyAyPysV69Yl2jXsYpJQCrCR2FCUtLwz5DuUf9pQ//O/+H0lGLpQNBgL3yYYckJxE3BD0ZjyRdAXsIA5wag5fQOg/AxeSVyv/Qfe45RrABuCp9UL+ZzVkhe/WW3U7KrJ/KDkvkHM+ssYajp4u0cf6rEepAAGFRzwCwjRzerrk5staYF8R+hh2FQALXxdnMIKvK7hj+AT6oMVMATNwXbLrnZ2rHaZk7IVAAnUMjqEAjmqEmj19apqbIaY0XhctTOMAwbVlBfQdpisw15g4sGAj5cngnGhoJOQGxMf88AAzj39olDtbO3Z/tGhHZ6f2CV0qKbPGm2zZrdr0wuz9t1f+djGp0aVd3R8fGyba1sWj8Ttlz7+rmXiCTvEyGV317Z3IaFeau7GhqVnWFqY15wnk0qqYtBt6c39+P5j8aiadWdjhh11S4cih6D86vlQVKDPUcsQ+IGoevZsHHjZszOnCCboDhfffmc6AxjFe+f0oxSCW8lm5WDDFQmdFTE33M7B4IDNL0zacCalmBlS2ykL6ZMIXeN9zc9Piy9KmDRDfw5dKgZ/P+0ILArCGBjAIjIdkn0zIkSkHljRiRdKzwrrB66dD/sFnzaBlOAMiXlfjbrgesk6FHSBL4erspTdBUAnrR+9mgM2UE1U22YNLgyML1lv//u//oM3kaBKzIDS4YU896yMmQOhcuylG/YCqQkzU/RMuyVUzSls68710zNvASzQdSvpOYFvDjAQCodpYbOiJlZ/t0ZubVMSCDz8EIj1gqaFHkJzCgdF0ZHyl9fGQI0DhlMCZSVeE82mhsacqL2sqFYbgm+/IFRiYFhsVi7ZGWYhpydaRIo1Gc0oBqZvoE/Q9dbutgbCI2PjNhAIiu3hrJMreuGJBAwSvAjxdmNYHHKQquZtBIjldMhQ+nKD4mcO5Ych7Un23I4vz+yE2/8sr9QK8nBHJkft3Y/etumFKfMH/CIqP/vmufV1+uytW/csHopY9vhINLGL4pUWLo00YW3MumjApycnBddzfcCDY3EB5/NsZHEciZi/f8DabVBWt/CdR31bLsDcsvya2B02FIeoIoeCkGzRix0LWOEQ5obq2XbD2WPRvVm4KF5Ry7basjGGnpSDp1mryeNwbg4QAFcjn26owiWheqSCOMtqaFEMgEulgm58ifmasDhcPE8qBZM8rQOSOSAbidaAtQENTFS2y7xlcxfiXdbgkRJYEQXJc9ZkVGCKUy2WpOKFRQ7zQv57vRgnQC/k9HiVdFpa57Vmy0ots7pHPJDn/u//q38tNJtfcBXKNqrfL0SrJ9VggyH66pn0K0IU1K/VdIFlumGKmq4zw+pZOQvs8FBCxx11VCTKN/HyarB0mVKjUXIsYi28fuTLYW0mlYcKrW5qg4irF3YBbfw7WJvhE1ivUGo2ZRfNAUA5IcpK1KmKOWmHoiFLEWuJpgZmRi5reeyszhHPkWUUUeZReCgsRx6SwkkO5OTGEJGHzMsBTAByZUAb1RyMuVbQwpEh9RJYHEM0ZSTASYZTTwfxmZx5QCH7rNXoCCavWst2Do7s5794ZOubO4JxI4moXb+zYrNLszY+OS5e2+NHT6xSqNg0xpp9frvK5fRSQdVApu7dvac0Do0WBDL5tXFo5mU7Ld90wCLnaed8Cln4GJW6WY78E1gsYmrUdGtpYuEZ/1Cyw+WkJEJWQSUgyFrv1nnbcWtQrrNJNRsClOKGsq7l8nnb2tkRSZofPO+pqRGhtW38wWstJRXqYCWsAdQ0ySysLqk5DHiQUQANblXswmZnJmxladFu374tJgYlNgCK8yPhe29pk0DcxfEWewIOPNypgNJTMcYsXb1PJCo7e/t2nrsUAMH34Hp2B8HzTNFG8T7pK9lQlbZZXZ4n3nz2f/0//k/5qvRcWLnqOWFA8oSICebGUdaZpjiahZN5UEogZqM0AgHkQYPk6cr3Nt23hpTOwtk5DtXfmOMTCuAEf24op76LBA1EdKBwPQq/t6F6ETW9VBA2Nbcb5SIbi3KRVyzZeygowicnYGwoZPFoyBKwtltNK2TPrXR2ajXstS5INL9SvhDznXA0bEdw7K6QsTsOIIsf0R0DXWJaGFRTykY8UjAbChl5KBwVY5yNrOk+czpSLyiNvEE1N5VKlmDI/NGw5AN//w8/t2+evlQWbtdvNrM4ZQsrC7Z8fUVlyJPHzyx3mrOwPyhqUfWqqEYZH/OVFbhxD9RvioEhh6CGDhfercLEpd4lRI5Tl5kePvaUzqQ9QjxlT3RdiSaTHvpgl7BCBcLnk5MrB5z3Dvn8yFW+9cJ3eiKZ/ah3dV7zgpd9PgkOt/d2xZKhLObZjGLXhl9jF80aVYYjDQCS4SFBuUcINfGkiC/RHnHLUARRZdy8tmAry4typeX7AezhcBfProvapqOYmb3DQ20oJPaAUzhR4UZLzlcUdksdKlnONrZ37ODwxLIXeQktOSBoPfD5Q8DIIcZNzzMF6KqDgGMzgG8HNxSh1W5g6pLX6Zt0I3muRw5NQ67tKB88bGpO2XtR0146pewbnz74U54lE9dlrz/jv/fsnd0N5WQP8vljk3p9HA/AMybSRmZjf+sACw8PASN0J88qzLu96L1A9pS3a9g90QuB/sVtaChk0dCARSDDwmRg7nWwb+XsmfWRsIh84vJCE//3P3hXXn0bWxvivnGy8rCQIOgUOz8XW358fELK4VjIHTj8HqcxvMVKjWFyxcLRoM3OTgnS1YLG9sznDDe5hUkyH8qkrXBVsafPXtvjb17Yl48f63YcnxmzxWsLdvveHZ2oL1+s2cnhqTVKNUlNGuWSgtHeef99zcbGR7md+jX/qlbK2kyyssd4h6+/WlF5xq2l7OHehvJz0/drM2nY7ykFuMlYA9xWjphMU48yAHzYVRpSZfvchnIqZWTlJE+6TeSQL9WDogKBfh6fndrx6YnclZrthiXTqBgAqoI26EdiMaDMLGhtUloHyQmrCv6n96Tc5hBgCEyczv0712w0kxJ87oITDsWOR8NFH0QZR4l5BuhVuJLLETcpEPnU+IjdXJy1ydERVRfcShxuWzv79np9UwJJ/qzjsboLxR3+mJfRa5hGHXiEcIBoQ/1PBK6hcFVz5wzTpR/yXI/cN+s8z7Xj1Wdxw1Q0k4A0SHkgz3AGxB78rgXvTZN7zAh+5gcnn7B9dEQgW9L39/KmoKsAknRVsvWoT5qJ9fuVccTNIPTJc1Dia2JmwGZiPqFQN27YIcLOSGzAirjfQn6fDXbbVr7M2uHOppXPz22Qno8Q6ErZMgRvvfuOjDJfrL6URwP/ICeRmBzlinh24UhUtsJjI2MWDUTks8FydMadOTtHQp8902JYWp63hMoWF0SnAgn2h/XJgzw9Nibp9Nrarj15+tI+J8WicGGpkYTNL8/b/bceipkhA5PqeRS6AAAgAElEQVTdIzs/OrfSZd5a1apkId/9/vdtcXlZzHRuFeaEbCgWJKUMz4mNJJQUL3rPRMc56mLM4w3Z+TUqawEKrkyktwBoUkgzt5R+z1F+JKSUmNJjKHBK45ZVxTGYEUWfDhltNr7fPp/AHFS/B0eHtrWzrYOY8lq5zAPE1sRtNJ1Rr8L3IB++blvsDQ7gnu85IQcINmHx37mxIK0T0pLjkzMJISkJ+b44BLMXl7qhiuWSGC0wZDgwKTehIS1NTdjEyLAY/Jis4Nu+sb1rz1++lhGmBseeGkP7RD0iKgmXZ4YEH5pVD032/S8Ernne4MCP9E3cVj0zRm4tHgoaJB6q4G4Suz0DF6bXXIE6saihRSlxu1m/9swvJT1n09BDUdN7afLWbAvmhpTLFwdKREwo34h8wZkbYfHMXAHfNE4LYnf0sjiDkUxge8bnp0EGGidvNSXPBlSXyDRwgw30dcxXL1vh/MT2N9asdHZm/npdzGMeNEz1lWsrKnuev3qp4aR8FjyRJM1/P0PDRMImJqYsGU9a0A/J1i/TERYMjICTs1M7OjkSFDsxMaJSEt94JSlywAsV6hp2yiMT4xJcvnyxYauvNuz12rqcoAYjfpuam7a33n1HSR6Hh6e2t31gW2vbYkXQA0Iy/eA7HynPl+uA56CoykbNK33dhnJMGDi4uBs51JWGX627wBTQMjfEp1pRugo6H/oEeqmW8zN0vVjNceiY7agNQNrg/m1mN+QuKfEPVyePEeOU26B89DIHCpPGOo4N1SdTUnw4+nTLPrx3R8EG52fIiLKi/SCJkce4vkcCowdtKJ6wkeG0zU2Pma/btv19UkhIHaRaYlZGz9vWLcNBCHJHxUKEKU5MzLgIO4C7iUCWZwDBdvcA+f6Bbe7sqewD9eYi4ZlxuOO0BaqrfORaRcAVNy8Xgowu/7d/+QddJtbMSqR8FIt7UBukt9H4/z2lq3ogz3NA8Zzk1Ho3j24M+eK5l9izaHabkAErEaLAs029AOZVGC/yEkg3oAnm9GBTcsL1PMvfiBe5oVgDnncDXwu1rGuiOTlReQ7qBsERlpOv39oWGuwTg3yw27Lm1aUVz47teGdLYITVqjbEGGBqShsKh1N4f5s725KcsOjcIdC2AQbB6ZT+DLQc5jqc1Nz+lHulckVwMKfw8emxUhPjyagGu+lMSl4EfB6VtW08IgIWS8VVljx/tmbbm3t2dnou5W4kEbKJmQm7fvuWhaMxy2ULtr21Z08fP7fsyZkycInMvPfgvmhDHIAgeC5bqemM67WJnKQGdEonrPzeXZUgCmI/nvRBzxueSsRxK+lH3QwH1gqfD2Kzu7HYXCICqNxzpS5/jqoG2wJ+iGIWdAHiqkowxszntaEQScr8h4WI/AFAw/ptbmbaPvkQylNcdC98Gvf3dh3dLQAQ5cAf/PN5x6B6iVhY/h87O3ti2tQhVwJzB50ZKiAGaw6WfzqTtIWFGR1yjE6A17tNLwyj3bWLQsF29um1SAY5t/wVm9PZePP8yLViM8L1g3bF8wB9LFdKrtSv1s33L//g/1H6huYNNNhEzXhT5d6Al83BhuKBKfUPyJtdTxmhxteBAGIKSKLtBr29AAH+m044djUCPO/FQ8qsliqSEecuL1xSXtyxwXkR0jglk/pGGDKLT+jB8pSKqvO56dSfkT+F5TNAQMiCYWhJfQoDY0Olh4Lmb9etmjtX71Qg7YOMoVLRMsmk3b2PwC4jOBfIOH/lNFSwNphHcJ4jswZ1Q8TowgncAmTB4SuAlwEf1PKUfVBvmJklUwmbnp2RrTHNL/U+XDaXANlQmfLy2ZqdHDlKTSwxZAvLc9pQ8Pr6/INWKNZsc2PHfvGzz+3s5MyGwmHRfxYWFnRjsgnUi3rAD70OB6XGFl5Gcs9olD8rehjtDTJzUKx43BGgodLQJ3tBd0Doqiy8PopFxKmtfkspJh5DBh911ka5ov9GlSBWv7JuCYiuyZUJz4c8MaPVmoaj+VJJ/x0G+uL8rH347jtihePfsbezY0+fPBEYwVwSJfPE1LQoYNDHYMl0OpS5Odve2rHLi4JmTByqbCgKa1luD2AuFLN0hgRELKGpuqgSCERoqDREjQvZef/4RI6y9Ftw9rjthGAiplV8TVBsH/pXWBlUtgBrAFaohX3/5o/+1IESXli0c3p13uMOMnRJFz05BBtLXn1EdIK8ecREFpfgVNyARITFmJLTz5FrXf/l8mx7Vl7cdKBzCAqB3nmZsIShFPH3uGIhRmK2Ik8FxIroqmp1R8ZVtI4b4lJ60MsgKRDcLo/zfhv0+yw82CerMKuVrXhyZOVc1hpXeWuUi9aolhV98tbb70hPRcPMqSYRZBHa/rluThYtbGo2lGhOKhNgS9M7le30NKtbclDmHXWJ4yCjQsvithQ5diimTarSwIhNaVq5gkzj2F49X7NcNm8D/QMSIt68c81GJoZVEsHarjW6tr93bF99+chy5zktQDRYw8OkmkQcbu2BChprQKfBrIZSs4/pP5GljD4cxEtoN/uiD2UBKFYU7zoQPA/l4+DzkiN5byw+/q776G1cBQM5RbVn303VwbsQWZl3EAjovxWKLvA6i9y/ioE/JXLVjs+z4lkiFGRDffTeOzYzOSFR4OHBvv3iZz8XS52Nkk4P27UbN9Q/oRxoSEVbkOPVLnGfSP8JeKNKYUPzjsTfDItFERtik4Ow8rjoCdtWa3atVK5pzqr5U6ujedXxWdauIBl0HSmhR7tCAQzMj2sSc75QEPu4PlUxsNZ9f/5XP34Dm8t+y5sbQfnr3Ty8gN4m4me5uuKG1GyqSWMIq5eqXKiKbgxKNvnyeTQjIUb0OprLYONFPUwMpjPPd2kfjvXuTFaw0XUcvZ5PRG9jKyqU2RNlCbJ60fjdbKU3gAzjBCoZc9QiAb/1t5tWy19Ydn/XKhdZ69aq5uu4TCjq6Rs3bqmkgMvGrAmEiLAxTO15Lnfu3bXZ+TmZXrK51Scy5OvriNyLLwLhZggQgW/pE/h9Fi6IEkhcKBJVTQ9ShSCNaNBaA3Xvqb1+uWGFi6LYDsxHFldmLZYcslrL0VusD0stSpsDiTCp6XlXMtjUTemAGiGsSlLpF9PdcTRdJrFQOHodjFwqFTXS/kGsCxwXkT/PDxaPJBLehtKQ3Ps8jqLmqg3HrqE5F+Dl7ixKfRDMXoIkCuZaTYsekIdNxQ0H279cq6lfIXqH0nx+ZtI+/fgDu3PjulI3LnM5++ynn9nmxqbUuPFEym7eui3vEFgowPC5Yl6yEqJ+hO6RI+YfFFVIXnq4HiVj6pcG+rtWq17JcIVoUf9g0Dq+QSuUqnZ4eCTqFJbS9WbHHj97JhgdBoirQIo6VEJKmXFAD7dT0N8ntfbo+KQjx/7l3/7EyTc8qLv34JSO4w1iewLE3u3EhsIZiY1AicWGcmnrDrzgxYkX1UvPpoYWYkRZ4HzxKA+hK0kWT1LhgNvpvFL4YgxGGdRxGogEC1DSoU8pO5eZ3oaid8L73Od4ZpxGSpQLBywei6h8CPh9gspLuaxdHB1ao5C3Afq1gF++cql00kZGRlVzk0elWVOxqNiY9Y0N3Zrvf/iBLIjZqJTHlKRC0HwdDRxfra5ZYDBk773znhBGEjLUF7abFovHbG5h3vyBgIKd4ZBxtQHyNJpV/Tuvnr3WhhoKR8SuXr42LwFhLn8hR9L+wbBhy86mYkNKoq55zeAbhXTPfqAXSaTeyZsHAgsI/ofRAt+xznMHk3DOvpJCKNPWoVfOp9HzvvPkM86u2wU/iFmhZEvPlxDET1C8E6cqdVJwMvO7KwXG4RDLYcXfZVOgz9o7PHF5t62azc2M2/c/+dDeeXjPri0tWa1ctp999nPZNCOV4fC4ffeuynk2EOkZl0WG70UdMqgLWFOsBZQE2IERDUo2r58vu03fXpHKHJ5gIBSxdt+gXeSvNHBG0vL2u+9b19dvX3z1SHMrnhEHAiasHFTwKDk8KDPr1YoN+LratAQiQD/z/eDP/6bbK+3UB3lXuxvzuXlDbxDL3ImdyvDQWXE5DhcnOA+w92c5ufRwvZBozTYEqzqjSU5IbTDmWWyudkuyC5jScKZIhUPyQO8ECVY9GEhbg0wkalv6GrchMTykn+oFtcE4Vtpdf1ee2Kn4kPV1W1bEWRaNUj5vvkbDwv39IsBOzY6LYYy+hpKBF4csg6wiRGWUtpgb3r1/R2RgBSAEuAldn8f1ziZBQEeIwaeffFc91hEBctWKBUMDumGTmZSab2J5mHeAKkmlXK/awd6BPf76qV2eX1osHLGZ6Um7e/+GBcIDtr2/a/lS2fr8QSFy3S6J801pyFoNTklKmF7u8LeLumdD4MADx3yWZ30J9jRlmctXwh2WHhFeHreSy0J2IQv0HkqvIKXSu/WcG6/HrBD/zwEgAigUceTdlDCzRULFw4JQvXMdPCCnvHcqFwaieWyMYXx0mzY/M27f++R9e/ete3br+jWJMB99+di++ea5bMaA4e/euy9Ednd/V58PYxbWBq0KNx8HLv2hDCvjcT1L0E2srLvtptYDpGHoSoBf5UZLLk34xuM9f/fBW0oRefV6TUNg1gSgGWAMG/T69Wtaa5SjRJN22y1VFZSjynX54z/9K20o5k0i/mky7hAd+aBptuCCpdlILBIhSb14RG9Q6YAHmjx340iu7H1Qw/N70IT4XPqoebcMUYtM8Nst6f6T9E2ppPoaiJy905CvqdqsazBXoRxhtiKqks/jyLkbCWYyG8lnLeuztvl9EGavLHtyYtVCwfoaDYv4/TYcT9jE+KjNLU0rgYOy6+iIgeOJ7e8dKNIFNjkLa2Jy3O4/uCsdEZsfDh9JDUqSqLfs9ORcGbPJRNp+9Vd/1cbHxiWZhqKC7zu3JfxDFh/9GaUWg0TmIpQtm5s79vXnj6yQK9hIKq1eAj1U36DZ89WXdpplwOy3wVDU4omM5jpQf8RL6zq07Vvd2P9/Uwkmh0/HMF4byvW49CGMBQBC+Hz0p27O1FW1AMsf3Rg9KRvJffhVzrsBMGWkWwtQxjgguDWdwWdblCk2ElxE0E/KvV6yItUMvWGj5YjZ/b6WzU2P2kcfPLR3Htyxe7dv2kCfX6Tgx4+e2j/85OcCD27fvSNrse2dLZV9yhAO0B7ERHHKEXhOOdtqvzHXBIDYJyWl27bpyQmtLco0zEZZS9x05GHhWjS3uKS+8uDwSCRe1AMcDASrjWQydm15SeDE8eGhLA4YQkP1YtzDn/P9yZ/99ZsbigcIkMCiASTgNoJcyCnD7SRDRw203APT89OA0PVeEpIxEMa101PQim3OsBBQgma46mmFSpRuzpqZjUaqHvD1WCZtI6mUZRIJnSwwDmhaxVjg84MUQqVB0ath9YCm7LFIWHqYkUzChvC58HWsUi7Y2emRnR0f2dnhodWvShb09dlYMmXX5xfl6Tc+M6qJPal99EHb23sq16ipmavAXUOv8/EnH8lYE0cgiLYc0vR/Z6coYpFj7NrE+IT93u/+pzY3O2vZ7Jk2VDg6aIypcD9lQzEkBj5PpYfFAWPu8fLlmn3986+tXqrZ8sKi7Ipv3F6yZqduX37zle0cHFql3rJILGULS9cUjEaTX6MXa8NZc73Lm9Cw3uzJQ1o1YPduKDFUoCVBgxLXMqj/z3uDkU75JeCnXnfxLWOjkv4DMHCrsKn45uWn4NRA2oSgvppVMqRHj6akC5dOmc1eqmEHARadSemWsNHZVG5IOtDfsanxlD24e90e3L1pD+/etlQ8aVeFkj19+tJ++MMfKT6WXhRzfzYUpWsilpLHB18bhzSQPM5QePQBaiFlwZlL7HWfz+ZmZ+SOxc2NfIXItos87rU7Ij6Hh2JCP2HF0Fpw2HBTg+wlCcMectw/iMFUVYmhmEAfiVmLV+b7i7/+sRS7PQa5hHLIGkoly+cvPdlG8Y3bKp+cH8rdhYKi0sGTILc72jCKvJFeaVB4fW8WIgFivaYXJ1dazwlJf76/X6Xe5OioZZIJGwqG9AUzMYe4inGJ/j1ChUlvh8qDDkeegdxqCQEQsWjIwgF6h44VLrK2tbFuBzvbMoBsVCoWDQRscnjEri8t29TUuCUzcavWK7a5uaUgM05TYGxqdE452NtEsRDqTDACNzTfI951CNROT/J2cuq0YgSR/dav/6bNz86KQcLpHQj5BY0XQRVbTd1UQ4mEAsogV66ub9vzZ6v25KtvDM/Ph/fu29Lygo2Npy1furQvHn1ph6en5vMHLZkZsdmFZeVMccgBPbebXeu22VDOe6NnaiOIwMvhErlVvLaWYGKGs8DELhI1pAUBVw/Im4AG5N6UOdxizNDoIZUJTJgdG4reiB7KQ/wYXfB3UREwl+KkplRCNkH/xEZiXECJTonEQckMD5Qxf1V1zkY+PA/jdvvGot29dc0e3L1tEyMjsjNYe71hP/zTH4m8Oj03p/cO0wIOZyqR8uQzlMJuEzPIrdQbqrrm57BU9kuUSNnL/BBUkz5RgXyDfiHTu3t7ukGbgGWgf4w3PLCLzTQ7PS3eZrVUslajrj4KBDUZRy7vgBc4nr6//+znOmikHeJ/XMWkRnjKRvoISrReSeEsvzp6mXpAnDSAF8yZkE8Ax8KoUKqMQ+0AHAAuaGhZpNx2J2cnKgmYFaCR4pQhfQ7GdCwS0WbCoJBSsFYpy9dAqGIAIV9Xvn5tn1koEbX0SMqmpyZkXkhz62s3rb/TsUIuZ7vrG3aws2unpITj+gPjPBW3Mcw44kMWGvTr+8NjgIk87Apg8O2dbZ34y4tL2igYlvAAmdFwIPBcGMiWa9yEdf0eKRkfffC+TY6NKmWPEgPv7UqtYifnx1ZvNRQdmh4dtsmZGYENL16u26uXr2315SvV4t/56CMZYjLbODg+sMdPv7Fas2lzi8uWGRu3YDSmWh1IHu4ieh0eRL8P4R8kV5fF5djj5AsDXnQcmKA8YL7emkzuOZ2jybD5geZbzkASxj6ft1pychyEkpT+OFTxTimP8RDhlmPjkOzH3wMYQgqP+JTy/OTsXD1vMBKywaALt+NdklySjEZsZX7Bmq2uPX65aYfHZ2J3pJNDdvPGkt26uWJ3b1+TwysORUcHh/bTz34uN6RkZlT2ZOtbO7pNYcI4f0anzOXw1m3cbArEoGrgYGfNSeFQdVGikmUEAkJecZ/aOziQTbg2P6keCoEwDe5hcNy9fdcG+ylB1wWW0E/hCR8cdJ7nMEM0X/zp518ofYPd2BsKsmHYLJQHwOMyG6He9nh66mf4wnobipqZSb0+uNIdQZKeypEcXZ3r5lFd54d2dmr1atWCA0CcEYvFHQOBlO7ewiVOxAcyVSoqVoQZBzZTIGScIL5Bv0UzQ5YZy9jU5LjYyRVmS6QE0i/kLuxoe9fOjo4tT0p4o26hMJqqgPoa5hTB/n59HdT6DArn5mclXmSiz4aan5vTqSYWvedii5FlLpsT6yEQiWv4h3EIG/rGypJmHpSwcL5ABMvVsu0f7UvpiSlkZnzUJmamrVxt2JMnq1IFHx3uywPh008+0TCbG3J7d8fWNtalEiVYLTUyat1+v0SIlMGUVjAa2FAD/UFtKkpg6ZsEkbMhsDSm73MZsv19A0IJT8lh6jQtmgprwUtt6rTb1ml25JPBLYPiF7SS8pwbrm/AEWlZsJR4bD7GFgO+PjlKwd5gbEAvA60lPZqWa5Hkhph6Nus2nk7bwzt31f98/ey10jpY8DyrqclRm5ubtKXFGRtJJ+Rsi9XY7s6uDrC+gZBdVRt2dHKu26/LgeGRgNlMcBVlBd7pCHkeHh4VYMENwsCduSLlGRtKlKtgROaYRycniuuhRxdQJsDNpSBOjI3bres3EY3Zq2fPNaqZmZoSemjdug6LsAbNAfP94y9+oXyoHtugx6hlw0BgZVPx4NhgvXxafu7NkkR+pKoUxO4EaoJTIVO2kcF/yzKXbMabmnM1w4di4s+LgD0MZw3RmKTXQLMMF4G7C3klCuKZAOrEAyIBIQT5dThmcWJBE3E1jpSIldKVVXCqweQSsmS+IDJpR2RLHpb7oPSIh6MaDrOA6RNu3LypqTo3AJCv88cmFofSqE8iRspdNvdQLG6z80sqRTfWXgtGHRvOWGIIQjFeFyTwDVm9UbP9owMNIhPDKQ2IyQpG+/Tll09td/dA/RrCwA8++EBjgtXVVcWNMiCmf0xkED7GzR8MCeoma4pnTFJIB+7aQNj8fQS+MTfhFmJYDipb0G3He3KKgpBspE/Pchpeh2NBG5TEhEE8OiqnMwMOJ3ITOQSlFhomhTzIHJQZmnPzheZEuMJgn0/CTULVmP+wDmAVkFrIhZk7z+q5EfY2PTll9+44f0M+N8gnGxBunM/XsUgkYKPDSYuGsfJqiGbFLQNX81LRMUglGDuwbgmwdrcomi/N1wgFR1oTiVg6lVF/xU1LjwMyCEVMurx2V4PdYrmikIEiZAUFOTiyKzgA/RbJ9cPJlOT+u1s75vf5pMGiZ281mec1tQdYD75//PznXUHa0Gs8SonzGXdonPvZZd26WwxUxhlWihCrBthBpW7DML/yNFMeQ5nNqhuLjQZPzJNvAM+C6vFFE+xFL4TRoG4CZjQ0yoRGF/PaJJRQIsvChoDPxcwpGVVGkqIi6f2uCnLpqWHcWalat1q3NgRPwI3KlcK7EKwh/uOGioaQXldsZ3dHA1KMLBOplBpSmlxONgi5sBIAXiR8w70pFpcIEyUvpcTzZ0/tqnBpqXjMYtGwNDbA/tiK8XUdnR2r74BKlMyklRd1nr20z372tZ2fX6rpJbbm2rUVHVwvX70UQwC6Djcbm2gQjw+S/Ug0jzk1LocNBx4iKm6n/r5B+SRoVoiXudBAvMpRMJNIEdW8LZ8viTDaP+jsvPhg0YZCbkjMZnGzuGM7Oc/aeQ6HIKy0ed/98sFDcIckhrLL39e1KLE96ZRuaobEDNmTibg2EmwQoOyZ6WlbWFi0G9dviO7Exs/mst73eqnF6fdj2B8wfx9laFXzwuF0RoikEjDlA+ETUZb3xCbiIO2RDqjVyMHlmaZSaYFmCvG7Kop5zvui36JCKKISLlels6oC1qg/dHouqqp0KqVDP4CkqVpTGxENhez60qKimEoVTIWcKzJMG99Pv/i5bii09a5kQ++EIK2uHsc1v27mxMbrlYO9OZSbdzio1gkQPfNBSJbQ2705k2BzNgnafehHsLz9/VqAmXRGSecM+4Qy4i5LY0zQ1mXOmjV6rbZOfOYHcMQ4nSgpBshflVYFvU1Z1CH6GSTx4cFBS5OW12za5dmJXZyfWC57gvOxmNok2/H08IcgpJkrnpBlRIIQXJFNU+5wak9NTQk1op6CdnLr1g01vfzdg/19W19f1Q01imVVPKZJfM9okZ4jl7/U14t9MpuJ2Rf5vP/wk8+tVm3Z3bt3VO9TsvDysdKCkY0YD85bCyoY8HAipcMnMzoiBgQ6LpdJDORNmYmpDopaBwrAhmbcwQkN3I4HH98nfGYlLCoV0fdtioo2FAppkDpXodC0M/yE/MntRKkEL3E4nbDZCVIqXJPvyLN1J2REKNo19R2AFtiRwc5/+PChXb9xU0HWjEVYjBj/PCX9vVgQq0SkZoDhdsMaVVyV3GblxgHMQPiHVIP8qdwFMbIclB7vstEUGWBuZkL9OPMhWhRswzhcSMmgfOW2gl1erDTkDcEYRhouhtxdp8KlzUEVjMIb/3v68v5uR6aoCzPTcrM9uzjV182zYQP6fvzZP3gmLfRB3B4eowEVLP8gtsgks2HDDPrhRcmw8Rzdx22o3g3lft8lwLO5RP+Xx0NvQ3kmlsQwDg7IXIMFOjo2oYaWL4oXcHmelS9evVSwgb6upRJDFo9jGhMR4uTk2lzPLS0WrnFmOkzj6e1wV0rH4zaeTpmv2bTTg13Ln59apYSPXL9mUNDwWXxsip3dfRnALy1d0ynMBmNSTilCqUQo9Pj4uGYR01NkRy3pFMfmCxInkaaIzkbSKUsMEZk6oJuKUhRAoIhUYaBfPuDooPgeSEyn5IN/9v5770uLhk8EgQ2ghhBsEcfJsgobNfznKI9TaRsdH9OAkzkKg9O9/UMrFkoCJTi5MSW5KpEmUVLTrQNQ9tmMRhiW+734TxfNKnlMgBEEOjanh6Kcox/mEJS1GyCQR6Qlk4vIl6mxtJgHlEv0IIARSHtaDNzbXUEk9Fec8JR677z9tsLOCEiDC8lm39resp99/rksnBMZp+ClgpD2zdoy7+QDljcbkR6RkDaM/Y9OyBIjnrWq9cgNDP9zempMTr3M0ECTd/dw/y3plnOJmg7KL2JSQ7WlUQDHdp9KeJA+1rxC2GlrWk2LDPRbJj5ko+mkNFT0TpflomUvLzSzYn/4/uyv/6wrBamYDi7VgIfnBF0uh4kSgU8OqkNjx++5oa1DVhzl31FRRPWXC45L1EDnBExLL6W+CqKlJLldgQ8ky2FEmBketSQK2KGY+pOTwwPdUP2dpg2nYrayNK9Tv1C8VFMcjcd0a6JQPTk5s519rJHz8n0Ih6DvjNlwMmGJcNja1bKdHOxap1a21FBEhNlG3bHiux1utppuI/9A0KZn5vXrL79+pFQ+DhQWXyaTths3r9t3v/up+gS+F/qur7/6yi7Os7LvItgrGYtYiMYY2UgQZSneEmQX1c2HJ0ZsSBGh3DjMOvZ2j3Vr3Ll7R89yfW3djo+OdMNwUyF8ZOamE5SnJlPGiGWGhy2eTls0mbKLYtGePHluhwfHVqtxwOD1AQrncosc785x7iT28z54CxxKwOCqNKCfeWkVPjQLaNI7UHnQP3VliDI7O62PufkZJQMKTS0UbGv/0LYPj2z38Ngu8kVtKL/1WzQQtKnhEbuxtGTXlxbs2uK8jQynlPnEYYhE4tX6hv34J/+oeRt6Mw4KmNzYMI9kUir9GIHAx8M7gz5Oc1MAACAASURBVJIfmJsNtX94bpcEhzebKvEWFhfEsmFtsf44EOFkklDCRiLvioOFoTAbioAAxheMY0iUhDfJhnL22qB80Ji71tduWnooYgvTkzY+nLYE/n+UtpGgDoKnz57LCs/3J3/xx9pQECR7GwoUiHqUSTzmGa5vcsLCXhCWi4NxMyY1sR4YIaq/R5xkMk+AF6UDCJs78XhBzvyCKx8IG1QLUILrnEEwM42To0PrNGo2TKTI+LAtznPF9tvpKdLplg0l4yonj3mJu/u2trmtkK+heFJsZFAYmuRQv0+s8uzRvh7KeCZt3VbD9vd3xCbnDITtwDAQLtbIyIQWI0I/WBMwjznlpqan7N69u/bd730qOcbe3q6tvlq1x189EqhBkzo5NmLxaNgGoPTXKxK+URbg9cY3jXDSCRY7cnqC8sOzxYGH/glg4vnzF7IeU8IEJiA4tiLcU+B301oYgIZClspkLD0yaumJSbssle3rrx9JE3R15TKO+J5Ez+L9uQQwjTi+9Zj3yT9PdBlPX8YIw9fu6EQeBKEEWAkNKoUiEQ/Z2GjSZmYmbGpqzMbHR8RQKWQLdnB0ams7e8qr3T89l6SfTx4LR212dNyWZ2bs9sqSLc9N28zkqMViYTNfS2DA4dmFPX21Zn//089sa3dPcyBABGzcJidGxUwYCgescHlukWDAFucX1Otyex+fZu3wCN5lWWMbOHVLy0vaWKxDNjqlHhvqLItqoCsLb+amyG1Am7nJtaEAW3Q74Y8IV9ERGPA6hK8H2jiWTtq1hTmbGE5bNBTQiCWYSNhpLmdffP6FnZ2fme+Hf/kDbUV5lUl56ZmeyBIZf3FmUq6nesPd8+BzoUISsDljDkdF+RZ0YEN1VDJgE4YYsaZkbTYhpRsnELcTzSmCMfozqB4ycs/lLB4J2u1ryzYxlrFggPkXBvtF1f3QRtgQ+zu7tq+T6lTOREsrN2xubl6zHGZO/a2GNUoFy2dPrNuoWSwYssIl3LvnWrjdLlPuuk5V2rJolGxX+oxBff8wpHGMfe+DD+z6jWvKokVQ9vz5M3v54qW8umEgf/Tee7ayOC+uGEPlq8KFlYp5uwJM6TOxDQirRr6CshcpPb0gpz1lIQseKP7169eqEIB7qRrogzhlj09PtbHgmUG+pWRKZIYtms5YoVy2V69eucb+kt6J1BFcc70NxWXzJrTUE3o4Gwi3oZD3ebcTC2iQwSturOmkzU5P2PTkiI2PZSyRwPMO+J0aoWWFfMkOdpG0n9shZepFwS7o5VAjB4I2Pz1tHzx4YItTkzZEOmMyZpOTwxaLhazra9tp7tKevd61x89W7YtH39j+0bFuCKhNzHZmZybtvXfesqmxERFbcRxizimPC6hN5apSEonCYfHD7KCFoP2gp+LZs0bYNEL2SF+JDmlD9VyF5UoFaOYxN+gR2UyAEhojQaIe8FtqKGwToxlbmpnSDRXTfC1onYGAHZ2d2+PHj3UJ+X7wox/wtWizOLNKZ9IIEsLQTr9HXwVkSrkRQrjnykNeAg9fN5Qm567sgw3BJwfO5DYiuoUSiwdCLUwphGISUABLsJ71FP0WLN4yqfP1qkq2uzevWSYVs3qNprMki19QL4wx4Nod7h3Y0SEKy6yFo3G7c/eBLS0v29TkhBvaFi/cR+FCA19KkGI+b69J2sMju8mLcXoYHmY8llTpOZwZUfONfgmI+53337Ox8TFRiA6PD+2bb76xVy9XbWt915KxhP3S9z61Ozev20gmKf5g4eJcxvRkHMHeJasW8IRpPENpKFdI42/eXpErEymFWFFDquVwwwQGWhAVAcADG4r5CV8Talj0WSB9A9GIFUol29zckBCPd8XtBNBRr3es0eyq7FNgg8e/BCwCWpamzDNcYSPJFAUfD0rKZFIWyBPjIyrRkECAvuGpDhxPMsb52aXt7+UUPJdnVKGwMw6liE2Nj9mN5WV7/8F9mxzOWLteFRoYi0dsINBvrW7L9o/P7IvHq/b05bq93thSNq+kKipB+2yKZMX792x5cc7GhlPWqFVtY2NdbBbZ3ikQwvWGsklQaAScurrkIjJ1QZUAX5T+BjctLB36SJF0xF4YIo5GJ8HSG6ICG0oOUdbVwTw5OmzTYyPKmBpJJVSJ8OcvMOc8ObW1tTUnW/p3f/bHHlOCvFBnDaZMJalVsUzy7JGwn/RKQzaWMq34xr3+Sc6byhvlg7iRqouVpLGENYGmBjvfvq48A8bU1Dl7XufR53RRThjXZxEAi/iQTsZQoF/e1iCOpONxRfcPBnTKXJydy2OcQR/mHcvL12WgsjA3Y35f2w73Nq14cWqdesWCmNPHU2KnY4lMD0PKHn0SnxszlOmpGQ2XnY0aEHVUA2c4bZwOlA7U76trq7axvm07mwdCr37p00/t7p2bctJh4ZQKOfkiHBzsq+cjXxYOGk07t9QADOXhlM0tTGqgydfjYnwYwjp42xlROida3gslohLkexw9f591/dhzXdr29rYOsmQqbaFQVKz0dgvFaltWy7AMGIE4j0MQXErxmhjrvXfGZspkkkLH4CMC+4PMcjCiEJC19CVqVkcpyucrlrvEl7FmjVZd8ZvxSNgWZ6fsvbfuq2+aGnU2XSxc5mEQnCuYrjRqtrN/bJ9/+cLWt/Z10FDWgrCJkUGCRnxIC/jm9WV7/523tbi/+OJzAUYcgPSWzush6uwLEgnZOPC1ra9vCPSpVJ0DbM/zxMX24CbsUac8tryLpnE3OX+WFkcE4cF++aYvzs3a9Piobm0obszTECC+3jmw/cNjzQulkfujH/6xelXFLCphwwWV8fB1qnkZPLxc+bjhoSBjTOhGrpCgIYRb19PZOIdSKC9uQ5EIgRFKOAib3In+4EAx29pDfyRzDeTLHemZoNdDO0nGnckK6sp6DQ/AgurmIqRQH+absCjIlCoIQsVfjuAuZh1LC7MWHPBZ7nTfauW89UMDwgraP0jsjwAXeg0eCjAqMzcGqkDX2EzzMTo2YulMxgY59XAUyl+KorK3v2/bu3sqNY8Pc5aMp+w7H35gD+/dFngCObdUuBAxd2dnWy9oemZGJQJIJDV6OBqV3D+Zjsr6lu9BSBrlWcedlJRivRlfz+9OfDyZ0mA80rC2r2kKXLjI6WQfhmkSjli3g9cDOjRTGDPEUmZqlOcAQ5jr0M8O4MsHN78NrWtQPW0agjIDWZ9PJS+ADTomxJHnF3lnx8XQv9KwUo25I0mCfhtJxWxxatzurCza+w/v2dwUVQJDY+cuXCiX7ITg7VxWfcfmzoE9e76p8QG3DSY9XAxspgh5wzGg+bhdX1m0D997V1/f8xcv7NXqa9l84QeJVIdon9GRUaGkqLt5l6gFdIjUcMJlU3k+G6xfH/2SV9K1HW2KW7unegYul3A2FNC7ZLY2MzUpUxhEq4SxMUPFEPPZ6obUvewBNqvv3/3pDz2mhIPEObmkiPU2kxozNa3OT65nJ9Yb7mpuVUeJ66BZZ+oBvwttTUu3EpP0vk7LMokhW1mc083TaTX0ojY2duV3TeIfJzkPZ2Z6wm7fWrFUPKr0OHowhsJ4Yx8cndkpSeFFhmkNzTr49/NFKDbU7m5WNT87baOZmEUDTgIfIrWuRL7QsZ2fXyjrp1oFJKH3Y1Fg7+vmMQvzc/bxx98RNE5zzIZDgLZ7sGcHR0C1pyLQZrMMTuuWTGbsrft37J2H9+3dtx8IlSxeZu346MA2N9ZVnszOzWlgLGDC8wBnPtVsQ1RFHsPM78oKeWYqkG8dK5shKi9XhjAQg9Vs51Ua0k+aH/Gh8yHsIa4cNFclmNL0AMycqD4cmgc07npeUuIjNjE6LlCI0luSfs9CDDAE1JR3k81BOK1aseQ+SFuE7wbczKdl/DA1mrFbi3P2wf3b+nl6LGPxiJtP0Q40uh27KJZsD9Hm9q69eP3atnYO7PgYi+SK+i6Xt2SaOZFtNTE2rBtqenJMJTy6MsrWja1t+7sf/4NQVqTzLHwWMwgxlgAwaSiPeYaUvPRaqKcZAruUQ9BS5yyr0tf74AKgRWEwTegchwvh1cTWKjzD83enRGSmdXRyZuvbexpPYEnA+/H98Ed/0f3Wtaane+ptKDdTkhS+z3PPeeMP4QbASjbw7KZ6CJ++wKbbUPQTA76ODfZ1bTSdsBvLzkftInum6fnG1oEdn0C5zwvXx09hYWHa7txakb6Jxp5GlBOaTbO1e2THZ5cKGgYGhZ/BhqJ0JK6S0xY91cryvC3OjtvMeNpiUFiadTGOV1fX7eCAsC3Swn02FI1rgWELzfwFv+3rK0v2/e9/ajOz07oFzrPntrG5KZNGeWCTtFi4sss8s5eaHGPnZ6fs4f279ivf/1Rl3xXefwe7trr6Si9sfmFBvVgoGhU4QQ2PuxK3i1PRukE6Ns+kofMzjTSsByoD8o7lk8BcpVRSiVe4yltfyCREFCPc07OxITk0yiWAJCzOQGIdE4LhOBotZnqw56cnJsQhRP4v4mylLMieBcihgYUxw1PYCZB5GzRJ9CJQsXDH4jYJB20kHrPbi/P2/fffthvzMwKUyC5GGlOHjwlhNpuzV+tb9lofG3JoJWzO+gYsmR4WrYzhPG1EKhGxiRFswiYFnTObQsXNUPz47Nx+/JOfaqBOBcPxIAYLKt1UWqRYDn9AJvpHUEBEoCC2/JqyUv6DWOgy4ulDxjJgIYSjgQHB8/SPSDXww2d9yHtTYIVzEEYmwtdxeHouZyQiRxXg96O//bsuNwplHi+0x8p1JZ+Ts/NDsmYZuQR0M7pN5Oy7hJjI7BJjF0Z5LkNWHK9+s0hgQCjJcHLICwyu2t7WluTmR8cXcpthYXEbrKws2NzspI2PpS0aDojPp2/aP6Bp/euNPTu/LFnHBgUolEtFMQW43vHFhrY0OT5qbz+4bbeuLdjCLInfLTs52Lf9vX15Mhwd57ShgsEhW1xYVC+4u7cll6TbN6/ZjZvLdv36km6sza0NsS+oy3kBQ8mkgAFOv/Nc0TZ3TwTBAjHfunnNfus3fs0WZ6etnM/Z4d6OPX/+VJtyYXHRMiOjokwxNFS4XI2exhPqtaB/IRtgdgKH7sCOjk7t/NxFdrJZYJSQ1ctiIPLlqlaygXjAOv6ux4PrSr8FYfWQQ+PiyqoVGAzO74HGHW4hkDd2WmOjGc320LjBQAcNK3rurCySfL4o1Sq9ptjXHKwDA3LYxQ4gNZKxgXBA5vm1fN4mUkn7+K2HtjLHhgoJWKCMqzQbdlWrCRb/4suvVY7hDnWZv7LTXMFSw2P28ccfCwklUQQwp1Ypiss3N41DL9lffgtHIxZLpMRsQEd2kePZXImhQo8nYeQAxiwMp3E/ZsCNTomUyKJuKgAbwASgecisfAClQ66eGBuxsUzKzRKDtAZNK6E7o7/vdMTvxPwSgi2D3AuCBbAOo4+Lhl3k6A//6kddzTs8IAJsHuoOpxxlnHMcdS9D+iZOJQRpIsy6upTeCycbbjpRkCS+aWgeEw30WyoWsYlM0mIRGNEdy/9/TZ1XjKT5etafqq6cQ1fu6tzT2zOzcXbP2RNsc4HgWAhb4gKJdIEAWUZCsghCvrAlZECGCySQCAIkGwshgQX3ICHL9rHPOesNs7uzM9M5d+WqrtBV1d0V0O/9eg5eqTUOE7rr+/7/932f9wntlg729uyF6XZpFe+lhbmyubSePHlL+fyifPzhGbOTE2+D1J7h+uSiYhoaEWd5P3twsKVVujaGBbficqlgQ/H25qpyiwlzNjrc37OcWPp1gIipFpRKocDcsovg9e4r2xk9++Bdra2WLfIFWszR8aGxF2i1eAgWuhYM2mdCmt1ljfZxYCTN9fVV/eAHf16r5SWNe11VLs4MXkdDVSgWzf4qmiA5/U6n5+f2+bLLcNyGOFiO0zEvGxGpNZxQK3V7ydm5AZSsrq4qEuZ7G2vqnssT9at3O7AIzdF4aJcSzxM2eavZ03UbLqbjfQfIwIvDLml1raR4LGQ7Ofh0sEUGyNHHzL6EGgSM33Z6dm6zKzMH6GI2lzXnp6XlJWXYuyXjmk3v1Lq6EhrmtXxehcVFkzegrL2dTtUbjdTC8+7sTF9/9bV9nkh22BueVRvK5ov6+Z//gWnPzk5PVLm6VLtVM36gM0s7dtzBUMiYIvwszHHMde1W05SzAGGO0oF3kMywsDkWwT/sdDgIbatUzGpcjKB9uMVixUY7uYrYNJexsYRZH3Y8nNAq40i3a50YLTAe6QBLWIYhv6dgM3tb4BvxTv/lf/63Oc41FueJrRegxMOX5eOOgb4XbAnLh2DESRNgjQxwiIadaM9unyEVigoK3Du5JrcK+9zKxIIqpuMq5zNmlAEAwb7h4OjEevPZraPuXcwmtbxa0ls7m9bbMyeY2O8Kbt7QjBDZF9Ab0xZAqblHXOdGGoDA7l7eBXYGLpULWb339tvKphdtY088Crci8wBDNoaVy6srKi0VrLRToWmhmBWpAKBG0FXeeCzQclIJIZk6pvkz27/hSeALBS0BA6Ahm8/rvfcICMvobjRSo1LT/qtd261B7UmkUyqtrOhuPtXe4aHGd2PlqBIWw0Lz6oTTIaOgDTFp+nXPAAtDAQdEuUwUi8ZtJosTgu1x6bx2qR//ySe6alTlC/kMCTQv9s6NqpcortGouezlef/9t1Uu5+UPIU8aq9/qqIddcbtrQBNzSDiEPVbY+G57eweG7HELcym898H7yuSytrogEKGMbMbv1ajXVQ/PiKuKycILxZL8oYjF83CTX1ZrFvM56ONwNFOC2XQ00t7phWmSvv3tD819ChL0jZmudAwpY4ZBeMqy1iJgDd0dW/teqTV0UW1ZZYWlPp8R7EB+WUiFfFHhcNxmSGbd3b0jIyMDh9NyA7ET9PbRs/e0ubFiLBB2nZPJyOZ72l9a38vzqv05gB0OFNUJUxiADrNgmMkItIwJ6XRSrv/833/HASXuHFDCKtUACcSD/909JMEFYw6beOvBowzo1euBLR4wDJ9emIGVBzkjaGB2r3jAo1I6okIqpjys6/s7c+Y8OrvU/umFbfUD3qDjTrOU1VI5r+WVopFm2RHh8XB+hlaGvtpJzkM0NxwN1Gk3jLPm8yWMpJpMBhSPeBQJuG1WWyuvyOfxq1G7VqXS1NlFxRA2WpBUJqntx48MxYO7Rrt7fnFl5F9IuhxQKgRtLSAHfC7oSnzQyOr5FYgYX4lQNGx0mTvUoNmcnrz9rkkGEOo1GFpf7aleqVlFAdkrra5o4p7r8OzUqDewQGjDHGTJp3AgaPowZiYOGX7epBMy03CwaG9ZTm5vb9sNOxiPdXh6rB/+5Mc6ujjVne4tZZFqOry5U+WirbsxsyHizYKpj1OLEc3cJD3eaNDqmTkMPy9VkFUBTPpkImWfB3CwBXL7vSqWiuZUy7x2fnlprTioaJLUdI9LPUCm17v2PWJ4cj9zmUUXCeuQdAFC0BDRyqOqZhbdO7nS3L2gjc1Vm0NQGRhMD/fRAIKwIWtccnw+dBMgnLR7VJ3zWscAE8uFMqeuiYEkWXznwyzMvRbteX5RtYMH89zYv665VeuPP3pmkTg+v/lC6XYM+gl31aXrTk/HRzjdtuxAUeFYtLP2AEBxYpeCju3b+roBO67f+V+/O+eDtF3QzchIhrQAtH1of3i53yReGFxu+iZwfXZKji8ZVYxeeDi6s28Y96LAwlypsF9L6ZjSkYCCHjwYhmbGTtt2cHphg246vWgnfHERTRMfHMjQ1Ja27RZuOeQgzRQKRq2Uw5JgA95s1S1HKOhxJAPrawXlszFFgw5dhk39+OZWV5d1VSoNVapNWwazT8qX8iqWC1b2OdTMLNVKzSoCGh0GXBIbGf5BF/n7n+5s29JWc9pccqhYlgLiIPEeWu4q0TLf+5mfU2mpbEAJ1fWbr17qDJvgdtu28bFUUlPSyHtdEzLSksIBZKBFsQxPcDGVMvYFDxXgh+cDLGvRlZLNsbR/tC9X9aaOzs70cm9fJ5dnqnUamrqm5tQ0m7nUql8rGk7p3bc/tBaXy2iqOxH4yA5HE6/aza4ODw6sxeQZcXniFpTP5cxuiwNPNYonCHVLaDi60d7+nr1goVDCKnK5WDDv+f51R5cXF+ZneHp+pUa7Z/ZvsXhAhWLGlrQ8n+61cyDOrnq6vUdugdEmSgPHSpoWmjkG2y50VRa1Y2x2PBkdRNmsr3s31jrSYVnSIHbNdFIux8cEpNQ8T/w4CmPh7ES3sgLh966vrFhkzt39UC43+jdclP0KBYJ2oF69OlC12nCoXA+8SONGzid2yMvlkrF92GHe3Izk+u3/8btzHtoAuQTLXPJhHyyXoV2gBTK/PENUnQ07L7wllEAanM0MDKg1Owal0gaBlGDCTrtXSscUhow6JH2uZx9wg71Ru6eZ26N0ZvHh9gGa54bB9hcTS9pNGBYQWOHAOZINaDt8Qf+ZTyYKuTwqLCa1vb2sQg7tCv7nhHfRO3d1eYGPdk+j8cT67+W1FS3mFhWMIFmeqdPBmadt3ni0lhxagBZIt2+Wn6VCXj/zvY+1slSwwwS8ym3I8rrb6TiZTBy8fF4ffPShFjNZa005pK9f7hrHDrkBPgdeAsvcLt3c3ZmQcYebORa1eRRzRgKpceXhxbWw7jun/cCawOzeQkGr1LxQ1UZLrw5OdHx+pWq9qVq7pUa3qQX/gkrlgrWNjVpT8WhKz97DMzxjIXLT+b0CQaN8ajicq3JV16uXDnWJ9pT4nUeb69pYX3XWD1meEZozwuJmZuK/v79nC91oPKtMJq8lpCder5n7c6B2d1+ZcxDILOBEPs/CeFHFYs4KRKNB+91Vs4PxpmM756gTRrYmoZthhQGkz6+OfTcHiXBxZCoesyHrYn9theBWHjeh6EnrKtiPOu7FCA2DdsEgOXGQxKFZxfHeJ6KgvDBABhYJyzLZxhuf30CZ/b0jc2yazXnbHTtP/k7WDylGmeWiUciY720X+u9+678aKEEZHUIWROGJdoY7AS4TnnnCFgy7Klr8ibMFpsSCPxI3j0dBt2eba6QKwOLpWEjZeFiFVFQLs1s1axVrWVgGzlweeUMxy0ciVR3Sx83gWjf9aw36HYPJ8ZTAnzqZyFjKXrc7VOsBzWOWIlQg5F1QWDNl4mGtrBSUSUeNVYGOBgkBFa5abWo6dSuZzllLli3k5A14dXMLEwSa1czSyRm+O5gwTghvJvvKMYDnVioW8vret58pl0lrMOjZgQLRQSezgGUaiSDQXkChknHN3a6HfN2m+fuZ+Xy1rv5w7Mxb2I9NJtpYX9Mv/ODPqZhdtFzZfvfa/m4yZ3d2to3rCGGWm5kPn3xhbkWWpAz27EB+8sVLnVzUzBUJYql8bmtpN7aWTVPEkI+it5RdVqlQVrFUctTNvgVDTV/uner17qEphJG7Q8fhML+1/cj2gZjfMO9ABmUGnt6O1b++Vq1yaQY5G9tPTSnARXTdvtb+/r4dKg6fk6Ao+TEUjQQ008QSIanqfLY4E40JnrbESafTYcHPPg7XLYv+tJSVB/GqmZ8gNfGbmA9wAaNLwBPaOpbU2XTW/D+YZwAKstmkZSabB72Z+zsrhbMzx2nWFMimWL+V37tge1CMhWwVc903JQPvA92MQfHTiVVrHLBS6ZhCYa/tEc8vq7bOcf2b//jbc1Po0uY9GFnCV2NuYuJyhnAk1lQJLJ84aljwTizXyXUng3Xhk4FaobikpIPq5dMxZZNhaTJW/epS/d5AsxnB0xHFUhm7raElwg2r1yo2FzGMcvsnYo7aMpsp2IFiN8MugaAumALcNvFQQGmfW4tA8tmE4tGg/D7apLERTRkqSfL2ByIqldeUzuQUiUfNPqp3w2CJnZbbvq/Lqyu7kf6/uJIqCEJ2Z3qtZ+++bb08wV+QfOGModyMBUI28wDpegM+k2gwGwGJUyGReNNSsrwEFRxwWIdjdW+GFi79l3/xL2ptecnQqkatqurVhVWDZ89I1Vi0KshDZAnMHAMqiNoUJe3L3SP90WcvdHLR0N3UZaEC/khIhaWsdp6sKxj2qlG71N3oVkFvWPlMUVubb9nykzQKJPh7J5c6Pick+soY3LAPgKjz+byBAbRx0G+QpHjoUFjes17pXhtJd+vxY8WSKScBsNbQ7u6+eXTks4sWhJZbTNrchD6M6kiqiSUYsiLApxG7Z/RIXDKkuhitaWDtHPO4pV/AG8Va+kHICugA1E3KBggrv585G1/4bDqjpaWiNjZWtFwuqFDAD8RtqfLYLpBiAgJ6ccnu02lHUUrQjTFPI9+nA6BI4LnPO8S/zw6MysUSGZ0VgBYB51hpkwV2cHSqSu1arn/7n35rbnp7bL36fWtfLBvKQsGoUk57Z7OU12OuqVQuk1XfTeSdLtgAjm6HXRJyDQ7UWjmnYjapTCJstJ9ep23uOF5fWB5v0Mw2qGjN64bqjZqqVVw6MYQZG6LzaGvbUCmCq6HgUClAus4vnErC9xgL+LS2mLIKFQoRFIDrjdvgbpbF7HSCASg+KaUzeWv5YCpgEz1HUbHAz+WoU9m/gVDCtgBAwNqXD5w+Gp+LR1tbZmho/75FWo4tbS8RTigSijjBzpGgIjFHJwO0zgWDBGTE9xGOqT+81fHphc0WIJ38nD/3nY+0s71p7A6W2C+++sKq1DvvPLVWy3KcLMtp5vjF+7x2WAER9o7O9MmXuzq5bJr70j2Ng8ejXDGtt9/dUr6QkGcBZ90Z7C2FfBGlkzkb1lnkLuCJHgiY8QvAEirlF9+8NMkDlRHfP/NZxEsQzRwRB3jqEclzd2eBcgTD+YJ+W/iigG0w847vFPJ5DW19/+m2lpdyCgf9huqdXl4aCbY/hMrVt5AFWrY3EaK0dnRM7Opoyfm/WxCEl+Ur7kbsQknXCBqZ+WYAz5EF+Y1VRCD2tdUlvf/+E62sFC1XeTQcmMlLtdIw5LPT6hvyuqaL0AAAIABJREFUx/czX5hpTuq5ORcDvgUsldFBvdnPQtdaMBY7ZF1AHQxPecZwE2uNqtHRDg5PjMHj+tf//j/MeYl7111Ha/+wzIVAyj9i2U9kMhkhk+HOgclNNIhB5d3cktuxyroZOZ4NLOQ2VotaKmSUTXLLuXU7HNrBm8wgJlJmF2yYb7cxka+blAKompuKG/TxkydGUqUSmicFPMN+T81GTTdmTDJRxOdTPhZVMkyqgmNVRWFlQQ1EDs0EQ8lYIm0ZS5wgbJwn86m1PB4v+xYHHXrjl/FGh8ShAqSh38Z8nu8J1Au6C0IyDiAPOhFNKx5LWFKiDe20SMm4pbJTAbF2toMditmm/vXekU7P2GU0bX/xZHtD21vrtsNiif3yxZempSIrKYkUwfGVtGfAgQLyBbKFHHp4eqFPvtrVwVlN1/1bjW6nZq3G8P/sWztaXcspGvGY2HHI7m6K1XVMAR+K4YCZ3ETTccWSScUTSePnwWA4OWVfV7WKzbNlHiVyFY+OO8IdCHS2nSOJgG65vI4LLC84ux9gc0xbyK/99gdPtFzK2oUMH9La9k5XtRacQMYMyNTQk4iFobLDrwRN65t3oGVHWVYYTA+vVc83wlbc6kY3jhoC81HMXYqFjNbXl7Szs2lQ+OQWy7SWTo7P1Ki1Nejfqt8bqdcdWVhfMOaz6FaqHjbgSPaNn0q8K5Sl9rW97whh19dX9MEHxB4lzK8DwxeeL+RYspHb3b5cv/mv/uUcBAl0D5TLcSxyUhUcn707O1RvnEnfyN1NpYsitDfQLX/2HlEbko++oiGf1qD9FHOmIYFtzBzATgWQoNcbwju36icym0bI14nBgUUeMIn30vKy3QJUmyGh2N22ebqhi2FOAmL1s6sZjORzu20u8LPdns9MOMaOgt4cSgsm8Ni3Aq+ST4Q/Om2Z2U/ZaE477vAV/7S/GzAtrkewRPiPlsRpIx26EOgR7Q5h0UjqqShm6hF1ZPpO6oSzBKTHB/zgg2dzjzsRgdrFUtYkErDvIRF3WtiljWzo5YLg1n3jMc6iFF8JVLvc5MfnFf3w0y/16vBczfaNBnATJS2t5PW977+v1fWc/P6pJrdDXTfbmoxn8vui8nkcvRf9O4gg0H++WFQklpDLg2RlpAtQz7uJ2RKMh7c6xVH3hFjSc3WwUMNye4alMyiak6ELnE9XkU4kFAv6Vcomtb1RVjKK0xLuQFPNPR61en3j800mCyoXNxSLpe0i7dpFWDHe5MtXu7azpHKy+7TDxKH6qeWCS5P7uUY3DufR53OptJTTs2dPrTKFwwEzbjk/PbcQu14H5BqzoanJkgAxAqGAiitZlVeKWimv2Jhh4XlWnUa26zo+OrILPBwJmuvshx89s3nsi+eOorvdhvPYt+hRFr2uf/ov/onD5UOqAc2dyEoOEyUXxadJ4B241mjpSKSpVkAi/B5aRBN98edHlm4Q8LmMIF"/>
          <p:cNvSpPr/>
          <p:nvPr/>
        </p:nvSpPr>
        <p:spPr>
          <a:xfrm>
            <a:off x="27679532" y="9154432"/>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93" name="Google Shape;93;p1" descr="data:image/png;base64,iVBORw0KGgoAAAANSUhEUgAAANQAAACpCAYAAABTYhMHAAAAAXNSR0IArs4c6QAAIABJREFUeF5kvVmspfmS3RV7nsdz9j5zTpVZ8626131bPLSAFz8A4sES8gPIsgwWxi0EbRpsDA02oDatNpKv3WCDWo2EsA0CY7obuXlBSMgCo+7bdYeqW2Nmnnne8zzvjX4rvu9kGad0lFWZJ/fZ+//9I2LFihURkR/8e392E4uapRJm2XTMcrmEJeJmm9XChsOB3TVadnJ6Y59/eWpXt10bTSI2X8ZsbUnb2MYikZmVCnE72K/Y86cH9uG7L2yvtm2pWNRikYhtNhHrD8d2c9+wq/t7u2rc23gxt0whY+VyyfaqNatXq1apFK1UzFohl7JCLm2FbMoy6ZQlk0lbLlfWG4zs+OTMfvjDT+z07MLGk5nF4kkrV7Zsq7ZjO3t7li+WbBNJ2GA0sZu7hrU6fRtNZtbu+edod3rW749sPp9bJBL51lfUIhaxZCJpuUzO9vcO7L333reDgwPL5/O2WC6s0WrY9d2tXVxdWG/Qs01kY8lEzAqZjO3v7trbb79ttVrNEomYRaJ87pWtlktbLhY2m0xtNBracjHXmXTabXv98qXd3t7pvc7nC4tszCLG18ZyuZzt7OxYIZe3WCRq/cHQLq6urNcb2Hq9sfXGdK7JRNQK2YTt1rfsrbee2d7ejhVKBUsmE/r5y+XSFouZ/r9cqVihVLRcIW/pTNYSqZReZzKb2fXVjf3sp5/ZzfVNcDZRy/A9cS7C2lYrXmduy+XCNqulFQp5Ozo6tFq9bvlCxdKZnCUSCZvN5tZpta3X61l/NLLJdGbzxcrG06n1h0Obzue22pgtN2tbrFa2Wq1twx+sTc+CX+HvOr/VyhaLha3Xaz2fWDSqn/PkyRP7hV/4BXvr2TPLZlIWjUT0vi8vL+zHn3xix69fW6vVNF6yVtuyYrFgqXTK4om4ns1qvda5rBYri6w2tpgvbDKZ6Gs2m+ncOGfuHa/Lf8eiMSsUira7s6v3oM846Ftv2LNYIm61es3q9bpF/os/96c3yXjUspmY5bMJKxTSlkpEbLOe22g0svtm207P3KAurtrWHSxtMovYahPXDYhG5lYqJu1gr2JvPT2wD955brvbW5aIRszWa5vPV9btD2RQt62W3Xc6Nt+sLFvMWbVStoPtHduuVKxUylmxkJExFXNpyz8YVMLmi6WM4fXJmX3yyY/t8urGFsu1JZJpK5YqVt2u2c7unqUyOZsvNtbpD+369t5anZ4NxzPrDcbW6vas1x/acDjWQ/q2QYVXORlPWj6bt4P9A3v//fdtf/+fNKhzDKrfNSwgk0papVS03fqOPX782CqVskVjGJNfwvl8ZtPJ1Kbjic0mYxlLNpO2Qb9vr1++stu7OxuOJrZYLLEQGZXZxgr5vO3t7sqYufX9/sCur29sOBpbNBq3aCxm0WhMxptNR622VbZHj46sVtu2XC5rqVTCIlHdTxkWTgljyhcKlsvnLZXJWCKZsuVqbYPRyC4vr+yLzz6325tbvRcuLgYVi8VsvVrKkBbzmW02G0vEo1YuF+3gYN8q1W1LZ/J6DvF4wuazuXW7Xev1+nICk+nU5suVTWZzG47HNlssbGVmy9XKZqulrZYr2yw32Kw+97cNCivD4DhHDIpz0OcoFOzZs2f28z//8/bo6EhODac1GAzs4uLCfvbZp3Zxfm6Dfs9isahtbVWtUMxbKpW0WDymR73ebPS63M/oOmpr3s9sbtPpxMajsTuC+UJOhLvC++PMi/miHF0ikbTBoG+D4cAGo4HFk25Q27WaRX71F//lTSaVsHIpY5VKzrYqeUunYrZZL2wyHlu727Ozi1v7/ItjOz69t5u7ofWGC1ttohaJbCweW1upmLaDvao9fXxg7779zGrVikU3G1l7vzewZrsrg2r3+zacziwSj1m+XLD69rY92tuzrXLZMpmE5TGmfMaKOQyLCJW0RCJu48nUbu8a9ur1if3k08+s2exYMpW1TCZn2XzRSpWq1eo7FokmrNnp2d19yy6v76zZ6cqgRtO5jadzHRQHh+dxg9Ij9Iu3NksmUjKow4ND++CDDxWhstlsEKGadnN3Y2ehQdnaioW8HezuWm27ZuVy2dLplK3XeNW5TWcTRaVup6tzXC+Xls9mbHdnRxfv+NUru7u/t/FkIoeBQYVfpUJBlyWXzdpsyhn27P6+ocuOkWWyWUum0jqbZHxthXzGtmvbej/JREIGxXtJpZO6hHjndCZjmWzOMrmcpdIZiycTNp3NrNFs2fnZhX315VfWuG/IG8djccukMzqf+Xxq89lMBsVrV6pl296u2s5O3XL5om0MxxqzSCSqyzcYDK3f7yua8twW65XNFktFp/lqpY/I70RGPs9msbY1kWqzFuIJjcoj1cYj8nql88OYjo6O7Pnz5/bBBx/Y9vaWrRcL6/W6dnV1ZWdnZ/b61Utrt1oyEs6hUinJySSSRKeo8VP4FY2axSIxS0YTFo3E9GfTycQ6na51uziEvv4f4+eOcCaFfEGfG4Mi2IwnIxtPx5ZIJxStq9WqRf7DP/kvbPK5jO3Uy1avla2+XbJcNokfsdlsKq9+dd2wb15d2OuTGzs9b1mzjfdZ6S5mMwnbqhbsYH/bDg927OhgVxdnMZ/bcDC0+0ZLBqDLPZkS3S2ZSVupWrad2rYd7e5atVy0TNoNqlzMy6iIVOlUwuLxmPUHAzu7uLLj4zP75uVrGwzHlstzUEXL5POWL5StVK7YbLm2q+s7u7y6tfPrG2u2ezYaz2w6X9piBcwg1K8cQjxADPfktolYQhEqZwf7h/bhhxjU4YNB3TXu7fr22s6vznXYRKJyqWiPDg6tUi4LBvBruXLPRnTCazabTRuPRhZZr61SKtmTx49lOKfHJ9ZoNmw0JUIt5P3xwpENDqpoTx4/0nshug2HXNKeLmOxUNR7SsigYpaIrS2TSVqpVLJMJm3xWNRSyYRlcxlBRyJSOp2WAWGEwD1+B6YMhkO7uLi0s9NzOzk5sW6nB+ayRDxh2XRGFxmnwGfBm+fzOdvd3bHt2pYcCFFuttjYcoXH3wgejcYjGw3HNhyObDqd2WK9ttnyjUFhIAui1hwjXdqa5yGDWilycA48Ggw0dHoOhYFvNXvvvfcEb3F2QNl+t2u3N9f2+vhYkenu9lZoACeSz2WtVCpYOpNWtOJ113rtiO5VIha3VCxliRj3LG6z+Vxn0Gq27P7+XvcO58svojUGTYRKJd2gcJrz1Vyvj0EVigWL/Ft/7J/alIpY/q4d7G3b7k7VigUejNliOdflbbZ6dnnVtNPzO3t9fGWX125UZlHb3irb7u62PTras62tkrwCMIHL1Gq17fr61trtvg3Hc1utN/IU+ULeqttVq+HptqpWLReskMtYqZSXcZWKORlUKhm3aDRq7U7Hvnl1LKO6v28Jl+dyJcsVipbPly2dzVk8mbHBaGyn55d2fnlt55cYVNfGk7nNeGiE+bXZUjnIJohLuj86YH4OkC+Tytj+3r598MF37PDwUJeSg765u7bL6yu7vDq34XhoyVTSyqWS7e/uKZJw8MAIDEoQJWI2Ho+t1WjIoAiBlVLZnj55Ikh1dXFprXbThpORzRdzGRPfg0GVi0V7/OiRFfN55V0Y3JI8KxJV5AFeyWvGMZ6oZbMp5Qk8WPIJLhrGRTQrlcr6c7xzPJG0VIrolLRoLG6tdse+/vpruzi/sEazqRwCb00umUmnBfU6nbZywUw2Y9VKxfb2dmVMRL+NRW08X9lkivOdfSsPmdtysbLFcvlgTKPx1GYL7sBaBjVXfknkWdlmTeQiEq31925UEX2WKA4i5Y4OWPu9731Pjo4/Gw2HdnlxZicnx/aKiH97q7PmfCvco5J/8b1rzpYUJR7Ta/K8E9G4JaNJPXccIvcCiI4TPDs/0/2dTv15YpDkjkBxoj7OaL6YEZwtl8/Zdr1mmUzGIn/mn//OppAnEa/Z/t62HezVFHGAYID66XRufXKQ9sAur5v2+vjSLq4adtfoG9GwWirZ1lbZajtblskCeZY2mU6Eo5vNtt3c3Fu3N7LFYiMcmstCRhTl5barFduqFGVQpWLeKuWCVSslKxVyipKJeEwwAFjy1Tcv7fqmITIiEolbrlCybA5vXbRIjDxrZY1Wx16fnsmgbm4b1ukNFJ2WS8/4ubPkwAR9klwZUzQi78Ml5CKlE2mr13bs+fMXtre3b8VSUZcFMuLy+tKury9tMpvognGJq+UtSyVTisiQF6v1UpchkUwqwreaTRsNB7qUpUJRBgV0atzdW7fbscFkIFi14c0ROTG8ctGePn5s1XLJIymee73RBcOTRiNRRatYLGKpFPlvSg+VB40n53IQoUiiy+WKIpQ+cSxm8WRKholjAeJ9+dVXdn19rcsJBOPvkkm8e06wqdfr6EJhnOSIJN78NxF6vlxbfzy34Wgm5/GQ1HMxNhHlaORNkBIj8sj5XBCKL9CCcih9r0cmGZQgFpAsqmcTjUaUUxIZnr/1ln388ceCVkSIu9sbe/3qGzs+fh1E2I4+P3cMOAhyKBbzOg+9bmRjsYQblKJUYFBEKBEwQX7Hczk/vxDMBrryvnkfQOpdGVRC0JbnHUtEdfZb8Aac/7/+z32wSSbiIgFq22V7fLRru7tbVq0WLZ3GssmFiDhTu2907fzyzm7vO9buEtIXFt1E3eITmL8fCodIsg1cbDW7NhrNbLX0pBLDwWhq29u2VS1bteKGVCnlZWhcJqJVWtGJKLm0+2ZTUK/V7tnaYpZKZ61QxPPyYNM2nS2t1ena5fWNvXp1bFc39yImMD4uDvGIi4Ih8XnCB8ZDi8WjijbpdFZ5QyaZtlKxbLVa3ba3a1bZqupAz85OZFD397eKKPl8VtArlcwKXz9ciM1KcIKkngPHoCAhptOx5bI5e3L0SN6/3+vbYNCzwahns/nENkq83aAga56/9dR2ajXLptPyuCEsjEdjFoeUwDhiEYsniEhxRSSYKIyAcy4WClYslaxYrlgqlfbMARgVjSlnGwxHdnd3ZyfHx/LIwDUMar3aWCqdVjQiR5tMpspleE1yEaITP4uzG88W1uwORfqQzIshWzmkhoXEoKbzmfIlXod7ERoUfwfUiwgtuEHxxcXnteU4yHl0HhV78eK5vXj+3F68eCEDubm5sfOzU3v9+qVdnJ/Z3d2tzaZTS6dSgsy17S3B4Gw2o9fiM2zIoAI6NTSoVDwpw/KMDZCwVl7bbrcF+yCDMB7+FkdCDsVZYNA8E4tGhADKIqRiFvn3/5V/egOsmI4GikqHB3XlQoeHhPaiLgfPejpdWq83trsG+VDfev2R9ftjG/YDunE1swWQBwPEK03mNhxO9D0zwuZyo9ALK4Yh1ba2bHu7bFtbRatWPEKViwXlJblMSmwS3n40HsugTk/JXcYWS2Ysk8tboVixZDJjy1VckeicXOD8UpR6o9m20XQhhkngTp6OxJkDczhBVEokE5ZIxXWBIDjSKQw5bdlMzorFovIyPI8M6vTEbm6urNls2GI1Fz7Hk0cjJOXu8fRANmvRs0BFfpH/iBHq9xWZgIjkJyT6o/HQ+sO2zWYTwT3BtRis3ZYMao/EP4vBRkXl8gMwLiIUHhOHE41u5BS4ZPwdl1KXqlSWQRGlyHUUAIMv2ML7RlMGdXN9LdKD1we28gV0IV/BYbhxeF7DReJS4YD4vOSnN82udboQEE7/YwAQPPys5XptS9jOxcJJiQW5bPhzlrq8IiMDJxcaleBYwvMaoBbR6cMPP7BnT58qQmK4r18TlV7b+emJ3d3dKMfEKIDhRCaMUO8VeAtVvloGBhXAfJBJJGrxSMxUNPkWbY+hEG1brZadn59bp9MJziUtJpXnDvrg8wBRY4mEopTO6bf+0p/edNotO371tU0nA9uqFu3ocM/eefe57e7Uldzh+YBNRKTecKKaULfn0efutmm9/sBmS1icpTM484UNx1Mbj+c2Gc9tMVvYcrm2VCJhVQyqUrLtrarV61Xb3a0K9pHwElIxKiIjlwUas9lqCd/f3jdsMl1YIpW1dDYvdi8a44OZ3d617Kuvv5ZR3Tc6qntBUJCzccoOHfzSK8EkXwLepVOWyWfkYaB+EwkSVP48Y/l8QUZF/YbLf3lxbvd3t9buNEU6kEPI822IfG5M/CzuBp49mwsgWCSiz0GiywWCmMik0novs9nYOr2WzeZjXaw0kYXEv16z50+fKseEYFBEUk7h2B+j9foMMAbG0pNmOYl4XIZAJIEmd/qb/ADChPxlbZ1Oz84vL+0+gJ3kHcrTcECbjf49F5cknNfkz4hgIBERIgk3KM758qZlrS4ReCo04ZF6I2PaBDmQmL3l0vMm1cYWbnxEI04uMKiQ4QsjFJHQmb1D+86HH9re3p7OnOjx5Zdfysnd311bv9/V+wPa7tTqivA4NMgD3j/GxDNYrVdydtDn3GksH5aQn+/GSznCnRKRkloT7CE/DwPjuQJ7U6lUUMuCbFnqbHEAIJLI7/zGf7C5v7uxz376I2s27lQs3Nvdtg8+eNeOjg4UPpOplDAxD2MyW1h/MLJWu2u3t/d2fn6tBzRfL0WRLtYbmy5WNsKYptQvVvoiqU7G41Yu5JzI2KnZ7m7N9ne3rVopqj6DUUGQiNjYrERsENrJoTr9vkG4YExAvVQ2b8tVxDqdiV1c3tiXX31tV4Tn4cQmMyJlkCsFBvWGMfI8JJ1MeZ5RCgqdCeoUGAmUc1aeHQ/HF1Di+urSGhhUGwOY+IPB6rkSm4joWOAkHl2vn83I0wMj8dK9Tlf1EoyGnIsoAunT7TdtuZxbOuXGVKtWZVAHe7tyMIpCFpHB6bJyCZRr8DsGQN5juiS8LhfeyQjySwquScE8UAYedTKdy0Edn5wqR4DS5/MRhTF43nuhSL2lLofCv+dykSPhjbkLunzRmAzq/Kohg8JAuLB4lRUGT0QlT4H9jHB3nKR4Y1D8PAxKAOKBGOJSA89xTpAA+/t7yjuBesBYoBaX/PPPvxAh0eu1RdxwoUUS7e1ZqVgy0hieOe+daIJIgbPDeWJ4PBt+7nI2lWGHdck3tL3ZiEh+f2+tdkvUPIbH2eCIlW8t1xIOiDk2dzqR3/uv/9Km2bi3Lz7/zK6vLmw47FupkLX33n1uT548Ek2KtyaJhxqdzhfi6anyX1xd2+nZpXW6PeMl18CeaFwXfzKjqLu2JbTqgiLnwuJRs3w2aTu1ql778GDXdmtg3YK8SQ6mr1gQHcyb63Q7dnl1JTaKN25RJyMy2bwlUhnrD6d2dnZrJ6eXdnJ6Zs1222YY8DJQEwR8q54PdaeAfsWLc6CKiuXw4lFJ54uEnryuKi/HhZqMR3ZzfWX3t7fWuL+zyWRssbgzUFGLK0LxsFRZh7GLRrz2Q06WzejyrYgoYrQ28nT5XN42trLBsCPYBkypb2/ZXr1uW6ga8igVog9qC0gPLv5oMlY2oMgTjYiJgyDgkpC8E5mg1uWhUykZEyaJF53O5lIs8OxeHZ9Ys9G05dxrc0QYcgBeo7oFctgV6RKLxgXZ+kPIk7ngLTkH5wIKOb/yfBVjEtlD3iOqHPi3sZjyS4yZcgJR0I1KJMFmbah0iMAYBM8FR8X3873VasXee+9dlRp26jtyKDjY09MTRajbmxtFeYyHAm69XrO9nV0/W4kK5nIEUP/ca34RtUtliLQtObGNitZ+trxH3hvnC0zk31NTw6BgEPn/8FyJZKFBQdzNl0TduUX+wd/6jzewGqcnx3Z5eWa3N1f6kI+P9lULefb0iVgVVc2JPshLOj27ur62i8trO7u4lIqBegMCEQxqtY5KsYCTWq8jYnPwziTR+VxSjOK7776wRwd7YrJgZUKq171y5AHDYlAUl6G+Y4EyIpXJ4pKt1e7bV1+dyqBubm8FPZfC76El6S55ESMonAqSYVDUKQp5K/Lzc2BtIF/SYuQJuYJVq6gOcoIAPJC7m2sdauMOgxqJYcNTU7siP+MXHng8nci48OQYFYYLjgevY0zARwyM3CgS3dhkOhSpUK9ti4TYq9cUmeLRiBhTPWgVQRe6HL1+TxAGY+XyAQUxHKARcGR7a0uenD+LKRl3Y+ILtQIQ+vrm1k7Pzq3T7sjQdaFmM7FUXDSq/pIxFQoWicRkcN1+T8oHnCrQk89N0fzytiHEorIsTiuATORKGBj0POQDr+/Ex0LGpNICZeEoBfWY3i/n72QEn32jKPnxxx/Z4eGBZTNZ5aEvX74URf7q1Wvrdtu6qzjhvf0926nX9fmB8/PpTNEMlMPzA/IB/anL4XTIEcmD4ZE5A3JAzpcvkQ0R6mtLFXd7/b41Gw19BsHI4D0SmYajqSsrcCCQSn/vB39hww/rdlp2e3NppyevbDwaCn4cHezb+++/59w71rw2sTVUk7nAVzc3dnF9K/bN6z3kLVCy4HU3JqnTxOCsxdyVSzl7/HjfPvroPTvc37UsFy/pFDleFiaJg/aiKA//xrr9oV4zkc5YoVyxeCqtfODuvm1ffHls5+c31uq0Rc1SZOQSAYF4uE6XoxnzAiLPESNJJdEtZq0I3s5zAcmjuIREyoJt/RMGdWPN+ztrtRpi7PCqwDdgVXh5eQDD0SjA6hRSycfSMqhkPCGvSbGT33noKE2Wq7llMimpRraqFTmYDJHF0JHNbDQceRSKRPVAidpcFDwp0RRYpiQckmerKroYyttpZ4ekIUHQ7VFPvJZB3d7dy/uugGoY1XIhNUV9py4SAGRCtAJ+oajo9Pq6dHhlLjvxngh12+yI0VVRVvVxJ4GUt4qJTChyc1G5nEBLSgheXA8NKq5zIkphTJwnsJXiLWQERABndnNzaz/96U9lVNdXVzqfcqmgz7y/vy/Hn8tk5LiG/YHuEF+hdhOCA2PIBmxlIZeTfIxTIjpBIEFE+PlyJu4A0PrxGiI2vgW7Z5SUhiObzRdkRAo6kf/2P/vFDZ6Q0N9q3tvx8TfW67YsZhEZ0scfUeA80AfmQvJDkdPAvAGxGp2utTt967QHslYq5yhpKKKSW4D+OVy+spmkalxPnhzIoA72dnTRUvGEvDQHyc8JE0K8KYdIcXmNV0xnLFcqKzphPNSlvvzyxK6u71VoI3pCRHCRYPD4gOB35RzUiJZ4RhdGJIBJmZRlCwURCHj8ZCojYiJfKNr2Vk2Ri9egRkOEajTurNMGJs0V4bKCjeRgaNniMlxoYkXBlMt+9CU4k9D7ILl1fRhsGJdzqfwRAgLCgpogEAbvxc8ZT8Y6D96HYDCKk+FA0YLXJqJsbW/L425Vq0rISeb9lxJIUdUYRbPVtpOzc7u9v7Nur2+T8cRWczR1RI2loil6tPpOTdGBc+GzAAfdoKYyqNXS4S3/3+4hv5m5MQVRisQPhybZU4rnubZBfyCjIuIKVgV0eSy6ljMV5IOpRDNXLIqAePz4kb311luC5kPUMmdn9qMffWLHxyfSDPLv9nZxAHWr13eUP/KAESNTluCu8t459/C1BedUd0yKbS3A1sZAVWs5Q5U5BuSEXgLwEotLj3i+/Dk5Gc4NB8PdJD8ELYBIIn/1l/74Rv8gGrHhoGsX56cyKBI1IMhHGNQBBpXSQXQ7Het2e6JaRySz6411ewO7uroR9JtMVjabb2y1JDLBrFGnilk8TrhNy6COHu3Zu+8+12FkUxl5ZPBs6Mm5cEAbGVSgyMaIiEyZfEFFQVQQF5e39vLlud3etSXAFMsUyESSAQsn5TesE1Aj8Iw8TLwSDx3VQFJJalaqab5KpYrVUXvni4pEGBT5JaQEjKgXX0uCZtQ5gKuKCLBEXA5Ih4xHppA9Uh61WuoSYyT8DpRbBYQExgDDCRSUQiSAqSEJwXvmcgA/QAkYGQ4Iap+cBy9NUk504v28MaiIjInodHt/b6fn5zIsakPL+dI2OBkpv6lfBRFvq2K1OsLXjGpT/DzgNNCGOhVQZz5b6MzHlCeoJwXRydG255f8e6h7HkqvG1xwRbllYO7Uobi07uXILTFqouOLF2/LoIiW/Lq/u7Pj42P79NOfKo8iggBt9T0BI8n3DXo9GS8RSjlfUCT+dl2LaIRxE/VLuaKQBo4DQyFqo9FTB0DEVOrhnPniGQD3h6OhGEDkVTgTojOsL5Ev8lf/7X/Jo7RqJn3BPhiN5WKm4uvH3/nIDg/23aAWC10o/p5QCuyCxqbGAMakWEh0Au5hUFDti0Ug1V8vRTYUilnb26vZ8+fPbKdeU4jmA6nuQAXbIi6yHI2s3e2qXoJsxaCFkykpyvkQ1zd3dnFxaydn19Zq9VVzAu7JoPCOqaTnGMAeaNDQmDzT08/Bg4tZj7rHwpiITltb27Z3cGDlUlmRZTjo2/n5mcGG9rsdi0ejynmAG2oLCPJLeT5aTpQ/pQXJ+Pn6ijiBAKumLyIV0Wy1kjOhbgLEQhBMeYH6HywiDgEPyyWcUSSFnuaQDXLDCRQKmNTL8OwUjckR+XeBrkqeF4r8+vbWLq+v5RBxPiAODoDXx6iIDjgCNGlbta2g3uKiYmpXcwwQtne+VHSazRY2A0ZvXI3NLxi+kJwAbVAPgxCiOPomQqFd5Lv5+cA/l23BfFYqFRkJ4lccObAcCHZ6ciKDevXqpZw5FxwiAsKCf8N751ylwev1FAm9hBFGvrg+J85Fsrh2W5+/kC3o54ouXzvMluJltdJzJepxpqF8aTweyZgUySQ/WlqEcgItR4W8RX7rL/9rGzAiosZetyNYQ8hbzNygvvvxx4FBJW21mOtC8X1IUjiPUgFeHq3YJgh7GXlqoBd5Vac3UuRqtrq6DHgusO7Tp0+EjYGBGJJz/35xQg3YcIz6l2QYLxCxSDwuWMYFOTu/sMurO7u5aatSHwo0uSNADoxJ0YFcSn1ZgZZLrJJX4olcU+pkC6+/IBotVcq2s7trjx8/UV5Cftcf9CRvQSWBjCiViAtmOCPpujrOkAcYJWEFSwd6sdCYHgxqMtbZYkjB+bkUAAAgAElEQVS4DxJynEpY1ae0IPirGgpVmo0ePA+ZaBX+8s/jBWoSbZwAlK6Se2pXMqqosD1e9/LciRtUEZLNqM/HXyOsu2CAvB5Qr1KtSvs3mcxsOlvo4kiiGAmUFgOH2Atyp6gLanmv5BNSQADR0QSib5PSg3OmuDsT6yvKH9gLO0yERE2ez0k/ifj1/ffel9MC+sKsfvH553Z2emr3jYb+HQxgvVaz3b09fWYcFAVYohckBA7FSyDAeBxbTJ8FfV6r1VHOzTOTKl/QHMODZHJHhh8GqoekEneG9wiy6HVR/9/rHgpOJuNWLHnJJ/J3f+0XN0AJMCkFLJQAYHTwOxce7RTkBJ5zLYNqu1H1uroQW6WKoEaxlLd8kXaKrJTNq83GRpO5tTsDu75t2unZlTVbHR04NZ6nT59Zve4G5RSkU+vqoaECbSbZP/1LUPUYKHGFfqDeYCCtFT1PjSZ9Kc4+SfwKG8v3BfKc0KD4U5g5qGgurJrwoPdHM5tNPPkk7ylVKrZL7ePpU+UmPCwczOvjVzIoCJtELKYHiveSPEYULSwPdGtMSbnnFM4uEgsxKOVFi7n+H8MB6uaz9H5lla+pZ4fLKejjXlM0Mw1+EBOQKfKmXl/hJ/BnECPV6pYoYZi6MH/jUi3XK2u3O1K3E6WAQ9D+1AVlUCJuJP55eM9pHEu5bJFoXITDjOIltiz4ntRnpUcLxTixEufBpXXYRPKO6iMqyjwkGnAGq0CJH1LnXkfzXJJ/DOylUROZEc2DkAac99XluX326adSdRCleX9Q5IrqxaLOnbsLoYCCn+8BOeDo+eKZkPMN+kO7u22oDMMdIkfizBESEKUwLnSRMjCU/BhYoEBRKwnlH4iIXl+GjeHyuXiNchmkULDI//Cf/9kNYZAwRh/J3f2dF8HWK73pj77zHRkUciDwfrfdskGvo7wiFjGrFEvS5m1tV2VQSHnIIwBW88XaRuOFXd827KuvX9vV9a0eBJfnrefPbUc1g6y8KR+Y9yHZPw8biLTionKZXPVA8odBdvt9sVS0hjSaPRkU8FJRKpC9BMpXRcRAc+RiUpEf9AwlLQJ8ma2k5CDJJJ/CoOo7RKhHHqHSaZ0HWj4MCuoWNb2rOdDOeVWdS+/5G5EhpsggqAYFi8QGwWwMejghMgMleamQt0qpoAgVJs1Ym9fJ0qJuERo7w4RG0CVNRC6gCdEFWAUxgggWwwJmYlRcKN4P/54C7vHrY9WdlGyL2aPC7walHJdIGxgq7yWfL+oZosckQsmY1NyYFOQk6k2IchBOypFdXCo9IEyqvt/VGy7LAn3AlgFZHVL511L5Ip8ZiPe9731XIljQET6o3WzaxdmpffHF58rfJUouUNaoOlG23uhiEzG6va6NxxNxMRk1WiJhS+g9IXLttLvWaLR1x0BBvDe+D1JIqhkMi/ohxqW8mDsIkRVEU/LN5VqKdmpT6sJeLi2ZiquQrvaNv/tX/o2NGgEpYLVc34VHXm+WVq/V7aPvfGSPDg/Uq7SWQTWVU0CBwpRxITAo1OO5fMai8YguExcbGn06XcmgPv/ypTpt+/2hIMWzt96y3Z09FSEJzbwxohMGFxqUy2UwEjcUKFfyNGAg1X6IiXZ3KHaRXA2jIjLKqHB6gY5PT5oiY9SFpM4oJlQb4oBohVaEkkFVrbaDlvFQ2Jw/G44GEmDe399JMwaZwGFzY71tA4P3wmZY6ZdBAdW4dKu1Wt/Jlej3gtAA/29VympXUYFRSYVryjxCIWjdCIpL1rNY6LUxHn4HPvF9QEXOkOI7FwzjcINK69KAPK5vrlW3Afd7cdkjCEZOdMGYUoHglc+DQ8xm81Lmy6BI0OF9o0BoNyhgo1raxcwTjZAomc6CzwEJg3MJ60qSSy3nio6hg/BINZcxkT8+ffLYfv7737cnTx572wwKlcsLuzg7E+SeTSdiNekAyGVcZ0jPElCPCw7sc6V/Qs4FipzvGQxG1mg0rNXqWr83VBT1aE/Hd0FGisQL1OIkREJ5fQjTMShybqApzgj2sN1qG/kU7To8B4rg+ULOIn/nV/+MDEoRiorw3Z1yBnruwajf+/h79uTRkSr3zJnAoCayzIW8PSpx5kHQGZnOUplHx7XSQ0DLNxzORW9/9c1rddKqlwl91qPHYnA88U/KWJyG5APTEQxhwBdGQroWUS6FKgMM3Gg0rQNzNKGwNrc5kUaRDEEmRVb/d0FbrgyKA/KCLFo+Kv5RtZ2rTrZeGwVjohLNYmBz4AReFgfDvIIGCW+/7wYViGEx9v9/H4/sl5T7oUXBc5V8JqV29XoNJcKO6k4q4sa8xqQW8zDCBEZGhAnnHfD3qnkFBIAa/up1GZVIkDit715r4fs4T3IK6GaKoVJGYJjRmJCB4JDyUgiZjF4Xj4xBIRbmzKGFgXyu2MdIkjpnFUsp1IpacAW/184R0qIp5II6OwbBovxqNpXCHgehqB601pP0w9SRO5Gz017PxaaNnfkQVxd+9kDlnV0EwzmdOVT6Lcxrl8g01hljiEBxL7+4wcFqUn7pdmH+EOV6VzLfC3TP5Lw7mXvhMI9O6LhICVQ2OIVUgtkmS8E9IiVnCQmi4jSjCLIZy+WzFvkff+0XN3gMmA8sXaGz27bhuC+M+t0PP7LHj47UVwIj00PLNvEXyqZhp+i5Qc4B44WnpeWZzs2J+qBarYHdkEOdX0tnhwi1UCrLmLi8aAXxqlwaKvngXOhYKR748kzBNpGYmCUOR4lluy3PA+zggS/mLvyEZSKq0X/Fa4S6S6834jndqNygvIlNmtlIRF5te7sug6rv7khBzHvA2dANKgap23soFCr3kArBCRXlA/qBIYvoFAItF0Qh+rzq2xWrb1cV0UligRgYM15PRp12rRmQjdcHogFj+PuwQCmFBu3o5bIdHR6o8q/qfcxZTUWpRELRCUOCHTs9PZUyAi/LZYde5+eglCY6SWYFfcx7FwRMKtLjrDhXRXu1uhMd0WoyI2JpKyLxQ/uFf16aFGMYlATIGLobFHAPh4SQIITDi/lUToXBK7S2v/fOO0o1gLXdTttevfxGChUK3FxwDIC8mJSDvOn2ljrl8AH+gipQVRAdcSj3jXulB+hOyccVPSNA1IQYRF5P0HEDy+nNmZydciiMSs6JhktKCAvlaRgTvWSTEUaMwQHlk+IPIv/rX/tzG8GtCa0WfYXGRvPemq07Yf33Xrwjlo8+JeovvU7L5rOp8oE8swy2KkF3JAkxOj6XviNHYcAL1PbdXdtaXZiXhG1v71i56hQvF5biKlhebd4YddcLiItv5UObKCrghI0mU+UDXtwc6v+JhEQ9F4t6AyFR44H189ocrLsiAdS9tGNUzcXEeRObe7e8mgvJoep7O97TpENs29npmXu5TkfRxJXJXBRv9oMBEuwjL9HPgwCBrQPOIAiu2na1LJiHIeHR8IQYH9CGuhsRDe8KJOZsMBI8OecJ1Q19jFGJ2cvllGc8efRI06OAXbwfQSx51qgu249//GN7/QpCxYWw/FsiM0YuIwReZnN6DWZV0BpPHQWSh3ofZ8snQrHOZ6WwC4KgBkk0g3n1olnovIJpUhao3wP1A1DA2yKAfLOg2E7X7lSRmilTz5+/JeeNk+UVMSh0exgOrKifa0zQD4hHAOBcQCWcm1QjFfq/KPGs5FAuLq80DAdUAyuJM0G9gRG4/hG9JtBwJUMln8KZecOpGxckBd/L2YOMZCP3DRsPR3resIIyKCLd7/6Nf3eDt+DD4nV4k83mvXpM8OZHB4dSP5MnRSMbG/a6qqyDOf2iwPIVrFDgAkRVW1HFud2xm9t7Ozu7skarb5Pp2tLZgu3vH1oVFUIhH4x2QvdHV/BA+RMVfDwJQ1VkLPKOUYvGE+oe5nIzUUeCzjlfsGC0uPsD/XbfjwzMR18Y5BsGhQohpEYlRYl5aweRSg1k9V1V3Wu7OxpmwiHKoE7OJIPytujpg0GRV5A0igIWrU1+Arw0qSno79rerqi3aWurIiICloqzxZEArbnoFGx5qBixjCqfd7JGrQdO1qB+5kLyiXivGBRt4bCsEq0GUE809XKpXp7f//3ft5PjE3l0jJ6oofpWAIfJoShsA2/JJaih8WcPuSvliiiemmZTBLZLXUwVhunhCuh5d1tBXxHnoQqvy7wcAr8ZRxZOMqLuA9VKm9B3v/uxphnxmbjU5Hr9Xtcury6Vt/LDuVtAO/6cfJ8zoSUEel5Mc9EnO0HZ0/CIdO2SNpVGU3cLUgsY6mp5p/Vh9ULHhlFQS8LZubbQWzpwjBJJE/HuGzIoopSPNiA3d5ZTBvU7f/2XA3bX5eeEyW7P61FovEgWw6ZASIjpxAeOwITQtYoxFQvgVuYZQBy4N0XRfHNzJ1lQr08vSswy2aLV6nsa+8WQFqCG2uyDCjUH5J2+FN660vANxhNBDpJhqXtppab+odoM6m4MyouLjuT9wQr8OpYL/sQ/uGpQQbHVG/O87sAvVMqomoF8W7WavBLwBqkVw0yIUF5oJtSHLBaNfbyGw0kEwBjVesXZuR5yd7eu+XBEJoyMn+cz52bytpPpWK9JlBWhEEiweP+oFFSE5ULJwyOl8Q5aoN7+3q48uudNadWkgJ1A+OOTE/vhD/9A8yucyo4oF2A4iXrDII9UPHNjJJkHcjKzD8gXjcH8UVNLCE7inHBqODp132q+VnjOoUG5Ghn2UwXjhy9YRY/gYdOidHuJmGDr97//cyIjeAZqqNSQH8YoNET1Q4VjSCj+iVgwr0QmZzlpTK3IIRCluR+UCoBnnsKgNfVzC4vtPsmIKAVl7nUoclJgNM4qLNgL0AbOGlQEx0AtD/jM/AlPIzz30uyO3/7BL2/U2iCPCVRaqV0BBTrQjg/nvTpZwSQUFNwZvEguS8jMilJPp2hjWNt0MpbMhZoHYbbTHak3arGi1TyrwZQwacVKSQ+ORjQgFBeAywJFC1xstjuqWzEtidaN9ZpLiILdJxiFsA5jCmtUYd1HHbpBs5jqP0F/s+RGypsc6nnXrjfvEWFIdsntaH9XDYrEdrkW5Qp8uoOqb+IZxy4QVVRwaCA6Hj1XEq9GYrEUlfrk8ZE8MDUKzozDJxLxmcklplOm59CP5O0OJMthsyCfB6dBPgAcw2OMGIwZTEnCkyI5QhXuRVTvheIZ8tAZXvKTn/xEOYguUDTmBiXYA1ylq3ali6loIsYPKRY1mawlUbRL1Q4RkpDjeqOu9v43/cuHoaEuNeMXBgVj6C0bYa+Ut0XwQSSdSibUqf30ySP7uZ/7I3Z0eOiyKRoap1ORDihzgG5SNzQbdn19Zb1u1+lqxMFBV7LrLmk1oXaJyLUto/o2VNYz0zwJ1DNO1edyaQUDzhI6HsV+WBMMO329h2ullIh7QLMoEY9xcO5EvftbWr6//9f+nQ0/xJNarxloSOOUijaU71J6q1jER1xBOgCZchhUhocIxYjnxyshg2eMFG3fJNFIVeI2na2lZqDhGS0emB1WKRKLK1eCVCCcepMavVSoeGk16Nj17Z3U7AwC0eshb1FN6k3NyRNmj0TqYsVYqHgjVwryo5CdoCLihsXfu4iTX1TvyRndoGr6osrOhSZyeoUdMgR1NZOKvCUdNohozXkAHyjIej0jKUqcBjnyz7Boq14hhJWSH2FMtAvMg0lMQa6i/iE6ZInqaAtpN9jRhWH4DT9fE4piUdG13p0aNM4xy28204OH3fvmm68FT/i5OBLEyEq6YQSp9WEUgUGFXcfAa+CuRrQVK5oqhT5R0bo7MBQsYvhg6ohS4fAYjRlwuKeIOl8EnbzOBYZOjIPD0GjbOdiD3XuqsW3MLIRpgzhhfBq6PAq1yNowJvr2iFiwhTgGPndR8xCzwVxAV7Vz98izNWxzgtNiGqzPs4DhCwoUelaw0xg1BAURCudEyQID4Ub5SDg+xyxAXjcy1PFoojsTFuJxvjKov/eDX94omaUizIgl8DU+BNZKBS2MAvm4/zf5E+yYLk0Kj0fBEm+9kjSJ1gaSTpTdTCdKJBhWYtYdjBVZ4kwZRQlOwr2JSJ0uXM4MN6DNhoLwUlEJ2HdxdSO6HcaQ6KViKhX5BcVUV7SHmjUZ1Ma7L5luQ3RVviBb87gtg1KRFQcCXCHyeTOa6FvU1nVXMDPDjkNDx8YhQs+S40l1DYQyhywUAT1iZxSxgcBEJAyKvIk/l4xogyNw2IbHdRHmRGca1qHCz8fDJ5+pVJi9gYEzyDOmkWpQt0BErgbkBVCHeRjAQIwFRozc4er6SuOVof018lgMHM7PZ9LJeQLJAnbS2Upo87imy2YLJStVtyybg3BKyaHRWUAtEIOiiZBzwIE9FKYDkka9XyqdjHWZVRJkuKQofzcoHM2L50/txfO3VMylWKvBPMC9/sDarabd3FwL5mFUyN2Yw0FNiMI44mVKMJyLM6HMORk4YTWi3OCdyNTNnKb3373W5xxArQYHQENmxnV7yiMRNfv75DNoRNqYtqWO8mikR4iD+Yw8V8g4b/9JWOR//ut/PjCoQEgaXDx9c4BxoRC5nESg6Xgkw/FQt7FUnAuK0BI1N/PYZrq0TGGNx8Dh9N9HVeSlLT2YLKLiL9FpNEFoSe421ZtnShHwBwFsu93TBFjmRDDDApoWOhaHCtMEYUEbPBjXxaBBHUQPmAgUjAoLpj7wLXxxofBwmnbKgMYFc+XmKuapRlSva4QYB6wJQYOht+EDPZi/AAwD6qFoSEB0wK551CanhMnjdTAqvB0whvfC+/S2h4k37NGawYxtLqYeNpeb9gK/0IVCyba3t6V+p9DKz0WBz/vRaCuJMv0SYFBENKINTOQpHczNps9S4P0CcyiQo8jXQM1AahT092BY4RfOjgmzdEcXKlVFqFg0ofOnMMr8Q0gJ8ijmiIQRSiqRAE4JRQQzw2VQ3Cv5vrBmtbGd+rZ996MP7Lnmsu+JEAA9QNIQmeiS1tyI21sJXonaXGAcX7lIY2hO+ksUNnfMsm+1BQ+nShEccnKXPAd9MzogVJxQ8tmpMQac3DZg9+hSCETV5Ht6DQbqyKkyZ/JaOR2OXI2W0owmfG460Pe///Vf2nx7bJN7Sq/ZJCnwKRJ5vxLUJQZF7xTQL2ori0eWFlkvZEgYFdEMJq2QK1gykUFBp6/VJiZ9nmbjwfjQjsBlHVGz8jFT8npcbj0IIhSdwXfWaHasN8TTbZR38WGIVkBFtYo46gjYJHC6aV6awz3X0mHkpDaqNQQwjT+dzpE8LeVxUHlvb5Vsb9eVEozeJVKQQ+GZyOvwzuR9PMgsAxjT5E3ucIAN2xjTNoXbmmp3gp1xV5wTCTBcIFu745X2NaJX5nwHQlVyGOAwqvdiAY0k/U0wqAmdiWvIxp63AG0xZtG73oIAOuDBM7ySKMjlIS+j54e7LE9N09wMOA8F6vkj+VA44ssNCrhXslJlSwYleL4gh5qIGGLWHkY1DeCqRrIpb3UJErln6N3DCKWOKWjmQPsHGfHzP/exusI1yppiNuctuvvCzs5P7ezkWAoPUpBw2CS5jmadMJ99vRaJxcIDoC0RijNmeA5G7ZOJXPwcDpABfpPfarZJvSrIx5+ph+5bc/vEGj/k+NS9OoLSlC9Ua5Pkyil4H+5iFvkbf/FPbvQXQXOXFMewFlTQgyRbLcpqtybXXmoDA7PP+T0CJCQyYWRr5DEUfNNWKVEPyNpqDdmBtg+j8s0Lyw2DDlFTzG0wplFrqsui+W1QsswhlzK4p7kVSIwwOoq75BSaLUc/znRhowmJbzgX2yWeMiI0qppfHfB8GsGFnD8akAeMm47YeIoHcoMikjCBaX93R4VGHjLnQWRiZgVlAEaW8ZD43lw2ZdW8LzagqM1McubB7dS2ZFCSogjqQF5QEF2oCEnXLeQGynUMyoW71PUKYhjpcaLIrDFlzIyDqIgmBD1RjAOPUUGvKWNMgvlwKN7RQyLfIvdo3OtCI9HB+0KXA/M0wYpzD/qFRMhIFoTSxNk75W65nBVYxLBV04QpCsAUyhnSw/MCYo0mE42SDkkS/5x+rkBloBbeXdIdnxemn6U+rlLJpUY/97E9OjpUJMfp0RyIxOvlq5dq2WDaFGwfzpFeMfWNqe8rLydEpCevpS5Ez5Uc85T5FX4v3kyiDQnfjZhB6m617cqDQTmKQINJg6q38odTslzrShMtzKFPQPJSixfRwxYdBeFf/Tf/mAwKvA7UwJ37sHiHKhAQGBbt67B8fi60lGNYCw25wJgWTI9Zk6SxYYKxvVV5VjO6ZsMoBavk7Rn04KNyQJEOvOMi8Lt6+yck7VNBvqubW3WLKn+KMf+M0VYueOThDkZg3LCwC2OFps5HIQu3h72k4aRVIJraI4COERtPeOg+FphcCBhAJzEz4CgScrjkLa9eHytasiIHuCm5STpplXzKKkXaHXhAW5rmRNsBtScYJKkmglHPQDzVMFpNKT0gJZiXxPlSzEUxvrd3oKhEzqIJrxS4VRKIShlCTxOXBWOnRnXb8EGMklzR+Efz3MjrWiFzCbkidk89Z9756z1DzCwHBgKNaK1AdeJC2AR0dKGo2Rok/pBJMeQ3awS7DC8ZKFoPxyMZoZo2VZZw2AesBHZ9Wz1CJKZ9g/sBxHvx4pl977vf0XhnkAO506DX14SpL7/60s7OTq15f6/6E/cRI6xv1wJWk4g9kYNB18lMcoxczY9zGiC5Zz5nUKO3A3afa5HJppXbkj/t1SlneM0P50cEf2hnD0g6zklbRbosQeAuzsJeggDGvqm/RX7lX/2jm7CGQTIq6hZZBkyc5mh7b44qyBTE8PiB5F4GtZob8hFwL4xI6IEqZS6UFzHxWiTbGi+lmWwzPUDqGdP5WoYFp48xyeuNmFQD/d6X1MjzFtTB1AoKej11sM6X1h+Rb4V9/8BAtmu4VEZzDsKkW63PqM2hOB37QgiOhz7mDC+aTacE+Q72d+3Zk8ca9OmtAR07Pj7VRFraUYiieHqtAUpGrLZVsidPjuzxowM7PNjTdopCgbyGzQ4uRVJu0+3okmBUIhXWNNVFrVDM2dZWzapb2yor0PMl/eKGkVwwcUAXdmQN7e6+Kdi8XavrHE9ev5IGE4jFn6vlnXFv1F02tH5jSOQF1JLcvYTTgIgGS+aS48AmI0UTl29h5jRL4snzKiHs7O1rWq96pCiwN9tS/SMXA21IdRLMI+dsxCSiMGBmA+THcqGSCoZMARQS4p13X9j7H7wnGRYEGPrAVqNp52dn9tVXX6hdA3lPWHTHiYTlDCIgJMHF2YUKuBgTpIn0n5KtQXx4U6ZPMgoqlEzeymesVq/YTp0pU1uan6LopHMGMSAn4ryctQy1rsjicFYYlEai0RypRAYgQwIfschf+BP/zAZ8Du3HC6gLN0HFGIzqFxeDUrs3Rb+HRWobRSlbQ2djUL6sCoPBC8I+YZToqkKBpOhpCSL94gOd5hQLZ9DmXtzEkDR9Bm3fcKS+Ff7bDQoVdk4flvcF0zcYz7WuRgVHXQxf8rVh2lLYjYoD0Oy6iCVTvleJCLNabGw8WKqFA1qXulq9VrGD/R17+vhInzmUHh2fnAfz0qHMvZszTXNgOibY8PaLZ/b48aGmBTFaGsUy8BJGFAjK+5UU5uJMC9eAY6g32MtFLxkGVSiybCEjaIuzwKgoqhKliN6UEmjWBAKyvmcyGtlXX3yuBjzVWCQn8hxTu5ho9AuGtfBsvQvAmxUxqiUDSCd8fp96RHSHmYW/XJJ0I6lJx6Q+wNjzhZKmQ/H5gcGqiaFep/0imFMoeVBQKAYFqE0G+pla23Qqo4KqZjzYi7ef25NnT0T9ozrH4VCEZgLXy5ffaHkb/xan7JN8y4qW5CquO23Y9eW1Cu/O5LmqxvvPvSGQDRnhAE5n97xrfGd3S8+6Rt1JAgPvMQP6h0ElVHkwjIWIr40bE4IBdwyGk/mPPnaM2SlilP/8n/hnFaFIsjl8QqRmY5fKiiq8CPif8cDkCHhxn5iK9wf2ObPHA9GXKtLeTq2OxzSeOulUZOAh0ax54xzJsBMMTnUG8pqgXQFPgDGRM3BBiK8MUQFSUCvDoEbTpQwKjzxmFxRbHoKGOO9bY7yVCycgKvyi04ZAkXptox5Kdd/PRIvK3s6WHRzU7fHRoehuYAWQ4vTkzG7viZZ0urqsqISnK+dsf7cWzDCsW5mhnVkKobCgrsSQ1EmKcqdecRicAQaVTDF7AQTgxAPFa4gZzSowLnROhkX+xGdDcc8ZVKpbIh1+9ulPlXPwrIDsFGFlULBbkmSFAzj995XWxriIV1Q6Sxw2Tijg+ICeIn60UGDlQzDVaetRHx0cv/sgy5gG5wBPpc5Wcu7jc9VDpFILJAj7sqZCNxA3aEM/+OB9e0TPGdNxUwl9D3nfy2++sZPj13Zxdq7oxPdTG6IWp9U82awcLet3XEHeE7rxPVLB8jbm7dOaI+fh04p4PzhR6HG6I2huRU5XyDIygA5z711Tg6Rqdl741ui8KcKDoQuCg6DhvVzwAX6WGB/3PfIX/9Qf3XgSFkzspC07mXrohCSBxhtTdPMBjHnlH5JjgJnWjIVyapK2BvqkvL16FTSOoSSgHhVqonzOgh6opoxiUAEm19gnCsI+hJ2w7vPSUKIz3MNVA5K20P+/XGtKLbo/mKfRaKoCMMMuJX3xCp7jXMSqkCwZZDW+yY7INO7jqX1GAwbFOp/9/ZokQ+zNohoOVQ0NTXMaND+Qk4dR3yrb3rZT5HQ3O03O62vOqy4Xn9s/vw9OUSu7eoZcX8jHAYr6wjJqXoEDoY4nhUTeFe+iyn2lDVECrR+e+fPPf6YaDc9PRqW5iD6Q1I0q0DpyHmFPbjCamqne0RXK+5QoaL+4JUnCUJxLNTPlXCeiyoFUPsOWnjcYxqRmfGj5GwNvxHr5iGNtI6Hdnd/l0Zlpxy6xqqZovfPOC40akFxI+dNMMyF/9tln0hCSe48AACAASURBVB4y/xAWktoU6oVisfzA6iEpeinB773IK98A6QV/oC+No6hBpMHT0glf0cqzIK8Nt79owlScfM/rkK5e8alMXG0MhvMD/ajxldJOMAxTI+mwgWBsAM4I44/85V/8FzfhLlEOi/qHktiUy9WhYEk0qfgjXIQdQRnwpnXZ84+QjsWjcZjUqkhCJRjVVzAxVb0qvuMITI+S2Q2qL8kSySXGmUnDEK61ARF4ATGApxCrEmSYKgKTJM+88RBZzGgYkBRqMPyWrE/S/KR6X6KIeIE904XNhr70i1wHyLe9XbKdnW3BPqYQEVnA/agOyOdgkMgNHz96LPJiZ7ssWZZmWATqdfhpdcMGbfehTk7DW9RF6jU/1c7oH9P60KB5so2afaFoxVI1FAtEcvJJIgykDA4Pw+LZcLFgnkJ1AmfmI5cZ6MI8CBQNwZShAIqBSDRKmjaGTVSTp5jhjjFhVG5QPsWJfAjHBz3t0i8fI6ZhlVqRk/BpT4EEByKLz40hqb628pHL3IEwdWDbolaKsrQtFcyimE3Uc/aTH//Yzk/PpJLg3lFgx6hIQbjgfFY2P17dMGym/zCTXdOY0HbO6ACOKj3hrvLv0Zz6szA5O49SAU2PY1adafSPreRRnXP2RiWhOqm2Xzqy4ixoZSE39b6qsr4iv/bLf3xDFZiHwxvmgWmpscSoPl+cC0H3LqOlaDr0YZS++sOFjm4wWm4MNof1C7wTodyXhs2VTwCjmIfmS4S97TocMghzBIvC4UAb8/ORkHCIRAmnK90Th7MQ8Jmi3wdD9VsNZVChWDbgzAM9H7tQ8YjgZeAkBrVkE+OKIjZwJGVbsHW1itg6ciHYJQSsNLKxkRHPBPyAVkejx6x2ygoa3q+Vl648wEjE8AWaQS4wVLfPxmajXqAYYLTYDEcwUgsHbdo8MKYZAZfx/pwPE6DArfSQYVA8XJhC5uxBmjhN7JBFavDAoCAQ1GYhOZb39jBzAhEutamExSyfgXigpYb1L2xH5LkEnbzBAEq19YMoNGrADUoGBnESdCyrlZ38VJSy1/4sQnOlb9nwib0eIXTRWUZAOWHpC9JRx3/6k5+oKXIjp5oWCUHdiXOAEGCSMLW4Ti9g9TSVmCEvfH5nbAkMIpi2mYp0pPaQsFOb9weK8BqhN3ZCqJFyKO2QYx4FEckJDV5XogMJsQP0s2Zue1JcAT1V5M71nW2L/Mav/KmN6iwnpyIEZFBp5jz4pBjgBnAFK8SzsEAAtiUsZIVDCyXYJuSimMCAmB2gtY9zmyMCnYxEYngLBdNo0sqr6L/ReCewOjnY1HVt/Hz+W5If7T3t6e99LU2wkZlQHvV8gdnbdJfSIQyNLrjHYwRLB6tVuCR8Fl5/wmCWuW8B59VIC4F8rNqh4Mc2RlQPdLZij5AmwFSWDDCMXtsp8nkDPZIrhBNRJfwMEn8gllriA2IA4kejvoLuWC4ls8qZ80aEdpw+Emx7MyMCLSSws63XobM13PHKn1GnQ6KlsoO2zfvSZfLSsPjtM8Z9+GeoOaNuBpWeiiS0bR5FBsJa76eKUhf1bl5mC2pQCZ/DSyDhRmxfQEAnLhIjpq26ggZ2EwmWWiMkFvb0APSNsVGU3d/flXPh+QHrUXXQ6v7Vl18qOqGro+4EqQUqwalwD66uroVYpNIIYS0XnSZTORXf44sQGOnXo6N9IQ51RRSRK6Hby+i9AYLFKAdj3Th/EBKvD3EkRCQpno9y89zf7xb3EKePI6L7+vDoQLXHyH/367+0AYt+9rPPFQVIeMHU2seapjcHjOxt1yyVevTokSxS0SVQQ3N3VaNS54JPt5nDrmBUigQwPC5ZwmtxqNrNBA3PjaSyrgSaSOceD6+Dx4AShf9XewPzDhShgoHlweqG+RL1ARdzrIEteCngIDAIc+EA0BH6QTitPJ74JNm4Ntl5WzxkgqRDVSQ/NE76MEuwP4aiIf/ZrB4KcxzwevTtEIG1bCyYiCrYhT6PC0SiKpXERkNgKEhqclHMl6ipD2xAZEaK5IwUl55F2Jw9v5i1AeQlf9zb9ZUuPPS7+4adXTJNCtWF5zrSsDESAK9KTYZqrN6HrxPVlFykSihgEilLx5NWzOVVA0NxHeacTuS4eJjIxtIAfr76n4LldShXQAP8bPSC7LmipAJ0rtXIfZiES/csQ2V8qRyNqWjnGLMMvOTdQb+jPby8uLCry0udJ7kW9SqMg3Ph8/M5VXIYTbwJUiJp3zcl2RZzGVWloCsXvR87gbc1lZfnSmT0ojBph3cn44RwRirednt2xyQtzZ9oiUTyuX7ufBxVIGD2EQOqizFld3fH9vZ3FREjv/ub/8kGWc0nf/iJ9ivxwnhI5nuXy7Rq19UWAONDlKIgR4TS0i0uZ7DAzHvw3ajInRYYFEt9NWXHcypaGqRHDeCi67u45W7xksgkkqLViUh8KFomgFoutvVZa2GrNy+0jvjEIaAOxeABST0zKR46fn2YpX85E4QXw6B4AEk1kLmSIZliDpsTDtSiKNTy8IEIXArIBZ9yy0Jt72vS4A55S59cq9ZuHIJWg0bFmOHZQ9ilhQTBrECiWthYqVkVdOMysKRQ0PYLclkNtwxKCEA9DIpz56ETnV4en8qwgC2UDCYT3stKz0VJOkweDiPhwxiZ4ZElGWeORDJluUTKClK0FwXDRVz4/BmH9cEC6TdtJbTp4KBcYTIZL+TlmRUBNF6v6QPLKgIBm7nM3AuaBMm1mfBE9/JBKO1arxWdyAWR9TCvhJ8lpx2PK7fh77mb3Ad1c3MXNK4tcKwaOONMJf+WL1QhwD4MiYgEk0i6oWEq6B9ppWE6F8420OshcTo9ObVbsYfksjCqvm+LuipSNNAFbCNRljxsC8e7VZaxipT4v/6nH2zYt/MHf/AH9vLVa2u3OnoIuXxRspP9/QN5NUIulOWuGtpK7nlhdEKWA0sOklOgHTCP2gO5lLeAgKOhIz38a70LyvBAgax5cnGHFuBYcLT3VLVU49J+2Rh1DQ7Cq9oSL27QanmiGBqVEnEm1hI9VNj1gmfofh2q+Ka9sEFMW8GTDK1P6qAO94MCbZ7mSR4IjX9cQqf/pSHmtVWNd1IBCEIHqUdbn6HNTlt0ixgFhh/KWfCwvlHDVdHQyhighkxWKr56kpUxQasGD1cLxXZ25RRQYR+fnmv4DcvofLuF7xPWooaHNhendanB0QDHKhegHbkkl7uQygRzATGyhAzIZbP+u3LkoPPW9WsebYmAEDSTkTNgLD2juRRMQO6pVUj1mqY88Zy4oBAXta1tLSRgbj4RWCtfG/damMcYO5ytOmfp60IMzLK92zstDPfVnE6WkL8ocgYO1o3JSzX6Yshl0ttpYCBx3CAKSbHU5h6IDRBjz+YyXJwURWVYUyCsCsosWK9UxXLzXMSGFllhW5IRlSp5DWdhlAPRLPLJ7/3mBgXtH/7wD+2rr762y6tb1XNgl8qVqu3vHYii5WLy+z6hulhwcWagAeTBhzIlQi36tHkwani1nInhIQrQU6VLGHh1Cp5Av3BLBVgVESQ9L3SbstiZNmNtmoh4nQSGDc9F0U5z3lbUDVzkSRTDmMipOCT9ziKxQMGtSTwoNzSVlcmxqAbQJXpzHR6aA8OgGBONN+OQtEkvMCxqauAKCpRifaRZ8wjldTNv7QhnTsCNk9NIDKvB/8BR1xxKfEkOF0y6xfMBvWC1eIhcQA2UDLbvIZplQix56fnFub16fWJffPVK8wl5Hc7A5WNoJ+nloaTgo5uVV2h+BMSIr3RhiXYpl5NBafsFDN23GnDdoByKY8RSAvB8aURlNPSUCAU7ObRut+WL49JJ261v29sv3lIOo/HTKCT6PRnws6fPHjZl4ERxQijLWfHJ9wCvfZR0VHrDy8srKf01pZUclhn0ND+i4oeuV2exK719qpXrUH1YpY+11mI1OTPfVIjh8X18BsoUoCHuHG31GnEw8eEroJNHR0d2eHBo+wcBMgumydKiQ+TL5KixelOocuUf/++/uaHi/LOf/cy+/vqlHR+fqYkM64f7R1uGUJJVnxAWCtXlomCEpuuwkj4cZQveJo3isAODWq88UUX3Jk+hgjADA4MKs+Y6+AfUSOjBQPUFJDpiHrWy0ZPMcEWkZi1oxYhXrXngglGwUJqP4RBQagxqYlI4+/xyNTeKEGELHes6uTC+aY/cJazH4DR4KD6iOelQgUQ5k5GDoInSmyIpDJNDeQsKD156OHLBAP6R/5ED0OouNf8DxHWIAnzkjLW3qF6XJyRH43uVgM8pF2Dwaf05P4MZ3yzo/ubVmTSPMibyHPW1+QQkIJ8kXhS+KRSz7C35Zp0LF6aSBwLlXLvJrEJg+wP9z+Pyjl6clVasKk32DYoSKKNUGY2sP+iqmF3bqtreHoXxA5ETTBjmrICD5Bxvv3hHe4Y1+yEkJFpNqeORHmFQXGbOFcaX4q3U9cEcPZAT3cuUFCgoe47qjGk4oTfcHq/59cFceHSKobre2+PoLp9qKBDPBvkWsBknwnNH3wdKePr4sQZw7uwgds4/tLtT2E+l4hZPkmM6RgaJRP7R3//BhloPMxNOjk/tm29eySOEsG9v/1Dz6tDYIeM/PDqy8lbFvTwPDuwazOPWLlgOHI+tepTDPXIPzZ3Aq+jfOOyDLh1rQ/hEVXHv9O0LHuAt9AEZbwwdiwI6Dd1ZlAdCLiODYii8tpS/GaqB0YbrJ4GqqgnxGkmiTVYXGOMieizXPl74of5GyzdzzyVFwTjfTBnytgGvTdFIqfeNekGJrY/7Uj1M1Gsgo2LTRgDpuI6aWhuspAynlPK5nFL3zXpSBeS8lZ3pPr67KZiEmkiIPKIASoS6umZJAwMendFUb1LQDk/+RiTGmHimsGlcNqKulgIwRgtJT967fgWPAiUJuYMYrqCmxnsJqfKwt4ilAZORf/b5YqrC9gu219e31fZDxGq3vSeLfizykKeP2R1c0+clL+8wcKXdUiE3nK1HVPPlZxS5p/L8TLLFoZPbu5LD5S8Po6SDkdeak4HkSM/D6XAipJNGvrIUlKQ1p6OxFOQ4KFAGDpsRZuTPj44O1MZD7RVyCr2lTxsO2oPkeEBp3kajlbkU3v/Pv/1XNjxwcidWyCMCvb9vytum0uRMh3pAKL5hFCo8cPRPBXB41lIJL1bixYlAMig+0BhINFXCDnZl0AtJoWQ/wZxvvAYkAjopmuIYwsEGEGoS46EPtBfVylwLbSB3OEYYFx2vGoLPePvHxJgxh38+O9uT7JA25kH6gjckCnFbMhE15itt+JxOIPimRiAcDxRDgIgg6cSr8++1CJndrQNa/t2AZEjDkYyKL59SFKxvCQxaAxEZ/wslTE0uk1Z00EirQkEFVu2c0sSlhTUQvq5W6k3CCRAtyJ9+9KMf2ckJNaihGjQ1bymYZYhD4NmQ86J9xBjaLGpT96xDOOCkZgVmc5bXpCWfq4BwVQ2L6jbAqDyXChc5aChOsNwag0JYyy+gXr3m2+vJoSjqoqbv9tq64JmUdyCQQpCDA785v0a7ae2OjwTDgUpPN2fZOYynq9hxJhBknIFPhKWVxJUf6nEKep0EQ4PxApA8XorwWSWabaGxyq6m4F6KHZT6xgdVsv0Q+vvwcF/LACFUyOU4G0UjtFPh3MXgXDSSQe95qbsQ+Qe/+R9teHAMHqGoCPxroiTu9NUusb2zK+r5jnU15DOblR7Udr3mrdkaVukFQfWUIBmiLQPPMGb2wViUOlaOR1avkqhNJw0QgYLBaXfGoPg3YFh1mobqdYZxFKCzUQjj3dKuu6L2wsIrbb5wWpuDQafHA9UQQqQ/SU9QfVkxvUEuf4Imma0iKk5yc2RIKOAF31xpwJcYOiYGBSJhDIB8hPypP+iLbuXsaHRTe7j2PgVF72Deua/L8aXSvAcuoJa2Zd8YFMXcN3Uq6k80WbYFJahLUbODQj+/uLAfffKJnZ1f2XjsfWEwbijFfTyEz9TQRCAVRd2jh3uRuMho3KIbszTyHM3XYNBnxirVsogLn63gmsRwQ0f47xX1Hy7mSkP9UdlT74EhxRAlN5oRvVwtrv2/pbJtVX1Wh7YMsmaneWftblsz47WOU6KAgNjRriGietqK2nnMMFVE3Al3IBq7HTRGLpeCnpBYfGGgvokwGELzgDho1fFiLeLt/b19O9jfl3IDChx2EcfN0CGiLM+H1iX2m4XF6nCBoBwNJRja47Gdu6ZF/rf/5lc24VItWBRqPm1mhrc6etO0E3DRbuHm2y7Zh4wgUjHQ5GBvX0VBLoIvH6MtgnDqxqTJSdGo2puBe3h27WoSnGItvddiGMCBQSn3WtCs6ApwGg6oR2BM0NiEZIpyIiTIXbS4zIfp+/Jmh37UloB4XGINgtfqUY+k4fYKunWH05VNgqKg92dhREQnLqnr4dwrL/XvHDv7cjgeJrCBy8CBev7E3Gwv+kllH7QAvJlZznZ4Z5kc6nl0krEHG9xJtLUNka0oIAMWg1UqgnM01KEr/NGPfmyXl9eqNYkcmAZ0OQyfd4w49FOLvH9xOTFInBX5HNAcowLGEOV5fow7q2p4aUmwTDu7BNFd70YR2uGTj5fmjOn/evv5c/2uKbFrdtMCs0AoUzkwZEYYFG39lD40wL/ft7sGo5R9gL/ui8Y0+0CZsCDuC+wYFOMdEUiecHI4EKB9qJ5nShKDKEkZRqOBQ7BgAChSKs4RAkp1pHRK0PP5s2ciHlA6UGfF0VGTZF5gAmaUbnWNmgsNKpS0MW/CSQ1mpt9c39n19a1Ffu+3/tON5r0F435JBPG4FBp500AG3nhLqz+7+p1LxsMC61OggwZli54o2WBWt08HRQbi+Q+XmcjEgbESBCPgwtBPw+syWJPWZwrCUOzKNYJGQIqrwAmMigfNn2NQQEuxZhhpIPvh42JAenjFvGYuaOKQdGmunyO64b0YHHPfGVtv4NS1G5I/KA3JDOo4eGSihZgiNQxqRoD3ORHutSB56FsAE9DuFTs6OlRthzq77zDu+Dz4YJWopuZKqe2D/bm8il5SZngPTgg5KaaSX3F5qDkdvz6xn372mfqFnJyh74fmQl/HqoV3FLW5lNRkRMYEy7PFbjkc8xzXFQBcYiIvTgulCNBaY89gc8PEfoaiPxCJzufGlsjtnaodHR3Z289fKEfSDIbpRF22/AyeJ5cSyRoXltwQWI0KBud817h52BuspQhTtH+ulNFX0mG4ptaCILirQSMqz4vPLfKJaBjk4kwvZt6JZjA+dKIjJuAc8lp7+ggt5sG+LwnP0xLE3VDMUa0UI0omubc+GJUo7iPQPLcG1XVhIW+aYsYvLq5UFI78H3/71zWKGfiEpyVc8vDxHvw5ygmgGVsYWP2pAf2SsXuiTF2ESnF9l1l2W1auMLgeBs0vHpGChBQhppJFKvlIPVTVH1mflvBOW7WIYd+XFHAQJMyamcbgkyKt5VVXLlCUZL4FMxik6PYZwGrjlpaN3bMJ39KgDe++Lodool3CahOnsj+wVndgt82htXtOIFBXCTfXI3zkix+gcciqqQEtV2qUVA0tmFsuuZGMKW7FfEGypMdPHskrcyG1RZ7t8eOxK96h54HI1NSgdoNl3dDiRFDypHDsMpED5g44yEVi9err4xP78suv7O7u1pa0E8xRRaw1CAeCcYFBrRG0MnLAVC8MiRife0fNDiTgu5z8i0UESeW6TCPid42L5oBhTh8kZN73BuFQLBft2dtP7OnTx/bo6InlMjnvSRO51LPxaCDIl04nfDYhsB+W1KJSiWNQQD5fQwOamWkTCn3hTjKlZFBa3ofiG9KHze5BzkqLy3zGZw5mmgRKFRTk6DKBbNrzq+hP/aioUtDu3r49fgI5sq0FDtzR1YoOCcbYMcYBmOkzFkMVPc+RdhcMic4G8jNGjZ9fN+zqhqGurIvtWuT//l9+Q6OY8fQY0sXFhQ/Fx6AWSN6Tqquw7VoDOiTlZ139UPWOUrmqC0Qyx++lil9i2CLCpJZpBQu12MM0IVkP5vb5lm6SR3b2okcbS++nIS8FdFdZLSRjfHEZNqqQl3IYqEQOI3m+Ns6558CYaOLDuAqQIMGILbIKPCv1HIc7tIQQmcbW6Iyt2/fPhcLANhgSyTgyG6bZJASVXFZEw57mwkpeRSTR0u1gpy6VdDA4EYpFC5wDcAdnRYFSY5RDgiR4bRoCYdx8WqmrT7ggnA0G7LubKE2kRXwwq/uU9S6vT1SApHgOfa2BNTIqn1lIlHKDCtrfvrVRUULmhw2CXg8jB9U0qFTC8tmMet8gkSAuOF0+g9DFzDdn4Cz39nfsu3/kQxlUuVixeCSueXUsSRsNacijOXSo16T/SHW9VErXYTKeqXm03W3KeQOdyW0wJgr4vnnQo9NkvhAphiAWCIxBaSUpheyFq1+AaEQZoiEpAbpMX+WZsEqlagdHR7azu6fopJkd1DPpIqedfc09Ry0TbGcJxiTweopcwVg9UBzaUngGNIV3jaa1ewPlzhASIIrI//s7fysoi9Mq0ZOEnkIvFufDQFCWR531Us8IJMJIuiqiFA8aq2fqJ5EKKYb296itOCotH55Q8hw0fSgDpDuDFoUJG0o4y4PymRQRrboH5tGPRP0KCQlyfGpA/FkorPVc6Y1BSfPVbnkzG3+nXVA8QEY48xCcdZtJuMvS5YX1xysbMihGfUhEKJflJ5M+51uzNsgLtKYl0IZGXFGuIfH0JmVzIk2os2BM4bBEn4/tBsW0Ud6DmMdgOwfGSpFSUpZSKYhO9CD5lgrfsOdraoBv1AdPzs+1vfHy4tK67bafrzaQsPUEb82Q/9CgNraADdMTDsVEPukVssGn9rg2z6lw3x2l3bJiHz1fVMctXQREtGBPFdHr8ZND+/73PxLFnEqkVVyGJCISTyfQ1TixsaATbe5AWu/7ot19aoPhwDq9tn6HIseBo8YANmt5HPPU16aVRY1gLqI6uOkO13gwlCpOcvF5MCba27kjOAWcLwQDuf7Tt57LoJg0y+tq7Sz3cTR6IM2QZmn8HCIEFwHp3Li7OGCcNVs8sI3rq2ulKhqnxoBWNVOaRf7Rb//N4KSDLRDdrhY0f/bZpyqsYd08dAAWHw4cy0ROVoTwgKdTtvnRUrxju3s7Su6AfqVyURcOo1F0GI884YQhCsSM3g7/xpCYrMRDlOZKTEsigIw+vYi/x7DCQYRqHFOXplOnYGg+NCTHcDz0rtJAmBomr+rV4sO7dNUslrL5ksVmwEDUxsxcM6domYkRMHpidkRP0mmLpjBYdJ0i92HZNYVfImhe+RB4ne8hiuF90SQSdVTLCaa1YiyKZtWqICqfi4ejfcdaHrDR61GkhSRBEfH69bF0bchxtE1RF90ZPiITcC/MobTWh58XOIPQrHB0QBrJj/IFvT7nQqET9OATUekA9g0lD9pLLUOgETOrvPnZ0yP7zgdvSxmhLmrgNB3TRDJtKmT68EwFY9hDnAtOmuhE97G2rfQgJIY+6FTbD2Frk1bIFTVDBNKF5sYWzzVgUCGJ1I1Miz+tN+oWYF4fpZWsDEozEiveDyUm7+hIQ2dwLuTL9FKpzrnygZtvPXtq1S26KILcmNF4WmHqaIGWEfLXOyYZtzq+GJD7LPIMwiIYEvv//PZ/5ZP4AjkJHu/i4tz+8A9/qDlnrvvKK1/ScBSm76C1u72zxj0U5UBKA/AxRvWYWd57VPvZ/m264IR/WB+obB6Pj0GmUVBFK/H7WkuPMZGca5xxKsDv3pxGWOb7YOuAhDxor9r7QENfycNE1r6ghFZWauUKQlXfMKg53qqh+GBM2sXZCAK885nYYx0WrwkJoDqbBuejPPChmSSt6sQFXzP8JOaLxcgNJJxkLLJ6iIArnsBiqDIArVr12gm/8NjAZLA8RsXPoVYEW8i/4btorANnArd5jW9eHasID+zg8m8CB/VmJSpd0E5KUKtxlb1P/QnVItSaSiUoeramlBzWL31tDiiFuhr5WjjgxFlZ/9ycPSwgg/2Zu/H00Z62WPKZiDBMCCIXwpiAYUQO9R+VA+VHp6fLzKxDfocy9/qYGxOXk+eSSaO0xyE7cdWHNdbeMB8Npv3AwFTai4LOaK2UybIn13Nv1O6IjDljZmJogwZcAaOa2yxRhwBbSSX+zjtvSw2B8ZMfE10JBLCPobKfgjoMOGJtX87tebSvEQoWhf/D3/4vNyqOBXOfuW33d7f2s08/FfRDUkPyzCIyvBmsESGXB3p7C5ZsKv9ALUEb+It3nns3ZqUs0SrzDsDSwriCSE5fK0nWpjgTJHDVQNIyFF3lFaU+9X00AQGBHhCDUgE5nFnOMA5m/AXMj8Sk8pBhv4xLkJiLQJTS4BY9Nga2pCQCBq+Tp2i7B2tflKC7rCX00sCAUJALxqDrF7sAvvjigIjgGZGKBFjSJgSwktAM7Pb+XhcnHCqKEVJqYEotrQr8NxcfWlwUMgqBSFSvhcPiz3BiyI2IUNDDI4xObKeTCuEqVA0TDb8w4GCmBhGJ8VlSAxzsK8/Lpn2TIdEDFlM1wU7bPXGbofjhcJKp3ju5LWO/Xrz9wg73dq1ayqpOo6m49COhYJFQl9YHZq/nxbbC/mKgkCpQzLd37CFrWUud2P7aGvKZQqnCbL+YLi1kmGqBOEPuqXx/gC8iEctw7rTf8xXM74B4wbD4meE2De4wvyRJI0qqnX0mMgL1y5OnT4Sw6PIFzrc6Xs8SSddjtn6geAlYVeXUTFfWInUGtATw+R/+7t/c8Bd4IU6FqNFutuybr79WbwqHSy9MHfwplXlSb4rhgvf3Lbu+pohGL8xUXvaDD9+3A3byFvI61JubK9+czmy/lA94h+FC9Ut+xFgvDArmjrl4GAyGpxZ7hXUmK8H8uGIClYTU3sG8O/KdcLyxpEDaIs/caZfle97nY8sEE3SsXqzEq5AjhhGFS+GDGUNxK6I71bwMhgAAIABJREFUX8gWjnUOF2Di8TVzYULvkU8YUiMmEhm6baG/o0iUZkqkadvmobwx5Lwq8wd7e5rVQYSjnoKuzKUwPgSFi8Dnw5tfXd+oI4BLCX4nH40per9p1fBCphuX9igGCxGIqOgTIQfIKUATtCDQ5pDBEQQL3ngPNGtCTOkyAbVQHPQHchDkejTUPXnyVLvBMklYXPweESqYoMRU2cnIhbJ7RAcGrOQEq09Pzu309NxOTs81Eu3/o+pNY2TP1/uup3rfqrfqfV/PPufMzJm59rUNlxcIyXlBQMi8AYH8IlJIAlgEXhD8AlCsBFsoIrEiQZCCiIDIxIrkILCCILKEc3137tyZs3b36X2r7q6qrqpeT3ehz/f7+3cPY7fm3rlnzqn6/3/L83yf7yKyAMJTpZhACWPhIyhEYkMviQU386RvediLR9oUHS3NkccFmAM28Q9FMcNvXkN0VwyimaWIVg5aJ4Iw3OWgdWI8lwGtCqAS3xNmCVxSPBSVQ5Vik2TvpnOeGzKi5U424t4v96f/23/XkGxbsxcvYNC+zfV13VAgSWw4Brl44jFkszS+FpUKkHdd5Ew2Hg/7xaefik3MiY6xO/7UoFsgLqBegA2ccnJQ6uSW8mLleUGMhAbDxqMxVoGlzcHVmqyUk/m/EiOSaQQ3D0CHZO30FKlBVMkjU817w0ORSJnP6OeePQ3KaaFaAg2SOaVuwrSpmpiCZh7dKTFdA9U02bfNWZcM7HGN4tYGzOGEo+eEM8nG5nYaKGDXPBbz09PaUNyGnOBsKGdFqS7VaQ1jHDrYxuaWuJY0xjA5eLN4qyOSVBABXhLYqCmEDqpis3KPYUVzwDEXw4oLEMSi0Vzkbm5ULWRgioOvfevL05tyi8F1qWw9U7d/H5gb/L5tIoZaySq0kUqhXovKaVksA5I1KKW0oepngR3b+/er8er1W91QMDicFo/5DrMmKwCYMfEd6bVY/OLMJcOdLIKzm3kjlU1aK14QJkpLQJkG5ho2pyAEnpE3k5UIjEM4gJzvhJ+8ZfkyYmVOmvo2eWmo3PR80hxnQieyPGGcqzoj9yd/9N8qa87jHDbWRzW7ZArtg/ZR9l1dppRxrmNLyOVdwIT+HPoNm+pEp8Gjx4/VYItFAJerRE9yo02kQGHq2y7si20EKUqHRIcEDCDHTsxn0e4drcMNlcU82aXKJaprbsouyJBmfjuTiOGsfQC4oXgYYrF8yzpXTOSE4jj8LJ1cspyyhsh9x310qEPKTLSVTZV0QVBfPMthAVM+oWmiB+OLcSuxGAElABr4TGy6sYlxsZjnIBv39WnTciCI03ZxcSff50NwSm9t78baB+JpVqJYhDCL+rUpejtbowv5AGI5Bp9q7nk2OeU8YWvGBqCkZMGIaZDIw/S0t9dXeifE91ACcijKV6IV8xQC9JyeyOfiJmHR8PsIac3suTE6ATWl38GXAVCofiqy7JMnj6RmpaymnETN8ObdSnz99WtR3JixWX7h/C/ZcKcfeS1e2m9PDlHJmg0onNunB7I0cg+yzQT02DVY8D8IZUIp7cTk7DMbr6CXM8VMw+HkFeFk+HY9Sza6NHZpTYlqlX7cAnu+yjtQFm+rA9tyf/wHf6ch00bYBJLbptC0k3Ic7O3Gh/U1XfdSmmIEr8Y8HRWKLnGIMeWWrs4RojTb74wTQfp4QUrb7uy4G8hStfFDsy9aRyrnaOw5Me+ME7UREmTNbZEAFElAlKtrjz9vJj98XoRVpAYnKMkkbUiznwwm1p8pFoUBDicEpo0pVoS5gKrPpdGxD7gOoCy4Kz0LpTEkbzvD7R3qAWhk8fUTiKDU8JyQ0/n5ebEpxsdGJJ/gLzYS2hw+r/oIucA2FFLAMHd1dT3er3xQbhYcMow2C/n26O/Fu65HpU3W2LM46OcQhEK4xZuBm5RxBwNVRggMhQGFQO1kE4erVV+iHEEeljI3y0w2QqlA7cTW13NLm5ONTMwOzq/cUIA3mJY8f/6JbmJGD5StHArv36/Fm7fvFQLBc6M3kpxdsptE+UoSfsLH+U4Ze6GrE38TQ+Kd9OC8jyyqJm2ojMdo2hn9oX0ybrCluxNs2iqBsAmG4kJetVO0wpIpKGV9ZkRkSpcBJdu+OYGGc9P7gSog94/+h99rZHm59CcgJ5BbcSUl5GoTp9PjE+1sneL0WjKcZArNwyWG0UwEegbgYkHYMmRkqDYQBQKbh4bEYNBw8OpCiB9zJ+11eTpYbemTz8bttvfNgqWT3a1QzQRYCA52uZPdWHKUxVYMCDzJ6JkhyO6c5jF5Ayh9kFo7cf8cNOeDgSZZOioZdlq0Jj+FJGe4SyvRP7v3M8z+ufU5yXyEOvzkRGpUlXutHDojsby8LH86yKR8Bv/ZhpI5oJSmgeDy+lZRLa/fvNNm+rC+JfdYynBuppGBjhgeIEliUKVcllzOAcDMhQ3Fbck7AurdQEpewiXpWocntDUEhrwfqEGyEUO2nxS7vFdUATxDMb8V6JzUqdwMKVsLoAophCqai3Mhe5NT4/HixSf6vmwY+u6VtfVYWfmgTXVYPNENz20Leme09v5HSZVeIkEcreZM3YxV3B9xM+XQOWVeeWyoXEMzyGzjs7az3DMppOmHxBekEqFaZe1a0i+LsG/FCgncUXmXVTP//2BuxcAqG83GPFRgub//+/95g/5mEO4W9bMcRW0HBnUEWhBa+8N95k5QRM7TgyXPFd+JATX1LHLk38rA1aznVmXi5OTUnbcaJ0XGJueh86IU2JXYA2KFM/dBTauSy3GLysC960nvc6DYhEL9knaHX8c8QBD6mZWYyJoxhKQU0SReQkOzvjnREYep4U3oETde5v0NH9FhaMgdLISUgSIq4zZKA5tuJjzdb16sCqOO3DiylBYMXtftDFMfUIANRXPPzIQTTnZW/Po6sgUfTqB7SPl39w7i5199He/ff4jtnUOV2NQJ+c6WGCt0xNhQn2zeEChKtiEE1U5V/YOD2pyc/GwkNhSfibwpqoFOycQpwzMWPIkfVrOC0vLd5bko9j7kYw5RBw9kKml4eaCjDK93dra1WQuF/piZnYqnTx+L5wkJmj7w3fs1HQwrK3hhHCksgh5Xj46eNgW2qWfRzM45ZR1t6OHMgpCUgoggFjuxPBmnk1NT4xBvKN5Vlvphizv81Ym6aURne6ueU0ebqVCZhYFmo5rruZTX2c2nysY0SSri2ZO9/jKnK2Xs/u2/8Z80AAtI7lPEPKewFJo0mFB06prI01Mxl6KW5g9kMYIaUSYAx/IH86KQENvl9VYzFHKWMHZRxGZ7uwiZCmqGHQGUjVON/CJs4C8/9WRobzsxmzLKISl9KRtEAsGbJqOZVcpBYjMqUlKxLqcpmaGsvpBFyyvjtlESe3KQzRaNXJfkv+6eTEPghH5KYp18C5zHZPKmPQIz0qSFbfRC3JJelK7DKUG5bWGRjI2Px+LCohA3mmduQrh7bCgFcqewA1lVX93E1tZu/OgnP4v3KwQN4EcHpB7Rl2+LmdHumBjFgwJPdUsP8POj2mBQTE/H6csQnpuS4SRFK4mIBLmJU8jhkFxfubV5HkDf9EzyXDRYrXeRcQJ5J3pWVx91yEJsptzDaIXngaZobn4mlpYXtE44aPf2DtU/sZnW1jY1qGZDcRM5ocTGmnJVUqmfBUI3RaeI0lQxqJw9ZGctN9/mUnicbaYBE+TnkQ5J8yx988ixVzbaXCB94oj2dnUJVdbhnsAlfg8OIJnufMtagPUh0yENoKGh2S3LlQuz1I7I/c5f+4sNOGiYkgwqr7RdAMW1rL9MD6L8o/bEqwwRIqc9vwlMbuYa9Ey8fMosUtJh4dLH8KIIgKaGhpUOxg8qQqnHptIHhoSaoutl05Tkz5BmgXCFVCG+68Ux1ZJ0hStjwsFkXHqiNnHq5MwjJyL6KBjPMB8wtYdZ7ZKVwS4PxFA3JYJ7MCdPGFE0t9FDO23kZK4pDCkDLFJCgyF366sYFMLZA+7V8Fp+3wSVedrORuZgAQVlMAp4g685p6JtxBhEczLC/MgZ7Tq/FMT8/e//KFbXNuK0Sjlqs5dCf2cszQ7EzCQGpCMiD2MiSj9s62caa2QSVWdblU+lkGZQPzkxLRMe5lxZ+EJ22YpBf3c720jHzBCf6j7ckGn4Nufgokc8OT4RJ5N1sby0pA1F2cf64H3u7OzH67fvY3V1IzY2thWodymY/36UkQsP/blVlV2MHqkD0xU2W0PhfjmG60KF2yLf2RMdbXYwEkpaLkWliraK0YP9RNxnI8doiV5C8QrYbU/ISru/G98Jrxl1R4ARDLlZ/ylOlIaKA8SyfBN5eadsfES4HFqUybqh/tp/+O80mEfMTE1JLEiDzBUL6ZKNJDeb8ws9PH4jmmw2lyPqCUDjdoK6cyaqEpqpLLAa9AamBfU5pR8DTGhFkidgOcXmYPbQ4ZLDLxbPvLM4Lp14HgNZtq3d5QywJGWdsnP9gqmneeg03dnLViwJt6Ak0KR1k7joPktZSEluISGgmNdGp7hhJTtJhTsbVBoqGBHf4rxpsKjb08YxCk+I0KbBkg0oFvP/7H+T3PoM1nWHXiSHCwgf36m1HZYG6B6T+ws36YnixWZiKLy6+iF+8MMfx/r6dpxfoCez4na4kI/HS6MxNz0qA0yEnpm9mYfdZtVLHnN4pMqBmx05+djYpLKfmJtx49pv3eCPEg3pTSj5hJqxcOz6xCI2QON0C9YIhNG9Xay3kN9c6j0TUwNrZnC4X++LTQ1S+c2rd7G6shFb23sa2jr12De8UFjeqyT6ULrg5SHwa3X6ZBOejg0Z/ijZA9EmivGUfeWxA2yGE/1dBj+6Zfl3bQc2hCf98JCqBML1+rpbokNe9BnjgQMfVjnjB34ciMdnomRkjXtDfRRxFwwBBFNKcMjNf/Uv/kaDF8GGGh3KnH5aNP/J4HM+mLldnhd45mEcX9PsSiUODw6sa6FXIXpG/t3msmHu6BPU8m7+OaURb69DSXnYH2PsaItnRGwHxcMoJuUlVy2wLwpLTrusxuelskih0DAkZeINrCuXGylGDTDgwqRcq5Tvym2laBIlS1jpyRyNngvmOyeRw8PcM/Hi5LiaWZ3dpdalORYpFUq5Y95EINpHm+6jlBXP0DMzyj2MQicnrCFjNsNauriykBAYNyeAh6G0oy739w7F3/vFV1/H7s6+xIQsfiQHo8P98fTRTMzPYiIyqsE7n5FFAEkYk1BuTLG50wGmm72zSzc+Jjz9vYNiJ7CJskRznp/GFSlTi6GwRZE4wdpXkGsLQnOlVFYrQCQnjGtGHfSGz58/i6npiejOd+r7gyyiMP7qq9exsrIROzugnuc6ROUYRHmX3YJJ3kIFIpqZ3LLI0mpVlSP7rl60ZhH107LWKocr1QV8TpxnEazyPjicKbVpPzjAkOHzbnj2sCk626FTZZ5+ft+SBBFcC5cPg5xAH4VnO8wXykcs6Ew/yeJN78Skf+O3/1JDZMchFny/EB9OXk5pNpRTxM1BkxS5r18Lhb8kna8b3dnf34tS6Vg3AqUTi1F6e+JxWmGP9yq1mw3FKqrXzgSXthALM9AvAiN8QL4Q/z7XtqIeiyQsnGsjU8boz6YsVI1PyYZ0G5QKYdygRIjUyJQFwDh8D1S/oETZsJ3Tl0NCM5sbJ3wo8rFkcxg2GCc8X0AxLxhConxViILtqTIgxAND907wCFnAHCgaECqX9irRkvDaHhJcTk8J+onHuGBp+j1SRxI7Ah6eA6pLMs5ZXVmLlXcrWrjcTsw/8NggKeTR8kzMzWEoMi4QiIcDmodMnn6GjUX1IDtmeqAUzsz3QDya7+4T8ijET+U1JZ2ZKCLRoiqmAkCKQkSpAh7MEuEZnhwV9bmKh0ca7PL7Iyl//vyp5B1tHS2Bsy8HxocPW/HTn34d71c24uCABMerO4BDvojqoTGxsZqZfkntsnCoW3HzKJWhPrE5sEgo7u1GvVq589dvouLgfZbKeh/aUE1QoHABZv3ZJ90uUVQZyFbSZubw1PulT9PqVag460cbm3hWGReqe3Pfl4jS8uTjc/7xH/49RYKyaNTYaxztmEjmCRYcVgTncrMg1eDDMfcwqRITRwCAsl5e8QgUyi6oMtBX1k5TtLVQLljqzQlOiQOr+ur2o1jdE5MTMVQY0smZsbX5PVjkimOsVFIUI3PeFH15TvRlVWUJzTgctbmZGalOGVZSKlB7K9YUekrmanvlVG/V2PKZsx5MrOLDQ5UMml8JxCDDqf3ONZReTaI12BzpdHW4cQJCToG9LYP3PyNsuVnPi15yERnB6KgDF3IRZ5d4kds5id5I5Z5+DJe/evUmVt+vxebGtg44yi8lSwBujBZifhaHHpeRlB6ghLAyVlZXRXeySQw9R5NAClkx66bhZrDuS7RJbj2S7JOpp2Q0KYaTd8JMS9J1hZhdirBaKZfi6HBff6/XMCNl4YLsTsaTxw81h2pqwXv+MkrlSqysrsef/eCn8f79RhwfO7ZIgkttbiuKNZfUANfMCNTb9grpiNmZqXj58vOYnZnWIQr8fbi7rU3NmmODYbOAGFAIYWJECHbPbkI0UCmIWmXtzVU6PCjf2kTOBk1sbWXDcRNhFOSgbfXF9PwEsd8mG712OIT2+hNK+cN/9o+TfMMbCYSP658fyhh6C3oipvWcxjSx3DKoH7mxgKmByPm11Rp+FMf6csqJShsqGcXo19KXUGpxktMnYSPFBxkgjHigX1c59BiuZl468y9Y2pQvlIICFdK8gH9+eFRMN1iTGAGEeVEjUxogSOxDUpGEcioFCf9S7Cg3AiVWdm276cw2MAcEtbJoL7wQ9VE8UKtJeaEeGtqBNEMHs0CuzPyS35PTCwCC/mlhYSHN5OxJUT3DlYfeLQUtS4bhUG90N1/9/Bca6GIAQmnTR55vf5/6lOEhDDn7Y2x0KMbHJ7Q5eE6IEOUCXC4nZr99yXXDp7nb3WcWAx+hXkqe7Eb+ANeyUxovxdz0UiK5VM9uU/oy3nXpmFSSxADp6BSzG20clCPiXaKJnvhcCOO7d2vx/T/7SaysbMbpKbMgz7UM23cm80nbvgFJG8zNiWCLtfOD5aV4+fmnugHp4zjwD3d3ReZWSPfFhXqrLPyNd6K+OQ1nnRIC6uphNTITZq6ZuFIHjobBlPmgzlQoiaWR0c+0mUTecchap8coClmAzvZ//ZP/uaFsVM177L4p0+I7h1B/IJsd2hTDsKQbyG+nYXAi46bj4Rg1qG287FngGBDB62fY3gKx7skkntuAVas8X52KveqpuNbhjukkR7SWDPntD3ejDcaGou8RcBJ4UdjGVw5JQ4WYGIXN7aA4vh+NOpupiiHMpT39OAGViJHk7lkOsGJK68ScWGXMjcWNy4Zi4ytDOCWVeAjlSfq3GRd8TuZB3E5sKMYIlHtC/0REtcxEcSzw4eQPAWwLM3s3vvr5VxIUku8K4DAzZdNFh5DRB2BImrej7PVHeRtsbm6L9wetJkuU54TW3EiUrfReZGLpd8bzYwFzQ/H5xkdHRUWiRLJnX5cAE252BstQqUqlozirleL8HOOWK23AhYVFJRPiggSbASkEZFtQxrfvVuKHP/xZrK/vyq2pqalV7zpzzEJ/xObUDU+el1xa2zUA//TFJ/HwwXLMzEzpz+EQwJTlcH9fG4oenhknEDi3idIyky2CLQLQN3FRmIIE4RY/jpvrRHLVeMZxsbDk29vRVzVHVzfjB5gy1oVJLiRWvQkOLZ0+pDSGgUL1x//4HzSyTFSZmKheTZNhlTJJQt3UrFOTepzTNKNpmMkAjO050V2QmFdXiodMzqPptOB0oIzDZ4EIE2xwhZyk4SE3H40jNxYvl5LLMx0vhIx7BwooCypuRHzcmBvdflSJx3xldHhI4dPj5Dj19enzWSWMZDkzt0+ykoxSIwjc/mvcYHfZQdXqHZDBZ1Ct34bY0VJtmdQjyW8l1tNzJbERIvRdACME1RKDk0eD1aRSSLe51MopMQ9eIt5y9TORk19980rPie/PJub78Hv05J0gIf+DjnYtfPpZpPEbm9uxs5vS4gdQyqKeNpj07ZQQTEmwzeCZcbpnG2pkaEi9ConrbKbsJmYhgcwRWI2UBPvli/OKrAs4nLg1nz17puwsNEb0QfSo6ImQnLx+sxI//elXGk6DecC0EXiTPEhA1ejBmYFyyGVBZktLi/FL3/kiFhbm9Awor2R3UAJd3Iv9vd042N/TjXUfnO0ImqxSsKrWwh2NP+RQBh8P1Xdm/+xnAU8XG7GurtbI54HDYVvcE5DxzahXWa83kaPf4lZs9Swv93/+0T9sZH7QupXuHEIdYJXt7LuUAhZt8gpXkqDCHZImJA0HvamyMzupr1Pyxbe5d6AxBC4z3+KWYlNlL1wJ5m0OtAIEYFtnG5cHw6akB6udYRdls8XMwF/T7ssLlX2P0O1MTug/84WR20uancnu6aPo81JGqqg1iZhrNvr9AZN5VmAqwoFAf5QLy+y5rcQ2gDUSYTWnRHlNkrUsLi5qQ3FAsED1ay4BIzxw1otOXDH+XVls7R/Eh7U1/RrQO0q9yYlxI1yiQ3mC70TC9iiVKvH23Wpsbu4IJmcWiGXxfYyqDyM2lvrmjtbo7IHxkYvb648iesLcwFAFey34fYxRLH/Iqc8DgIIPyIC4XD6Jszobqi4pPurYly9fxvz8nG4eNgWHJKxy6EavXr+Pr75+E8ViSVxFEYk7kblQOcAqt5qa9chm5LnBd3zwYCmev3gWE+Nj2kwa3Cv7uChLtR0AmL1dbygqJ20VG/eIWQ7XU+2HoXHGORyCpGQClKEJ47/TR6OQYPrb2YVYEbkRJqj2LRQ9DM4ih0qRsc65LAbYD5nDQO7//t//UDcUX17e4MnnzDvbpvtKlJAUwlclmwuiqex/kwWuS8B7SYSQGTkD+9bTYkfjlJLZzV07i1McYzPNDSxlzYMo7+hvTHXJ5jyZ3IKHpAhHvN+umGfRULuGFVlTRptVSURQYvJS4BOiuWJYzQyMzYH8/gYJfipReZGZ8PHbtHyHGbTrVmYTU2IivoNORE4vL8rhAG5cudUZKfDyKcdA9R48eCB0Kgs188shfsf+cfSXGS9RSRBHR2KnwI2D+wiowQ3AYgfQuJPx08OmSBb0aW/ersT2NtZchAxcSWGtWU860OyNwYSf8rotevJ2ReVWznd3xuhwQa6pzJBIymAMwfdgsfFuKNUlDDw+0Zjk9LSkEQWbkdLs5Refx+zsrAisLF4W8v7eQXz9zdt49eZ9vHm7JvcsABRxAkGUU79u7mSTeiqHso3H0uJiLC4txOISjrR9ah/k0FU71Q3+9s07xbVyMNtU1SkcqpbS9xYfMQWlKWIIRXCnsYDePLO7Dq1T1hUVDK0D/hKdlHPQnFptSe2kxXMBLKjVK6d1Bafze8upmGf7J//0jxo6nbUgfU0yDBMRNqVXSCek0DLstEwVyVi59qnjJDdlxUrGBDmLV5VkGLdJFqHf33IJyrTz6qn6E1mKYclc9oDTAQCGefl8LCBZ9CIiFKiAqSTMAoLNOHGdwMCoCcSKskEl0sI9qxv4l01EaeF0xYu4ucQcxIgkO0NTesWiGMJVNIo2lBFKQq+Zl9BTKsz4lMGmy1cxBWT9y+9NdGhvLC7OxvLyojYU6J5HDpnv3oU84/lurc0OsOM/Z+5TRPocFw9lXUbPhAhubHRMG4rvLZVuIxdnF9dapPjDvX2/GvsHOCxd62VLaKjDLNFdHdLh7CoGpB3WDmE/MDE+Gk8eL8fc7GQMF+ifiIa1Lg3QgvdDqQegBHgjk/3jY6Fq+JlTkn3yyTNtBA4gvideGFCnfvqzn+uGWt/Y0cnOhhLbosFaMS7mCqRZz43baG52Jh6kAxGTF35PHabwBo+PlAT/8//3K91S3M68R3lldBitE6WKAw41MWtCts3MlFDzOklSjBKVwmbROKXEAkWnL1oDx0GkUDbs9MqMWFDxnssYJ5Pv6LD67//u37rbUKg3EQYKDeKaJyldUK6i/5zmkFnb6hGkkoiFrMk5p+6Zmj255zD1xjVH2hJr8JU/mxLjqdvxQL+o19WbAVtnFrpitcsPHNmIU+M59aW34dezoSQOYxbFJNwcMNs827iFcgV0CLk3zjwMBLm65a2XysIrlSvJfTYheiwQmRsqwd2zL2gllJ/MyvB1Z5LPw69Xz7WRdnZ3takgiDJTYkFjtvnw4WIsLy9o/kRUjTwC0+0szp/syQzrClm9uFSDvfJ+Rb57F2d13ayasw2TxocRv51zOdiubnIy6kR0uLG1GytrG1E8Lsv9iEeIyDLT72RFeKICa4AJPM3NNDw0EEuLc/Hy5fOYnZmIrk78320DxwEkTmfZVt2wYRhj8N/LJ2XdYniac3A8fLCkLGY2Cxu+fgZ1ait++KOfxNu3q3FwcKybU25SzbQYhEwbkNIB1oZH+nAsLy/F4iLPbU6/H7cWFQvAECU3M7a11VWhoDjoosXiLzPRO5KPPpvFzBOqK/X9Gh8QTwRDBMNUNFH2qLf1Qebiax9+UMqsTQGQIX4V9gpjAg4LeVyIOQPDpBG5P//r/7JLvhY7CqH/5yQE+nToFQvbiQ741KH0UnmX5eGof3IPRYnIpuBKZvPw+3Kqs6FsqghC6NtDRh4pLtQJfcDzjsbkRzEul/YaEOTLJDyRZum1ZMJy7j6FkiZzGNIX4zS6tiQ9n++KsbERwbicegwHmbiDe1JKqQc4P4trfAukDvaRDuuezacNhfoTaBc4mfgX+SQgc+ggQjEdJHYM8kLzD38+pzUIn9PIe5KNlp1rxSdUaexbEaKpMpG2tuPVN19H6fhYqCUMEP59nIOYt7HZ5cjz8TYuPzbFcYlB7m6sb+7E+ib2VtU7s0s5yGaHX6or/E8sO2AxFwb6Yml+Op4+eRAvX76IibFh2Jw8NpnrAAAgAElEQVTx8aOJzJS49Cv0T/R2NuKnPD+Ls9q5lArPnj6OBw8WY3Z2SgeXT3RYNHVxEH/wg5/E6tq6yiQG2ApKkzrA1CZ5vwtC74qZmWnNm9hQgBtKBkQhTSqHCNjHsrvjZlpbXZPhCu9d3vO9FqiqTL2lrSDwwTYFlL9sZFGFurpFpuW7oajmxgEOR+piAkK3nHH158KEwcqgfKqDix6K8G7pWwF2xJwynpBbmBptePBq6BjMnxP96eNHQpO8eQyR8+KxBWaBy/cOKYMciFz/UzbhmKOGPEV4cuqYcJjpnyArMvcgLd7J2kgttJFOccPhyzmvx1IRK2HtSe5626kXtp7KkBv1UBBjQcvE17PsgrKGhcgwkFtqehpgoE+WZFBL6nXspOpxBTEVDVTmvS6EzmwBzSdgtStgC8uwHnsPAifLVMS0FMewGJbXKCDwYOgV7YV/B3CF3zMz3efURKGm50oy/dmFGNubJBO+eqU+kMXK7cSGcmwnyJ6VzHjx1S9uo3hc0Yba2N6NzW3M92u2E7s1T+6OK5cwrmxDQcdqa87F5PhIvHj+OJ49eRiPHy3HwEA+ri5x/alG9bSiQTdDYg45vh+HH6e0DrSrWw3UP/vsE22oqcnRyOe79Z4I7js5qUqu8f0/+7FuKpjy3KwAA0DR3IKU1xp3EAhRKAjAoRdjY3HbiLmjPgvHIg/fSYzHG+/wwHNIfo1oaBw4qI2TJg+VMP04fS1/Jtw7Lgd2AZxLeUfAkDkq64bCXlwIs6wCHJ3KX1RHEBzw8+DvmKLKewQnuoRuq2Ir5Lsa4nAJ+YBVQDDyaHzy7OmdPzc9g2g6snqyUC/TnLCouD3YnQ4AsJ5E1lNQ3JPM3M0wX+oOjku+2vbEoxYXqVGnIFZWPAj0SA5mY1NloIcydb/l4+Z+IAVvwdK+pM6uq+eiwQRo6O/Pazby8OFSTE9B/ekXe+Li8kxlJyRPkEGGp3buobdybKkgXPKtCDtW5EvXnQ8fTH2Vx2yVBLjINFLDSZfPiq7M9DQ8o6QwlqWzKFpQOBpRrZzGztZObG9sydODyT+LlZkcVQMAB6cm7wt4F3viUuVMG2rvAEvgw9jc3oujUi0uZHhJxZNFobrrvdtijUa0tzRFX2dbLM5Px3d/+UttCHzN4badn6N2LksLx4LjFFeyyDkUK7iPZb0DDhLylF6+/DQePFiI8fFhbShKLTbP0XEl3r37EN///o/lJyGPCFgZSq5skUgSSTs3FNSsxSVK5OV49OihDhLz6rxmAB1YI5R7OBwDjGDpTZViNjxGPyS8+HBnwzNaoVUhkVMBbS1tAtlgyFdqNdmT0X8eHVUklaG0BBHmMgHI4uBks7N+RX7e3YuDfRybSqrEsHCww2zS8HW3NnkOJZTOcCOcuIfLSzE/NytKEDUyt46TG8yho1Zg90JYzU6EjBGhHkZ++la7aqyTDDSYfchFSDZgpCHw4HF8PVFtzgs0qRGhojdUplOyOtkydLMlbJ+Va7gstLTdBEbmOGKOA4kntSf+6IAEIFiTk8DPeQeKKXGR5IdLycLp7YDVJYK8utShABjRgZQAR1XlO/mmkmRcwElCltJMTjSalKwnP4K7cYSH3pqrAdBy67Jcbm6jfFyKjQ/AwNtxsLen0hPoGuYHi0vlHoeXyKsYYl7EcaUWx6XTKJLvdXDkDXVSjbMrBwcomCzJutX4pzuL37u3qz2mhvviIb3TF5/F9NSEeGzQceo1SqHyPbkWE8y6fyh54OZRCeDyi/bp00+fxdLynFLX2VBQdPi1e/tH8ebNWvzgBz+ND2LLkzgZOhhgJPQATSubqktxs88+eaZSjxED3/fOK6Jxo5uRPpUfbin+O+ZCrDWREviRmb9pYNalXav/p+eVEy080vq5hKel02rUL67itEaYAwcwXv4Myp1eyMUCMksbxCZFnoMjGJQwpCj0kApjT7o9XRpdLTkxJZSyIIZEQ0b9BA7PzU7HwwcPdHJksxXKMcW2JCEXJwMncaYl8W3h2HmGq5jnc/OxAIxM2RKKU0nzkVsQL+e08nvriwKl13AI8nwp07R4UVq0R6/Dhrq6YlPB+bIoDW6hmB3Ji9zokZtvygduKoAKmmjMQzDFh65C50rJh+yDnkrZVtKBQVFiEdxYWq1AMt9Uzjwy4ddSetOT3A+kJMRvDaL12RNrRN8FVE8oFEb0t1E+KcXG2rpKGdymOJyRZSCrwZODXgI/QBYZGx2EsMJiOCXwoBp7h8exscUNVY2zC1sy2wHDf+n9aqDp3KXRwb74ZHk6HixMqyTG/JIymNECZv+UrXAlnbx+G7XaRRwf88+Z412oTxkc6I3p6fF49Ggp5uaw4y5oQVIGV0/PYmN9N169Xomf/OQXkmwgeZdKQIaUbKY2JbWzxubm5+VBMTU9pXKaxQ2AlFl+EVMDVM7IggMTFFo6ppRZTLlOdcFGYiDPwQ8dC72dQLOU/wVoJI4qYXmXt3EmsyFQPgsdWSeFwX4dMA8eLklxnAkVJeEoVXRTMQ443C/qlqR6EgWiq9kbijmC5QqYSbZFb483FSiLpAbdTvOGBV6T8T4P2YJ/vpTAC4EDVnUysGN20p8kBWwm+iZtEhK5lXgIVM9ms58CvD4oLdxW/DmSXiQdE2Uem8TUGWt32DyXlzxw6COcTNB+HLDsPjEDTGzlzPXM5qbcQ55NCYhJilIJAV1Y4EDoqIrRg8GqEEOipvkTZovKEyYTlywnvl9/XlSYe0ZBFnKNILL1bgxh9xyXwRm3TPbWaY6EgUjpuBSbH9Z1AuPgCm9wCJtmQqwzkxvmITA4zs9lL+YTFqviauwVj2Njez+OSzibekMl4zNHWfIMkMy02wRydmo0Pn+6FHPTsLd7dTuxUaWoZmiupIsz3YQww2nK9/Y48DwawH5gcnwoZqbHY25+OqamHLrGic5hya9Dnfvm9Up89fXrODg40u2kfoebvhPuXKsyqUBBl5aW4uGjB0IzWaBaW1CjGJdcnOugJb2RXtuHE3Q23+63DYx6YJhg+23ZDqsAASB0EFlcp3IVASz9YI3vdQ1yDRmc3t4IPqUjQRWIbh8/eShQi38GeMIzpEWwZGU/Nla3lKXmdMTbyHXnoqEISTFtbe/FyYEbqOYT1JSDAzL76O7tcdJfg0weZ5bmuGEuMEWpCtlTcBjQI4sOa2JKQiBhbQAbtHPDaObAiZ9KGBYc6Qq7e/uW0ddrKWPVQi8RbZOK1jepqTogSXAEXe4B89uHwM5ERv9cDvimoqXg4XDaM2uZJnlvBLefft2obDjpgbJbgPlYpaLPRF/GIQLNCIY8B0YvGwrUT9GRzqLiP8OD09xEwWDWjmUPPYuwBHWKHNCtA5RPjo5ExSqdHIsUDPKHDoyaHtYAt77k+YAy9Zpmgld4zdfO4+DoRCXf9m4xShU+JzOqNNpgaTH8bgIJaxYl68HSYjx6uBCPH87F6GjBEak5vyO7CPNsITxnc7aj2FMO0q4MTiuVMxFJl+bGtaEYXqODkgcfh2/kxKh49/Z9vHu/IrIuSBr9eBbfKpFge4tKxpeffxbLDxZlwKnBdUYA4NkgjanVo3xKRhlylJp6SLleXXt2p5v1EpU2A+3EsG9qldX2x5tclCq1OClXpRJmQ3FQYDF3nRx26fmY1WXyeYASVAtLC/M6eFkrxCs150CQIVifRfHgKNZWNmJ/ryiuJZVWbrK/P7ke9Wge0dOJuQXzB24E4MZLNeET05NRGBmOnr5eNZQsErhdNyBNeugnehE06QzVaA4zuymZVkLMxLwkCw8GYULC3EMiQ6h84QVsU+6weBUwAKPBQ1eGxaCJYjII0SM4jQQ5syrcp5CdmnnweVCoDSL7L5sgsmj480DK+LPHh62jAtUBZVKES0oYzAbKACTofVTuVhFQ3mhoSAPbnecm7lbcDoufzaUh7BB+ER3iA8IuyQw4nQub2VHRtzrNj9+XMm9ne1PgBOczz4/PpN83b7qRbqb0Q3NNxiOxPNu7+7G7X4zd/VKcVs+1mTLLaTG34zaUm9TZpoT2l599Gk+fPojFpZkYHOxLNtNJ4p9oXixUuRmVTtU3ABnv7x7IC4Lbhw0/PV6IkaEMGXPwAeMEgAfKqtXV1dgAkdvb06xRnM9UHknCnu+OhfnZ+OKLzxWL05PvFhlAVgCwEFJKIOwEbpVSmTlWXSW4xkq3zXIYBuKn7wUGZ21yiLe1d0V7Z1+cX9zE3sFRHBRxgi1HpYpPOnO8m7jFNUvnjmHvlEJqlntPt3igMEeQyAwN9skshmdJCALAxv7OoZQAeOILpPm1z17cux7BAgioOxdRrxL4SxbPqU6VAkjT6EiMjI9GVw8nEDJhmte6Eg8ZaFJWFNBL5fOic8g2OfmQ82HFdsi8HGSWT9Sn61O8KHb39+3bTWI5ULYGxIYlKZ/oVfj9kRcwi+Fa5+WCQDnfyXwtrqeMDW90LZ28SkpInECm4W3M3vBJsIsR4At/BqRckDU2BsNhDgpBq8fHWvTcxpJG61BA5t8tPw6QOJpYGloMWDgwBOTIPJ8wr1uBBFlPqPkeqNPltdgR9I+YizJn49mhdB6gd8L3AV5cUkezqewjxxdtkVfEhw8bsb13GMUj+I0Osc7WSSYf72zDSLQz5udm4suXn8fjJw9iZpYxQq+pW4rNvKOlJSKy5Q64uKK1YgAKZM5twxyxHZRLFDOzYiTuRM17/VGzOLE9ThCe0ovah8EJkjUdSDNTE5oRgupxu3FYU6qLvnXJGMJW1ph78nxQF9TPqnaI5YBt7dS6u7wy6ZkNxb9veX9/tLV1y4djdX079va5vasq/WRRxgbKNpSadfMpdeCS/YXFQ2e76FhL87MaL9AzcjAJBabqUD412b5EC11F7jf+3L/S0GLt7pasml9IAp35dUTDnDoFojcfg0NDMYqZS2FQm4o/+Lx+lkqiI13B/Xmk6qTDW77MbaKQsmR8ImqSPnWozwKa5H9DFEe5t72zIx4bIIViVQjfkql/l6hEbEA+KxuKhXUoGkxZJYH1//feBKrBReG3CQsbmr+4naCVSKnJGa9yMDFE2pnFWZLPD+URpS8lmwach7CskzgyyTkoXZgRQVx98GBZ4wb6AJpqU6S+Xe5RTprexWdlNiJzF8K7gKiPT4Q68h3RIcGukAmO5Apw6Yr69S6bqAI6NXYgkePgEH3ZhdgJzk9iOEtJjKbrVrM3Tl0AiM8/eyGO3OgYfnzQcO4l7mysu94rORBl9B0QVEHntbqUsbeKrLHrLv2O53FYKUMitYIZNbRzuUx+lWXa+bkAIeZe3EwMwBkLYLlscAl5DmkoDoPe2yNggAPj2CmV7TZn7WyDsYLmyhGkMN8pvaemZiLfO4gjRhwdn8bb9x90g9Nvqk3QlsxmdPeHiPCatKGs8G5Efy/95kRMTY7F1MSIQDsqOAFdHU6EzOz1cn/h3/6NBg+Cppi6sMZpX606iR20C80Q1BgY1aQZFAoxPkETuqD8HT4Wvw4zTBjAfAhpGrH5Ss5E/Gde7rcBBZm9QwHJ92iBMX/iYQFKKDakVNZLspiPvCgaf+Dqzjs2uBx3apw4Lg1l4J58y+WTjVOoWOnYoVFXEzztG8/OtGw+h1GbgMtioCRsEd+L3mVyckwlIeUhiBMMayQG1krVtci5wRi4slC//OILwb6ACNzsZkQwD3PPp2yjxIBWLEs0JKBktnJaroixgSqYHgwPDnwPgd+5tcwQ2NaNxwGHZUFhsKBnzahByX5nV8kaG0Y8w3Jcnxy3yaFBj8ziffTokUYH+T68yv17ETmDcBRI22WQNzx/z8i1ODJlMaICh1JIm1BLvlfKmYJFwWdiQ2m2WHFuF8+D58XtzQH04pOnQtMksW+3dEZqgosrWTUTLoBDEoplGPQwL/g1gwXK8w4zTK6volonwvZKPDzPs5aju6cvTmsXsbt3FG/fr6nH5LCBzOpoInMcE5XwHgnl0M18IMNSjt6ezhgfHYrFhRndWPzZ+R7iajscAohJS1tH5P6tf+PXHVoNP65aixoWYNj0QhVKLprC16HHIP3u6lQS3MNHDzWj6u/DI+JWi0EiPMxAWLj0ACoBICjCA3SzK0auBrW+EZy5itzBsnSFEGBOXwblAxG0lRelhIak8ltzsQswUiVEWfm3DIDh4AHH+wcHVhar5yZIrpGmezZmTwgWjTeZzTW5oe2NzsYCVAGBIjB7ZHhQph7ksJJ9BDE3K3epnbn1uJm++8u/FMtLi7qxKEmUbC6zTPPJfHN8FGIoxgTq5ZMTZXJVyxWs0yPf3RPjY2NKKWdTAUFnFmXEgXK6s/Ch5UzSxHd16cDiPXKI4NdBSWYKVFrINcPIlI5ISGam6Z0GPVxlBKCAA356NRJgGI3nBQNRSjkx4SU6zU5zC+7uXwfBDgm2Zo5HgB2VTqKSZZQybi3WAc+WGdvjh8sxMlS4DwNggHtxoc8Pa/7d21V5UYCo0cvBUOA2HR8f0qKmzweVZEPRH2dxO4tLD6K9szsOj8qazeFpSA91Lm5q5k9vQa3+Lx0aGfUsGzMIGdUcM6cN9fjhkqT4PPvCQE/09UIN65LhDZ4jue+8WGhILapoSasYhfIkRnnGTlAPJGta8mv7YnpmJuYXZjUoxSCTzUSpyA8oCOUjJR9mIpRnGd0li8QUXy75r5G7KvsruII4y+BnQXhazQx0bj7BpGxw2e46joQ+q3Sa5mJIIJqa7YjaBZ+r2+TV+rlq8MPDkm6r7IaSnwIe8jk87kyuhfDfaEDjx+iR0pTSkMYZE5s+sQiIZgGZur7hRV5E/ZTTHxn1jQaBlFKzszMebjbj++7Sy5ocfkAh6aUwBnXUJWXuysqK0D021GDfQCzML8TUxKROWyB53gO94vr6uno4FjtQ99QEsTTI09PCSApp5WMlMISZDdw7bmqQLeZleINoAaTZIxbGQl1TGn1XT7dCv7EmoLxX6BwPLPUc+g7iTBvelrETRFzJza3yVimoPCX4dCbYcmBzAHFIAwCNgJ5hRceAXQN7HJvKsb6xpWCBFUq1nUMlS1JuchAyTGeWSKh09bSsYAJI2dxOhMHBnZyemY1cU5vKPGhZa+tbcXRSThGpbjkYFXVROqekSbkGa31ZXa4Zpvz/ctHd1RzTkzCInojsPM2mGsxHZzsqcezm4A+2RW52tLvBrlR/oWCz7MWYzfBtcZqkw1cuwwaHBjXLefKEwe+gAHwWO5w4rJxpVFWDQjJt4pYBbdOjT//PreeQLQiRyqUFthZ1pFmbSopcfP4gwoL4JeaCpBc0tmwoSgnKvvqZKSYyHcQjrUtNJsRIrIuLRzaSVHJGslUWkaHZRo5sJtSbzU0obvFmB+G0HS/AA8FieDiQd5Tvhaxpn7+PbLzkfAr8jvUwVJzMI8E3B4HSoJW+/fSucjlFXG7t7gsFW1tbldCS/5EFszA7L4Iyi4NbCv9DylZIoZTEzALJ1cL5iFkYN7h+5COYrLmSo618OfAFqdaVx8RzUgJ9rlnxrMy1uOWpIvROgLMTQIMjFQYt3Fp8BpmppMOPm8s6NGQYGUR/P0T2IAnmvy0UOLQZglpEirUbFssYlNLhJUnP5aW8NL559Ubs9NXVrSgeluLyHM0YC7sjhgYHpL1iTZ2cFMXH5Du0d7bJyXhoZDhGRsY0OoCBz023u38oqFzMEUUUhYLa8jA2SPBoaUmpMg7r4z2xThgb9fV2xlChJ6am8LWAAExKJwdZZ7Q0XcsvkGcQjabIDXW3iI8snh39Rc5GJN++Ch3kfh/FmDXwBFTPL84oV1cWZDxsxF3SJWEjTFnEFf9RbAROEAvxvGl5ITIKzOJR0otium2jfJNtZVOMmhdVJ01wuqHsvsN84lS+epQYIGbyDlCyIc0tcwyUmF7Q1gJZboLhT0urqVCQVthMWVAy5FoOD24V1mVne7Nr5gEcgLqiswuDxVYlnwP/ghAyAOSBs7EAMsQ/I6U9K/MwxWc+lIKkj8uVWNvYjq2dHXkjQESlZIP1j4/hxNh4TE9OCRwBOufQA+Xa3tmOldWVqJ9VIt+LjJwBc38U+gfknwHKyu2TMTfck1xoQ1al4QG8sVvq7aWZ/5SUfFbKaH/va5mA8mzwY2cWyWK9i9gcKjg2lT9HPEpzBu95GT5Mtc9kC2UHVwnxkpUB15r8yWFD3NpHg1sMP4wf/+Rn8erVSnxY24/SSVWHFjcK8gyC3mamp3RDlUvHAiJ41mx6Dnp8NPK9/bqRcVrCz4LDRO6xaR024RvR2hw97a1BzhQbB3RQCYe8s4sLzRF5p/R48/PTMT4BymfGP6WykjeocBoeMPOTG2zPNTwAtbEFGiY2k+XkjhLRZD9RPFiM4uphPtmfj+k5a404TZnqd0Odz6j2tWqcHBe1seR3xkmQWS7pdnIKOjeeMkpFJL3/cTQN9fiZNhZfFNNK2OryC2CudX2lm4xyiN5LeilNysn/YXoOwge1xCkPqdfWDYH0G0s68w3Z7JxUmFOSZGh/a2ZcvHBs0LnaleHabc0N/SHOpdwo9AMMAOfmpuX2A+OEEx/AhN7tPrLTJS2/L032mxUCAPbkDQ47gT6EG4a5FmLC+bk5bSwgfPrOap2sqK34+puv47C4F9FEaDj0HRLo+/UO6CM0tmgnftXMaqWe4/YDXxFmCRtAvgamXNHLoYBmViQRZ0p9ZIORgoj9GOUfY4Fx3G+nprTBgPTZVNxa6nGVnextlZn/+HA27ckOJekvQBnp6xxMQGlI6ba7ux/fvH4Tqyubsb11FKXjU5nI0JvjHAsIQF/LM4YiRb8PAAQ7HCSawDv8KmB2ILiUHcClww4QH7Z3tkabxiXN0dXaLEID6m42kJQTXvyO+RkfFXgzgwuugreNWitIgfSYhrEB1hltQm68p6XBh4Fbp6GbCKtIIFDtOrFANWUKN8u4y9xofQO9MTs3oV6KRpzAAbF9MRuED1aBrXyoUk0mhommL+3SnRcCngeoepGJIDduC3oqbi4ONg0ylV5hnZW/hG8VTr+PKUhLi/TiUgyCzPYMzhm8rWr1PCpV5wGlilPXPgBWWxs3ZQodbqb8aNP3p0xy4JdjbShLcMNpbbPwkAOIkQDlwsTYWDx98iQWF+diYsLyBfKRxLcTygdEzrCGHgQrLtuVUY58/fq9ShI+M3MM9EHcfLAtACbwCJ+enNR4AfgcY0xiKum5dnZ3olwhfA2lKgFj1hRRvrB45BrUZU6hGPDpgFQUKv57lIeUa5r5WGgn6zQ4cKBnmM0oZtWWAWxCiMH0dVPT0zE0NKzTmqEzG1oB50kFy56y/3zKZ8oO4pQ8qYM53V6yRsBUkt4rHUIMck+OK3FcrERx/yj2tvdETMVcB8k9twOVD5+LlwqVjVt8aGREPTT9L0ah79KG4t2zZjBegfHQk8d/ryXamhEldiTEdFBEZAfP5fXdHCsKzQxvDTN+YEjyefVMtZkIm8Ng5ixys4MdClxTtAu7kwLwLsTMEY9MrN2A5tTAcdXy4ij5ZucnY25uRpw/oi1bm3hBDgPg9CBjCoKp5eUw1J1cAdGU9LpmGjlq+WSgQW2P1zk3V7ahADwycAKKiTRSrt0sT0iR9pzCnLJsIjQrSho/RbRYi/Kpby2nsFPu0h/it+dMVj5TawuOsO3qvRQocOlYSgARz6oSSz71gjadBC6fiu988YUUq6CCcNQALTLLMg6mJg4NiJpNrZqvMHMjfOyb1yuxs1eU4lQncHNIjt6XtwycuRYmM5Qa6LFQVINc7uzsaAgO6ofcJdOtKVwbiF5aHTvBOhLTchI2F/nGlIgaQaBz40y+xTSGfpOhNX4e3lDSP6Hvwt6Lz6cU+IL8BW2fDXwM2oUwz/QrPgBUKsH0+CLme7Q4uS2NDGb+I1Y4+MoCqPEYASSYz0/5jiK6VCzF3vZ+HB0W45SxRRVRqAMsMpkO1x+bnbR3iMlgasDu796tavgPOsh77uvtiMFB/PYZhQC7NyT1x2QVIjKHIwN6NHMcDpl4lipO9Lm06ZkjypJBqY1nSjdh6J17MNqXfPn8IhoQKlPChHhj5+bsWREJaZA81l7JlEFapmcn1UNxgsLhA5Bw+BnCQUfhYBrJFJsPwUBV5FJOMh5wE2Iwxy+y4ITnY83VhilK3Nl4AUzwAFHZSv2rAbHnJPiB85L4sjTXABRsKibYGORjrFGtIz2xyhXJsro4zaQSabbZUTqUL9lMipNHM5wru4t66OeSl9OJF5Tv7oj5uen48jtfiMHOi2DCfnltCQiMAJ4frkRsKj4r+huCm1dJ81vdlLZGPm8SRCJJh2dYiOnJiVhaWlAdr9OyG7ClXTcSN9z6+pa8wpGlK1yb/rXNt1OGJDpsm8/LLdsU3R2dGr4jB6Hv4/AD4cTfnFvqkDytyqnLZuX1mtBMv0pFwDMaHRuLJ08eawEqErOVQ5bDyBbV3MpseHoiQt/g5+HtwZ9pG2tXQ7aeIxKUgzHdUgF1zAibDCXRdVF+Mz86O48rbSTbwDEMR/CnDLBKSZuRvo71wyHNUPjt25UoHjEsb6hcHx3B2XYk5mcx7qGEs0Eqfh/3/vgQE/hcHnDLVU/MJG8oACYqJ1qMo+KJcq/woBfo9XC0LznHumeiaVRJ9a0rOePQsZMH+rtjeHhAPQMvGrtdfBZs0s/JfiVuFX88aBy3E5sB6j2LnapHFBWMJZsxxneoGHAu/x2JOY40oHXcJgosQx7PS657oKrsJumyDD64nEo+bCoDzE6GEQ1nS5mtSKF5MULuBLMlxM/e1iBGSnMgQVE2yy2i8wM5O7fW0gvrsWzeSZk82N+j0cGXX2KfNaPNAAII34wGmx8WN4NiNhSpRselihI1ULDCDme+wnNXfGpHq5ru2elpNcMMlqndmb3opwvzEz+XjY2d+PEPf6G/1yGEcivJB6GJguQuGZLblY0DAbrQ1yeUDGXlVFkAACAASURBVK4hQNHl5ZkOChYh3xMTFgbs5RK2brj/EoDNMzOXks+AWeeL589jbHRYvDY7vNrxir8DEL1//06HESghnoRPnz0RgZbS9K7XSkCGry08AnPRjHE/hOYUI9Qc9hPPaWZzE41rJDb01LgUn4hBwYFydEKfdKmWgc0E+AOJ9+2b94LhGZZbZFqImWkMYNKGamtRkDopizBxlC7CIZ3KUYAZHU6sZ6mkkc1gAY7zVUmbCRY9ymHFWC/0d/o8SDmnlHc8YBYZDRz9AMgR9lVck3yogf5ecZo4NSGSCjlJeauUSkptT2RUSg3KvywJgd3Nh3NdjwrTQjngXG6b/v5BnTLdXRZ10SSzoRgQwlA4O6sZ8Tu32JEUdknJAUoSgscJp/BqnFghWF5zqgD580BSeoJcgDjYHY8CBA08rl4vuRxxi1G6oDyt152urnIxabRgHYyODMSD5fn48svPY3p6UsgRmq9qrSJWtGQEGGPKqgqz0NDJib/C5jbGLsfSF/F56ccKg30qIZ89eaxmGDsuyipypKRsTZZfIH4724fx4x+8itdv1mJzZycqteodLMysgvJapRb/TjSiP98dU+NjMaY+oV9l7CnlEzKZ29CNzgKBnMwmZ4YH2ViglMw9GWL2aM724tPnIo42NYyCakOlkDMW97u37zTWgDo1PTMdj5880i1AVWKrArRsVtVSubCZ0Ej1DeQFLlCpKEYox4ai98dx5mM0AKU+klqIzAYk1r0z6SIcMlm+crkMeLMTr795LTYLXMvx0eGYmUWyM6Tn3NPTqRtd1g9CRjt0qMlSWYNej5O8jhjC04sj/ShF8biYlMxVKZhZwwN9g5Gb7mpp8C/LNFEhYaAfbcrlgcPE6QiNHeIiLwEKDiiLaB80IIADutk8qZfKNnmaM8dicfLBnF1raDYzgGQRSQFaNUpHPwTkydQZHwZTbnxDaUNhOYZs4awel1iQ4eBJirdcQWFhcFGlQaP6CEPU3Ej8UO5psKrho0t3O+7kVM62ttFjOAsJ9oEGs4SeneHwiqk/DGXrZvgLzdjk+HA8fLAQn798ofkTG5RTv1wxY17e6Igu29pVorIAYCYTokbUZ/HI1CBuKJtZ9sbiwlx854vPYnaGAABGC7YDFhhyN3poiqPiabz6ej1+8fX7+OqbV7FzsG/rMHY9GyodiMRfglIOD/bH8vxcTI6PxmA/DPNGVBiM8zwvCBPDr8HMaRAy3g1yGE57fkv6MZjpcO8+/fSFDlnuQuJmNOBV5vlNHJ8cxerqispFTv7JqUn12PReVCccMGwmxIvcLhWSRz5eC3kbIARtoE+HKuTgLqRAlIlwLaGIMYAW1y6zA29xGkgKMdAQmx66AjHXRqFwDgf6+kUhQ1GMoJE+l4tAjB0FyaVsZ20oA17yJoFKdWmwRiJYQjHwoThxfhnP2yZBbTE6Mha5idZcQ1m1nZb+Ftg8I8MxMZ5upL68TkgQLSVZYK2lRAubolBycVLIxVWCNJdlovkIyuwRZM5p79SMS1uM4W13YyMPHgBsbk6Czm5OqHzaUAQLXKrx1IZiwEvZl24o3TiIDBmcprQ5OKe2j/ZNIkZx9qN5WuZTZ5vojFriG4oNFboNNGsgiKxhCB2kEBb3+SXop8Hf3nx3zEwOx4PlOTmbcuiYKFmLo2MnXziMgEjTVjXKbE5KhZ3tPflAFE/YeOfqXWWW09yscuRXv/tlPHyA9RhkY051G8YQY2pznLY4P/8Y+wen8erNavw///wH8W71Q5SSNIEBJs+ffo6EvrbWXEyMDsWzRw9iDuPPAUP7zLLOcNI9M90HiQYbSqcufec5bAfKnlC5Rzk6vzAXn754oZJfJR+9qCQybL6rqJSxVdvShqU8HMEnvVAw44JSWpXJRewdOCJ0Y2tHAdaAHuRJUSaSfAlQQG8+PMBPf/TneyKPXJ4DgrJQ5iguwQW9E/2JkBVXLW4UTEkrzvuiT2TNcsuqpBOP0zIaU9E81uFWzPiE92EZVZV4olHpULf1tASM7Z3a/HhQDA2NRO7TieEGJ2Bvb6eatNGxEYEMlBvYS0Ff52EppUACv8TRTb7nzDRYEPgPiK9VrejEcz3botBkScTJFpIminmALZ840rRYayzA4ziDu9fETYFlF9SdViGMlF1SzlahNlU1dGN+oZRulVEWw4FSEUiWwfzW9XpDKV41/fhGZu5GbAo3lE0fuamA0rmtlDKebaiUg1U/Yy7FoXCrm4ryZ35mPJaX5sWQAPXkZdZqsKyLKqV4UZkJp/K0qpBcS3GwfxiHxyfBcJfZkCY1ou7cxMTYSHz5+fN48hhZ+UQM9EMtssGNsnD18gEnIirVy3jzfj3+2Z/8aXzz+n0cHPP8L1z6iRRASQsrujlmJkfjs0+extzMdAz0Ek+DvzoMbW77tKH2UExza/LPMKtBMQuL4VaACGU/TAHGBEhUWA/ZhmImw+Cd8IBK5USHL8JUEMU2maQQ1taqMYIzrHZ1s+IlCIEVKlYrPhM9aMoKMTAwaNenwcEYHRxUhOfwYD76ZRWGHRhlMKn0HDBUV3Z4leZNaKHDtrO0FtZqNjrw32/1vOWnl/q/7KDn3VENsaZBmBnbcEuxOcWqV4B3V/QP4JfInpkQAJP7zT/3LzY4eSBMglD19aMQ9Q8fWKQQmUI6EV3s4oTk0fxnXDlmI2wqbilqTUo/XgA7F1smpBqCb0HHgG5TBCgLnR1f1L9/GjVpfQAu2qNF86kUl3PuiFI2Fn8+KAxlVHNru658pv96CGfMmwAREmcO0w7ZSLvcow+ilGRox0yiq8unt+TyaTTCacYtwF9KdL+80ueSdRQE2o+3Gnwyf1men1fMCpbPzC4AI9CRYYPGw+eFU/LZYo3kirIk00C6J7DBa2daYK0K86J0JhSgR6mETx4txWefPY3JyVHlFbHhsxRJ4H0+x8npWbxbWY8//ec/im9er8be4YkQzbtk+2johurtaY35mYl4+eITaZCA+9mkhKHBhue5nFaqarDpn84o90imoMG/tkUBBwwsetjqlHCsF+fdml7GWmncMtaAMgBlyz0cG4kN7tu6VaU6ls4kGr5+uxJbO3txUjoVgATSC3jDu/cPurVWfd6hgZ6YmRwUrzJjyHPz0aeBIMr+GfaCMSpPjEQCYGN5PWgjpUhX8Q4BqRjKpjwz3lNm6kmvpIzmlKnLzQUKLP97PAD7BmJkjAG3k2Kw2Mv9zd/6zQY1JKeCvOeEJuGU6puJBhu0jlsBh1WstvjvEB9ZuJQFDCWpLZlXyGmGXy9b3Hbpglh4ivLMQQdi2t0seo1mPsSDXpKNWpIEviJdE5wykzFJjdOgmT8PEKJWV4NN0qIymrjJGLhRl390k0tPZd8JXiIcLTO9Qfk4BbkNLAVpja5OFqpPKw2vMzo/GwfPQEAJNjObVG4wdtClpOjvG4gHC8uxvLQcJEQA4ABEMH8D1QTe58Hbow5gBuaIzfYRZGKuUrvgBL3V/I7DleeD4HGwvzceLs/Hr/4qcpDp6O5uFyDh25UNz6yrEZWz81hd34kf/Qir45VY39qP8mndOK/Ak1v5NowU8rE4NxmfPX8ak2PD4loq7Z33q5T0W4EjB3tFG7FUElWn9f5AoHnH1swCSqTuHWIKkPSn4p+ylL65LVkZi1Br11/KOTkQ55o0t6G/2dzaiZXVDTkjYQBDf8n/jnOVAiQVP0NiIwmUEf29eFj0xfhof4yMFGyxNoKFwZigeVoWBu8WtVIO3glx/X6zjZSslTUiokfUhjKBl0PZOq6iHLionBh48/vJ9y9PO+KfgcGhGB6bEs0JVFIl/v/0X/92I4v9MPpmf+k76Ti7mxNMwsNqVMullLCd5lPiywEpGhjIxHMsbuBPaDCyY07CMwwuOIVBUySzaHWCfO0MyhBWZVZTyvBKXn+UQSlj6gp5wKUszxDg6YuBCuXJ3rUHOjAvx5Nq4sS4YEjJZtBNo+RCEy09g+LKt0Td3tZw3Nw0q5Qtn+rfYQPxuSQ/YUDa2hJDheFYWngQiwuLsTA/r2n6+QXzL4bJDnCm6UUjJFlKBc4h1lzHcXhwqIV/fmXAJLOQNpmYyM+WWJifil/7tS/j8aOFGBruF2SuAS0+iiSSYI5504id/WJ89dWb+Pqb97qlkCxI5yO6D2Tb7pibHY3lxel4+mBR4AQwOv3GBWiZtEwNDcB3dw5ifw8o+FhmoT6RbQvALcAQn+E1MzFuzJsbzEFRVvudchjLCpkhdLP5mGKci3XzUZ54PIfd/QMxRMiKKhYryoviRvRYwj/8hYKczdTW2oiujqboy7fE6AhIqB15BwZx1KU8HNCBht0bPTtoreZdAh4wYs0GSpb/sE45aZs4D1L5J4twvauqlNlYlWGYwyaTHTfkYxBBMqGHhqJ/cCh6B4Yi19yqKuvw8CByf/j7/0VDOUWnp3rxjklhFmCHF64HWSfLtrgWNThn55xe+JHRjLosu0tnx/CPpECg0ITyaT4Fl0xs47oeMLvFTrQk+TnaRYgKm0azDyttRXZFw8Jix4NNJMkWbSgWcE8ffuN5PVAoJ5wUjuxsF4WJhcepxyksmFYzJd9gJml+FJUFIIXPJVQQdIfNV63HcamsEzUjyiJOoyeihCXX9uGDRzE/Z2Y4i+zyyiFt93C0e8DMFRd9EuUePVTl9CwuPjLUTqiJJxk+7aMR09Nj8d1f/iyePkMFjD9cl8tuOdo2RwM2Qy4ngxaIpF9/sxK/+OZ9HByUVJpmKCYs+ceP5uPB4kwszE1Gf75L3/mSfucawR0NfUSlVI2tzT3B8bu7xbg4v9Jm4lCk1KOvZtBcGB5wDm8Osi+ZXPb8gFoGW8K+HCYHyx9PIw5YJ7jqgoBWonh8Enu7xdjaPIhjuHoXRhNdq6G7MitFBNauVjEc+vKARS0xMtSrWRJMje58f3TjzEuOVWeHQQe5GqfBMQPaJM/wrUWf5ZqQZ93SQGeQWFBiCCEdsjhSDsbHKIRdaYiH2oLlAeDdUPT09EZzW6cMR9l4BOPl/v7v/FaDxQw50wrZ7ANZbqE6VBuKMu8qbtWUOSFcnuhsqKST4TSgDAMalf1ginRk4aqvoU5NEHfGqePBUW6oB8o81bh68TAQZI5b6YU2FqaG0vq34NDErQT0mZOEG2PEIVjZfX2aYXA7ckJz+kohqzA26C33TqpyugUpTBGhDIN1oibJhcs0GlKicy7j7BwI1XV+T3c+pqem4/knz0Rg5fTm81zDkLg4k/tOXZJs+rq6htuZwT4K1sNDrNLO4+LamboZV9sbCjDhVhDvpy8ex9Ony/HgIXEuPSq3KcOFbPH92FBFNtRqvHnzId6934ijk1PdtBxkEJUR4336/LFuqImxIQ2PGY6eX55H/fpCtwcbChLqxoed2N7mZCaZkIVkeT92azMzk0rYKAxR4tirQ58Ffwf6i06SHfETaVc/JXqO6FvnyffdN3SmzcL+eGuDfLCq4GfRzzT/sSWcmSiwG9CHTcbkxFCMDOVjqIAVQrK3JtspHZyZVbdLO6O9MvKXB4s3k9JVWp1NJdaGlBVG+/SjUYuz0SjZZa6T7N+k98pyy7q71V/Wz680CMdnnZ/c3/lPf7PBS2c3sqGySbYMO/TAuB3cR8l5CGMSxcw4Db1NHDUyihrC89HO0C+JF2hBlEo8wdpsppSPK+dU5AzMiPQlLA/XLQZJE0MQCQzNkUIPxcmFoxK3A2FZlKfcMFz1+LGjg6E5pPzjKcEcMJxupMeWzkCmPpMIFOAU5vemEWWB0ftlcn1OJnuVY9sFpw3eFn7r6GS6taGIqpybn7X6FTeoa07js2SDxkaELcGtBYsb1oVlFLXquV4GDq/IshHeSaioPg6U6kb6q8ePF+Ppk+V49gzdmZPPuRU082P2cvMx9g9P4s3rtXi/shXrG3uyEUOboxT31hb5jX/24kksLpD51Kf8WJxyzwBQLpmlICrNaWGvf9iOnW3KnYqG4KBpBeQSM1NSFUxNj2u4L7qQTDwt0ORdWDuU17hB6SBqFTgYU7KKbmdytRxYjXPS7lYxyqWah/OI/hjLqMLAHqErhgbJTR6NpaXZmJoc0X/vy9P/UoGk20clnfmg3DAc0PydXlzIbya2TIJL1itWZzh0MWsFN9DtJY6hPUkEq9+R4v37CZZPqTBA70Yr6/K6QPiJr0fud3/r32ygiGVDKZW73SRZHhYPBYb31aV1SOKakXLX1a35ANc7twVPgp6JWlUG+oAFne26euWik3QwdgB1YDAnuHwgMLTPeVbjP9Obj89EqUUaBZuqWqmqJh4dGZWHHhuKL40cHQqNkyl6ok2bGT1V4gTLtyHxL5OPgMwzE/mSjcsNSNnLRuL2VR+YZCsO5Dabg4dno3hIrGhlxuLZsyc2Ax0ZUe3OZuKGEu2IQDg2aTrlABQE84rP1iYz/+rZdezsHsab129VBsJbM3fyRjOo5aVpwecvXjyWBJubSxEsnPrwySDa7hd1M62v78XuLnE6bHr6LIiwHTIXef7skXKfBgfwYm8SwMSGKp9X4lwjkVxUyrXY3NyNvZ2jODzETDK0eRij4JMBDYrRCul+nNSCnRPvjn7JBqnMmkAGXdUwr8k2FLc9JS8bCqCHEvNwDwEpPoI3Sozv6sHjfECKWOQwbCbGCED0DGRB/JiDcuBDYyNuxtFXUM8cXcMskoMayhljCkpMgCCctfb39rXuWCvM0ShhmR8CyMG+l4Qo89HXlXKfTijSbjLYtNmM1zLM+H0oW4fFyP3Nv/KvNTgxQTNAOdgEiphsNuXfNTCGLXWVfpQQIB2YGiIqJH2CHc0pp+Az3V64FDlKkkXPP1d6+x0yWJerEidHUzMb2GRJFpxSFtDnYIAiPwgGuU7zIGYEXhhQKV+e78rnE30/Tb0Njdqs31BtEhOCQKj/vPcZF0pZs62wbrLM2VWuRNyaaThMSYqVVp3aGq8L+kebgTxMrj3MIezFzSlGE87v5wgfFl+WGkhPkumUQLVOyvVY/bAZP/vpz2UieXFm3iBlMonvszOj8fjRYnzxxXNJsJkp8ftrRnJajaNSObZ3D5Ssvr1TjKMj5iVXCZjBO7wzxscYPi/E9NSYKDcAHvjYnZ3XolQvxTluvo1mZR7Bfzs+YuEj2sNquU8aqNkMjOhi0aFO9ZQvMzgB/KCHon9ijegGxX0XjVWKKqLZZzMxWoEPh31AtYx/iR15GeoOFLpjbALH4hlxGcfGhsXW4fDmncPrE3BB+ZW7iUYT3oTIKIwMfsQJVoJS7McAF04E0RNhSoIIC58PPTIyGnPzM7JSY2NR1dizxKVhVh7aXs0ar2wdZy1EFozBpsK3BEZP7vf+g3+9QWnFtQVLmPsbYw5iPRgewm4QLl86UvgX9yqQM0xjLL2QGfBB6FUyFi6LmA3FwtHsKehV0gNWCYVbUFWT5p7ufs2TvHT9lzJmy3bKoZlnLgSiNjE+qbjJwYFBbVzQONlTyRSeBWJAQKkdDKGpmcUadvnJn2drZ6cocoICtKgkOzMbnVoetAn5tMII0imsnCClftgQhpsfUvDi4kzMzk3H9PS0kB9uaG4qZ99aLsFUX7c1cy3RsxyGTZr69l5RJvpv36zEPj7ZKIvlR3ijsmZsZEAb6ld+5QvNpmBHU4IzPGYAu394FJtbe7G6thkHB6iW2ZAggZakiMA7QNk0FuPjI1ITIw/hc5xd1KJSL0mkiaEa3xfeoofjIL5tGnlIuKjv1qnnyG0kAiuHlXoVe8lL0q7YIb6nqwzmhtiv0T/K7VahE+bdATY1Pjap9Jrg802OxNjEUAyPDsRgoc9ZT6gP6JUZkOeoYphl2rePdYWFgTLHbtCw3ej5yZhz/0go4sbGlkw6YTrIz/DmRqzyp0+fxtLyogSygC70e6qgFMhOT2jpCxQ4zxJZO/6eKis1i7Wvhvw0Ug+W+92/8ucb7CxYxjTfLLh8HvusKfnT8RtxU+ztbkmGgagLZjn0JD4YtxRNKIwmHhbXq8CNxNjmGlfIcBKvcVpl1CSMLYYKY5o4C3HjJzhhQMXIIqqrBifpYnJiKibGObHG9AJkmChPdLsloeNReBYZRsnURfC5bkl6PEPessBKHhqeo5GIiIgRgiWLnV7OG8pGHSbyQtxkcWoir5odqlY+pqZHtRj4XGQbIXKzNAXfPCdBijysjCM/B8iafE6gY8LIiHn5sLYZR0dlhR9wYnMLgXAN9HXHw4cL8b1/4ZdlYQXRFZjaWrOT2NkDft4X45wUDmhRlD5KdNTtbNkCZZQ4mSPD6nWUy3VxFqf1soa70mqB1oJ9UYI3OUuJXkOaJsrp5NXunsnuvWIkKJESZTNDe+ZpILQ+rColB5LznOmpbDTigxP9WVcH5OvBmJ6ZjLGJEW2mvn4AJwb3ntJmqJxA9Fvmkp4FamCL0ldD/SuVjidHFQ2nt5OXBLe+8YFLvT/AI6QkUKe4dfsLvTocYIu4Z8/Iwg0djlkusvtFe/hnMU1WeUNlQm3uqi73O3/h1xtMgg+KRfUs7PxCYTgePXoiYiO/CC+6lffvJWdn3sC1znCPB4FSE1SN2+DiipQ3m0Dy8OTlLYdZm7hzK8kqF1ek5qbo6x2IyYm56OnJp6CzDGGzrp+TTgke+bxuJQCPTK+UmSEyXWdDqM/i96/aVDELMuCLiklBskYyZNTnatgzm6u6XmOgBxGS4bDnQhY8wqIgiR5BXl7UIuQqlEGUdzAFhjBJGehLYQGmKymQTuMHhox2ZGUNyfie4fMZn/dUbkevXr2VqhSrrEq5HrmcTWKI1oGBgHXy8tJsfO973xXFCU8F3oGzm45jd/cg9vYO5YoKaMIgW001c78bxgR1Sf3Z/PgM8s6ggcEkkQDyHJ3atcpuKhLlCCdLAv4zLlICgcR0oQ3wZsg2k+ZZ1zy/87tbikOXMQuK7eLhftTqVW02pTH29Ub/ADcQtCLUCwNaQ719PdHV4wBthUSDfgn6hC2YpVqx4eFXckt7VsjhyTs8OakoDWNjfUs8SW4lFL/V6pmQSCz04afCuXz8+GEs4Z1YGFQfxnrgoFO6x96efAQ5zMWEWSaAbuAOkDDZmeE1wElXdHQAwnRoU4ql/rt/6V9tUPIcFI+0KCl7hkdG4/PPX8p9k9uHTfLu7esoFg/kg8ZVyGkn2TMlDrT3lhbNNfCfZlFzIrGI2VAOqHYtTRlHU80HGuwvxPTUfPT19t/l3rL5eAAoOPlzBr4lrXaolRkN1NAZg5zZEreraE9C0u5nTUL7buxkCuLDZtbU/sYIEKRXZiA3N8jTWzQXgyvHDwcF3w+/OljW8Njua/quyPd1R55GGVaJbq0EfqdMpkxS5jwoM0vMEYNEzBB1J968fSu7rJ2dg6jXr6K1BdEfbk3I/W9k+ws6973v/Uo8ergYAwQ2xI1KYprgHVL85Lt+KlROVmwsQlgQ3BLnNTEYUM1ys7NIBPfWHP59fX2e5DSWq5sxw0LxEJPNhPgQjwbD0ol8rNIZAAX2jCXysFn4BSqLxOnDNqyiZAxB6n1OKFRW8PCwFrRoafAmFW+k+87vWP8peQGKPpb9cDhaAUC86PERQQ4cLtZGsaEIRAM8AjTgps73UFH162D6/OVzAREMp5lbmQ2DuryqHmtjfV1+hlRKILfaUP39WsMSWyZbbZum4isJ3zWlr1Aa/r3/7N9tsBBp1hg4wjiGm/RLv/yrsbCwKMdWru61Dyt30fWQSjlpKB00QGMi3QqMSBq5+x7MRMRIEBjg65l5D/MYNg27nEj7yfGZ6Ie6kcKkL6+Axz0kBLKlbhe4kQkINTMBBTPjG8Eepy2sBn3ZhCTyMMVRSw/iIkGn3BCZClW/5pIyE6i2Uyz3/sGCCL2copiScDrd+wvYqovPpj4C6XwHC8GsjqxDz6b8cooFsVQ5YaKlEtSJUoEQfFSUwSUbolKGeEl5iZeGuX+UyuiNYJ//S9/7VWXgjo4M6uYqnYBY7cXG+macHJ0IuWIYDpWL8hbmivK4bq+lkuaGIjGko71LowIWHRs7g7xlOsqGyndr4yk4gWEpIEpK/uPK0KhD1mOUeSCklbi6PNNmUjhesn7mHeLqKiid/KdhnqU5eNY7Yf1su25OdzKcJAXKAqBth6rhNZRsZnVsJFgrLPiDIrfzYWyuY9ZPWVmLSrkapRNkPh7S83szuyOE+/knD+Phw3llWBUKfSonHVVrhkiWivhh/YOeOy0PDslouDhUOBCViFiz5GRzcyOqtfNobs1HX1/B6SOjo5H7g//qL+uGQncvQ/ajE5H+Pv/8OzE/v6i5Dg3m3v6OFgBWVyBZLHZmD7qMU4g1SJ+Gl/QyMC8+Yh9mKgj1N90bm4rfj8VH+VYYYOLs+pyFAvoEYxjZgVLp5UjkJlRiLyFgqRlkKIz33qUN27N0RZlKMn9QHpUXmjApTtUM/BATG/gVrZF7hd4+jCwL2kjYZiEj4BZmYSHWU/mW/T6Y9XOO4c8nUitWUglhTH0atwywPzc8ZQS+ex5sWg1L2cYGM5LJaU/vgw0yrHx4bB+1oYiL+ZXvfieePX0kxkRrcy6Ojg51w62vfZC3u1AvCr1knXybsa7xREwGltKvNZq0+OgxKM0xIqUScHmXGZKkzKsufCCssOV2UplNf6l5Icx+hu64Dl3o3YL00T8xWqFfyXd3iy2OQLUwTLwmOiQEqZZPmAwEWpfdRE5ctNyGd8tgHnkOB6bL80wly220s1OM7U3PsVjwjGdkB4edQWuLSMZjYwVRuDiMZmZg7uNuRG4XlthA3zd6flhc7+1bTk9VRjQpIxr6d6qPbEPRq+9sb8er169jf/84Lq/hLTJaQLg4Frn/4/f/owYPB9PFEvk5x5Vo6+iO+YXlGB+fFIWeXoIUDnT7uJvSzDIJp/QQ+xz0o0EIMNeww6ywF5a+Rab3KHwHNBNBIGalvo1WPMhr1P2Q6QAAIABJREFUVV2fZTPp9+b35BSkbMT2iqUsjhdQLcO3ZrHHa/VLkUyJE6WMYgNlgzz0/yx6ylFmY5i/cNvh0Y4nOLcQzAqJ2fLovpzvxCwOMMPAgudyHvjZT9DwO7MqyKU3QjizAG7fgPa6A1lShCVG97v7KkvNYM/UqtzY6I4QX6a8rQQJs6GYOXEOTY0Px6cvnslUdGlxTn3GwcFe7O5sx/qHDTGieaKUexwO8jnshEFgtFHKEG5LpVlg01zWicx8EZIxkDRgim4klXmUupR6tnfjUDMLDXQ0Q2xhvkCURkL/0ZuI3C0Nd3m+vtnpgTu7siACDiXbOovBoDgarwbxLZgTyvQy4rqBp+F1nNbPxUQ/2D9WDtP+7mEc7h/F8RFMcJLoL/XdcDBixgaSOTxChdEbRMDSNzGYZuAsk86k4+MPV8lPcoZye/f0bBgJcJszFsIijYNcGV8aA8D6uFA1hyJ5Y3Mv9g+qkvRwIKH9y/3Tv/tXGzwkOHScAtSlzS0dMTwyEYOFYVn2srjoPUCWisXDqFSgpdRVJ+fwJcMjT/4PoHNsqEocl0r65yxYGmHQJQRindhw0bDrhIJuQkOMYtbmHfxvauBpbJE2Q2a9dFg2G0q5vAzxBJlfRem0HpXTWpwq5NoJ46LocwOheSKhoaszekgFod/rYiSASYlr+F5MEbWZUmmZCc/ugHwPgcXsUCSpg7mFWoISpsxYPj9NqYnGhox5UdtbW7G9tR2b61sqRfCWYIM6mACeH7+XB6CCbNHmJOEjrPPefIck20sLs7G0OBuLS/M6/elnWQTEh3LDcTsxIsCPA04j5SsgA3ZtHmJzo0DpOhciym1JpaCymmC8HiDqLr0HYGLSCeVAq2bbcnC0Q+oHM8ZAA+mG+zzsEghgQ9FNIiQbiv8sC+c7sxMfhKIWqcpgp9PvcRs1tKmYKl0wFji/iDJpIyclEXX3yGHaP4riwXGUT051ELEGGPCzWYaHmJcNxfTMWIwkN136Xj4H798eEUSvJkoS5p9KzQTSh15m5yisnAligODL4cmv4f24TbDM5ah4HGtreILsxMZmMUpl0PFbe8D/k//mtzTspvwGKmbYyIbq7S+o9KMMkgPR7UfpfA72aYIhNKJIPRMVSW4wNzYOYTOxwOnL6J80wyigYSlEH95mUpC26MfB6DR3kD1TeUf5mEwRNStJ7jt8KZ3aTS2ClZmXYK2LfPoSVyGMMlkMoFSJHY0/d76vV8aH2ekLLcosdP/dyeAsnEQKTnms7vsyCgt9EENKN/IAKzSwxydl5bTyZ85MTTtZHhY4COI5AcdH6pE21jfiwxrJhBUNSyllLY+hlEiRl/AVoWZdW0GK5IL5ET5/YyNDtoEeG1LaH+VMqXQibwOeNyaVsnmj1NEtzE+7FsjdoJvUSMigDOwTqiVDHeyXU2ZWhkpK2ZqyvQQFJ2k7/54G1QqJRs7QEr3dbCLfaPK+aGf2ZXtj9ZZyMUqHXOKPy7VWDCsWD/9Zut+4IHiOYOhKJfaLx7F/SIDcgVoRensoaFgymzB9rbEOEDjh6vSZJDH25LGgoy8Dlneu2B1gJIu8MMKphHgG9c764uAAuQUw4fNbzuGZqdegZUG8LwCP7e2d2Nraj41tNhQlp22sc//o9/59R/qJKM9phrc1yXx4WverHOLlsMAIujo6PIjd3Z3Y3FzXXMoP2y6uljugGDXJ1ArPgvz60PfYh6I58DjgVET4BmeNnsmSZE/BZbiC5ohAtzrDWsfRcDu0JGdXHqrM9+EXtrTqRKYPYhOh9uWH0o7ThhM720j2ETBrIvOHchlpdEn0J4a+CZGjDGAIq78jnLxgAk/JZHcgoiZ5sU+fPlE8Cw0s3wL92MmRm9f1D+uxtroelTJDauTbAABJag3HUIpRK4qhzbCg8/kOuUvh4T0smlenoHvCCphpyZMOAxuJOU2XAt3jWTh93mnooj0lIIdN4jC8NKhUyLN72iw7SwNpMQUcSXRvne0RkgIexOhvFYTf19uuEDdGKV68ti1j5apETFQubhMFaCezT8kRb3yIM/fD5ZcDEuYHm4n5GhsK7h83Kgcq64yDl/KKMnVifDwePlyWpARLO0rN5mZYKc7c1WdQ+5C6NZ4vPRmlr9YUWjcUFgZtlBTZlxe6qpznTDArHiYHHhKfW30eIHpGFbv7J1INiEhAS/AP/vq/16CM8mAP6QUxJpRI3lAYptC08sKZLTBHonZ//fpVHB7s68RSJhDq3TPsldzH8PSpKSn1CNaSBS6efK34U5tE2QVvMOcpgw4rNaOJz5e0S5SQzMeAvTnZGAJnP/z+JETQ/9zfQMwy7D5ra+cMRcKZ9n4ulBkCe9JtdxsPevEhOBVtnzymk5MjIZPe0HD4nKgBzMp3pUSmz/zss0/lty1zFxL8Li80t9tcX9cNRa8DhQrLXxY2MhSoSQyxWYiUxYA0zuJC8MnsC6i+IPU0CSfcAHw3Tn5tFoLNAF6UN5WxOkwQpd6/u1V1wp7rzxlBxwPQ0tmlsvv6ivnRt8jDCSxQrItSSZydRUVBj0m5TG8BSIOVMTEvkECYEOlWVxlv1kEWX+T3anO7zJtQKSvXt1GlB66Qyk5pdxQ7e4exn+I78RoRCJU0YJAFmAmCvj1+9EgbaXRs2Eknkr+D6TMn4uC1c5HaBzEpHBeLnF9SEuWFQZamJUCeMijAhEMVIGl3b1eqa5OafUPpcEK7V63FYfEwjo5KcUKAN1Q0ZaI1R+5//Ot/uUFdy2CPOQwQcosg5N7I5/uF8gGdMmIx0lGP3e3t+PoXX+mmUmJ4KoUga3JLcVo6BiZz6OzW1J9mmpLAYVU9uqlaASkkgbFUXXMBBq41J0XA8uafcXsyuWeDcyPwdxySBgoDmrFksmROfzkDKTnxPuIytWCJQsItZJoJN456C5xuazjOltVfHBePBMBoUM1MTarNnG4gFrSl0ibMIsH+/CUuRdNq8rVQLy8FbbOhdra2Ym93X5sIq1+QNf+5lBHnoutgZMLMixfDhgJdQjjJyclhAVDA98ooLiqW4VqysZJvniUHH++stDgcFLaA33u1pj8HTdMYhiKFgsisNx8hPnugnm0iAKOM+MoC4/twK/GcJazjEMMnpKMlWpooGYHLrUpQfyUCaUJjhYpS+oHeNQm84pYAsKJnPynXhCxjFAn1av+Agwwk1BbWClTv5nbu1bseGinIxuzx48cxPgEKBxMGI52LhPQhHgWIghrluaD7WmvrRC/DKUsyHAAqu2xBI+NAIJp1/wDmyYYQP54hh5Ek8jok3HsBOCnfWW7E2O6538z9L7/7H99tKM10bjACaYuOLhSxfZpmZ02dFJ7n54q2f/3NN7qpMBwUfYeB6iVitWt7YHfgJ8fG7BTyw2CPjYQFGY2w6lvcZlRaAF8TYZMMXwhwJsDtHLdS7LBQSRKIXNDQmRuhp7tXkSstbdxARNGkUoX5UGIpCHLPArM5O1NPxOfkQQHxwzbgJOJBQlEhidHxOcwyrlz/0zvg+0CkJvKUduT8ti6moSVu5lNuqKkpfVeZ2jDkPjmOrY11lcn105o2EtAqDrt+SZdxc0vqHiWeQQRKAXo6vhuIm+ZeAB6yUw7nF0mA+dH8SW66RAhm0XBaykcQ19wUoCdtVq2mmRCB1fj+zc3MiCuHvx2D9owR76hrS8e1ELWQmDFdq9QqDOH/TVzMiMrQJiSvt/R+lJbeULYfSH/hwcdGurWFGu80s40jkf3wmGzhY4WCg9rVa9zaqL8tUM1sFOYW52Jufk50IUXJ4NALyfcGw1Orxa1mtkYxk15AptU8MPOqlxuuQa7OrnwUhickYefmx7GLwe6HDx9ibXVVG4tnB9ilkYhagnvuIg/Jbrl4TNCLt0TuD/7Wb7vkw9WUgaJUkxArYYzDECC5j1MXaTilBLDhXrx9/VqJ5ZWKA6bFQGDhZczqFA5AaUB9je6Eq5nmFWBCUSbwuVBOgtxJAnKrBw7CU8UCOnLR1oFRO1mzQ87+Gcb0BV9urnmEjB7yyljT01XPxgzrqD8R3QfHz7MzoYEOE7CUQLm2JyeindATKsGRFMZUE8suDZTr9lbIF5uH+Er6GPosRgRM0j/79IVVu0psZF5DSngpDnZ3RcG5vca5tV0OPjx4bgw21G2OHpBZhu2n6RGywIQsjoYDiiZerknJyVZ6I2Zz6kI9Y6PMow8BTdRmkktUXSwVKgnew+z0RMzNTsf87Ixg7caN00Uy73qhehqwwrSgh4WNT592oX4K6zSFBUxNyUMQWN+p6FniJYs19YTMrRSDiv3Ax6iBIktOUbUVAJKK4xNHhpZP4/oS91zbfMEJZO0o6ZAI0yePY35xIaamp5SyyOKBUXNxiT2BoXMWfEYi0KHDbBBdlG4mzHuc+8QzRiDaPzAUQ6OTujx4now4Xn39TbxfeR+bm5vylFB4QnLqcmtk8Eq0tGTdjXaL9oLeNfe//u3/Mm0oTkBOEnagwQFKPbhW8qiDrcBLvbyIg4P9ePP2TWxvrUepdKg6nJcvRrYMOUyz4XVzqtMv4TKKnkUuppR3MtBrRDMIIy5CBJzJdzwXTa3t0dGdj46e3ujs6Y0uAAcoMYAO3QjCTI3h5TsVhHssOX2m05SJPZtfsZ0wFE6OY//gILZ395TYzYNi4wAe8OtUMqBITrZSfFll7wp1dH9A38HpTLnD/4bWCdthNtTLzz6Tcyy3LyXHzRUxPDV5cFxTLoKwcaKxEa8uo1IqiUzMABaTGaoAZkft/LQz/EwOq5mj782twBkWInX9/1fVmcVInmZX/UauEblnRmZE7nvW3l3ToxmzjCy/wgNPiBdLSDzwYAmE4BEj2RJIWCCDBMIYZIFs2RgMNoM3gcbGCGzP2J6Z7unpruqqyqrMyn3fM3KvDPQ75/uy2j1KVU91VWZE/L/l3nPPIsEkD1fQuClB9AUw0FmcJ8cYgkILQunsDCOMOYeHBjSrISoHM1M2lJSxneTrEgnaLZhbmrVTolkPBYDkUGo+F8pQmAREymDpJbfclKHMwZMNUWQjQCVwzIzzNI4IfDu1UFMcvJNTjVdkCHp1rSFyX2/ZLq7ypihFW0dbVIeGYnbunqJos82BTV/YvMmLL80sJRlJIk4DD2dxxiFzWtPm5vYvl/sVdjA4NBJdPf1KgudwZUj+yccfx8LCgg5ZqpRMhLXSFwSTeamJwfweFs/2p3T/X/jNX/hZadV9wHtKTY1LAyfrXfH1qJdzKUNkI5LfxVhZeRsbG281MeckYZdyNQjuPq/FO+gnaWLNhqKnAgXidrJiF6/qd6ppCQJjMzUX26Ojqzf6KoMywGgj1Kutw34BLDSuWPmwNWuZS0lJ7S4TkEtteCUdokhNvuqcgFs7+CRsxNLKihrgnKInQCQhfPJgYJFiKZa+kCTY551cog7RS+j/eB9sSFxSGVx/lRsqbShcem4Yel7QzNZkI8xmstThRr4agB70nO9QqdJsd3YI3sengNtKn6XiUW01TTkMOIMXA72eYVqoTyX1vdxe3Lxw2uz6WourC6NSDWiVGgsya8GSDE9yeihci3itgB2U02KHYIfV2KD5H74YlMHcdJQ93MhyswK9LQPl9wmBBHCyrCE5ZInzRulpF1c2EmHTbCSGtTBbKLu8qRAyknHFZupV0gjjB8YKahkYwvf3x9DwqPp6oXQixdoujnJVgtQ01hD6mZBh6a4y7H2BEBVbu2qMj0/Egwf3ozI4FC0lnKrOY2VlJeZfzccPP/1UTIgs9WA9cGNSXrIfPOiXWbzWXwY9lJtMkuUf/NdfqJtz5t8wi9vTcHYzJ5dDtVo1P2FhMX9iQayuLMbLl58qo0g7lx+YF/o7eilM6Fuc4t6ZHWTN6+O61lWMbIJIkLPzKDS1Rg8uNv3VtKHKcpLlSub0dqhXEnxx5TMYRV/FQ1PMCc6ytTg7OYlT5B81ArjNo8Pzj0ErvDkesutoJxpKUSAxolnU+koIF9d49usDNAC1pN/hdfA57O5sC5HDWwJBHH0idguyW2MRnuMKi/+3vSIKck3l89tX33kNG6JoX0QWcxcgEMxuWRZnlrwtuNBsMftioXBjyAIYf76rG8WpMLKABcFpzILWn2FDIcBsLCgjeHp6/C7ZnpKvrT3F0UBSbe/QZhHHLSmrWfAMjukV2SB8T1aRfOk6O6PSz4YqqodBiAppl9IZPqfKRb0OhsEmt3JgM7PE41Bk4fOaFNeVaiUFm42KvY/EHitp2g7KewbWIIXYjcE4Af3lNYE6y4jy1AI/DgLQVEvfQZ8T3N7QKHrQ06dP497cPeVbEfwNdQ1uHlSi+VevZN0MKKWyleclNo9D0ynzzToxss0Bohy1xA/lcC/80W/+sjaU08ntoqm0uwvb1yKt8IayHTMLECIkO3h9bSk++/y7sb2zrpNdiYQKqTZQIA5ZMXP52Nkuy/KAUDbLJ4j78JG4ipZSh4wD+6vD2lAd3b3qoXCSlR1U8njTG+JNoCauncmiGYlJ7eQ4LinlQGbOTrSgub1kqZvUtrv7B+KE3VF90vyLU9n0otTUpl5QtBs58dyq9EUfQ4nHwqMk2Fhf0/skcI7QaobXSi+kSUdWj2Uvt0lKxWNDcVjJhZQhaWNDFNtL2lCUW8qzlclMsizGgkDNvpko9B+CfBUZBI+wQScycgXQMQaVaMRy7CabGMi7vYj3dl9MT0/Igx0WATMXnJrokSmj5eyqabspXkYMGYByw/B9LYtxrKfVAFg6M1Ojh2FDEdG5t7crhIzRghFayiOnj8h/RERXcx8Zm9CLIRwdGRuJ6lAl2jvJmKprUN/WjsOtJS3c0HBOUeFSZTCjYrThpHtvJkfwGKQQZegdTPdSDFRQLd+LH/mRr8fMzKxcnLjhGX2QsfXJJ5/Em9dv9Lp5rnJHUhsOYRmxIcGA9pWUIjsxWzJrhN/TJvzD3/qVuoeZnsXwYcksBXvgQqM2E7MV+gfqf9XI+nM3sbW1Fs+efz82Nlcd0qX8IKBxrmsm53i6OcHOC9X6fCk8kU+QOIgEXSb8EW0d3TE0OhED1eHoKVfVPyGnEKQuGzL8CYCBT+yhzkl95psAcxQW8S3q09t30Zz8tmHG855YhEqD39kVwZJ/17BQUTgpUzjTjnSD0neYtcDDFY2qqyPGx8fUR3FLUfsvLiyqFOL38P1GKwUczXCQjf8O4AFIWgpPUuytpxHFByY3i7nDlmhKFVT/1Ky+SIFnQk9hzSMz8OfF4SdrtBsLLOmbyGPa2TmIo2M4dsg48LJjTsTwtSMGyqRPACYMxcAAOjbLTqAmOTkjzW2SO6Slg6bp5HRIR/p4jVByil2AGgBDeMp4cpPOKGd3na54eKDDgCEjN6lHMzgBh0o/GB8DPQTLVQU44FrVDN+zhcGWAxaoTkAg2ChI2RcXl2KN1BJ5ODgpxLIjo3dC+5wakZxjb2WC+dFXP4oPPngSjx4+VL4V9C0OWSV0vHgZ3//e92N5aVkVjaUZJHk6lZ4KxeRt9/7aRHwWd2mMWSPWGIU/+t1f1YbKbG52t/KV5LBKXpE1QZ3tHWkg6dOJH7a7uxkvXn0am5urWrBArqBc0tEkTY1eiF6cYc07uyacXhO1yIkRDdpQ1eGx6C1Xo72rVyaYABWSjMuK6kTIGbwr4Ex6piYWPTwP0kNAqwh1awgNjbHvZUHxgdjw/1Q9yPburmFaGvcL4Ocv50UlRkCyQMv0GT5EEErmOKBc9Ja859fzb/R9NYjt6lSqBT2FDp5sYQ27XkaQWKARSdkutJCSAwN9QqFZ3HflLJ6IzLrgtFHCcBML9kVjdJEcgvAlv4mT2pk2FAgVLkK1GhZjDXKaVQ8CwtpDadYblQEgbzYTmidujORXmCQvPBtYA3x5lEHzjQYtuQmlQ1cScA6GhtB75UamNXY85oVKPoArrOm44aiAuA0cJG6vDn5lyD09NhTjoyMxNDoaHd3dcZtS8BpkUgk9rKTDhFJ2fW0jFl6/iZXlldgWJYnDcV8iQm+mnKHsz49Di896emY6/vI3/lI8evxI1C0sHBiqb21tx/MXr+L58xfx7NkzmY8yK9TYICG7UkbErQb6LlS8/rEaMzIKKmoVt2Dzb3/r1+r2InPfxBRZi7d2LhSOeRI0fOJASjJGSbbF725if387FhZfKDxZvL6GBk3hlbOTJ9UCO1LflG4mO7vaPvkiO7Lehkq+nnIlSu3d0dBU1ILZPzz2dU66x+mxIGjqbprRIvGU3V3RKceaZpGnbq8vxWgvJeZzl1I04NeZXUzJtL27J2EeE/ntnSNN63Vda4BpoicACnod8eHqXigCWLq79AVNBf/vhTdLmqwj2aZ/wvWHm0HmoKBNp5iQYG5zK7RzdHjESeop2d18QmYZ2feCpwTFx4BEDuGGya+bStDvjVyZCKmj0aepztlIl5e3IWuBfsvxAXP0ujqL0dXFpu8QM7vQYN88ehy4gJSNLBT51SUuIACQQ+IsJ5E1l+BoWzfL67uEzL/R+WDys2NgfS6EU0F5SFNSqWgr7EuBX7BdhiuVeDw3pRjOUmdnNAGwUBbia99a0oHa0NSsnimTjPl1C1XtLpuJGeKhPOO1odT32JSHL9gnuDU9evzQc8KJUR18oIPcnguLb+PjT34Y8/PMnLYEvrDm+R6Mcjx28UUgvmMKX6DS4vf8oHzoZGPNwnd+/9d1Q91Rb05hO7ix42pnZ3aU2qKfYSomlkp3s9fe8fF+rG8uaWMx3OWFaEHJa9y3GN/D12QynKQkk2VvUSegQ6ed43SLpwFcvQIyZ0wEiX5BxuzA6gvpb04FAbeVUPx2xUi1oiQJwBAeKEYytzeX2lztKH57elS2KklDHuN4EB7GxuamVLJLK9uxu08Cho0wYbvjBzdQYUHaY5DFDYjCr/J+py8stsbx4Wm8nl+O/b1DlYW27WJoDU+Nmhpqs30MOzqKQsUg0SJa43VpvqdYTJgd5heyebkv+VlG7ihvT1Oiie2iIQfLRwF3qCwsTPQxhvKMGFDGwm2k/qe8YeHDBueLWTe6M1GtZMRpEqiTFk2sNSseG7jGBCQkw/3EuNdn1dQopgIHEGRYliDfl9KbA4VhMuCVexxbWtfOoVoVo1odismxsXg4OyU6VIHNA6G3pRiN+mLhF8SaIaZ08c2C9F/0TMcgj8dHGsBnbZlBJpd6GowXW5VLRY4VrApuKazmeCCgl6urK9pIn33+IpZX1/S9+DzoSmQ2qtA1CXXMCUwBgoxEFIqgATgbCqekJLLlFvuT//3NuvRMMjxBV3+k20lUC4CK62sBDQPAql1d2lxsMvdADA8RyDGYO9QL4pai98jziIyCWKfkIAFOfeQCCiEj3QEG8Lt6HNN0kk1Uu4h3daBg9wi2buaUwJT+Jro7izEyXInRoUqMDw0JQeQfTkIYD4gg2ViUV6LKdPeoXOMw4PUw6OT1QnV5s7wm5yGaXDYbDbmNM6tRrZJPxBwO1I1Bow0+ObwoNzc3d+OLzxdjfZ0B4KXiU+C3adjZcCv5Ai5DgBUkVjgoud1laLKqoldQiZV1QilUmx9C6a2IIGyB+XxlmZaCwJifcbsjqoOeU2oTkRmBpJx6knkjmjCeF5ok65vodxgCc+PBoKeczBC0F4kGmJJZOMhMgk3ZV1MSJhKzRKCICIuKQaWKQaFbh7Ug1sSVS7/1TREBEO8dnR6LLkWw9MNHj2N6aloACc+nmd6x2KYqpbEZo9Imza8QQi4tLcfi4oLoYPSrRCvd8t4vbXGnOaJstOEfFhxeLTOW6fjoo49icnJKnE+eP39Wc9QXL2Lh7ZK4g/RhbP7rS+MAdu5N4JRN543uKcXD1nAeIvNnbM6icQ6XzZ/8/jfr/Edxq2pnenBKJEdDAwpXq+mBEKJchjtHDmkz4WHQcUCgoIscK5yaF5VN97O3QJabk1xIiYHUAxSw2EZZ2BI39QYZo+APDSS8vLYuBvfNrVkbsprClVYG+vhcN8VgpU+2wkz9R6sV9QnUz+RSMbQVU3j/QG+4j9fc02MPQUpRLUjbL1MuLK1vxhpZTcjQj+xoyi2EVAL/CL7grmHUz7yGLzy9KUHZUPMvV2N9lSgeMx8aG5m9cZM16UYi0BrX1eGRYc2r6PXyZwsCxQyd/gJ2hJI90m2NCYn0ZWyow0M9F0pHNgWHlnlzt7rhm1pb1Y8xhGchleAEgsaKw2YbAm5DDd+TDouFJc9FNfNGxpyflAPp6HP89z0Lw36bmCEzKTjK5cNXKkYXIlKGsZwkKe4IJJjyfHN9Qxtqc2sjTs9rAkEq1cF4/MGHsl4T2Va8wHbNhEB16adrZ1exubUT8wSyvV2S3F/Wc0kvJjYMSOc734byZ2eRFwqyMJicmorZe3Px6KHNhijL6EUpFWFBAJOvrq/H8anLZSJmWRdSHX+JbfM+GsfJKLAyVPJiR85tlhyiFF/KDfXt3/uNul1fbMdFQpv0IcEJeamHCbrBhqLs61OPhPMOHz5qWqQNlnnnpHYwejY2p7hmAyBV3ExNqCHJncLwo2BR4hWM44s4ODyWMf/2rvONSDaRP96VGRXw/rraizaKH6nG3NxEjA1Xo58cqxY2uEmLoHdE40Ab4TRrbba3HINIbjJNtjltZAqP9uZEOU1sLkpBSgg2MIiejVlgewNnt6mvYnbDoqJXYFi5tUEaObeIbc8wPcGvAKk1jqT4gQ8MIPOHbYIEHdj8SnW/3GopC/GIJ4BOyJ1ngnI9heVxeGTTm9NTlYZIYWz6mP48aZDNLdpQqJIRVLJobZdmaB2uoGZb8jIEjUuxPwxqJZrzIFaeFCn15A6oSgCUBPYpad6oJ+JCQBY2VUllN9QqBsWigVHx1E5ib3f7zgmL18P7hM42PjEhqwGVpPA+OzqlcojGZsWvrq5tKeX+9es3Agvkh5j8CulrlJyh+Zp7HW5iEdobCXkbiq/hvoL/AAAgAElEQVR89FHMzqE6H9IcC1ocvM03b96Ip7ewuBC7ewfJBjzR1lIin/ojbn5mkRBexYIgWea9uDKboirFpWBAAlZN4Y9+7zfqYk7XsJRicxg2hGwq7c/BgWpKOGjMHHAhYkMZo2dH04Sa3nOwf6AZBDh+3lD0AJQUN/V3goUxgAEF5IGcM5A8vYzdg2P5AgrOPsFzm4drrQw3lFxJmxqi3NMZE6NV5RwRwzlcLWuTtUJBQjINSx22gMz4t9UQs3gAVqoDFSFrlH4sRk5qmnvYCiBlNKQ5cYEFxuLn9VKiKeWjo00cMjwSGFZjfoLa9uQYvpsDArJjEz2LVKsk7mkzOa+XzWT434eX/C5YCFCcEjOCdA8YzPJUh3F/YnNI/h43LG5TbCgxRSiXJfdo1QyL4To33o188WjSDSFzQwF+yMswxcvYvccManlEoPXJKffSpGV6aZKNZcZpQzZ8TLnGmPpjwY3BS4nyrxRFZDMFrNDO4+hwT2WZNiAzNzzLQUNhu5dgeYReW3tnt0AIDtmd3YN49Woh3rx5G2/fLmtD5pmQqWF83UaTxg+UXCSRFMw46eiIsfFxbSg2LeMNrmuk7qgjvvjiC1GL1uFYnp6KZWJ2DBvHzyf/DH7fn7PjTjOlimdm227C2XVZe3DP2OUPf/+/12HicpNQApjK4wfB/2cSzY/q6/ZmcroCC5L0DU4I02y4nahNcY3hVuOH8PBIoMAiRY46eEtgo5wm66fMFg7PlG+0+HZJNH42E1C5jDreuezQcLKxIar9vfFgbiLuzU7E3Mx4DA70RnsrRErFhKhJBwrHVhq5BAYovBZq3OpAVf2Um/V2hb7RNwqASbC0PLiP8VyHh5gn5T7hKQM7ubV6ez3IVD2N77lD2pgdsdHUq2iY7fBvvkQs1pzGQ2Z5TmTzmAY30ix6DkYHJlgWbzqN40LZ3MwDuSVB1Pg+zHM40WER9GjAWtKGkutR6n20QFKmVZbCc4AKLKJs53UlwMgLieVnln5eaLw+t+EWYWbpC59b7RRKEt7oN9Hd0R6To8NR7umO1uaCeqnayZEG3JS6Notp1cHAa/WwvlFqAmhFeAoyn9rY3I5nL+ZjcXFZ8ybWpkOTk01rSsGAFgY6qiyolhaVeqPjYzExMRmT09Pi7MHogCLmuJnleP16Xn6I0OfomenM+Z/8/IV0u6Rj/StsQYTlLEjN+lc4p7YDwBZA8bQiU0cU/s+3fl0byiiHM58k/c72W2fnusoAJLo7cRBtF0gB2sHQtAiilRAdZB2QZne2t9JJiPOQSz20NJyi2aOCF31cu4it/Vosr2/H69cLYh6zmYCE7V/tMCxF2DQQulyODx/NxcP7k/Kqq5S7o9SErNtVL026VJ97+/JaQFXLTcXiwfsPL7iRYZxvevVB82Zl46yyx4xkHh6L3TR9U6RkbNjqlEcm7GwYjQ+EjhpVYrbBZ2MZhg+ctAruAJr8M+7yqbjlBZEn/VZG1JQc4bkTlQPfidOchahyu14XYRVkFLsCyiXKKB1UshCz52Au57KOR5xAqU69YGTpwFeyeVO4XYKNQfgycOLwb5eQinpJ/nTA2XsHJzqEYKdAvp2bmojRwUr09XRGa1ODOJX0OVRm9FwKQCcyCb0S1gPiZsLTLGm+Rsm+vrmt3F0CtBnaUimpIJK/4Y1mRVm2z4ZiY3Kg8XxnZudiYnIqhkdGxDphLQORv116K/U0nD0OWspzhVWIbucQPW0oDhvFJ1rmT2+UM5JFT0u8Tvmp83nQuyUDVSGA/+t3/3PaUGjrr3y9cWJhGEIjWoe60hzMc0BzAAA08xETuxCtVDLIOi4uhOR88eK5IEkQHk4GXixvWHa+XZ3R0dWj8oafpQ11cB4rG7uyJKaHoslOiS531ynnAzKPkcH++OjD+/H4wVTMTI3GQG9XNDdCX/HSpU7mhtMQcH0zNjZAmDjhaioZoPdMT8/Kl92CPXMTTbExM5kNxS1tB1jH3phZ3KRN09vXq7+bCOh6rZxgOeGOuY+iTzP7+k5WYkm6qgBdLR4e0tDxeYglAXOiyPd2aQbl52DvwOxyxcaYYcGrEvIZtito6+jShqLkUSxqogvJCwHqklxz03T/S5J7CTCZF4qsaLqR7adNEvbvJR1ZMmeRUpiS9Qx/vJPY2kFHdiTaF7O/saFqTE+Mxv3Z6eiHk0cYm5C/S6loWUMcSGwoD27bZH1Gr3d4fBKra+syXaWn5gYBpPEmtxaMXpLPhpYE2F4GmeLYkRPWG5NT0zE+MRlj42PqKXmmgCLz869kFUYWNEAbrJUc6sDz0AEjhDwN+bmlodOlmJu7zZQ2VJ6telM5ukekmt/5rV+pK/4Swig3lLyqfQq5dzE/z6wDfzmBu1W9SwufezLex7zl1auX8XZpMTY2151GIH9xFkybaCSl9g41jvzM49OL2Dw4j/Xtw1hd25DhSrqUMlKpxcOGYumPVMvx1af349H96ZiZGon+3q5oacRuy2FZOB6hvWF4u85m2tqOne099UZ8sMDJs7NzSh6kdOI9UIpwyjgwwOxkdieoGJLru2gTGeEzHE1cuwT/uFl3jCo3lb3v6pJN2KHWXgN8HxaNI3xo6D3NF/+x2CrGhGOAbGvNzcnpDFQMERTAhdeZw8F4RiBXraV2CeRwcOJ7aUibDgaVs8m1R30svLrEBNDtA0+RcjnlZcmNN/H0NIHRIN4jFalwU3CCWwHAn2PFj7KxiItFLFru6YqZybH46tMnMTE6FJ2llmgqIPA7N7Md1UCSPyjNvgjpNQWX7+7F0sqqjGcAZ9jQBBb4tmQu50qKtcmG0mfe2qzPi9cKubcyOChQYmgYM5sWKWvZUIAQrE+eMxvAmi/meXYZZrbH4jPzgdkgczXfWl/+xzdUDgcwvYyZIwggF03ht3/zl+sgaZxmwORyANUP4BQoRBuTc3mZiV6l+h3+FiciUSktcgOzlzWAxNLSW7341wuvRf1nBfCBUONyIvHFCcyJeXR6GRt7tdg5IPT6WKCCJWJ30L9OJm4gxAzDA33x4ZPZeHhvUqdgpdwVpRYUv8nIHZiXIOeTU9nyovlnMbIw+WKxTo5PRrU6KGk/Q04ONxSf2YwFxgclGGikNhVsAfVATmyUW1KyPMv2WLl/d2PqXihHnXD76WZpxegG1arjSLM/tsxkcAxCeImPXlOTGl6JINP8iRtK+bSUp+nG4flgtt/ZjQddn/oFTmqabzbSGWyFBIsznxMZlwNTPRIL1TGudbWf1jA5Y9YwudkQtk2TcxKlUXI74jmhAyM9ZP8QIOsi3hFNROJ8S3OMjwzG177yKB7MTcXYUCU6Si0yg3EOr3sh2ArMurih+EwY2KLcJXYGNgWfw13SoEpECLIe7eTDns+wAbFqsk9gnVH2IoPh+fL7HKb7B3xvkw8kbJVPhkEINoM89y5c5vtQxN+dQG5vYpWZOV0j+VRQPgGOYE2ONxkHHShy4Zu/8Ut1/oJMKDBbBD5NdTY3FPMfGk6CxPgGAAAgXQRi9ff2RhunTQD1ArEfqOxjQz17/kwaJMmhQVGaWCx8AXFDA7qMg5NLlXwHJzx8Z72+D7V5v6nyhhoa6I0nD6fj/uxETE+MqIdqa2VDJV0UbItokMTaqCG0FARt9j2HVjMyNBID/QNS/TLhLxTcJ+W5DL/yYfPfHU3jptSuQDmB3YHIOSaHpcZ/t9gxI2R2u2VR8g+MCN6c2Nd6cI0OQMZgMlkTsyEQaOKuRN0vS2sY20q2wFDlOs4Aj5LHAeABJ7wGukDQzc1iPXAroVDWcF5Rq4gdbU/sDWW7AA6Cd2QMp94k+3frMBDTQ5yNRB3zbcXzZFFjZMrsDT92YH6xssVVbIqJsaH4i1/7MB7dn9GIA+SvjtReA19uBM++OHiaGls0b6PXZYYIq51eCpMd9G8yp6Q0VPKHgTLKK25olc2kWCY9n1oFqhnmnKWSDoIcIIFLLz+XC0FfUiaD0JnNI/wAhXgLm4mfWdL/vyuZ6asTlM7BabK3TWHYE9y86LgKv/Zf/kOdUoLNpCk0JYluKSeuI4c4PtpXigIIiAiiuM48vB/jIDrQc5jLJN7Z3i6I3WJ8+tlnsbq+ZnIkfQZUlvTFotK86Pg89k4xNcQSzJNutRxf8gRQcwi0Wgiheo/vTwnhmxofjoFeEu24FUzulc9bQ5MoLusbhuExRMyaGNgEA/0Vq5A12UfWTwnm6bdq6qsrfdiUh5ng63LNV79LgmSvBRIGZE99r5Od698eg3DVMIwRD04OR5kDR6nWII4dgkWgeA1dNVcKgTjkKOG5pyQRqUY5+YtGXpNHnBBAdGS1czEtEAcCPyu5I6GJgBPiaSZDmtxsJ+Nes13g3mnjefPlsDdOYAeAOy6TQ9fBYswcKfcwKYGoy+3lYSgsewjC92an4ke/8fW4NzPp+E7834HzeW96TzXx/ShBUYcju9jZ3UkABD4erBdccB0NKhcrfZZ8zl+KeDU7NcXd2ADVbAn3tY47Snlkp0T9ONGFA1jzI/27EWL+HhQiPTeoTw1O5szvG09zLhoJTlV10cMhgy9otAILBv/Jwi/94r+tc4UiheBhQb+QLJyTjjAyuGTHh3F0sCdeE4wDhHQoHifJ9OnvVX/Fw3J69qHCez/59NNYXl3RzQBXDyelhibIji1xdnEpJG7/+CyOzm/jXAI0ImZSIl6ifdhbzDSQlkI9quWeeHhvKuamx2JqnB6KzQxp0VxATlMWF0K8ja104h2eaJHIgpmJPpsJGywFeNH+gSARzmbNE00mJxylGKcj/Y0XVLppBCfbTZVekNKEW8Womm2YeTDEwLAYqMUFmKR+ivfI3IQNZdtjykr3AUzfyfkFgUKeokhRIOcCTId29V2X51DCTAuDJra2vqkSD0BCqSGKQy3ohrHfX8rCTeMQ3p+ABwEQWJG5xLMrLresHCpMFEbyjeMVIMnNjXpihJFsJm4nnHtpyVSWNzRomM3aeHR/Lr7+tacxNjIkXiPDV+zjhAazpgheQ3yYDgfk+rQHlKXanCxYXIRlhW1vddg1/OPbM2myEjpHQAJsE4kXld/kOscVQrJCOAN0wxCUuaY69UQxYoMAQNhHhQ2F96Ms9TSf9qaEzoYGioODG47SFtIxKmjmjRXs8nq7o/Dvfu5n67wxSIyCzhkoItjb3dNm0q6OumYv0tX0l2OwWhE3jahJNlRHqVWTZB4+Vyzx8tpQK6tWl74LbahCY4veBgseRsT+yVmcXN7GpeZOKYX7zq7mvY+4QIlCPSp93XF/djLmpsdjZpKSE5QPmxKXIywkPhhqcGZapiEd6r8BZ+eoFoAW07Nsiggzng9ItsFaSFkYaXEk/8hrMNXYbDgGgRx3aLUAQyzDhqmPYQgG/XbCcdQki90OpgI5xN/LwsVsFEp64qU2FLeFIOpUilHXc6OyUTkc6tyChYLMTV68eh1r6xuWktOYJ6FgjkJV3jALSwNd2zHzfd3ved6UTUf+nMAy/XduKR0IDMGhpuFZgXUx5i/n9BdGBJm7kcH79MMn8eD+bExNjEkmor6JHliWznUjwnh94GsIpWpnL44OyN01yqyyWugdPXezDgi7Cnswbi8JE4jVDar2onZDuOjMKFcTeaM4QhX7u0sN3/EhtCRDIswbTFtga+Dl4dgezEht+uooJio3/j4b6t3Npd4Lt9JAuTdGh6vK/2UzMass/Mw/+Ud1WAIb6+t6Y5Ic0MQf7OvfAYEo8yqVsjYT/DTxr1CZdndoQzF/IFGBN0pTD8L2/IsXQmygd+B400hNWmgWERajji1cV2FFXNfjCldRxdOYhMgi9blnaJkN3ViviykxMzESs1PjcW92Mqr9PdEq153Uw/DXCX67JAXkRAsOH2pq/Cx21KBOfaFPYsLIEEXyYWR1MbIN5eC2ckI6TNvOpS7nTNXnVuFUZEPh6uPNBGuCktYpEJQt3lhCDLODErOfrFzGboCHBvtb8TvcmHWLDFOEDz8PxrypQ5YXQMRkcb94OS+S5/rGmnonylr9LIad3DB6v4mloaGxB5d2YW200DG9PvUVaYZ558uX0D7ekxJDjjAedeojQAnaKzYx6RqogT/6yocxOTGu2yrLWDi4uJXl1VFICZU4Tu3sxs7GZhwfkuUERA4iCvLpDSUmfrKY0zNLPEzWiqnguZSxSNQp8JZx5A3FnIreH0MdZD/ISripFE4OQifED0Wuo3vonVRVqHzMG4oBO0YySE9I8CR5s09h2uOjgxKWsr5krvn3/+7frsMXw5DxcP9AdlfMn+rEerIT29ui3NcjVSV1Ihw3/iIvELJqtdxtSlJvd8qIupIzz/LqarxdXo0F0iFSAMFtgGDVlVJOvs8hfLZ3hbjiBE1xoDkyMvEUElkxtKG62ksxUu3T7fT44b0YHR6ITkKUm6zKzWUfdT0KTxAe/AJAzOSFQC+GcC3RTEwtabALasqigmkO4sYG43ZSRnBKO5RnQELy5JXX2By3BQKgsRK2H55tvsyLM1cz1fiJsiM5u0qs5F+XEkUAB7TJ4lY3ZLYqc21vyg59RP5+cC3pZ5ZX1mJ5ZUVVASCGBYI03f47UHFQWyv5kV4w2TM70K3uOBs1/0kpq/LZfg95yCkd1BXzLVOmMhTP+6O3Q45CTz03NxNT05Ni6FPqifOHBRcbStC8y0xmSbs7O7G3sxP7W9sq/76MovH6+QxsaeYbVIeCGN/p8E32ymwkr5V0439JaWwQyYYqABLIfyByc1OZNe6AOKGejS0aLmMIJLtvGWSaigR16uTkUOAcIyOG+5S2Q9WBqPRjYoQUye+38Ld+/K/XcUt9u7gYR/v7Sg2AI0VSOA1mVSXegL66mX63tghmPjzaj4b6bfR3dygIYHBoUGgVDwOkCUBghYS+V6/FzULbcnUNq/xGG4yBIIPdK0i02lBOrVMvI/lyqv1QkQqYQN/UHGUCtEYH49HDe5pzcEtSrsnEnsGcTioPa+HCQUNi0Mvm4paRKlVDwSadzs5EKolvx69ILvhVESw426YNhdvP+/rc5QRcOh8SsM8xgznTIuf9c0uyEEkjlMEm6faQUoVSeUOpp5aQjWoGVSvNOOUHQXPc+hZhUp6pzEwpidLqgECd04seKLgACTwjAp3NyXiG76PUQrFcEilZjHYABs+1eBFijSsDC2Jt4jjS5ygQHFGjnVazmjszL9iIIL6TkxPx9OmH0hwNVPo1pOYGkL+4Y1NUonJTyFvw9MQCwZ3t2N/aivNTx/y4iEvOUwpvMACUQSBtqNwa5A2VggfsBcjthrwmBeClzyL7mDALq9UARbALt98Iry8PddlIsE5AF3m2+bnASYRCxd6EnEy/NDoypACHzk60Y9jvJYrX3/hrf6XOlbuyvCThFpR4ULvurpJSH6YnJmJosKK8HYa6yqa9vIjD40Pu1+hqhQFejrHJCQWU8Wb4wGFy86DfLCyImwWUjan64dF57B2exM7BcZycXcYVMxvmEir50ieQT3V3lirpKD25ETtLzTFYKSsnaWx4OCrlvmgr2pNafz1FpzCIBN2jnGVDydj/8Ei1v1xDi2T3OkNIXhB9aKa4BTjZARVa9Ss32JfTJwQxywMuyR1wJkryekACdFXIQOgTIbpycnJbwVFDHctNpttLB5p4Pw5HIA4F5vWXSs87toZCyFwSK1gh9TdIPGClcwODCnLrWGjqGYnAFfH/Oi1oZNNormatE2XWMSdvYEDjLF1uXt4fSJ7Cpk8ok5KvN1YFkG0LNnnkcyPMjIjN+w/uy5BSosZmgBrF0Rm8SaajQpPlC3KmPv1gdze21tYk8zB/Dssz27blvi6/V3HtEDBKgOnPwNvPamI+V968crFUPXhDOKndKGTupdhQDPBBrXN/yWHL54LLEoAR1YCjfLjgHKoA+XdkqCo7bSByRKMeL0IouPaF8Fd/7Bt1dCY4nJ6dHgctKBa7aI7GRgZjenJCiw5SoyzENIlncxwJXm9rsAH99Oxs9FUG1Ehqcv0OxsJhLK8syw9PBvBbe7G5cxg7+8exh0/bxZU2E4xpzxB8M4nmkab3dpiF0VyI1qZClFoaRGlBFjFcRb4BFYgsH9fVCjvOETtc18rRxUsClxz8JPbi8pKpNtZmnfKnk78cXgtdlEfkHLVIz8SG4svG856OU+dzw1D+iHmQGmHdULIzQ2HLcBU4mlPLDj/YpKFWPT1DDOdNpTL1GnKl2Qiq5ZXw54fJBhO6pXmRg7YzApepQexZekRKcL6HfA9TvhZ/l9IReJ5NpdC5ZlAzZ3Fx6x4eE4x3ZXIvKFdrUQx/6ETEthyLAgRQ4vcqyL9Y1I03OjoYjx/PakPB8Ib6Q28JWEPUndWz7kGZQVE6sUkv4fchnzk9iQNUAUeHug0BThjtSOCXTGOygYx8SeiV2ajpUDHvFDnMjSN9ZM5quznWoQa+13YWZmNwM3veiESfQTcRSabNscH4c3xevD/1vupDG+QahUQIfuLwYFW3stJGWrlB0WHdCC1VdfCNrzyuy/5pb098q7aWJhl5EPDFnGmw2q/yA5qG6DBM8FPaOrg8zLJK/0DMPXgg2kdRP8hiK2Df7R2iGzfi7dJqLC2vx9LqZmxBVzk5j7PLm2CUm1DcL6V9J18A7Q1z9RiIt7ChmhpV5g0PVzRY7gDa1iZ2jIqY1YlwmqFTyi8kGthskZqOET2lGA+fkg+NE4aNvFeUwOSyErVTKoKukTcF2gQ0mzeV43s4/bKsQGRawBVABiQYMru5tikjcZanNXHVnJ9lWbv6kRrGnJRU9tuWFweHSTbaRCGbBH06MHKSYiqLga3tQJ2cbrMAsF5XeS7GR4LmlYMleBj6GKgrmjRuzXORcHk/bDQOCtxnjw6wZzPtSYAMg1sZl3bJ23xqeiI++OB+TEyORbmPUq/NmzldvO7lyPPyQBo3JMAvFrS4lPSVDJ1rNUk0IBeI6qNbMN9UidGRO4DE2xRgkzinMhWS/17dZFu+KF9V3lrq4c2HVIWDMPnp6RldanNpznTzTgNkJ7xnxUCTjHdU4skpl/AG1hz9Nd/2ysoDRbJGFD6aHa9zepiLFTr9x0aqcW92WnGKXUSFyCXV/mwMZIFNydBlGIzDRGWgEvcfPooRFJg9GCZSOjQL/j06ZhFvxKv5xZh//TZeLSzH+tZeHNcuFbBlX+50Q+Fcm24pLx7WFQ/SG4rNDgjR39cToyODMmgBOGGuwHVOb6c5SjoZTQ1ihmKr5/39o1hb23Ri+mUS3yXGAh8UtxQwqDZUSyHaS80y1Oc0YmygbKk0swDh03BPzqLOdZW3QM5mSvZbbChACvoqfNVBHwEPjjDjPKmlnCJgWYv8NABmVqQb2x7hpgYhtbCZjhp4fW6Ugk51NJfQXyx8OxIVU3oKNBozT8xOYCwAEbclmooMQG8sW0kZTGLFA7DI8ZVeKvmLJNswDGaQSMzMTMXc/akYHKwIXRQKyetzI+SKoRBasAAQW5sbcmXlRkBjhoaqCDskZTNzS4lrqBItqWF1kJm77zVhMm8eNisIjTIa5BJsFRm6HJY8Q2Je53LS3iZiWRB5IwvwlMWciNF8DiLEyle9RdQ6dG20PFOT4xKbKpYJ9DcFBtbrlHpOY9SzeDIyUKdGZIoNo3xqYkQDW4KSueIod3jDbCZuJ4innpTDJscMpSCJ8cOHj6VBqQ4NavoPXMki4DSC8f3Fi/l4/uJ1fP5iPlY2dtQ/YR9m0NsbKn/p40yIaJ5s43zaTSk6AMIypB4K3U2DoPpa0rcgafAAVsbtaU4kFO78WgxmYlPI9DlTSLQ5ddw+EhQW+RCRujdHWxGEs0WzFJBNp6i7HGDxaPDLv7eQneRAa0G8Olk9aGSh68TWJB5RGrM6m6tINpKafcPtjtNhw1G+0Kvk9EFKRPHzzi/037J/gm6mJJAz5G2zzux6y2BaqYotrbZKVu9nBQE9AjExXT0oZZtVgrFx4A/y2ngAlLbcotxebAo2otS242Px6NFjgRGkBpLZlEmjrhB8M9EX8h7RHq0uL4swjZLamViYb7ZKPg8CqJJPhqApKExDW88VLblPcyUdGh5d8OdRPnMIGQ20Nwf/n8/SbrLMn4Dkef8M30nSML/SyuIvkX/rzDSR03DoOH2TEcDo8LC8QeDqgT62EGvLhtIsMQ3P09yq8LjaXffktymqlXLcg9AItt7Xpfwm4EXlsipcjOaXsgUTeUvlgaH7+yuSG09Nz8TE1KRySpu47pICkt7lzcLb+PyLV/G9H3wWC8trcXTCwuCNpQwfvbck3ch4jwz7rbuiBBvo69aGn54ci5npCbkeFW5v4oyo0u1Nlw0S3pne43woO5UStIV/G6DB/j6vn1QJhrBmZ3gRstAgsjZEe4mEBlCyYkIAbdxJqQQU3UnYNZIWmOJyQYJFDUUGkxY8sN2rOFLHSFU+OKwt4lZ1H+Uwad9gsBAYTOfbKN+uSg1BEo+lGuhbSpeoY46ebKO9Fl2G8tbZ8JR8LD5Oake6+D3zekDjevoAK0raYAxWsSHm+7tf5ER3hhZAAh6NWBjPzMzIMFLycvzRFdqQPRfd/zid5EpgCX4QS28XFVIm+cXNlW51RjKVvj75ZGQSqkAEEN98S6XnmNn5zKZ4P5RlEojKlto+75S0IHRsNFVSyRWJco4DAT4qs1U21F1JmeQ5Htf4Gucy4Flju817xWSHzUS2mWTxaSyhQ1SzRR+e8jb/sNpVZ3BL/zA+NhwzM+OCAyl5uLmgibDL6TscQ3Ii2gniMm4SYFlcbEhImJycjHsPHwhWZEMJHYMhjJvR7n48fzEf/+/bfxrPXy3E3gHschjK3lBeQBkWzQpsLUH1TthVDQ/2x8MHs9pQSvMgs7eBQSEbhViaPRkfgkJmA8KczMjGwkUJaNu9lEs/EryVZKc+jY1LYwuM3OJAuBZmIAJQXeIlfwaafCzTGJKFedsAAB99SURBVGrr165uSUIoE+S2C7FWmUHv409UuqQeQBgYfbtiQDOkjs6IgDn8EfADhAmPEhnU9EJ9IKUi/Rg3B7A5fZoFg2ZWWKFr9ag8uUsloXIyYlFwtWlGItYyNuhkTGArZv6xJuxEVlsscqFrSpW8li/HkyePY252NkZHbbDCB6cSL1GQPCczAI7a2356K7G2uiJaGpuUG4dGv7enW0gtJbVcmJSaYRKvbbvSHC9B55lHyfuC1sXhIc2XZmY3KvdAGdnQ3OpSYCtEb19sc5Ipua3ovXSAFriJ8GJsTECQXzuzSLwTYQMxb4K5zo3KbZRHDbrF2MAtzPcAQKygKPzo7GAd1GJ6alwbaniYuJaiDFguz0HzjjUdz7fT/v6JSJGUDnjAcQISDE24NfLjx0+exOCwrW6V9I7mRKDAecy/WYz/+8d/Gp89fxmrmwxcz1MMjW+n9zdUGqRQm4rhXtACHx2pxocfPNSGGujri66OUhSbQhJ8EEUkADDcpWkSWsi8hlKIkgyVrTl5gAL0dVgX7x9wU0Er4iaMKLU2RlvJylIMHDnpczNrdoElHGwY6EAcRl0dnXKSxesBaQv+hYooJSBbTS6MBfdgzJkExzJjYVlTezOH08D1RuWgFMsNTaJp2f0JWBg7gQttJmdcvd9UbBToNA5iYzFaouAv8/BEqhUBOslHxOSw2pX340k/IhnCDIjN2ROay3vO1CJKva997Wuy5wKGBwlTv+fC0w5AaXhMb4P+aOHNa/VNkKYljRG1C4voFhn/KKcK0/40amFeKGa8okA9W6KU5jbIsnxnFCc5zOWlblSNQ+p1p8BApJU3u2U5uGDhJ4E/ivpEol0V9OcNRXVGKW+GTIuS4xEo4mMPmYGbnBNDPZfU3KarifvX0i7pPs+Pw7Dw4z/2tM43uH9vVrcUhoiFBl4MQzB2N55wfFHq0T9B3WDGwWKB4FnU7AQSJaKuh08eyWBQntfsahmTQM25jqXVjfjuJz/Uhnr15m3sYhBJmUcDL2lAcnJIHDNP1iGbIgFv0oZ6+uGjmJ4c1/wJg5aWprrQSegwlBfbe7v6d0kNsOSCqkOAXBO3hXU1PCzgW2D8pWXfVPweP6e92KQEdvKJcuPJiQ+nkZ7wfU6QqUrqqYqWp/MwkC/w9xg2wz7wHIhozy414urDxMIgzaRRQ2tJrxF1ohyWuQobqll5x5iI3DAUT8ihAulqPnmtYbPUXV4IGhan21aUG3qYlNZIWrxOf8u76Yf4Rz1nAnF4vYRD8Ae4XZjfQWKmKsej8B6k17/w9RgfG78zL2FgzeHFItdXY6NaBJyKuJnevH4V21tbYpdzOwFwZaoX45aZqSk5vMLa57VCkgX0AhDxrcMQ3hQufnVotkWvOiwkJ7F9HBvLvXcqsdOmYpNubq6rJWAOBtmSvs2q87oOPA5QxiiwIKiwuJ0QbdqM1INbZ0lf6mf4GZaipblda4wNzWso/OTf/Kt17JNpvrp7OgSPX8MrU+YsfDhO/gN5grOhiBOp1xujvZ0gakPkPnmJJKnG/Yf3laJAUDU1J3WN/eFuY31rJz79/EX8EC/pL17F1vbe3aLXBvAoUL2PSZmJulIAzm1QWNjTDx6qf6LkQxqAYvf21mkgvF786wBQOLU5jSXoU8+AmYvlAHzgPCxmLcsrm7Gzgz/2qaglSA0o9XjtEqHl+JJr3jcnk+v398b+nukw82Exma9mzhqNrY1bSjJ4we1HX/LmIGPYjk2oT4VK6WAB4XOiZCAhaIAjWYhLbShbJ3MS8nqVICJpO4xxJ7mLJcEtkIKtAYVYcHbfxUzFYkwdcheX2piUR/w9uVKVy+ppON0ZjyD440aZnBzThnrywRMlWWQKUOY3Ut7qgIiCOKEwb4jXXF7CtOdAlYb7D28o5pqghXPTM/qVCFRY7yx6NjLAF4BGZok46MwHojiK6NFUFt/qgEHazhxQ8zKV57Y34DOB9I0v4LE2FMNcbihuUwCpunpgytdyuS+q1Yq8Kfh3gCf3vjamkeiSclHGoSSkkDpiMjYg3f7eQRT+40/9RJ0Xa7+5Jg37qLd5EHyg9CRb27vSFzGTAJlraoK23qdegYUH5s+mIhhranbGhvrlXgdxpfxTdvHG9p5up8+evYzPnr/whkrsFFNVOexSEoSgT99QbHIWKPOxxw/nYm52SrGW5T5QSE5I2AsI6WiemalYzu4EO9NnGP6xkRTfmDhxlFhEVBJStrG2Lp0OFlgwRXJiCDCudVI2CuE0A9WirsZQ8s5KmbIkQejijqGPksjPjrKUepxq9F6IF/GmwPimpxOGQmI5462QkC3SKmDnc1NBKIZpge0yD4/+iUBvQCEFmkgkx+1k1NIhch4Ey/oqRbvAzGhubNa8R+Xx9o58N3jO/FleHxuKxcXsis+fzxFK2fT0lIwpybfFfcm3oZ8XdB8OB3ldnF/G1qadWVeWlmJ/d1ukVPuCe0NBfuWgYeHOzcyoX2Hx8vPY+LQZbChAo/fUK6BqNpMzyGS9jWATpI+B8dGxkFCetRxuRT9yIgjVyPYWJFzcjS/EVdVGZbbZHNHd3SGAxZvJQRDcTMp91hDen6XQS8lK4P21qtfFpAYrAMlPahdR+O1//ZNWcBPnKdY0WU2wa8/Va+zwwW/taENBH6Kuh5lb7u3X4uBEF4mUAK6ebvVPzCVADOHHsREseQ6xFV7MLwrt+8EPn8XaOnGi7P4EQghpMTJnPpYXhr5ubwRhg/JxQ92bm41qFQYHiFI2GLGhPaUDrkBKsEtxkJzo8mpPLAElJQiZqWuIub66ppwpSjAjfgnyvhseckPlYSlhxwy82+/qegvWKEecHyzKf2rw4Y3xQHKWLosHRx7cVomVoQdrwzUV/VTSIJGLhIsqokycVDN1iQ1FaePQNcrUnIzIkYS/Bk8TtDT5yCWdExugCZ1WkTzZG3ko4rmBxAZxn6y6CqGbkw0PUuvAhFZtMvKb+nnPbSUvNAW+WYnMIqcEI9bzeP9QnyXhZZsb60JgGcnIDyahY5RQHN6oF2aJ5iSetKtTpedd6uHxsYAYWdolv3F5ljNwZfCK026S1TBKUCxSUjIr7SNFz7CBToiEFShxJMdgOcRiTddCSgkodW+Mj4/bc14yDHwUbRbqdHnKYgxxmhU/BPjBXsGQc3PH+jB+PsFyhW/9/E/Vwe2ZlkOn4UuI0im2zEdO6N7dV8nHcJQGDCSlv0xmbpegZZSa+mFFHHja5LhKjivCK+TPMuqvh9DBpbVNzaP+7HufxOLb1Tg5RbJA9LylFxKLQUxMcLrGm9pQZLA2RW93u+ZQjx4+iLHxoejtJVfJkgxpe5BUpN5BZeCJp/C4hrIQs+8Di9vDWGp34OKDOD06ke85t53ppx4i0aPIKUfpFAZiWFwuCUyVUj2e6ns506aHQR8qaYJg5VuxCOSYk4K8uJ246dlAiAjhopFi2D9Qja7uvijK1IbZyjtB5fSiypBNcxv7mjpmxfO35NJEEr3stUktAbU7EaLa091r5K+hUYsALRVuQNhrwUWk7OR0hhVApTExOREjo6NabIAuIJUcDnDX2FBKDmFTNTRK47SxshYbq+vaTOQIA1VbIoEFN/M+YG+zTpjzQG2rVqoaQ/D8hTIS8IbBJ9E98AeTcQzPipvQdmou3e3y5Nws+0qmjKjUPzGjZEPB0pDeT5+bb/b2ttYYGOgU64YNpcEtYXfJ8kC+7gJHki9Ka1HRQzyHnd3d2N0/jF0MarA5S2nzhf/5b/5hXfZMiouhlICqDjxb085jMzlSxjuQRcscBim5nWTblTiB/kZs6MaCZhNsqoH+3qgOcFN1aFdzyu7uH8erN0vaUC/nF2Nr+0D8NjBM22o58UGlX/JBc5IHwVdA6A26/R4+uBeTk6NRHbKkRLm7TRYJqhQQd8wxLchTOIUpBUWiTUNCzTPwab+xpOD02PEr1xAlTQhUY5+NQNkIqGwZ8mLYyWYASpUkOjX2OcRYYjhx/hy8IHqKFLJ2aeX32aCGXu2fkL9QFQ8NjURffyU6leJY9HA4OTsZwECRS72QNr6wNjPNtblhIDCyIBjh6EgDVfqt9rRx6X85eTk08XOArU5eEioBehPSR6amJuLJhx8okxY7al7n+/dhv0IJMFEMyDd8L1YW3sbu9rbS5+HsiZmAt6E0Ufx5npGlGDy3kaEh0ZgwmqGckiU4tgsZdCGqVmpjyjT87c03hBDNWhSLX5bflHvvtV6yO+NzPjsVwIL3PpxVmONynW2EAE4oBAdHVX6NlHp5TCAnJDaytFdGirlMiC4BgOAg2oddQk8qGmmD1knhv/2zv5O8zSGR1mRsoprw6FQbiXkRvgXcIjnQCs4W9S8s8+EBvLZdBlBEq9Ys3EZDY91Rj2P29uYEZrMg31hZ31LJ9+yL+Xg5/1Y73eu3oEgbZjCSs+eEitRLAcHDIUa8NjWFQ+hwjI4PRl/ZEZ3SC3GC6nZwXAunFocFpxN9obhdaQrvuRIsAeZtpIXXxK6m/6G9ZhVzSgG1UjqygCjVABb48OUKy3uVNwEZSR7q8uDt5ZC8sCm7FNKFK1PWFhGvyWtJQeFyZDVgQG9WHRyOfuyjy3x2HWIAyBQmUWvEDJBvnJkRmdFtqJkZyXtCL+Xczta2gAxmXrZiSDqt5HnB4iM2Zv71a90MaJompybjw6dPdUN9+eSWQxKIZ3KBAsCib9pcXYu1pZWoHZ8IoFAvJ+0XHo9sQBA1ghFM2wKq55aipByoVHVY2QcCNYNJucp+lvsSyStmeLQ0ucSk3GSMDZjBzWbjSpthZv9ALLIp5Q9wiq3Z04+NjR87mcNjYxUFQxDaza1nIMOiTzld5UifQqOqAwgOeOGThHldj+jo7QvC4cRzPTqOwq/+zE/UWUDscNgP2+SX7tszAFvjw6Mz3SwmmtrMAqi43F+WwGpypCKyKt4K5lxRDjCgO5EYC18B4fkDFW0qoGBuvvmFxfjs+av47iefxcrqpjYs85fkCXo3R5JUPJm1S1t+i9SgTR/C8EglxiYGo9zvrKVs5OEP1aYp2f74DKVmyty1RJoPq1EPhxOLUu9c6eFnYls31GHMJzWtpO0X+nA1b4KVLkckzEfoW5Lph1LsHB3Jhspe2DwYoWJ6f/hL2GVHdl0JMufmotSm3OEk7O4tR29fWUPzjs4uNcEKQ4ORkVgY3LAqtxIdR15zWW7XmI1EeNi+PShrmSnm5p2dpf6HlMqODlmPLS0vq6SkPx4eHo65e/fUL971lIkRYatzE5Izqke5t7O5JaMf5nOMD+BZ3tltpVtKtsySnbcK8CCsG0CrpPhPVxfM26gwVPIpZcM3sPpUUtmxFGDNcUslAxnZXCfvdn4FEGKQC0+VUHNI4PTioHpA9awhNhStCSAM39v2aUbzONQ5yPjRkBCo2hxBeioVQ1NrMXqqVcUJUQXht1H4tX/xD+rU2cwNtrf3tKFyiccA97TmFG+OYc2Lbup6uGTJAmPPTgybWSFYkzdJSNa5BnkMREEPQU+IF4GixEkHlE3g8LOXr+IP/vhP48X8W21cTPKzJVTWupg+lKQvSTcEVN/d0xX9/T0xNNKj8pK+jsXBDWkdjv9eRnpAmhCYKVsIcqTMNpqitakkXZICsJNDDnC74GVsodnoOEBd3ej7a0NpnuQITy8s3wq5RDWvzRlZ9CS2dfaQsoH5Ut39DbONd3Ftf/HbeoJ/7e/e0NgSxbYOm8p0dN7xB1n4HGiGj82qZkPIQzDlwFqDZMszSjKQStjeCEl5zoguGXLSY1LC8f2J28F7XuVwyjviZ3Fw0hsrlFm3u4fGlLYcVpTI25ub8XZhIXY2t+M8+ZCDBHLg2DuD2tmHIWF5cgJOkZ1FOJHt7eof+TmU7NLcXVgx7IMoBZ4lVFEHoXw6GPZmR14IxkZ16amoKpRucoU7FJUHHuuYbd6q958YG5P8ZGi4X6JS0fo0LzWqJwctVUlNQlZRmAONc9HwZzvaO6OEaLOrW7NDZm0cWoXf+fc/XQeqXFtfj7XVjVhZ3ZAKlNMSLwiU4yIAi72LRZWRMtCpocFyzEwOC86W5ZbiLRuFboH7K9WwITQoewgbfXQkZSQ1atMtLK3EH/7Z9+OHz+ZjaWldGbGUPXKtyfooD1a+RL58pyEgH35PD6VRd5TLRHSyqcluAtcwimTyItZp0PRxdLqwLwBYPXMibKMai6DuOr0Et9cgUxLqBVPZXwj5KBMpCShRSDgsIukQX9G0pPcWB8kLQ9s62ZtliUVQ6gD3ehHUC4SlGVbkZqZPXd/cFCvl+oYsplYtcmTZHFgcRtyM/Grr51JoQQJqpM+fhS7/BgEk9pVgBaAMwLlnZ3sndsmm3dt1zEztVOAKB97w6IhKL0pMPn/KSumK+PvA/yrzEpm4uUmZSqSmg+otLSzKI4IbgQ1NOcdrbIJtApeRz4j+lWQXhT8AULREM7NM3bqWTLQQwyp7N5NW7Rbl/FwHFMLuxzg1EZKb7Bor2lLNfEhueTsqUTLiN3kmelpjvJOCAALD7AzjnUGtHYASSW2QgbCRVYqbm4esBsodPo9+LrdRbMWObiCK7Z1xXWgQ7kDmr1JC/vjX/1UdqTjQOAnbnz9/IddVbhF2KWb07NQ8yYevxBvC/J+baWykIvABBIg5Bi8OiolDlPflMQcE+/QrT2NqakpsZSby/EPv9HJhOT579iK+992PY3l5TT0WQ+AsTxD/N9H2Pfx0DhALprOzpA2F7II6nP6GBHFujryhzH7ilmEIarNFxZAAIqA8xRPikrQ9R0zSR1LeXV3gJXAd52fcVubFcTPpvXaiCs0cP+cICe1LG9+Si+S6qP3mPgm0yNFDZo9wMBQ7OJWbNY5gTLGi9PRjOUVRbpTaOxVXk/0R5IMOMKJerluUL3paG660qjcQClaC8Gpxn+ZQzBYVkUOTfiJeHVUCiSmUTkS/TExNxdT0tEqwm2s7yTrFAyfhKxNuxViwOxSjiZ3tbQUzrCwuxR6urzVOcFyyYM9wwPIs3O81+BqQT31Js6SWaGRTqZzlpjXzhpvWvnoGVXgelHNU6ipz0zzKjG/Iz95QytPCYOjkOGWVYQoKagsK905KgsFKr/p6/C9wK2ptNVfRaSekOuJNSM+LmVBNM1jI3WALzAM7Oro9R+ztU/rm3hEMnSNtJvq4wnf+x88pLIAPGa0QLjoQR4WasKlScrebQ3/RS3Aiki4+WCU3ikCyDj9EdvvFRezu7ghZ4wtUjKzTHIDF4JAFj05oe+8oXr56Hd/59nfi5as3sbt3HLXapbl9fP42+9LJxDYzk8Cs4FJbS5TLnVEm4byC5wVarFK0lmB7+4YS513DTRNI3Tf49Qsxgkh5dq6FwelNOjwSivMzNGLEsYBSUeY2R1dnm8pM0CEoWk3N5irmJAhvqjuEwP7lyXSfzcQp+/5zvBUy2tbRLntq/jvEV22oo2Pd1HgYUvaxibJXhGg+zVBl2nSAyLQT2XaiQIF+UW5RrtFnOOf4RqWu/fxgnJuECpmY8G4WJD3u2MRE3H/wQItF/hEa8NsDg9EFNx/fnx6IEhBmAs+Zkg+o/GCPPgUU7f2GahGf0X1eATCD2Fg2XBrOMndjLdwJ+4qIH4tiIrDQuW1Y2PwswAn+LIwXPgNbs6HBcggDmw/gRbnEx4cy1aydnujZw8vkAiBkAuqamUGkc+BvboMdOe4yOjonyPtS+rnVdSq2Q1kaQLWrVIdVhtNzwVpZ39yRjbgQRsix3/pP/7zu6TqalMs42D/SrgQWZJKeU7azz7WbeZMJOanLfaSid3iGIg86sy0gq8LwhZTIjfT48WP5DszOzEb/QFkfDKc1fdPq6np8+uln8fyLV0rhwNTlkvRC+phswpGoOVfJtJ6DHzpSqa1ZfVp/hQa+V5u8vSOJ5zCikFTTHguaY+Ba09sXIyO2ku5obVLdv7KyGosLi/Hq5evYWN+O02NC2C7j7IRaPiWet7Vo7tXX2xllonSKlEMp/zdHnaSbKhuLiH+WYmrYTJJewBBHk0ODndMn6qFyZWNrSxsL4xrUpyXSCnEsEuiTJDFJhs+i6uzsiXJfWX7t3Fo0+7xHiLt6HogsBf0nF6MEQdO/sUh3dnata2tulq5t7v59bdKcYcWm4u/LK49Smx7nnU0vYSAcHh0IQdvf2RNKimKZz1klKUaeHW26qRCCkhd1dnQc71B6Y36JFCPJ/TORl8+NchF+qQ9dfC8I0dvXv5uA62Gy4nBScgfDc0p1O+rCkmEEcqhekWDA7u6SLL+ePL4vz0CGyvTiJGsKDDo1IAWNiRIPdYTmrztUWeRINeh2GhomSb5TYJJI1mtb+jsqrakjfusX/2ld8GsTk2fcPfGDrsXm9k5sbmyJmkJpACTIizXjOm0oKDi9HdIF5bqe8kGnV+1EtxMEST6Ye/fuyW32wYOHUR2s6sSXuvVdXVzBV/NvtKE+f/YiVte34uz8Ki7ypkriQ97EFeXLnS0yZRH1elEgRW8fgW5kUHWKiEpTTEMsxgXBbcC8zS1SGM/OzMXo0FAM9LTH7c2Vgr0WF5bi88+/iIXXS7Gxth37u8S0QB+y53prsSl6uuG7cTOXJY+HO8UdejcEyjJ10ZDSgxeNCuN5D1ppfI0AajojpggDSuhEewcHSlUEYyLes109FA17qxY1p7/mLpRWsgFri96ePiFyIFdk3irQjCEkPEICCPB4SNIOKVuTJyE9A5uKuRivj/IR1TUAj22Z/UUJqxtfrAyzByiP8RXB5EVmLscn8m9obfbPVp5VW5sCpKV0Jovr7CwOdnaUGUXZR+nIzQTE707UAAQHMCxvNhafO4cQa5DWBMDAolAADxTUcB1BY/MNbB4qKPPpCfnEB9LSDQ/3S6WA/Gd0eFDlOw0+oX+MhTggWPfchmyoXbh52QLgAlUuBjDt0dtbVh/MM6I0t+/jtSoGHXrf/KWfqTvG5L0/GScqdT81KaUQU/Q3ZJ3uOOuUk7KjzUpW5OIKYUsOqTSU1L74SeBGu7q2oiaTJO65uVltKCzHOL04tbj+QYpW1pDJL8QPPn0WSysOE8bo5BxgROFg1kzBuuZXL2ATKjIDvKOzFOWBzhio9EalCtwMFGpaktE6+HXXSh2fm7kf0xPjMTlakQwEL3dYIa9eLsTzz1/Gp588i+W3a5KYCPWLkE6quxuTwy4pVeXHJhOZhEImpTGvVcCkSL7IWOg5DMlCbHUJxfzkVr7unIAQe2XkQlNMj9cY0dqGorYn2imneWDc6ixobShQSxAjLN8sdYdkiroUKhM0JJm0KC0Q5rwlDcziHGeZ2P240BKLA3NeG6BDB2b25MuEW54Vt7wNThz7c3KCFQIctlNZRNMTcft3d9Nn2hQGFFKgBnOag/3YhjMpu4UGEYNh5ctVNjEweG20DbQJmUis7CjlHxvyZ1M5BI116h5KYxJ6ZJWpUM5g10MIrmms8xA328kx2TowH+UWZ8Wfnt9oQ3EoWOV7pj4KQjLjomNurjOYKVcSxMrB6tzeKtKunV9oKeYLpfDLP//T6p+lGCBehMGZTpmSkBamyyguXymwakWbhCEgpxCzBl4snK9sAQxiJf3NBZqafcUvwiujJAGUoPSDZEmaIT4NcMox6SCFndS6T37weSwurcbhEfSTszhFKg/qog2F4I44RjvM3v2TRHtA2WyowaFyjIwNCYn0qW4pNnMNkDzMGYeqIzE1PhoPZsdjRN4Z3YLG19e34+UX8/Fn3/k4Xjyfj7X1LZ1cYmMXm6OnhyifTtXj7ahVv/RSrMj1jZjdTbM0G5ibz5jPLjuk8sD2D2txcHQSB2RYMXfhTeJmW2yO9q52hQCA9HEAWRlrriKJ99h7XZ/jFOS4HBycgIP7enrU78gbgSSKVpeAsvdSkDW3ow9QbaYW9FD0cincIDmmvh+C1+XVKBsuyil+9jnlEYY9mKuc63aCj8hzLpcH5IBk6YMrFsCQPQCMpaU4Oz6WmLMFj3f1RB70ZncnQAzmU2wqDgoOTAbr9EaoCeCbKnGQG/4drwvmiAEndGEX55Sj+3FzTZJKyDL8g8cPY3xsRHxQxxg1CPg5OUcuD2/1yLnHl1QjhWhq5XZsFBkcyh09FnOoLGkhFI7bHWNYXr8MRdvbo/Av//Hfq8PH0hznzvPbvgiUZJQtfGA0n2woBGNArnzY1NNYb0HyzKHJMqq/IdCZDXUQaxvrGhRCOGQjfUQ69+ycGMZcu00N+D2cCUlZWFgSg4INhZARzP/o9CzOr5jVGL5nM/35CKx0U7Hg2VCVLm2o0TF4ft3q6TgYhBbReNawqwKZa4xqf188vj8dczOw1yejo7M7ri5vYn11Mz79+PP45OMfxve//6kgU7AGLMb6+joE13d348ZKmBinZNroOvVTdOYdzGsemIivmrp7XsUORdu0s3soNgpDdB4crnPNxebo4mf0dUuTQ96RTnp81KFUiVXPIPo8zk8u4oYbtF4XGIHGCOEeIeOQSElQYXMBGnFrcOrTO/hSde/s0LdEelV/Zuk7z9h09lshpRhDKqNKtsbE5tTi9JyB+aWQ0Pa2jqhUEOUNRF8fDA/SCRtUFQAQ7GxuxsriQtQODxTORn/HhpfsRaMOJxI6gM4jglxKAegA8cOhY+EbKcVCzAJWBcrhWa4w8dM4PNwVfxBUdmxsRHo/zFYw+Md7UUDG1U0cn15rjcFwp3STGBVfelQJLfBQcZFFjYsw9VSE4pXV1XizCMVqJ67OznT785xIyPz/nUeoTECrUDoAAAAASUVORK5CYII="/>
          <p:cNvSpPr/>
          <p:nvPr/>
        </p:nvSpPr>
        <p:spPr>
          <a:xfrm>
            <a:off x="27679532" y="9154432"/>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94" name="Google Shape;94;p1" descr="data:image/png;base64,iVBORw0KGgoAAAANSUhEUgAAAK0AAADnCAYAAABsbNZJAAAAAXNSR0IArs4c6QAAIABJREFUeF5UvVmPJOmSHXZ83z081twqa+vuu2vEISEI0C/ViwDpSQQoSg8CCFCQMIIggitIcIa4M6Pb1Ustucbi4fv+Ccc8q3lZF4mqW10ZGeFun9mxc46Za9NYK0w91FhhaFPU5RPUkME2emjoMI4tmqpEfs4xdiMczYMBG5oy0HQdjtUZhmXhcnuJeLGA6TowbBOapWHoOtSnDNXxjOpwRls3GKAwmYByDJi+Ay8IYWkGtLpFXzaoyxKwTQTbFXTPQdMPyM8ZDncPcKDj3dUrLMII4zhiGDu0Y4Wmr1G1LTQYCJwIru3DcmwoDej7FqPSoVkenChAvI2g2hPOP/4NpqJA4K7hJa9hXf0GSK7RORFgGLDQwpgKaH0K9DnQ1Zi6AX2n0NQDyqJBnbeo8w7TBFieA0OfgLGAYUywAgdlU+LL508Yux7bxRJRuITlJFCTjrYsUZcZ6uIIL/Rw8903CJYx+qkBMMEyLLSjjlOtQXeX2Fy9QxCuoSkHmuIFNKAAjJoCNAVN06Dxz2oC5L/Mv/h3mpqgVA/wS+sxDA3atgD6Bq4aoA8t+rZGnqZ4fnxEfj6jb1v0/YBhVJiUAU2zAN2GZjgwLReWE8C0bRiGwXeBcayhjy0s1UNra4xlibapUbYt3EWEm2/eIVolUPJ+FIxxwtT3qNsag6ZD8yK4ix0WF29hBwkmpTBOPca+hAYNthXC0DyoyYFWFw8K0wBMDYb2jCp/hhoLuNYEXR8wTR36rkPbNBjbCRh0XimoUcM4jWhUD9MyEQcxbMfBZOgwHRtu6MmbKvYn1KccfdFgGEYoUwcsA7ANWL4LN4rAe92eMgxljXEYYLo2/E0CzbXR8DWyDMe7BxjDhMvlGpEfzBdLVxjRoe5qZEUBKB2Rt4Bju9BMA5Oa0PcdJsxB68YRFhcLoDvPQZvn8Nw13OQ1nOvfAIsbdFYIZZiw0MGYKmhDBm0ogaHF2PFaTOiaAV07oMoqnJ/PGLoBjufCMhQMVUPXBmiWjrwq8HB3h65pEHo+omiJaHkFy/Yw9j36pkRTpbB9G9vbV3AiD31fQU0DdOgYYKNSHsxgg2R7CzdYQlfWHLTTHLSTNsl10DSG6J8FreJ/VdB++bsRwCBBO74E7dRWMLoG2tBi6jvURY7T4SBBW1cVur7HOAFKDogJBQtKM2FaHrwwhmk58h54IKaxgYkBPq/B2GOqG7n2zTjBjkJsXt3AiwKMYwcMHfS+A0/7pOuA7UD3YtjRBsHyGqYXzQdyGjAOtQStZQQwNBdK2dAef/63SlMjdDWgbwqU+R5qbOB7BiyLH3mCbmiwTBNDNyI/l2jKBmM/wmawriKYpoG+alE3DbK2kWDcXV/BmIDj50e0WQWDH9Z2YIahZGPdNGAFHtxkia7psP/xI4ayROD78CMfbhJJYLdjhyI7I314Ql+UsDUdvuMgjmN4vgvD0lE3NR73T5gGhVW8hm076MYe/dBj4AWEAc3y4ScLLG+20IcC5w9/gyHP4TgruMtbuNe/hba4RmeEUJoFg9+lXgKX2U/x1PPwtpiGCYauoziluPv+RzRZCc/z4NsGAn2ANnYomwrn7IzDfo+iyDH0PcLFCjff/Q6r3SVcx4aGUTIek5i3iKAZCm11xsAE0Y/QrBBWcgMnuYS7uIDlRFJNNFaOyZhjlCeegcssC0bYOGdbpaCYYScGq4Kua9B0/vklaJsCXZmhO58wdQ1MXcM09GjKEnmWIT0d0TTM+jz8umTbYdTRDYDt+liutnI/a2bkoQWmDp6lYRW48E0DGEcoTcNoMiADOIsFoEM+31idgTqT+AnXOziLNXQ/geEmMO0YmuFC8f2oEePUgSXTMjzocKTCaI8//F8K0wjVd+jrCmWeQk09PNeGZeuArsF2LQRhiHEYcTqcUJUV1DDNQRsHUOOA9GmPoqzQaBPswMf64gKm0pDfHzDWPRzPhxNFcJZLmK4LbVIwXQ/2co2mbvH44UeMVY1lEiNcRHBiH7CAtidkyFEeT+iKAqrrYOs6fN+D67lzgA490izFNCrEfgRenaIu0fatfHDoJnTLh5ckSK62MKYG9ac/oc8z6JoHe3GN4NVvYS5u0BsRlGYzN8MAD3MLTXWAxhLYoZeg7cHqdN4/49Pf/39S6lfJCoFlwhlqDHWBLM9R5AWKskRZlaiqEuF6g/d/8Q+xffUKrutA0yb0XS2Z0vIdgWLV8Vleb+r4dwnCy2/gMPsEa+g2bxzjU5eqwjLLgFVgRRwkYDVthCbBqzCOA4aul+A1TB06i5M+Qo0durZEnacoj3uMTQ3bNHirocYRVVHg+ekJVVUBGrOsIdm2HzW03QTT9pAs19BMC0Vdoetaec3Is/Fqt0LkOphGHjomqSV03hPHw8BDke3Rpo/o03vYtoHk1RuEm2vY4RaGFUMpB9AtwNAxacCoBrmfhkZwaErW1Zrn/1sRe7ZFgZZBV1aYmNItU7IhDA227yKKGQwK5/SMoe8k86phkH+fH0/Y3z+Aly+53MGJmK00aIOCUQ8woMPyfdiLGB6xqmlhKFswxRiLNbpB4fzwSACKRRQgiAI4kQsw83Sl4C3V1EDfQVeE4B26upT3aRg2DMuG6ZjQWWqGCXXd4JilqLsG/CvDtGHaAZwwhr9OYGkjkD5hzM9oqhaWv0Ly+ndwVq+g7ARKd6FJ2BJ/saTya5SyzYBtywL5cY/D4x3uP//ES4TXt2/hGwbKpzuU6QlVVQsm5C/CqHboEG+3ePtf/0Mku538Ha9j3zTQDR1BHGJoK5y+fESXl7A0G064gbd7D3t5BT1YSBAwIIkEdAbuy/sbB8KWWsq0afJ+zzCBsK4qyxlymTosy4Bt8XON6LoaDZPB6YChqSUTW4YhwdvUNZ4eH1EUJRR/jmZA1y3pDXivoJmwHR/M20XXoO1aTG2DZRTgu7e3iANf4IXm+IguX8OKN5gsQqIO3fkJ1fNH5F/+Tg5b9OoNou0rRPENLHuBSVlQugXdMqB0ncePdQK6ZsodkXvSPv1zNbYdmqJEX7cY+0nKn5JTrEOzTVguGyZPYELLAJomWKaBtmpweDjgvD+iSFNYroWL169g+x7KqsbUdLB6BdMwYYYenOVL0Oom2lPJdgPGYotJt9AVFQw1wncduJ4Ny7MkWFg+eTNV20AbB5gscE2FLD2i7wZYpidZnJDCMHT0TYe6bVC0jQQKA800LDh+DDuIYBGeGIDJ181S5M9P0HQb0eU7uIsraG4C3fah6SaTlWQrZjNmKTY0U9eiPKfY33/B8fkep+MTbNvG69dv4Zkmiud7wYb9MEHTdakEjLJuaOEnS1z/+rcIlisw0Domi7qFrpsIFzHGrkH65TParIAxmXCCNfwLBu0F9CCGZlnQMMw3jv9TPFQjBgZgnQuuZDPIL/6bnu81LwRbGpomMM6xLQlgZncmg/J0RFczUfFaGgg8V4L96ekJRV5iHAkzdGi6JRl3VJoELwNpmBTqqZOg7asGqzjE7777Bos4RFWX0L0Qi+v3cBY7jEYgB34sDsgfPuD5+/+AfiwRvrrFYvcaSfJGoNo4mVA8JLbJsoBJ4+FkuM5JhEhfO/7pHys1ThjaXhoix3QwDgolT6iUcEeinrWDJcZhRmPaHtggVdjfn9FWHRzbgB95iNaJZI4qL9EWFfqikgtkRi7cZYRgvYSmmWjTEgourOUlLD+GpevgtZTrqSsJkmlq0daFZIQmSzG2NQw1YWxblEUOpTT4QSINoGGxe2aCUXJzrTDAiElKoKbpCBcb2LzxrgdN16AzaNI9zp9+QFfVMNwFTG8By1/A8gKYjotRAVXTQPGdOg60aUJXlihORxwe7pGnJ3TEg5aFeLmG5zowVQ/D0KBbDizHheM6Up7rqoRu2Yi3l/DCCIauCQNS1Z00N14UAwyC9ISGfUPRCL6Lr97DW+1gBKHcSA1kdZhJX7KOBG2FukzRtwWmYcbfzLa8R21do287gXZkGBiYnu8hSBZyCBm0dT43XoYOxGGIaRpxOp0kaNuWvQGTGDOuKcHLI9EPCoOaMOgTWrIARYVlGOK3373HarkQZsfwAoS7W1jhFhNhF9Nmm+H88AGf//iv0XZnxK+ukFy8xnL1LRx3g5ENJoPW1AXXMkx56ucsS7zeQfvy1/8jWQiCB9iGhdDjiZiQZRmGcRRowFJPfMibEQS+BC1vQpk1SI+d0CGrbQI3ZFZRgovGZsDQdkKdjCS6bAXDM2EHnvQKTVpBM3z4u1sEy428LksTseI0dhj6Bm1dospT1EWGrioEd1tsN4YODS+yYSNKtnNgYMZuzI6EIuGGmEtDlRGjK7h+LF0pHB+6aUJn+cxT5Pcf0eZnaTJI6ZiuD8sN4PiB5LS8Yjc/wXddYBhQpamU//x4xNC2MPlalg3NcmG7NkLfgkP6y/VgeT4835dmqMxSYU8MJ4Btu/BsU95XWXeA4cBbrmGYDoamRUvqL6ugGy7CzQ3cOIFODGzy1r0ELeRUC5YcuxJtnaFr8jlwxxa6xopJhqKRRrdrO8GZhFBeGGC52UjWJZ6tihzn9CTvMwoCuY5sxqRHqVt03cjzJBCBsIBB2zQ9ejVisjRhGeq8Fobkmze32K4XsF0DTsAe5gKGv4IyFnPg9xXSx5/w8W//DapyD38bY7m7xfbqD/CDS4yEB6RAyaQxCZG3lFzL/0tA0kH74d//T+zHYGoaXItB68mJ5wchZWR7DkaeSDYHSsFzXUzDKDRUU4+YRtJWC6xud9BMhdPzE8amQ2D4cG0XhmejR4+iPqFty7kDLxuU5xqWG2L95j2SyytEcQybN3IY0DU8EGecjwccnx6kQbQNA45pwLVI90xS0kgdLXdXcBkYqp0bj2GE7jhwl+xE+XqEPD36XkEZLswwgel4sFh2yC60hbwWoc7QMzcbMG0XTriQ0pTzc48jXMvARHZk/4Q2z6ENPWzTQhQm0E0HFbkhU4PvWzAdC5NlSqPpRxHY6JbHg2QzwlxDMxCw1E8KTdNCd0PE169hh4lwvmRBJrIHZFycQHoARZyqTQIHhJNlxhtGDA35c75HYuhSAnckvmUwC2ZmtWrQVKSgejmAtusiSRJEUSRsDRup56cHtG0Dz7GlVyjLQnA531/P66J0WLYDP4glhMqyQjcOErQD+4iyk/jZrRPstgl2mwXCJIERkrpcSNBOypT3lu7v8OXDXyNLH6BZA5LNFd58898iXr3FqJM5YLZlNZk5XX4RkLBxJWTUPv2n/0XJX6qJ1xy2oUFjk9C1UtZt18EwDpJ5+7YX6oo3satb4e4sZwF/tUJyu8Ggetz//BFT1WMTbBHGCexFhEHrkZ0fke4fcby/R3XOSdUhWCxx/atvpXkjDrYsS7I4u+fj0yPS52dkh70EcuT7ckFJNfH98u+IZRfbSzlYw1DPmGlS0G0HVkwMaGDqavksfd0DpgtrsYXlhbDIKGgsP/NnbYtSKD0GrWF5sP1I/kx4MI09bF1hqHKcH+/RlTlMNcH3Aqw2l5Kdy37EoAYYxigZXlkWTM+FH4YStE16RM3M1Y3QJk1oIX1U6JsehhcjvH4HK15hZAlm48HMxlSj8XYpqKmDkk6a7AAzkSOiRVMc0dZnDEMlMIGZduxraGMvvDKrATMtqToGLWGCZFvPlaBNVivpX46HvUAdZl8Gdl3XErQSnP2AibST5SAgxNJ1+W/dMGDQKAIQH1MQMbEIXQnY1692iJcJ4AbQnBi6u4bSbaH+inSPp88fcD5+QVsfESYbvPv1f4dk+x6T6WNiPyEMyCSNN+NXfpegnaBlX/5KTT052ko68rbM5JT+0m3alvCd2TlDWdTo6k6Ib9/14QWRZFknieBuQ3RDh+dP90CrY7e4QUT+jYSyPqCpTnj69BO+/w//EfnxjDBIsLm+wuvfvkewjtGNnQgCfhCgrSo8/vxJaC6tH2AbJqIwkIBlNuAJdC0brh8Iz8tK2TSZNBMm2QTXhxFG6McBRfosvKfN0uZFsJYXgqENg0CDuLKXCzk2VIyY2SKhx3TDk8ajJ8859TDQoi9OyJ6+oMlOGLpGfv7m+rWUb6o67Mjr/IBJ9XDCADYpOfKx5BubEgOv8zTTVbYG6IOCqonBQ5jrGyg/Rq+x1dRgKX6sF9FADVCKQdsLDmXt1DQXXdsiT5+QZ88osqNkWWJaXd6vksaVlBczMrMnvwYGmnz1sG0Li0UiEIfNFBPGTMXxejbCHqTnDDVpvknB0E04rg9dJ2c7StA23UuiIKNgmgg8C9tVjNevLhAnMRR5Wp8xcgndCaWFbKsC+f4e+f4O5/1nOF6E21/9N4g2b6FMH4pBK5iVyXSmoDWBCTy+E7Tu8C8VT2OVZ6gIyPMUUAN834FF2ouEcNMiPZ9RFhWGZoCpmfC9UCRYNw5hxx6sxMUwjcj3GYzJxSZ5DT9eQxHD6iPGNsPTxx/wt//q36A8nrFeX2F7c4mrdxdwYgdFW0tmjJIEbVXj7vsf0J4z+KYjAWo7ZBOAruslQwauC9vzYfgeJo2dciEfyrI84TMn10fbdyiPz0LHOFS5vBB6tIYZLGDbATVODEMHHlo1kIDnay5hUBXTiJMpMfCkt9CHEn11Qnl8QJUxa5aCWVc3b+AlS2iGKU3j+fkz1NAgiCNYfM9qLuk6JVQeEt2WrEVcbowGHAQw7ARTvMHoBGC4iWw5s6MvnCvF71YarK9BCwnaTsSg/LxHlu5Rl2cMbQnF/oONwzhBsQGTbKVJ4Elz1rXS3fN6BX4gjSR/kV2Yg/YFp9a1BG7LRm4ii8BvYfCwAmgCG8q6EdXMZhJxLHiOifUqwu3NJZLlEjp7hDCBlVzA9ELJ0qTYquMTiv090sfPoqxdvP09gtUNlO0DpiP/jhWB/2NloajAn8uw1frj/6u6ukF+OqGtSqihg2XpCCNKpbrIt1R0jqdUKCaPQQFDpEuWLsu3YQc27JieAwsYiD0ThNENrGCJyaMHYASGHOf7j/j4N38tCtl6dYV4GcNfWNBdDQ1vLBuZxUL44rvvP6DLCsTs5JlhKftpGhwGq23DtthhmpjYCIliR2qN1IyDSXfQ6JZkA9WWAKXKfsDIfEnN3F8gjFewyBcT/w1UsTTJrpa3gmGHUDoPgzErStTVuxxTc0ZXpajKDFleAJaDxe4GbhRD0wx0VYb8+SPQ14jj6KVhJRXVwbHIKFhQlo9unFAVGUzDwzp5Cye+xOgtMFquSM5sOizq87NQK/KrQidqlggHRHjajD0HNmFNLgxAmZ2QnfZoijOGev5cuvraeWtS9llZ2q5BXZPOIpyxhF1hBmMl47Ulu8Jrxx5GxOFJScAzeNnbkH/m9/Q9se/svSBN6bkWfNfEahnj6voS690FgtUOdryC5kcC26i8Dcy0T3co9o8ipuiGieTiBu5iA80NoDu+9AMmszT9DvS6wOaxko5Max7/T0VaJDsyaCvBtiwbDFqeQNIylOrOObtShcDxRTUs80qoEcs1YdjU9hUsx4HnJXC9LezgEprcCBMTOqj+hPpwj8OPH6CaDsniQpo6aK3Ah1qbYHiOZFqW88cff0afFwgdmiQmZGUBzdARJ4moYRQ/eOjbaZSg9V1dghBwMGgWaljS8VpTJ/QWlTSyAY3pQXcjBNEKpkHMW4nkyINoGJ5QXyzXyvgatANG4sRij6nNAapiA/0OI10y8JOtmEeYf/rqjEKCtkToe5JhKwZQRz/CKDSaFS3RKyA7n2BaIXZXv4O3uMZg+5gM3hgJSZjSZ7zURlASZdDOmHbOODTNMKJ6TH0jPoYqOyM77iVwyW4wGVHYIUcrLCd55qkX7Fo3pXT9vKdzbM5Sr2EwCTAyKMqYkkEJHxikxLH7/V4UUf7/YVBo6/n7LVuD65LntbBer3Bz+xqb61eIttew4gQjhRFK91QB8yPSzz+hPu4xNbUkR/pCrCCExiTFnsMPYdgBDJNwxIMGVkaadgDt/NP/qthdZqd0VsP6HqZuwBXCPkK4SGA4Lno2P6OCPk7SAJAU5y/HtUX2LctUTky8vIQTX0D3d5jsEAMJfymtD+jyJ/SnZ5iTQhyuYWr0LBSiXJWqE1dXsl5DG0ek948StKYiJGiRVTmoCiTrlahzhAcsFTmJcTXAtanoMGu4GDUXrUH6TYOtBlgYRZTQTBuTG0q2gzFLyaqroE+UOakA0mgTAKaP0WTQ6tL8NMSyjx9FnnUsqkGe4GLTjecg13kNJvRViubwSYLbomyqiCnZBxSoyjMM28Hy8haaZSM/p9CtEMur38j16vka5CcFx9F4Q1jBoNWgKNVqvShIpLz4S/wUoowRcw+Y+lbKblvkSPfPuPv0EUV6hs7GlK0dhSJMcq3oFWgalv12bj6ZKoWR4L8jH08GxYJl23BsBw7ZGNeT5uzz5y/S3/B76FbDRB6abUYLy1IStBeXl/jm17/H5uYtrOUWWhBhZELRJ1hTg/b4gOfv/xZ9dkJIo5FtQLGBtU0YhHxeCMNfwGADZ4cwzBi6zmrGa6SgnX78x4rpvi4adFULqmPkbHnq/CBEst3BixfQbDpsFPq6kRNM/o/vluWEnGp+epaLGSU7eItLmIsrKDfGYFCzrtCWDxjLPVSRSucd+JHgrDYvUDcVKuIwx5Julhe4TClasMSNv2AwzdAQxaFwiWQTSMmleYZh6uG6JkyTipGNSbMlCJgu6B9wDAMeSxOzthNgMl1MBvVxBdUyaEfJuoLTRk0yNbEVg4tkPNmC9P6TBIVH7jVM4MQbmN5s7hBTCQ8zedL8CUOdipOKWdBkZmmp4B3k5vrJGrbL6qFgeQm8zRsY/lKgCysDuWAGrcXsKOzGnG0JsWiO0Sgpz+3ITAmNA7SJX3TgMXh7nA97fPzhB6SHA1RPnwSbqFlR+s9BSxWt+YXSkp/D4KbIQw+FRwsi2RwdrutiEUfCPtzf3wuHy0PK0u1YESyTUjqlf8BxDKzXG7x6+62UfD1aQXkhRnLZ/JRjhfpwh/2HP2KqzljGgQRtN7Y0rgldabgRTH8Fw5sD17Ai6HoIaLZUFy1/+CdCrmCyxW7JLpqSXFflgsnYUDhRLGB61HRRPpiRiX9JBVFw4A1q2MANo3hZ/cUO8eU7oZcGGiXAEpthKA7ojo/A0EiGpteTzQQFiKGm08hARHxomCj7Hu0wSoZnt8uLz+Big+JZhpxQUW7OGejj8hbB7KFVxG7SgwgOYyDYlos4opc1kICE7UMPaIzRJaA0ES1G9E0tDWfLzOsFcMMYiygRt1p9PEH15K0joaiUv6Ddac5gxClisOqBoUBbp8jOT1BTK+9TUz2qIpXeoCgKUcquLimqXED5SyiLCUETPpnqHDtm33HlIH11aQnZTjpS+hESdbN4QE+GxkCfiTJ5P8X5jPuPP+N02L/cJ2LXWUEjj035uKHXtWpEbq9FQGAmZzNmy3VkoAqLUNdCg23WhFMa8vyMvqNcrMFxPIThGkmywmq7hB/QGzFKA+96gSiQRrAUr6xUN5YG+p+zJ6R3H6DqFJGny+t241xHlGnCcCI4wW5uil1CBMJI1kpK6ya08vmfknWf0/ygY2zZ6c8qC8s+SW3ykN5iLWWQTAJN4U1BiqkTwzddXkOZY6IRe1BwvAWiyzdw1pfQFisCHqi+wVhm6E9PUj51cxQHDy8g4QbaHrZmICSusSzUSqGZFDqx2EGguEYMVhfCQVo8Z4K3O2iWiWBFAzqbExpbJGLRdQPKup29BdEarr8QXwHLjxWT8NZFdaOvVGcZrwrBmg0PieXAjxLsdlfwbB9DRfudDtOmZTJE7wRQhgVaOmZ25qs23qNtzkhP9xj7SmyUpMzKIpWvIs/guj5e3byHF69QKg39i+pDBbHK+PkUfCpqErRsemhUM4SNcH0XusWfyqDtMDUzpCNKkLDVTPHvng/PyI4HnM8nMdMwMKRS9qMYivIsR1HWKHk/WypmvRxww7RgWbZAgq/yM6vNepXAdUwx1VNtI1Pgez6CMMZqvcHF9RWiRQiTZP80omPjbNpwo7WIJ4PmYCIEIWRqKcs/Y2pSWPQs8+8mQ/hZkN92Y7j+DpabwLB8aHQBUeFTfGkNWnH/vykam6ucXC1xioJlW4hiT/jG4/koJzCO1/AogSr6oWvpVFmk3DgWoD9WJQbSI1kppU4PVxK0AXFNmAjkADnWMsXErDtkaNsKdUXvKEsi4NoMrhCGZaImDzhO8mXoBnzbFhdYmR5F2qVix4tKrjSIIsTLBSzbFE6ZN4dlriprPDw8oWkpRBCfr7HcXsJPVjB9coYKdZWjKzL0Bd9XLRRV14/I+T1BhKvbtwgjKlWsS5Y0BTB8KH7xIks3/+dB+9ULcETbFBi7FjW75TPhQS98cxhECP0E/QQ8nzNU5EhpBek6lBm/Z+ameV2FYDc0Ufd4bTa7DfzQlyaUeHvsWzHGUG4dOqZ7JmLi4lFozMfHO1RVIUFLOMXgPJ9zPD09I6dJambG5PMxOcxyrS5QS7CzcN86woDNL3H0KJk3jgJ4vi3OMbryVps1klWCJJlZE1ozaTmL1ztJFCWT4TQ3y2y8DFaLJkdzuptpOt2AYbtwwwi2x34hgW5F0HRmaHZfHYapQ9c30NJP/7saeoWmIn1CryVlPgvxJsKkDTjQujb0COwQLksHUzj9mE0pp99d0HgBtGmK6pii3B9lRIPynbd7hfjtr+AmO9Ll0Gme7qqZOmqPqCtyw7WUf94YenjZZLFbpUeWSgzLFgsbMSnTSVvSp8pMdhBmg4oTb+Yims3oXd/KDaWJht3u/Zd7ySiUWv14idXltZixrRdWomHQVhn6MhNmgAQ53/+57GB6AbY3twiS2U5JFUrTWao8kCeVckUqRYJ2bowEhY4MpAJdQxhVIc9SnI6PkqF22xU81+ePktK8Tw9CL/l+IBFTnHPxVdDARGjAAJCu3jQQRiG2u438TvMSMb5r5ZUUAAAgAElEQVSmczqjl8Pft4NAI1KErm3KYbn78hFFkUmgEE61XY/TKcXnz3c4nwsM02xKIS9K8YCZVjdmrpjXlw4xVi0GPb9ILPieK75nz2cADnB9W0atyBpcXO7kvR1PR/HDLlb0AbuoWx4+F2G0hk+DlBNg7CqUh0/o61wcXTSV234g8j49GroZQNNmPp08dT8WaNoU2sOP/4ei8cSxA/FoMtsogn1Pw2RM0uQQa6lmAHhROkq5hHOmyKeW580WRV6EuwfkT89ChyRXN4hv3iJ8/R3c5RUMI4SuDJlHUl2BsT2grTKU+YsmbkxweFiITU1zxndNI/h55oRprdOlLJEgJ7Zq2kYwr2XoWLiuyNBN14qxxI8CgQpnmtY5f8Ybw5McLaQ8OwxAQoimxDS0ZJ4lqNj8TJOGlmWI+DxZzZieIz5iWSTWo9/2z4JWyh5v9AwRlCJEoUGFsukgZpnnx88YyN8yS44T0rQQszVVND/wcP3qtXTq5TnD+XSSiQfiSeLaeZJGwbSoGHpCFbJ8Ox49tzxIGtqGP4vt2UxxMcDIBd/dfZagZYCzAlGVO57O+PjxMw7HFA0zoOK1tUWNXC7X8tpMJDSBn5mMqtkzwhNh6Ro8z8FiESMIyDAM8Dx6MEKs12tc39zAsAwcTnv0Yy+OMlKh7PzDxRaXN98hSq6gm5EYq4byWebAZq2LdYtWP0uM5qblwzRn2VihQTekKOoHaA8f/4Wi55OasqEU2uwkc0qjPUFzNMFRMoB2ytBklHobcWMtVovZY2taqIsS+093ON7dI3t4lFOaXFwivnmD8PZb+OsbON4Kpu4InaX6EkN7lCaIkIRKmtIHmJYmp9eU0kEKpxEGgTeeeIiwgRZBfjRyy+3QoiM1NE1wp0k6aREhOIbmkj14YTvY0BF9suTSl0CsRRKMzIS4uChb81rRFGIJBqbXV5E3tVxxbNnBHLQy1WD4MmjH7D2nV0qzs2dAhgnl8n8dewHK4oznh08yamJbmrz3x8cDyjyXqrVcJfj2V78RSZXvJ+OAIf2sBbnxUT4/DePE6syYPNTkTx0OhkaudPvMsMyUruMJU8CqRPvm8/4RRZnP81ZkOMYJx2OKH3/6GU/PJ9TNKE0gAyskPl2thd5ilqWQcDhQbaN1cQ5cZlpaML8GreOM8D0TcRRJ0F5ecQbOQpqf0Q2NYFwegsALsdrd4ub9HxCvXkPpdH1xZI3XoBHoMpI2pIqn6TIsa5ouTDN8ET8atP0RefkFWrr/a0WTtpyuusT54TO6toDp63ACG34UYhoGnJ+PyNNcTB+kubYXW/iBLxiK5hlygvnzAenDI7qmlRvtrS+wePMei4vXiJJLOCThB8KQGnVzllEYm+SxDCnyJLMUMRM3GMhO0LTDYCRv6LliFZEBS0IGCgKWASuiK23CcKYKVEkWZhPAMR1OBwjVQ3KcSg9Ln26KDG2zqjQ9ynMumBDGCMe3ES0XcLyA3IvYFWlw4UW02E0bFnplwHQjRMkFHI80zOwzhaJkS0/ATNRTWHhh/2Vc6PD8BXV5FEmYLMLj/bPwnfQwrFYr/OZ3v8d2u5OwZ7lnwGR5JpZBBjfpKVafF1J0NpGYDDZTxCAexCiMsdls4dg2uoasAEd9ChRVjqJiaW0Fvx4OJ3z4/kc87U9oO/obDGECqDY6bAA5JkOI1nVIT6kcouycomNPwgTh2lguFpJpHXtEGNhYLxOsVkssV2s5AC09HcRAqhej0zpZYnv1Gru3v4O/vMWo0y1mQFeNUHYz1/vSIZDuk5k2JgImKV5JNown5MU9tPL0nxTpC5Ze4sXj3UfBeJZrwA1chHEsIP185Js/I88zuUhXl5fwfR9Dz7EOZgI6jkqUR/pfK7T9AMMPEd+8QnJ5jdX2Gi6pDyq6w4imZ1dPrXvGogTaLBNdmWIkxmkbkZSJwwzXhpcspJfjuA8nLChzkke0YqolCgOzEh1ZPZuSChmHCadBPK4WjSueLxo3KSF90qDzfVcdijO9qDWGqYXtEcsv4UdsBEIZ5qvJXcsg4zwv0E0aDDdEuLqAE7K7dQWr6SBkYJf7ErQvLiVe7qYpkJ0eJGj7PpfMe9inKDLSY600Zq/fvMF2t0PIyQoqkdMomXb//CRBw7EZJgMGLlkGCgOCeTkOZVmSYeN4IYHvOY7QUvNQJxmWGqfzywjQOOF5f8T3f/oBh0OGCVTAbJmwoBrGeyKav26g73oUL7NuzNoMWmZ+qpHkyjn8atv04DrYrBKslgmS5Urcd2RmKBl3DQUZA5tkgYub17j67vcIN7cYjVjGasgcUOSZDzyxNc389DZ8ddHSd0DIxWREu+SeM2L/momEo/7i8krpF6Vkyll+24YfRrOE11TIi7kBIoa8vuTF8WUHADtQml3kJ/UTmrJGejyLYu4tF4i3a2wvL+FSGRlJ19AzwJvtwCS2FANPi77JUJ0exS/gaZy37FDWJTRi3d1O3mR+OguPbPQztdXpo7jcQ5ka4CR8LZQcs1nPmX7XFtsjSx9Hy3X6CfpRXqMtOUPFCVQS7ZlYMb2IPPMCwWojYgR3PUwdqSUGL+3sTKp0LsWwwyXckGLBAiZHnEXQmHlUMqnzVCwbJe44OKCuySicRI3q6h5N1aEqZrqKXtVkucDV9TWixYzj6GhL0yMKMgwFx80rOWBlwT0UbGbJOhC/zrCJgcupYGZa+keYhcmHE1uezuSJSzRtj6fnA77//kecswoOk4blys8jrOM9ZFLhhDOz+2xp5OQDzfl0i5FNpTjJeTL8kmmXixDr1VIOTRDFYozn9xXnk1B+ke/g+vYGv/qLv8Tq5i1GN8ZEGDayeSTXzYRizQOYvwSuaH4zpUiKTxx5NbTi81+JYZFOLJlTJ3XVDNAGXgzOhnG0mYoFjTMn7J/vYageV6sVHNNGVQ4YNQMmvQokxDnvVXfIDsTG7MAN+AsfySaRbDdwZt+kvryCYQVSImY1oEFfn1Gnj1A8neTlOD5O8t+xEG03IjpUWY6xbGFIdu9QDg0Mx5TSRBOyon+UPlBmBvLMDi2JnvC/lHmnjgpVJ81j1/Iz64LTKY6wVNMxxjn9xeUVggW5SQegbzVN0de1mEgm0wbEvbSGv7yGG6xhWREMkY7nTMug/Rq401Cj61K07fxF3nTqRrT1iDIfUBWtwAFCNBpNlqsl/JCdM+HQHKiU2mkiJ1RgxTseD6iKSmyHpMuYbTkLx30QQu675HQdGbOn9MmJYLIV5K0fn/b48OFnCVpL9H2KMux1WZZn2yGbQMIDNmRkNZh9mSR4zQkXSY1yFs2x6Cu2sIh8LJdkEDiFEkIz7LmZK3Lx95r6KMzHd3/4HS7fvoW32cGQ/QYERFxA4suh/y+C9qVD+HqY5qG9Cdrzn/4Z3Z5o6dfUSK05MDUHhnJhmYGMqbAbp8k4z57wdP8jVJNj7buwlI6m6jHROrhewvQDOS2qV5hoEpemqIVucWyHphpLFlAYTgI3vobpxLP9jw54UmFthqk+Y6yZTQsZ2Z5MDbpjyY4EyQJVC0Uzej9KqSz7BoZriSeBIzHU2imOVHkuuw8GS4du23DpoOpGFGwoSQ+xIaRJxvTBUjEWGarzGaf0CGWZWFxfY319hcvrK1lTkd7RR0tajBjbhslMu9jCXd/CibawGbTSmM3SK/Wdr0GruAhlyDAOBaapkqBtqxZN0aPKJmRpKSZsHnJmSt78y6sLcYqRoybtxRtGFYvd/Ol4xPFwQJaRHqtlRwKnIRhwDFo2a9JUWqSR6Kkg7tbE/1qUDR6e9vjhw884HNgscemK/GeBBzT9k6OlaUbOHwNW2Ij5PtEsw8HH+e8nmDrn5wgXXIRhIPQjY2hkoaFYQQ5/IFd9hutbuLq9xKtvXuPNr3+F5SUXc8TCJGgq5NETGEaIMMvK8wDnnAmY3GblUTv8+FeqVz3qsZJZc9fjDw2gTx4sMxQVidE/TpVsnzk9/YyxTCGTQjLQ1lBwhnd5AUsserZQZyaZczZDQyb8Wq8qLqYRQ4rtbxAkr0R7J67hyR3qXKgwc6rFVVUXqazFoR9BBvp40ShBlrVkPlPoUYWe5DvVGY6d84Lrpvhjia/JJHS8XzQvc/6qHZEzaOmdEBbegMVDyu6Zk6tpivv7L/SkIb68wvbVDV69fS3q2+HzR5THoxwI2vm8aAVvdQln+wZ2tHvJtPaLwYX0DRuxGSKIgXsqJWCniYOGpPJopOG4jIEyq0VyJbXEbBb4Li52G9H7+ZnY+JLEZ+aToE1POB5Pgu+LLJfJBPGGv3gHWF7ZtZMisxxaOA0JQvYZzK4Pj3v89NMnPD+fUFR0rdFHwH9vSTNGF10QBlJl2MgSbsxjVsNMgZVseJmBGbQaHNsUjp2sAqsFIRh7HcJKvgaxbZ6fAL1HtPBw8+YKv/nDb3D97j3CHae3t9ARSdDKKJHYdr+ud5ohwhy0ZEVoDEz/Tg2KO7E40j0K1aCUhb6zYOiU6ZaiNCkGU0cS/ihBO1Y52jxDmWXQHBfx7S2cxVJwqsEOmyuQugpdc0JZHnHKnmV60/UTBPEWYXINJ1gCdFNJMJ6BoYbDDS2qE9qN5g4Z5hNrHTF3LbCDgcNZMQoILP1kF5g355Ft4iTu2+K+qk4kWc5aUYqlfYZNI28Sg50XnryzQxLcdQTTf/nyGc04ItjsZD/B9pIdvUL6+EVGf2jk4YDfcnWBcHsDZ/dWgtbgQSem/ZppaXD5ZS0RcSAxMbNUga5lue9kS4xjctkJUJdsyni9OKI/CB/KQOW1d5xZVmVTypm1c56JR0Ia4zSbN/6QKqJ8TYeYwetA/Z/w7oXH7XvkRYX98YyHhz0+f77H8+GEoiRpP6uOpM5EDQ0DrDdryfQMRI7lrJJEMC2pODIaDFzeN4oxVLnkYHFVgBi3KdcxB5JCpOl9QsXJjZE7HkZsNjG++/YNXn/3HXbf/QHR+haGRiWN3oU5Gc1LSJhkxXTxYj7/2jJ0D4qbTYi5hrEWwDswSfYmDGMOWsp4AwlgLgPrOb1A7ZgurFxMJgYx480tnJjj4fQZjLKAjEGrpgp1fcbpfEA/jAL8OfYdxBu44Qqml0j6pyqieq5P4mQCF6XREjKDf5qZORHI7Ek9nbCAWI0qkgwOUrKl6ZmUf0C6ilmJHoAODYODi+m8WAYhuaeLLARvFL0G9eEJ5tjJkhDCkafnZ/G7yoRwspSBS5qx6/yI/HSUXVfc8MLZsGjzCu7FG1jhThox8rus5fOOrZnykv0E89C17CXoZfnIbAmkT4BzZga9qRRKaC0UFY2NG7FgJ6P0rHRizuZ9UJMIKHlBaThHdkhRZaW4tahcStDK4Z2D1g9deU/0G2R5iQOD9umAz58fRFzgNDCnEjifx9Egzo5xMpplPl5ESLhKKkn+LGgfZWVSKRzyBFd4b2JpUn5KJGgecnL5ZBnYYLJPqAUfk/FosYxcvHt1IUF7/V/9I8QXb2Hqc9DOkUqult09Q5hyMuVyIhIKIR0NSCc1U01PGJqTZAOaMZTuCEj33FhOcHk+YmjIKnC8m37MRm4G3eqiGK0voJEmGjQ0eYHz/RdMfY0w4t4uSCcsU50DjcY2PD+cS+zyUqZfOfY8T8amMibMxR/U1jnkyF0DA+fTpIMupDv3Ql8UHM/jyDNk/RDvsL/i2iVPFklwmLHJas7XIo5X4iVgA8WlZ/Q7lPsnHD78LbriCNu36IeRLX8UDTia7vqh3BDCAw7eNDUpqL3c5EWyQbi6grflFO1uhlRsxGTBhPS6s9lPJgfIhXJtEQOXbAGvw2xwoYGeqZaLOuhToFmdzcvp8CQTEjIORPGFDaLrICCzYBizBznjBECK7HgWqMBrPDdTlFs1sfxxooBBS0mcymCeV3h6PuLnj3c4njIZDyfXzIANY6paK2nkiJ8Z9NfXVxKw9IWQ1iQ8YJPLjYh06XEsi0IHA4uDr9y7xsHYOHDlAHBOjte75kgThwa0CUvfxe0mwfW7d9j94S8RXryBYQQCD4hbCa4mjhcxZ4tkPs/zDVODZjiRA88VMWSXP6ArntDVB5E1GQCkQpgZubyD5DI7R8eiMbpHXXPvgI4oXsBbLGEu1wBns3qFbL/H3YfvZRJ2e7ESfES6inwnGxCOSNOG6AQJwt1rCSbR0Dvul9qDjQsnIuhi4jYXBu1Ud5g4uz/0IklytSZLD8e4eeJpUKaIEHAuyXYkq8u8f96KfEzFT4YwWQ3YEHYD8ucHPH7/R1TpM3Qu+2DDwu7b9RHECRzuzqKwQB6UU8lDL107aSARZIIlvM1rWQ7n+RxZ9+W6Mb8yz76gzDnjcor0BeOKuZuRzbDmbi3FdUvdXFGk486wf3qQqQc2P9zqk5d0xulYLBMZAR/ViL7uUJ9LnI8nPD89CyaWzE6/AptqNmTkpTgLR0aAmx7rVoL1y92jSMkdpV+a5R1L4MB2txWYkGVn8Ri8e/cWcRRKdeBcHL20vNYUcQhf4oUv14dTDPQ/cNMQp18SUoe+Jxs0eV/IcRAmaFwP5dq43a5w9fYttr//CwS76xdoMG/1kf0VQi6yCX2pYKxG3MHWU6CZCsXR4zZ/QnO+R336gr48yQgHaQ7bjdHDQt4MMuPE+R9DH1CdnwQ7OsEKXrJGsN3IYjlKvseHJ/z0xz+KDHtNCme9gs3AJYVTzmbzoW5l8jW84IzUEoatSbal+5+2SGZb+gJoNuHuLg43EjNRquQvZjtKk2pg9ppPMTtnx/dEDpSBPFnzRD5XOkCZ2V9vr2SilHiXN+b56U5slsbEZSWGZA5Z2+lxPxg7aUeCmCuVyIEzC+bpEfn+Sdxs3uaVLNRYbq/gBYuXhW3kGyiYMIDnzv3r2k0ZTBTFTD6FzH3xd1lDJZbKEXVRICWb0NLLagrn/OnTT6jKXA4PA4yBInItIIF09+WLcLeyYYd5T9iEWSQgTUccz2xbtwPyssKJeLioZZqW4hEFniDwhDokfibeXyYLfPftN9KIPT09iB+CeJaeDx4O33ex3izFzEPuuC5rGQ5gcxYHgXwfmQDiZC/wZSbtfDqKf+Tt61u8+uY9Ln/7GwSb9bwBUpbmvTjV+P65dE7jRiBblExZ3TpUtG5WSmaM6hTN+RHl889oz08Yq1ROqxMsMJkeykmH4Xhz0KJDcbiTEmt6S7jxEuGagWeKJHp+3uPuhx+hukGUM9JRNg0s0OS0dtxVW7bQrADu5hYOTSm+LXtdhyoT9mAauN0kR34+yqn2uGJIwP5s9J4bqnmVJ0E7PZ/MLCyNQmrnLGGtHCzxYU70NYTYbiknc0FFj6KqZfKB6y1Rd3B0HXEcwgtdmC43x8yyr+GQk43Fakf7YHE+4vjlE+qmhx6sEa0vccHtf/FqLmWk/YjFXoKWG3rmXy/LJ16sIbLDQKZ0Z86JIyyECLJuM+VU9IQoCiRYf/jT3+N4eBYowdIv0q1lih+jqis83N/J8mkyJzwQPNysErxWDEpCM9o8+1GJB5m2RC7FpqONMjq7fGJQ4mceBjZTq+US79++lZ/z+HiP5+cnHA7PqGlU13WhuLYXG/nvxLjkkskw0FYZ0q3FwdNphMOJlMVCzFfPz49y4N6+e4tX336Dq1//GuF6JU03+5cZl/M9kLlwZUJap2dFTODzzlqtU42s+tSY5YojiqePaNJHDNURpqFkS4jp+ehkqIydoiEz/OXhQRoi+lRpJjEDT1AcnUGCQ/MCtm7MBoyAIy4GWu7/yiledDDporICTBH3ky6xSIgfuRBjDlqaKNjocTSarIGsIXuZLCXuYRDKDJdtSAmi+4nufEIYYm5yifziRWDuIYHODEtljNQOt8nQW8qtiU1eok4z4RRZfrnB0A5mlYg0E72edujDoNDAXbzkgVOO1LeoGiXLjm/evEecbOaREAnceeZrnmflnNdX3pEOiq8cLoN2XhZHXMkDTw8sMy0NKgwGVilSZJ9/+gHH50fxxvLzzR3LjAMo6RK+0Rci/gQS/zIT9jI2zqUgbI6JF3VDqC+uPGK1cthEhxGWy6/swKOIGORmoyDExcVWArppa6TpSShBJgT+eDZsu8utYFfiXdmv8MIohL4vEFD2K5D3XsTSSNHqSkbk9vYWN+++xdWvfodgvZmbLO4UpqOQFKTpwaQ8zr20GkcA2Bm8DBrVqpOlkWw0RvpbD3doz4/oq4OoGOEihO7YaOm7JGBn911XKJ4fJCs4XOHpeTB9VzpbdrVcxaMNo3hgqUWz0aqJzbjyiGMdXAHK1zNc9O4CdhhjuYplk3ZLfpam4IndNO17ZwlaXpT5ZnD4jxmEflITmkcP5swrMmhJJ/GmEi4wgDkuzbIjjnzHlTES/lm8WNxm3im0dPCf2ABCRtjdwJfV7Cy1QkFxjNCjo96BybVRNDI2HANvcTqW0rBev34ny0nmoGXzw2w7X2jJsRzIk1rDgKVBhGWZN5oNGhUnY5444BZDrt7kmirOZiULCdr7Tz9L0GZZKt4KllpZ4U9nlDAltXgTWAnY6DHL8ocze3NtEeEBMz9dbmxSZd3TpGTmjZ6FzWYtr0eYwQNAeEBmgHCBwUlvCv0P9/f04dI80wqM2F7QH0vjFBfKU/Dh9kVT/M0OJ1bYfHGyJPAl657zVAw3r1/f4urtt9i+/y285UauMf0WDFo2YAxYg0H7NcvKAryZv9UqxfMnTBimlpMH3Li9x1iR2mnFEM4tKyeODesmNtzPNPQ4P9zLBANPqhsGssma9kEGLU88A5da/2Z3KRcqI3inmZujwZzCrelE1zAaviy94MAib2iV7dE1GcaxETM15654WjmRyxLq2syoXN3DRp08piNdNbtUQjw2kdLUyKnldvJynmZgthV5k1tfOAFK/tIRC2JPSbUs5j1Xni+uJ/4d8Tnnxzi6rZmziGFzUpQbaCYHTT0hPRXCNqwvb+BzQuMFHsh+GNknMMOCmbN9CVpuFacLv+OOrVL8tSyZbHaEUgNEymW24lQvcfTDl0847p/FAM/OnqwCR8Blq2HHNe/8ffYgM2iZacU/y0CivZEwgJbMIBTKryAvzADnzgKXsI/UpiFyMkeCiPcJE1gpk0WMMPDlPhwOBxyPR6SnkxjcVpulZFp+Bv58mSmzLGxWa8ScQhAYY8hr8T1WdSHrCd6/f4fLN98gvv1W9iKIleAF1hMeUFmdryVhwYun+OvhryelSF3Ixqi+Rl8dMVQHjNVRcCXxYjeOKBo+W8HGdplA67p5+W9dSpb1ohDRcikkP3EiMQ87ScqBi9VGuvmKq0QtGwtuB+RDMGi1Y5LRHMlqpFeYfar8iK7NxePKINb5YaZB7IZfV/PwJIrzShSXeS5fnOnEhsS4E784Gj0HPEsP10Z+HZPm56AR3OSeKTsQqNHRL8rt1Vz2pkiJzfvCzJFbXQbx+/JZETr9qobPFgxjb6CqyGZwe+MKtkurIrt1fs0swtwW/XnQzsuZh7FFXZNrPcmMHTlnMa0Ty06T8MP8bLwvMjZz/0WycNNQoKAsTNcTM+wgyzMED8poP2XdeZmz7Fyj2UdGhSjt0oM7N8Tc4cuqx6CmJ4PuMsIjPoKAGVWmHXTOhq2ktM/ZdG5wz+fZ+8DMGSWBiB88nWRkyCywYaYVkUFLPp2QUoiscR5fZ99AVmL3+i1CjmPFy5lpkV20sg7xlyFGaWhfJIc503LDzMg55JmOUSMl1JPwtUN1EluZZDjKoNzH5HrS+XV5iuefv5eu27JdsfJxXwHHJbirlB0pJzx5oplluatVY0b0QgTRQi4eMSWDQxQ06uvim+Fk7tdVlSRJuKyNN3l2F7H8sUud108OEqc+KRVtko6Wi4plhfvsf5cTTuMIMzE9njSbi7Gaqz9dT6g2O2ZJN2QTuixo42XjKiYvkMFCbkeULt9QIkPzKHGHqjZwMzVNytyEwt8d6CTYaRz/2oD9why8rPN5CWMGLZvFqqSP4EHe85IwioYgrrovKwkcBh2zFocvnx/vURaZ/Nuv14OdNtGFuM84msQhRRpdXoQGWdpMCyMtKTbN4hwZMl4mARgLRL2zZ4H4kzwvg5GZnDSY7zEDr+R3qReEANMkr8nrSAzquObcEBozXUW8TzTtOq5YJImHJdNyZ688hUdJc0lj0ObmBovXb+FwHxsxOLd9a9xdQd53FhVkKcl/1snmoB3bUpEXY7miLq7GHGN7RltwsoArcEZRkuLlbvZJcmDufMD+0wfZ60pnEbNWGC/EKP3CRoJbzhk+dIAxw3JRsc29r1SADFtoKcEu3K8vG7fpp6ViVM0L8HTi15kCkmdCjJwyoGEkm4chR47GKFk3xKlh8sa8iGK44MXlZmsO4MXhrKPT+8tnRqTcEzsIROA6I7qNGGxcGS9OqraV9U6L5UpIc5ZsGZR0TCjTkEVzfEuqpfJEBYmNnTvzrrzgIjB8xbMv+6de2IM577JyzHi7LE44Hu7kOQmbzQ4Ol6LQBFSUOB05RduKTEoMu38JWn5WMRjRKshhREIsWY/EprKWJokSNj8rDwb3drGJ4SElry3bY4ijuJiDwUpnmEil87g4my3aEnlPmEHjKBYHGblwxg6rGoNT9t3S+ml8fbLOi7GFsI1TJtK0m/NyE26Tt6mQcRM5hR6yOGusri8R397AiiIOkcieY0tGbDwZaZpFhblizTvEuP+BQZt+VFzlyWdxjVMDQ6MylQm2JDbkzSVD4EVc+ssMyQ43Rba/k6ej0LjCssKTNj/7gHNjPmyWG26BMeaJATqjGBziOdWYQ+dqTkP2xAvekOIiHiZtQ66PQUvYMo+Dy47Zl802DBpZzCFrJhnAM0vAgBVjxzjKalLGCpsMlj7eNFZJrq5kxpVSybJ3sZP3PeW12B5503iN2LWTCqKCxMNnhxGcMBImhLBkpJhBI7rDkSN2t1wdxNU/nCNzZCxnfpTRV5fSPPTI98xMyylaLoxL0wdxS602O9nqw3NOoqAAACAASURBVPfIKiTLqGWfLO2LuWTa8+kg14dBzArIDDs3lLQMDrKqfr8/SNAyc84j46QESZE5Yr5x6dUgKyJYnWSILRme1Y5BwQNNXMtN4Az6r2uRiEn57xj4DEg5h7LOkE0eqwY9E1zewsxKm6QpGJk0pBhqPBuB7wg2TpIYu+0aCzZxVxtMjo0855N0rHnU310IBJPNPRKsX7nuF9qw+PlfKS5Npo1PTg6fM9Vzr8FR1u3wZtO87cbce2AJ90lzB7HnyL36vChiEOa0JYcdPbhRKFO6JnEQbyg3kMioC+evuNtLE6aB22NoMeSYDDEUp0c7Pl+Bz5niQjqNS+XmgTziNGk0aEvkMwrEUQaUtDFyMPHFPkfZlQ1VVXPDC8QYPQe42L3ki8HI92NGPuwttyRa0IoOLYP2uJdOluPQbKTScyk7Y0VAWSQChTiLJtsYeahDV0af2eVydswwI+jiQ5jlR25InPHaS9DKk2hIx7EJ42AnR8tH8S0TXsk+WlJTnOeSgzrLusSzRcbReT7cpHxhSchAMGDHecqgKHDYH+TPZAUYiLwvhAfMsMJGLDhqb88L5mS10UydzUraLAFTEn98eBTsSojBT8Chy3mLJuHAvMyDnC5jhgxNmZeSuFbrtUARsj3yVB2KC1yZ75oIQ8KNhXzRMB5vl/CullCOg7LsJbty+QeDllSX+Fj+7L3NPMwE7dO/+58VcQ4vvDiU5OmNLcAmjM9wwiRjvdFqC8305BkBxJQ0d8ieAOrlYgx+2elPO5vHDeCuzGXNk5WOjE0T/7IpI79KzpajMWZboy8ypCkvdiMfkNmV2ZPYlJIiA0629jWdNAKcYdpdXsoFJuHOjMDSygsvD97gMxb4jALSSG0vo+TnLJdMzxmqgM88MEzAtTBE5J812PUIVTGQCjksnOXn4cryWrYwhssLkYGJj7kS9f7D36PrCkQXC3mAn2lwnIdQIYFlEbdz+oATuy+ZVoJ2Xr9O9z03HXIvgmwhb1vpBQYpwYYIY2w0xaze1BK49CxQGeQKKmZpLoIm+0C2gHNzNMywAeb14fVihSElNXPa815aZtntdivPYBPVaxyR58WMg4nnaU5SM9fOjL1/fsbj05McAq4E5WHnn2ne4Vwb/Qo0wQgM6QcZzPzmm28Fz9INJnzvy44DfvYonC2XHMvh3oR4myC8uZAExyCl6ciUFUjcDTz3Bv/lgX/ZDv79v/jvFcd1PUqpXH3JXV5ciDBWIqeSMqIyxKDVnQBNS/zLdfd8ANskm2MYtBw2ZIYjg0DsN7HTJt3hkl5y4fDBGRxT4eYSw3jJtA30NheMzPXpxHlxGAgnyABmtzqbmnnC2SjQsHGeqbftVv6eM2vMJswsDGw6n4jR1sJSUAIt5cacs0IOz8XFpfglWL4mS0dr0+86wm5G6N38yCXR7YlhuWWx42fy4C24CZLrKi151trDjx/QtjmCNRs64jC+bwYtd98m8jhR8oxsNr/SXmQzuHWGAVtVqQgI8wAiVxQxcEaZ0eL3EAKxtHMui1TR/IwX4vh53y0ZB3LSzLxs2uhyYwOX56XgVDmcnCAgwU/5tq4l2Ha7HZbLpUAmZlahvqRxmxkaHqCvwc/A/fzli7wuk8LXIGc14+uQGZBehBuGaCJaLPHu/XuBFE+PDFpmX85+zc+GCDwb281yflZc4CK52GL3zTvEuwu4Dn3bfE+ePJWRrbTsY/ilQrGRYH8zQfvx3/0PyvFDkSLZUPABdNwfOpQnVNlBHjlEAttNVrJAgbym4wZYUnrl7izBZ53MXIkaRYIYE3qDmzDd2eBhzavWeepZinnjRV3ic1q7FOnxEZ8+/iTZY7Ocx2YYtGw2ZFbN4N5TDlGOOB05ssKR7zmD80u4WtsWjMegJQzmZCozLrMsmxIKEfTfcqmeNCXSSdMwSKNKD1CSHWhq5u5XJdw01SNeE8q4BgOWW7AdNpH0/xbSNBJT85cQ4QIP5mzBuTEOPJIHnbe3cE1TLQHPL3oqCImkcSJ+5TI8Qhc+Q0sO6dzwsMxSMGB2pXrGIUGLizN0FrkKaTpzt1JN0gzPz3v53pvrVxJEPLiktljqKb0yQxIicE8BDd804bC54vUgFKC5nDZG3ivifz6aidtiGPiEH3x9Zj8GLfEpjU70BDBGuDtBrrtuiAvw66O7xCKhBmmaZcJBphx8XL6+xbf/4C+xuX4ja095/eThd5whfBnHZ9WbF6UxKc4VR7v/u3+ibC9AsGTmsmS1UceZ9TOfD3aPx7tPomTRX2oHCxg2H34RY71ayyIGWbIwDPOeAkqn3DQ9dahVLzeYig6dWDRuc+pS5tnZrHF8RubSMhz29/jxh++l1O3WaxmbYcbjwzIIOwwYos7weby8oHwuLU89p2uDmMs3yJ3SRTZKQ8BuhiVKnh7z8hA62aDCm2PPzQhvGp39Ix8wwmcycAvNCxXG7prP5OVJp9OL2xO5ZxekzsJQlDV6IPje2jqXTMhGjBmyn7gkjqabSPhawhMeGpZoUlFs9thYMQCobqXn4+ya4oHm887cQCoSOcDZ+s7rS9GgJmaQodI5aAmGWNK5spM9QSmb2ouiFsyfLNhImnI9GHxsrviLhm5mWX7+MIoQLSJhV4IgkGzL7Ep2hoHJCnV//4CUtseuQ57nOByOEtDccUDDjK7T+zr7O2Q8X5pSTrrM4/vkmklYcN6Pj62lZXER+0gWEa7fvMW3/+AfYX31RgJWsqwsT/7awL48Z4GmIsWAbWT9gFY8/j//P1dv0mN5mqV5PXee59lm8zEiPOYcK6uyKruqu4pmg1ix5AMgsWDNlgULFnyBFgKBaKGmJWghAeqioGhFZ3VlRGYMHu7hbrPdeZ7ne9HvvOaZ3UTJFBWRFu5u93/+73vOc55hzymEB62pW3E9wRlv2FW/UdPd9ZWtAHPlIyWyeZugYVJFjEfJaYUP614+Jlk2L0iWN0sNl1NGDsdIslRvj62AORF9WKRjpoF4cT1Xt93S5cVbA8bz2axiUfbNkFJxRAEeYtDY2IeCbT4oBkQYThE0VVxX5glozC+XaMj0TP+FY/dwOFKv37fAEwYIbNXLlbKi8Yi2Hq7Euea0HXuP4oYjh136NpkITObbjYW8sTKO54uKpXJmHu33Bl0faF8bwzf7RC+ZQsOxzfDNArPeo0Je77VZktkGbXKt0WSoTreh0QRfM5Y3/Nly5n8L1c+mfj5jUIAHvi0vGAMyJ1AyEdbBQcZSGNGLgblyA3JaTyYz1Wp1vfr+tRWawVsPJyqfGak23IJQEdm+Ucz8NR5N7AXgq9Fs6u3bSzt9+VApan4WBjx6ZqAsC2hGXwaJnKipCJFd2FOtDTlwzxJ921SRkE+VUk7lYl7FYk7Fw2OVHj03Ob4bXMPS/h3OzXsDLMqBwGxFL4+KeSzPcvzlnlPATktgFHbY5C/0u+q3mqrf39tbVKwcKZ0vKppOKxiNmlEGa1EobSaIgB64AXoiKXGh2WZpf2fdaFoiU4wiGwlbn4u02zSri4XJ0u9JKlwulEzFf79hMc4tgsS1cx7HeoiiCmCNSduAc0naeX+RG0EL4ggjwHDYeK41Gk3sQ291WialZsACzsL4l5THnTgJV0ajtNSXGAJFitG1UNwODBpTbPD9fkUzWWNzxRN5BXCceXDYpnCh7d3c35ncHjUtQw3p6KgnXJwuLyIuk473wCKh229qMBwY64pB8fdFiwTG49hXZstvRPGlqRqscLVVIZfU8/dOlExErJelaCrlQ0MfqtW6Xr9+oy+//K1azbaTJoGXowPDLDkUsluwWC6atIYXmf+dNoAXHYO6m9tb+zWgMTJ0UZ3cHA73ZaGCQndj9EMWF4bXxxlKMQLc2O9FeiM97XjUt4DEw4Oijo8qOj05VPHgWMkywlCWC2Cy7ot6o09mBmArir0AXBROWvIsPLPFV/stK73BQHtWcNudJS0CnWATCZeTvgcog60Xp20wntLeAjmCdsWCuu7N8Rrf/6794pjrcjr0kTqDjVoUEGa9UVswQLQxhel4oul0rOFsYHlj/iiaoq3xF6KhqI7LJ4r6YpoP5lrPgdZcOgwfYDSTUv78SP5IQJN+19IHIb7sFhsFPRT73lhlDBvj2UiegEepXEaxdFJhaw/IJCMPzGc9FssIprCN4Zuc7AHFcJsxSuXMZd2S+xAizijltmxe14typWF19PXXL9Xvj5Ugjgojaks33GqxoHXiNXXfSzgxpxGnLGnlWBXxoM3hhc8VTNTA+YDCwYBiJGca15Y4q4UVMYEcT58dKZWOWT/K0iYeT5u3wd1dVReX13r18pU63Z69AGZ/FYm42w6VRzyidD5jjof5fN4tEoIhawuubm50dXWjy8trTadzC/TmZyGk+p0pIC9TGJadGVLTSvG54C9ByIqsfcQilBes22vZEoVB7OTkUO+991yVkxNFSTNHffLAhjNb/DV+vvycIEEsioD+aHukWCQkz3Dwf+/3+NECxi+XCmC+Nl+pNxxbhhbXPWFuEFqAiiJQ+3DADsH+ctH1NMnoxuajrkbdmnarqaIPRQvBwgB9rnN/wNS+0ShfLqcAVeqUVBicFLFFClE0W/v3EX9YldyBYv64tpON1nPaBHIDkBl7lSjkVH7/iSVB9ls1jdpNjVsdbSZL+bYBY3BBPQRHXO8WZtaWrxStaGmHbNGycqFteJOBO3JKouJlBY1VUDqdszwGpC1Izy3M2keR4/MQ0Jqi9XPjRNRo9PXlb75VtzNSIpE1KqRN7ygrFkutIK8wmD0ktpj1JiQSeL0ml8Hxkd7WeRfQGrARw5g5jVMiWrXJyPRkrLfT6YhOzopKp53flf0+87UGWHm2u2o222o22laERtgPBpVKwGlwCTa0bpiTJNLMKAxoBLwk7Xm9eXthfl93t/fWEhhMyGxCHw81k8Bm7ezPZq3YBuNmIplIpASz5jTGHwz/hp0m2Pf76YVTOj8/0ccff6TK8ZH8vAw+KKBwn53eg02g5QsvSfRxAlSgP14OFMqe1uv/YQ98FcT06x0+SAAEPR1kYAgpqEG50m3Y2dugETRPfPilTnGwmY9MtjJqV7Wc9O3fgSMCxZhwjgEojDdr0n4wTIN5OPR/w8lI9XZNk8VE3iDgP85/RFLCr93Is/YqsA/Kx5qUzRPTNdY8hbxKTx/LG/Kp27zTqNPWkoc/QomxspMZy0xOboa+ZCahg7MDZQo5RxxhHTmh7SCGNGQ5aJ1u28jR9JVwbzOZgg0eoBbgjvS4tERIUWiRVj4XtheJpIym+O23bzTozxTFwBli0AooaWMFC6TFP3PyQhfk1DalM9k1GBuDwtCmmTU8GygG0ICFjmQoWuJd3520JjX3q1CM20nLNg0s+tXrN1asyyW3khuOXDLN0q5/2FdwCYxvi1Wo+YEFbBBjMANx4JldXl7p9u5O1VrDXqp3p2guV7ChstFoGBxnCILcppGCtrWw+S+wyIGr4Kybwhh6pGIqFLJ6/Phcn372iUqVkt1Ui9XCNpjMNEaEZzYCNTFcmlPWaRItiisalafz9X+z5xoC/Df/JsjCvEMc+Qw4uAgG3EbLtE+rB699Mrl48yzxcGY8WIjh/catxr2W5qhrPRCkYwrxBQEFnBaZ4buXBHYWBsqrhXr9ribzidbG7vKYF+6OyJ/BzGz1o+ykUS3AVsJe3cDpgvKnZ+aLMOg2NBt0jXy+HM+0GEIiZyVNT7SVz79XNBlWrpRVMg1nFmMRn7Zk0+JGGPDZidzpkVwIEYRc27iF9NEjMuiAZ9KnWtFGXQTV1u+RzwI14la0L19eqj+YGSeBPo22YMkwCe/1oWhNKbxC2u4x6qc9YLZ+QGnGKXC6rXep4SSDpzjZOWmnE7s2gb/oZmJRRIkkOPrU7nT17Xcv1W53TekL6QdreUfEmVm7AQHGCNosVwzaWzuXSSJm4wnl8gVrgyjYWq1mLwAIDIUIvl2pHNjzoWgtlhRaosmbSIuEsOR8C1j82E2Cc7jld4SUNBeapB4/OddPf/oTVQ7Jwl2ZvByjOw4FR6PEXYi/O48424TaZg4iTkie2Q//bE8eFzAOMAvfaCx7VACYp7FNYRXpIzQjrHAwZhkGaPwt0YXg5dlI837XvAGatxcWKY/vVyyV0OMP3lMe+8dI1HottixjM5Fjd48WMmJDAUZx/IDdXseIHwEiTCFQeBEvspygP5Rmq4WFTBcOSsqUSornK1Y0KHlROixx9Z4utVvsnBrXToCVPD6mKvAMZ+BsCeEsPTDrAD3hxiAO1MB8vpfx0tEMDey3HAdnS4pYMJ6ImpU8flm0ANuNR416T99880a93tRZ5fsQQ+5N4sLVbcQWG+z43BxsZ2tJEzg+mK9BZEGQiHwIy3pWoChlOdl5HhQt0nJb/YNdkpswVrfXs5YACTzXOdATywVjj/ld0ZoaIR63k9YUtGRebGiFmDc8hghUDg7tZW62mobJAoFx0rrYJeeBQCsCTEdhObNmlzHGEGc0yAedmqXlWPFSfG54xETk8eMz/dmv/kyPzk8slpU1PLMHWz2eAZ8NL/a7DZ2zrWexgsg0KM+m9v/s+dDJLeAPvzLVwIpD1v55xjGNo10wqmAorlgE3BVowpF615BcRn1NOm11ane6v/xBnVbdTs1cqaDP/uhnOjg9feDULtXutNXrdDTudg3XhRsQj8WUwgxitzUdEoSPoCegoC9sLwhXjhFDmPV3a0WTUZWPD5TMFxSIpu2UYdOE3y0Rltgf+Xf4z0KVw2wYbf/SRHELfj4UXBQthm30nSxXWSezjjbYwNYF2u0IeIOZiZwnbts+1s+0BfEk8nV6ThcOt1pwZfb1/ctLdXoTZ7cEJAYLi4I3rRpf7p8NyuNUZYHycNIxgHFV23ALlY+HzjxtA4/f2hhOWT537n4GXTZiWCqxuWLgmuIibsXkt9WrcQFsm+WM4wzBeXCMsZA71vZ02V6vDVsYyAEhgsnCiLNfk9zgB6I6pzGnspF04PCymYMCyWof85N3eX2mxnC3BX9ehm2WK6ANJydH+uWf/tKKNmzB9c6hnKLnYLAkSsPXnfeBw3+5kXB49Muzm149EJHA0kYaduvarUaKhfhNncktIW+heF4BInIIj6O3ZKdtoDy9bM/cFpv3t7p681rdB3ipdFjRj372M5WPj7Xzea3hZgTkB2hX7zUfjxUQ7nvAJe4kNSn43mt4LL8PiwT6GR6Gx7tXPBVVKpdUruh8DLYeTui1cVOXC2f8iy1TCNGkP+JOaNAI0rm32IvuLCMLPgVLDvpqpwy4N0tNhIGcNBQ02iQ8anGOLFYObMNHHOqesL14REH/Xp4VJiN84F71+zPd3rTU6U40WzBkUaReWxyY+csDD4FB0orYhR04OUo8Zn6/YU5UP/87J/GDHOedjf2DNBx4jYKF1TXo9Uwly+ZqgGXRAnI3q9WtLVEMFUDmDx/ECDQufop/5vflM+Ul4bazl4biMBm885KwjdhobKcfwzOmybwMsOogjPM9wIrvyDVWWNwJRsTB7wvmmKOOoiRhsCoVCzaIHR2WFccu1LIczB3CipYFkuHb2D2B74N6xJPGODQuwnbbf7CyJViip27jyqQ2cT/bFycSwd0ulCLbNGVDmOkcNjtt0WMBjM/GxtDqNBu6evuDqnf4RHWsB/r08890dHJsfFYMNsLxqJaruVq1Oy0mEwUh/u6dLp+3yhYG0bhShEF7A/bG8cFQ6Bi6xRNhJdJRpTN4yDI8OXeZ0ZBelPQ/CM188JCQ2fzAAfBqvpiYWoArCtVwECMOk4h7NR2PLCxu0Ok8KErBSFmnhiwOKJ0t6Pj83Nhr09VcW9LZI0F52NAMm4ZAwD2YTDa6v++q1SGGFBPgnZGDaDHMINigMUeggQdrZh0PdMpUOmmFS34XLYPJhGyiZqByEnn35dhfDEH0gbW7mhmIMMjwsCl2XmKmcU7EdDpjXIN0Jm3FSt9Iz2xLH/P4ciwscFjnFONI4Zy8XPnAcQxZ/P+RaFQHlQMb2ngpOEzQmhH6jCkeJ63NRoRb46Jj7oruz8wtagPxbqtUMqnTs1OVClklYkGD8zgkaJF4OXjmA3jT86VhtsCAxm8Ohq3n9yx2I84B56Ay6alXu9Jq3FZoNzM3EB+u0JGE/Mm8hZF5APuZuhfYI021ncOK2ikUj2o6nej++krffvWN/vZvvtBsPNUHzx7ryaNznZ2cKJvDF8yn1Wau/qBjb30iiivNzjZWvJsES8AtzRUrFhKH3Jmpmive3AaXY/n9e6UtNyxk1qFIqPuDlvVOYI0U+3zGiRJRKv1wPe4YfuYaYz3JDh/KJdH20aB9kHiS0WuTd4A/1niI1MivZCqnYvlQJ48eK55JaUmiDCF0iChnA00at/Jut0pnK5ov9rq4ZHgZajxdi6gIfg34EQx2XHHvqHYUht0w2MbH2E6lFI0B2AMfLTQkRsDyuhjSIJwQpeSs7d/1k+1WR6+/+0HtZscK0Xo+BJn4ZrP2FfovR0fMF/L28nIas7lzzFTnn+vMRNhS872w1JwLOP0pxWtRs/gZADlhf0o8rMm5d7bip6hNJoS2LZ21vwPh2WCFZImTHeMObJ02a/uZ4UBkUgklEyEjSQGpvYsyRSlsWsMFNwb5HmFzGKeNBSf2jKfVPb1HEGbVfKxh817LUUdaTswEDS5tgKECy0/s5zEUs74DuyLgpb4118lC3kzguq2WfvN3X+qf/9P/VdWrWx3mc3p2dqpPPvxIB5UikWJabxe2TKCnysTTFl/a6XUNo0zn88oVy8pXDhSJJwzJ4MOlF4IkPuq3rH8NBx3RY4cfrl0/Q1v7MXywgBgMsAgKKZN1Jr+EajB09Ps9s/mMRLF8ChmejEKCbRpOLdwSrUZbw/7YBrF0pmDizPLRkRLo44I+sxbFNXw5Hal7d2EtRYaiXUpX1w11ujg2Og4CBiG0F/TEEM9NLW7EGOd1xW6eHX6MdiNo8lItljMNh2jlGJ6c44rZmpozeNt4BLQW9WpTX/3mG3WaXSsEdFzAVhSHO6VhjXmMa1Aql6wtwtiD/54i5CXA4p5C4vxntsCNHCK9pb2zIYxE7O8mxX+IujKn7gcRO2otvhemGS8NrQh9Ldb7ZrkPfmuO7wRxk6Pgt0gnXhAQmHg8aHFP7xhpnN5woRn+OFWBNmAJ8nMBnXK7eDr3f7fnGonEI7Y/Z32LDys8TybQZK7sDDvQPpFdYDnCTk82H/Y0qN6Z8jWRz5lSgTfv26+/0//8P/5zvf76pfzrvU7KFf3Rj3+ss9MjhaJebbTUcD4wFn8mmrIMBKb2PbaS4IWZjDKFov2dfzbjNfzDZmNNhx2zAeUF48qBZM7DCIWYvt0mazZdWdFi1pvNlpUtFJUtF2yzhzKBEz2ezpnzopeQvzUK3q2a9bq++903qtcaWi8hoQcMuuIUiCaTivGVSihTID+gaFh0/ebSbhR/MG4eCPXmSNP5Tl5/VKl0QUfHZ8qSg4DM3iLqHwSWZstJi89p5r4QdrJSXi5ph3jokOKRIC0f5DlOUYCZMrTFu5ua/v7Xv1W33Vc6mbRhFv8CM4Leo6tjMl9bMZcPyuZ9RrFzMgLtMfS2mg1TjTCVc21T3NxWpjzAQM7C8OAVYH3EWtzZItkQCZH8QTv2+yp2WMjvHWPobfle2gv6ZscOizvVRMCjUISeFaQEkQA0RudETj3wWTFEGgkHq1LUyhRt7+L/dJCXBTNvtZjMbL/sjuWEkrmKQtGEATP0JDvYNth+bqZasuat141JD66746H4g7q6utVf/+9/rR++fa3FYKpyNqef//jHevz4RIlMRN7QTrMNvlM7xdC3s4UDe/R5FYEyByYZiZqGK56Bm8rpjnBvoumop9moZ4gFfRupiZBTcvmUNfR8oMPBVK3myIajZNKd3JUTXpiQJb2ANlC0IXDi+cSCSXgAjVpdX3/1O9Xv6yYhh+RiVEGsmHyEvMWVLxErVNbh6aHBZK1GXSOyv1YeTWZbDUbADRGlsiUVy0c6PjlTBit8VqeWPPjgNvPOHdAskSDecxWyXIDFNjWlLsF8zApc9SAtnGZcu/x+KAWuL2/1b379W/V7Q1sa4HCI2yGRSWzSOKXBfuEdmAkJri/BoPW+kLvrjbpq1TvjQLDaBc7Ks65PEwISd7wHtn30uXZwgALwIq3s1HWp5jDY3BLWMpbNvdLJ0g3KhCG3dcRyBqlyqezCoRER7Dfyh9iUutuHE5ktoJFzzP+AwnZkKMOwTTA7l2d+83/sad6pbAoHLNXjDyuSzCsSJx0QlS09DFcUYc4DLWa87T2L/AwsVhr1+rqsVtWfzGCxmETl8u2tWrW2poOxsgxkH3+gx09OVTrMWuF6QrDQd8ZjxeGFXpIPqFTBJyGoPqpZiiuTtQEOPBRH6cmwq8VkqO0SndRKc/J4Y1EjYiTiUcMIB72xri9qGg0XCgbpF3OqHB2Y8TKkGUjtEGOMQGJBFS70r0cWwes3dtKOh3hTMYnzYTnckNC545NDHRxVVDoomNcCQsjRZK5ef6rRZKPFyqd4qqjzJ++rVDkywSe9uYujd6Tmdw4eTlj+wMyB2G0mHnjzzk0LRsFaoiTrdNa905kGvYFhp+1mW29/uLT2YDgYq5DHNt6FpmBDhMcseKyZHLN5BAbDoC8Wt5MMXLfT5bTFtWZmLQBQGKYaKBuQw9BWuBN2YyesM3yOWLwobQNDJKoKlBOT2cwGZuJLKWhuJ/pfeleGLK52TlPaJIqbdpAZIxDC/cfJx82i1DzK3IdkJzTKjQetnHnLsexa3v/LvV29vNmLufkTkN6SLp5aMDNZsKbW5BRYjDQftjQetDToN+VZLZUOho14/f3bC7X7QxMyMjlXqy312kO7ynKZjD795IWePjvTwXFeyWxE3gBbH4xwHUFn0COABOpa2YSXNWQe2iuVL9jVTA9JxGS/MVXBhQAAIABJREFU29RiOpLHTqWNJuutSWDKxazSmADjsTCa6+6qoWEfFxXgnZjyxZy1QFt0Z+CUFC0nCbe1YYs7wyM7zbb1tOzs+12ybBFcIilhMg6rUMyqclDUyemRUpBBAkGNZgvdVzvWFgRCGeWKxzp/+r552PKCMEC8k+5zevze2YvT6t/2RPAgWaJFQEKDrSlJOCMrWm4CwkJ63b7pt6p3VSvab79+acA80BbOLXBvzYYo6XiztAbgw2aDBNzFImazNWI3ww4nJ5st2gYzizMjuqh50sIb4LSlaBjgOFmT8bidxPCpeSlQUyDX6fUHNkxj5AGmy8sBcpGnzbM0TchVbrNKP93udKze2ETauvfB7556fZe29M4rwZlF49fm+AyeCcsFNiK4ga/m9sOwSEiXzhRJ5G2YwWWZxJnluKdJr6Y+0eedumV55VNZ23E32l2NpkQbeVWrd/W7371SrdoyEP3woKJf/OKneu+9RyqWwNuk2XJgbxiNO2tdHF58eykZjVqBNDsdk+XkDyqKpJK2oRtPh6rVbo35D7MMUsuCZBSfV9Gwz/7bXDIl396vSX+hGbDTzKlRmcx9QRzDt0aNTKScZabryVy2gA1J8Ay6A8vZqlcp/JG1S6xA+RC5wovFrD755CMdnRxZqMhoutDby3utNn6VD58oXzpR2mYBdGI8lIc+j7eD38MuPle+TlRus7hpyPCxZblDsvsSM4/RwO3kH4q23eqqUWtY0V5dXuv1qzc2tKC7gg/Bw4UZRuHxktkiYLc3/Jbv40QEIqRwGKg5fS1+lPSeLcw2V7gUBwXL6cu/s/UqMQObtb0MR4eHKhXySsfj9t+12h3bxiGzQYlBKwAxKkFSEDNBFAsB159y6purJZ610B2ZQ2iD6JVtXbszri46MtLPGdTMi2XvDOo8/erf7pmeA6YioGiH8gYiypTOLbUFJvme9dzcnbKD9q2lD9bv78xGM58pGCdgYuEb9CAhtTt9ffPNS9VqTbtWK5WK/ujnP9P5+bGiUa7JpeYUbQCIK2sfDpKXAOpZfqjVRv3h0HxNs+WSgrGoyIUYjAaq1W/t9GGAoSB2vpCYYDmdImig0jljh23mkK3xAwDOcSFxXBgsciHbcMXx1hMNAXRjRBj277G4cVM5xVrNjsV3sqyIYNS8QY7SNlbV559+rEOKNh7VeL401GDniejk/IUyhUMFwsQSgbn+WwVLeVrRumHM/W8PGjKDnhj+aBccU58QQiKNcE0kgQe4Z9Af2p+rel/X3c2d0Qe5IfCCxfiYl4sTkMEM6Mp0ZjjRoDyYkMDYM9iPf+bn5TSkdaGI2AiaPs7PsiFomC030LtrmT4TuySe18nxscqlooXeUdTDkSPaO+XD3JGBUO1GCH7Gqxbrz4esMh7Eg0oZKy1eIkxC0PuZUYj2ZsKSy2V0cnxkjot0VxwY4Nee1s1fG06LzSY962LOJBxVpniqcAwXQGyDyNIaajKsq1O7UO36Utevr7UYL5RKZCxsY7Xe2QamWCoa9NRu1+0Pwg+ZTKb14sXHlpM1wxVxhyHzysxYoBVyRbAZo2CjwYj9QFD5GJiiUNH8Xs25BSYD4yYgL0FywoAWCse12u3UGw2tIPKJjEJs0uZrcwCPxRJWoGCyrGHXwFsA9rCgWKXiQWUMrJWdOtgRgQ/CR10sNkpB+I4lrWgZ/PBphcz86NGZMjlQlZ2my7XaPTJ5UyoePLWe1ovhBBPGg9efix79g1zbuachj3+Aj95poUyx63InTMo/BTfuqtduWSgI1EzMkGv1lmq1hmr3ddOGUVDo22gH8OViCQAu27G08bGhCMQyMX0DR0HBZCCqHBzbxsk2WkRoBWinCNJLWjuAZxerZl4K1qwsEfh1y8WSxaMyb7CosJWwKRucUJOTmx+XXzvod+bXeObyMYSDUC1TJozEzHo8G+u+WldvMNAKOwBgukjI2sqDypFTVXDg7FamgPB0a1+YF4yzVscgYmmyD0J3g+Gs5HWuMlvCdIdVdWpvVb241NXLKw1aNOd+i0Rnx85G5+CgqHSGt4qrdGkNPDS/w8NTux7G44F2cFtDO/mCe+0D6MYo2JD8EFRsaeLMdXnooSjFhgv02vBLxIDIY3DPdsykJI9YHZYG273S4ZiCZqW+sUErk8rYW26TOymCiBlhDo2mlvxoshoL0YJjwGYorNliqUajbSvYQvFAmXROiXjCBg6CRPg8DiolxRJhrbXUcss8GVQgnFe6cK5ILGe8A0cOf2c890CMcRyoB8s/A2EdWmTZGi7WGKoSEpP9Zqr1YqhRr20GdCw/tlsEh0t1+yMjndfua7Z9xFAZnBQWV7FQULlctj71/u7OeAQsQ3hZOdWGo4Fa7ZbdVJXKsfX8wEnwCPj9QRhAIWgfwLUpWiiB/Fk57bE9YmFBzxuKuawylgem0wPDX2EzwFUPw05WsPjVIreCeBGLRFUuFJVMxuQPeowIf31TtZMabgkvBcYefOapZM4ZjJg9Gl66e3mWk4u9pWbveTOcbxUwj99MJ6LOZ9UKGpippl7jUq3bG92/udP9dVN3dyTXLIwJZjZERO4c5PX86amyGRIanRIWoR9OLgxfXi+mZwQ47+UJQ60L2JVOaF672dJsgi2PC/XFJ5bg6GgcQrXsTZuhRBgNHN6agNAd0uLBmDgCMwwTs537sBgIeJj0WdZBwdCAcUX/vXBeAwxk0BVxtOahQqLudNCUIQTMGBE8l83b6XF1dWk79FIxZyEcO7IUcNYJZhWOl5TMHisYdebKzjztoWhN7/RuDHOCcFetbkfPYsVlZ/F9rmi1JVttovGgo3r1ToMuStmlloT2bfbqdAa6vLhU9b5qSwfQl+OjY4OteFFhy0Gk4WdPMKRC2A74bXJ/+fI72+8n4ujDUoaM8PtzRdNOWGuAOmjLcgCBIuQlv/FwjaROLFUE1pfTm1FYPC93e3CVQxZfGkxHb310dGg9Kvo2NoC0FoSzcGNCUr+7rqnfHxq0BceXdTbtoQlFQTYCXrPKL5Yy8iyHP1h7AG0PMgnsfUtpQWQmeAa4CC613/Q0H9c1bF2rW7tX67apyx/u9LvfXarW7JtDPr9RNpfU+VlFn3z4TMV81tHvjEWGysFxR0n6w02cBVEwBlHDL//eZyB9s97QZAQT60E9GwkZPprJYavu8NrxeKhmo2bXGUVLz+uN4njik8+8b533HvAJrQGnNjFGXLyRZNI5zhA1v6BHWtrJguSEgQ4RJJP2bIYVJzcMCgZ4oHmjLDb4fVdLewDBMKf3zjzK4qmKEplDJXInCkUzD2YT7qR1a9J3TrXvbJKcf+y7Naq5hVs86YOYj0METdR6ath0u1FXv9tzvNU1fhAh9fpD/fD6ja6vbsxXll+Q6HqWAwyUznQDxxwpl8+7KT7otwn/1atX6nR6RqrnpM3msvb50UowsBl3mKcPDRM0IZWxnpnnyUnLgIYZYexdfliY5Qk6MlxnKFqM6lA4TGzzBdpSKGQUj4WUy6ZULjuIkk+DLLpue+gMtwnW49YL+c25fDBxNlbRkF/5XFLHp2V5epf/10OgMwYVATMN9lpEPJaQRFSydKBt6GoxbmjYvtGg1dSwOdTFqxv93b/+Rrf3TesVM/mMnr/3SI/PD3V6UFAkFDB9FkUbwzwj6PJS2aD5d2xIfIqmyd/yaDEhxZBQOMD1tSmATXqCD5Tt5gHH8SvwaTwa6vrq0kBxsNcIp0gWowy/9vRS6NH2Tl7iyB07E+fx5uYqZQtQDmw9Ws8wRQai2dpJzvDgop28ikQTVrj3dw3NpktnDUqLAaBuoDqvKbfGzuCzTOHE5gAGWPBtPTikOAdwful/t2idqZqbiF1RO7dwh9tCpl48FO3c1sXDnouwZ0hE9UCQNKSSH16/1cXbS11dXdl61gKhfX5HnsbBkk2UQXUlu1EcMwv5Oh60E01GM+ur+ZwgzYDp8iL3ugM7FHCdxBXm6dOntrCo3t1b71rgNIfcs1nZ2pjPx+d1gSEQ3Pl9YanxGUHhzGTiOjwq6tnTU52cHqpUKVhLASXRLF93RANszb3SxKlej2bLlTrDkUGbsbBP2Uxc5UpOnt53/4ztqbF9YE2RLeALp6RASvIhOAtYb7pddjUd1NVvXmvQbGnUGev6zZ2++vtvdV9zRUuE5M//6HM9PjtSMuI3Uk2jUTcDuoOzR5b5xW4ZYZ5WC/tAUvm0nS4A+9jaEwfK9QLjH8I0kz4nIeZpFgIXDBiVsHpP5sHMWGOxTFLJYtbWtIshBPOZeQRw0rpd+F69wdCCTA7OzpRCdLjzaTGeWTvCw6ZgjHxNZCo822hSw8FEr75/a60C8mz6XXo98xAzsw4CMzZGm8tXzlQ6fKLy6XtKpMvy+LC/97sh2blq/v9gLtfPAje+I6zgcv1uwcCanFy17WrmOMucgA/eBqa3CwRtqXDx5tpO2+9fvbLB1/gY8HutR6XtQ2BImF3B+npTBy9hT+0dBbA/st7T+UHQm0ZtMO12+g66CnrNwv695++ZXxpSfzZi5WLRkiWx0AKxiEWxmsIY2sn9QY24tVErRMOsgvfKZuM6O63o7NGRzh6dWkwAhUlqZySeNkoqFgYbDg7LxJipzfC5pWjBniPK5ZLyLF/+d3tzCGEzxIYonpEvlpM3WpICBO6ST7DQetrRqOOUCe1aTb3mQPW7pq7f3roG2rvT2ZMT/cN/9Kc6P6loM5+o1ajp+1ffG8vp4x//VMVyxdnvEPI2HivEkX9YtD6GN5jQvFK+pIA/6CAYtjjgjHuncTIckd00mzCcu7VXOB5RPJdSqpIzVUK3VtUEC3hcygMEPcMO8mowGisYi+v4yROlkhl5F1iWTgRTitMWCh4vxuHRsZ2y8/lKjUZXr19dqNXsOsvTgFuHcioaPAPhfD03hKJ09EjHj97X4/c/N5wWNx7kSO+gLQfOvoO53mGzFK0tyB9aAwA51Ai0YyTFTLScDLVeULwuRwIIju0SyMpoONHNZVWvvv9BX331pZrNpp2U5l+BvsqElAxWIVMHs67nBITIbqgJsp+ZWyxACbWI0Ti8AIY9bJpY125t4DqoVIyEThvC52+DWCyiUOShfUhnFCQT1zBEeLRecxA/OTowJGA5H5n3MCGKpXJOP/rxZ5aGOSVXDUyXVXcgpD2LjulUW8u0mKgLGfzhtI5Hg0rFw/J0/tV/teeUZYLfg5H6I/LFi4rlzy0pHFRgw8p01Nageaf61Rs17qtq1jvqNgcadEeWILgPSGdPj/Xnf/5LHVbyGve6qt7d6OXLl+ZP++lPfqrK4ZFLuV6SQzs0eMWKdr9VjWtntVYunbMmn2vMVn9BR/J2Pv8uCoh+1WI48QqLhhROxRQrkJ6yVKdW1bgPvjo1CIgPl4c1Wy4VS2V08vSZEvGUtpOFJr2xFS3ModmcgSGig8Mj+/A63YFt9S7e3qrdwoF7ZRwER6GjjcCif2b5EJA6UoWKzp6+0Kc/+aUOz54ZycjW33bEuryAPxTtu03uO2SBFS6eYhQtiwUiXTlhnXyImADIIEzxnIKcpLyIo9FM1dumLRh+85vfWB6CrSnY0xsxfe1I/CZTCdnpzGdBwU4xneOUY1DG3cbvcnFjCadMAInh1+A2excaYpkJ/Z4B/HxWLGxAUHAKz2G+HI4Y+sOyKITfVz6vZ08eWabYu9CXTqtmqMFnn32s4kHJ1MxeyO+5vLVvq8lIu8lInhFFvtSU/jjgNZYecvUwYsx//d/+J3vepHKlaFNwYziXN5bX4ZPPFE+XDJtbz0Za9uoaNm5Vv75QDZXmXdN2+9rj9B2QP+bV4UlZn37+obLphKb9vtrNpm5vbw36OXr0SPliyXou3kSKFmwvWczY1cyQARMfGMp4nGbHCdPIFS3Rlpw09FVRsnhjeFHhMO6VJ+yXJ+bXGvB52Lf1J/Y5LlvMaw8KXjAr4eMnT21Ts+xPNOoM1Gx0bCNj8A05DPh/zRfqtAl37ujurqF+b2zqVnpJF6+EqzXX+0aezcIBVf6wTh6/p1/++b+npx98okQGbgKeCQ/eqg9g+u9bWQcdPLQHFC1kJE5RZOq8EBPHV17MzC3R7FRtI/WQuetlIbBQo9qz7d3XX3+ter1uEVUG6RFmbYsFrmrsODGSjiibJ0lGtsFyujE8ap3PWTjqFLm4xHA6c8X3+j3jxdKSsxHj4OD0NYphOKBINGgmyWCqwFqQkHhGfGFx9fzJIxVyWec9tpip32mbfStO4JlsylTQoWRMvkxKCzSCtVutR31FMQWEZ0ASewzuCZFdeyPce/6X//I/2sOaPzs7kjccUa0/lT9R0PmLnyqVK7t4o0lfy25Vg9qtUfFqt/fWx87nLBSyxldN5qLKlzI6Oq4I9ShZWAwOYIicDsRjstJLsz41d8aNTevBRMRaEzBIcrAmZGHhgkhqDnIY3j7St4ekX0/NEywGKF4oWSymAh5tAx6t/XttgeaWC20waOahExiyR14TNE5rplBS+ezcdGmz7siK1vpVj0+lEm2J3zY7g97QYuVpD6r3LfVJNlxy5XKCAZwhIkYf5lXYjyjRIzKCiBj6k3/wl3r2wcdK5UrC2M9wOqvUP1h+Ojz2XdG6TRi9LAy6zQ58k2Bninam3YJIgaWFlvDF9G7Jh16PppOFmvWBavcNc4NBKwbxCeEj3+OElE4pi+iRFyhfLBoI12w5Xi7vHq2B9fJhbI1iisRi9mKD0xIcbfwEvNpsiKZgIXUjDIUBBnkc4zn0g6x9MTgJW8ojxQqeXSoUbLvFzYfhHjAa/w1ciWjEby2eP50wVW79+o3W06FSkYCLxspmFYhGHQbMYAkJ/J/+5//hPpGM6uCgYD5dEwgmuQMdv/+52XuS57WZ9rToVNWv3qh6xU6+pka3p+Xaq1gsr2wur4PDgi0VUCaw9uMh4SfLhMobTX/EWpFNC856LAV4ezaevVMedLs2aJjtPI09DCPLU3Cu1Zi2sd1BFhPwePX00WPlYOOHAtoHvVqaEdpOAWTLc0jUXYOmWBhYVlYypVQ+r2ylYkLJWW+kycBNz/TQFC2FgN4Kj4PhcKZmo6frm5p6XTRSUO/QfYEeOEY/DymfThjygHFJ6fhUH//opzo+f6pEJm+yeeco4zK9HJf2DySZPzQMDGD4Myy12eHGM9cOg5EZfI+JhZjYIsTUBBgpw6DYaTKeq13rm8qCxQDEFwoMZIMhFDQF7wVmjlevfzC0AX8ES7eZzKwF4yW0KIHfG04/tAk8H/yFIXlbPgTyH9JwtsZrqFRKiqCgxgviwYWdXAXg3Ww2rbPTY+P28u+Ie3r63nOlsxmbaZwsfGWO79otFAz5zW4L7kvz/srMXjKZhGKpuHy4MAJRcmOgaOgN5Pkn/+lf7WMxIJGUEoQhJ/NKMgk/eaFoOqM9b/60p1W3pl71VrdvLw3fmwArBVj3FZTE5CEeNCM0S9QDfEbl4KU3kl0vQ8yPMU2GzMGplysYdxZlK2u/7oOfKdeuMfohTePvTzjHavlg4d7U3eWl+eKeHZ+ayA6bI180pLmxCnYK8iGb/IaiXTmPhGjUejV+vlShYH31fDDWfEyEPRmv7Llz9kBaraa6nYFxcpvNnm5vSevG84CH5xIP6bVBJDDRKOUz5hoeRX59eqr3P/lUBydniiYesnL/naJ1p+u7wnVFS1H/oWi3+5nZSlmKJqEhaKVw+8H8+MEBnFUnG8LZdKFhZ2oeZxQKh4KFOjOgggQZN9VrRJbvXr60W4W+lpcIUhJJRL3hSOMJKmUokY6EhOIVORJtgjkBYRJiqTpODQGCcnx8qATZYBhCQ0scj6wl8QdAG/J67/1npuNDHZEr5vXZjz9X+ejAcWVRmkynToi6mlhhx+IpO8n7nbp2u6WS6bghQ+QtWyg2MChuRHBS/uv/+Bd73D8ymaj5E5TOnyl3+lSpoyfGYNpsptrO+toNWupV73Xxw1uNZ0tFcwXrEXOFovabpVq3l0YZhEzMCRNO5BRNZpVIZkzK0qvdadjt2P4bjI03K53N2QkHKaNVrxuU5Ux03/3lTiXSAtEgjQd9jXHw22wVD0dUqlT05P33Fc+mNcXRht7PsrRwxB4b5GPGa+GwOT1ih4SVEj3caoQDHy44Tm5NT8uH3mo2TXPVavbVavXVbA7U7081na20WMJVcB4GfIEDZ1ME92WUKRZ0/uyZPv3Zz6xoyWLAyE57tmIYyD0QaR84Bg4KI9TkoWg9EDFpZ8gBI1ZprtVsotlgrDEp452uKW+xBp3BsTUHbixW90olsBo6syvY4laxVEK6bTZJM6MBYnFEcXL98+cCCusOhrq4ulO13lK3P9CEbNsHYxEOXwoX9MW5hrtIV7R6bNaKxYJy6bRSsagVIDgxnznSoUql/Pui5crH5O4nv/ipDk8OzOmHm4DP2kn7cY5h4xW19T3ziJHDmVMMvvPJy3aT4RPUY7mU55/8Z/8Bxt0KB/fKlYs6ef6R8mdPFS2dyhsJab0aaQPhm6KtVXX55lrLrUf54zPlj3C+y9uUe/ntb80EzsgpibQi6aKiybxiiYz1ZL27Ww07TYOKeDy+eMwUloeliuF/nWbTThKAaorY4j0RXGI9tFraIEZ8KQMJeO5yOlMul9eHn32mVDGnMaLHFWF1ztOW69IY9Q8oA0TxMLm3GYSPHitacy83pazHqG9wC/h9YFHV7lvW07bbKE2nGo5JvoGkDYveY8wya2MiUXvxHj1/qqcvXuiDTz8xfZuRZVDg4hnx+6J9Z1/pPF3NjWWPbwz/THvAYIsZ8dygNH7eSW+oQRuVdMvlLpC5sGRL5GJUF9OlkU+eP3tq4dnvlAvOb2BjsBESHXpYiEDorcy63+NVbzDR2+uqrm9rRljp9Pq2DQQpoX8Hl8bsA06Jyc3N5gjOh896WIjmnLa0dW65wfYrau0A7KxkKmbD5fHZkX7553+i49MDbfnZWFM/hIywrGGmQD3NC74hpJvbCBMQy3NzfGd2sxBLMQz0fPHf/xd73urFvG/2lAeP3lPm8FyhfEWeoF+reU+rQUvLdk2DWl21u6bWe7+yR2fKHVdUPM7Ks1uoc3Op1YSU7KhC8bSCqaLkJzh5p9lwpFG9ZpijBdERMIHQLRxREpgEUvJgaATmKIgAxGIoaoQGJ+M2rY4GfW1XK0X8ARvygN1gKT1/8ULxbEbD5dxOlpA3oHAA3zDSbDBVnhnhJplJKZSIyhOFBL3WvD80Dm0kkbRjnbh6XhqsfSBa397UdH/fVL3WU4fCHfJSEIaCtJwvZ6sPPHd2/kh//Ks/03uffKjC4YGR1p10HAqe8wGwZ2SHq+MX7I2CyL/HwQbsYGkPdLslOZJt2Mr62UGrq16zrU69oQXWRggr/bjQ7E2kWL29Mz7A+dmp8ZbzebgEcRuSuLXAYmm/sO+czVBi0MNSs17Nllt1Bgvd19p6e3Gl2/uqoQqkk3PSMpwxEMNLgPhNywHaYO7cXPNbNm7wdLHNJ4R7ayQl1r0MWrSdiURYH3z0TP/43/8LnZ5XNOXWFls6hj9EpciCiGWNaO8Nmn8cnxuLGYrY7FHNZgm+sXPU8VT//l/sl0vWek1n6Vk6VDxfViiNENCj9byvRb+ucfVG3fuq6nctbfd+5Q5PVGQd94Spe6dh7d7cwJk6Q1GcFVOar/fqtHt2tS16PWEpyu6bda4Xcw5Eb5Z7Sz+6t7eZPtF086uV6dZYDfP8R/2ubblSsZhmk4muLy+tPTw/e2S2oZ0RZIu9EtGEErGk+dhyBbI0oFBSWTgKYe0CUOjWWo6dejSWThmuiXKCDF5OfYgk11f3urq819XVvbUI4wk9H8WCbsqF6SEdSaUzev4+UNev9Pj5Uxf8jIzbpDUI9QIPRfuQ0mMpQpC9WQETD+8UuuZITs4F7diGYOaF5qOx+u2u9fvtetOk7sU8ZJiQBbr0ux1dXlzY9os+8uCwYpmz70I8QE4IzkOywiYS2yFI8aSnc5pOcFicbdTujc1oji/ojqPx1EwFGIKNHhqFe0FGLnOGS1+kYBmghxZ7yu3gCPTuBXV5oZGIX5lsXB9++Ex/9Vd/pvNHB9ps8eHdKRpjBsLzAj6xH2q+9mSwBWB0uSw2hKXOdJB5EPRiosWiJ8+sfrHHLmi66JkZGBaY4ItRpke0KJuRpr26mtdvVL+61t0l5G+pXD7SwZNTHX78WIGIX4O7qq3eUmQmhCLy7FC+DnV9c2sf/A5LdF5Qs+SJKAUPdjrX3f2NVruNMpWCEmk09RAvXFQ6HrKZMkSWncaDtnlX4R7IKXx1c2uOiJV0zqKd7ht14ysg+U4mudKccRxURlatvPFGcLEAQOf44gaOoHFNUeky1UZCESNuULSvX1/om29fWpuwXuN6zakI6YdfK2pWlR9+9pE++PiF3sezrJjXzhAumFCkGEKkhvnvUgdNKTyDOwB3F5I0Bsew8j0W72QD2MbBXahx4Vj0B331SJppthUJBPXs/EyJSEjTQU+dVkt393XLmw3FfKoclfXBh5+oVD40bsJyMVO3dWexT1ucxNek3Pg0GsxVq7VUb/XUHIw0XdAm+cz6vtFsm+YN+yZYbuz9uVVMb0YGMXkZDzFZ9KUWLs33YI9nKa8uoBr2VjjsVyIe1Pn5gX72s0/05PGxIUyk3JArRkvGpo9DC5M+CP0cdgpGtbP1fUTxUNIeGSKEybChZudCnv18ssfnarkZabWda73DZxT5SlRB306e7ViTXl3Vyze6v7zU3cWtdqudKqUDVc6PVXz/VKF4WIvu0LY2JL2g9fKtd5oMhqqSWt0fGuka6c1is7Vf+yhf0max1MXFGy23K+WPQQLgTpK1GpUvQB5ZTLFcWnvvVqOhK9psErrjWvV2y7Rlsa3XhJGNZsMCojOFslLZoqltKUoXmAynAWyVk9Lh/bjDo+HmiuKUJxqVlwpeL/v4H35ovg1GAAAgAElEQVS40MvvfzAFRqPR0WbDUADdEG5C3CiLT95/rj/5h3+q9z58bn1c+MFbgQKFGM+XbaHITyMk2tSsU4N2+BnYROK9EETtCoxmDiz4Yk00GPTUH/TUHfSN3IJfL3KipycnigX8GnVa6rY7qjc75lLuC29VOizrxSefq1Q+sgwuFA+t+qWm+FjgrgPNbx+2or25qev6rqbLKharK0VjCeshRyP695nG07lmcyd05S8QFl5waIbOdA4c2Nlw0m9AlqFoeca0EHiPkR2GHenJcVGffvpcz56e6eCwqBTLBI5PBrsFEvmVWaHu+cziGXkjCe2waQrFlIgkDcbcjbvqt291c/c9dbDC91q7/VzrLfvmhV2nEYwVPAw2I417ddVvrlS7vlH1uqr9Zq9yqaJMMadYIW428FF/yHrI0ZrTYqsIfFgcAk3zvjT2FkpSLCKtF/3gfet7Gne3dnKaoQWwVDxphWuZuvS3kaCWW4yC+6aazTxwMJdcn8ORpih++3gNLEzekswXlS6VlTmoWKK4JcOwxVkuzEk7EMB8eGXO4MZtCAbNjj9MTKovIM9qq0a1oS+//J0V7eXlraEIsxneWnB8I+Y6A3n6xaef6E//8lc6e3xq1705/uHQCP80SK4Y8pKHHhjyjH0eK2NZ9fodkzdFQl77rAlCsW2SF1NrJz/BrK+OwNOiquKmx8ry8+93mg8HpipodgYWzBJNBlQ8KOj8KVBT3uTv9P6DXs32/hBzCBrwe6Na0BJ0Bnp7faevvvterW7fBjSX7xvUYDjR5c2duj2YXhB6vEZWsqwG2h+zTAJ5wQwP7BblCxo6mgOCTAi7g/gNmTyo89OyPv/8hZ4/P9fBcdnw3SXoDsQYlLa098TRhqIKJNPyoa3D1SiEQ2dIPpLlx22zkb28ekUdbAkblTxQyRZm3QkJOcipRFbuAjFjQ837O3XqTfVbA3ujmCqxuwxGySkIKxlPar3fqUFQBkFo/rCiKDCBLewkW9kCoXp5berZ559/bEPWoNE0wJhkFooGvJQNG2ZvCgXsmliilCWgwuNVKh5VyLz+V5p1e2pd3hrxBWdD8ncjxA3lc8pUStZ3olfilFrN5qbGgs8JDtgftG1tiOYnmkwrVzqw/fxyONHdzb2+/Oprvfnh0q5RyNajMUA88fMhFYpAOi/06Y9+pJ//2S9UPiqbUwsm0ia8s1hPRIVs9FCgYkcPR5m+dqcpvmddcrZG8mkpv2dvrH4GyFgI05SdKWXRW93V7m3ogUSdtoLdWFLmZMB6daHF1meGeMHoXolMXIUyvgJRM5R2UaVwVOfmHs7QE4uktdl4rCB/uLjWF3//lUFeDJe4tJP5gAXA7775TrVGy1oueltOWoqWMGa2U8wclvCO66J5dTn5Bcb8tmqPoBqJqlRM6+njY/34Ry/06PGxSZRYQMwxhGExwQ1nMcm0BlEFSfpMULgZK1pDLYjAHbU0aN7r7uZanq0zFNUeFeiDaQSJIj4vKyDgrqYm3aa6jaZmw6n2GzTq2Kvj4Q+j/Q8OIfPNRq3x0H6AfCSpCMbI3C3o2sNM/RP1b6pGLD746JnCiahm3b7q13d6880rrecrHR4eGSE7nIrKD/UNMJwe1x9RMBQ1mMWHJemkr0mrrc5tzVbCUfBEjJJxm4mG7ft4eVqtroajmbUl9GSFYsZUE5MRa+i5Vnv4uinXB3oD6rZ6ur+r6c2bK93d1dVq9YxsPRqzQYKAsjcm2C/++I/1+U9+rA8+eWG5BdwWKBrM3xfKIV2ekVDY40eM6cZQQ7/H95kRx3So+aRr+DY3UcDrVzaZeTBx89lK+YqHFPDq0XPYaVFtx32Nuy21alVTR+SPnikYi2ix6BrOiyEJa3B8G2ivuZnYWLFNxNC6VDqyLV290dL3P7zVv/6739pKnmkdTL1yeGI/67/5zZe6u69Z0fLW2M9iClu8bRmSUBQ4CYxlKxOGgrxmSz/rMzoiSTbPnp7ooxdP9aPPX6hShomHCgb928oG97X5fe2MnugjjyOdUiCZkT+Ws9T6MIJUGG8j6rCtXqsnz9oEUkxInNEI6tbymPRmpu2ip+WQLIO6WtWGvb340/IDgL+RsxGPkkDDpOnTdLlUCz7rZqdkkBPRBW8EYmFF80l72wcXN2YHlH9+qkg6rs1sperlrb76f/9Oi9FMp6dnypfyVrReMg1gdaEMyODJlbbtFvyCSauuaaejSXdkU3iySKJiTLIgaCjYHk1GE93e1jWaLeXF1TuVVL6Ykt+70rhbNQXEeIHDSVS5LDb1PvV6QzWMKFNTs9FVbwBZmrCRuVk+UY7njx/rL/7hX+iTzz7V4emRrXEt14EHgUWnOQWy6sWrC7KHK1oGGucX5LzJVnPUtm1butCf8obnM3lDPxhmMb+4ubs2e/6nL55Zis180NagVVejWjXrpePHnxjExlSNYBT1CcNRt9PjozDSCpRPtGS8SEdHpwYpVet1vXz1Rl/8+ivdV5tWyMlU1myc5su1vv72O0MS6GntMrZIJwrX+duGoLECv4WwMiW/beFc17d7+QlTCSB+zOqD9x/p04/f009//LEKhbRms6GZrhgev4WMRYzq2slqAAFSSQVTWYUSReNuhIIe7dcTzfoNzbCE6s/kWXEs2AfJZMIUuJZnM9Nu1ddq1tJiWFOndq/bi1ut5htlM1w/YW1RHoS9ymVjD2ERAWvcm52uSZV5e2jY7UrJp5U7OzCKXf3r72xFWXh0pEQ+a71Up9bWt7/+SsvJwoo2k88pEAtqtd9qOB7btVE+PrNkHXrdOVLo6xsthiPzAWPlG8umFIyCOuytT9pNF/ZWXl1XuTdUOntkWQuReMDEgp3qhTrtltqDpRarvdmDgpuuV3v1+xNVq02jJzJR83OxuIAtFk8l9N4H71vRAnXR4hCWwulJ0dKzmoO1RSrwoIHIQBHobS3tzMjmWDjhncYCoddpm/Ed0BWyFjIp4EOAf9abVQXCPj1978wQkOmor1G/p163Z0NhKnNqvIpwlAsJKufeBrA6p+RypVQsYcXUqDataMuVQxtA682Gvn/9Rl988aWtqsFuQYzKlSMr6nqzZS0ESglkM876yIWYgMWyFcO9HeSIIx3zaowE6Zu9LAy2a6VTUSe9+ui5/uQXP1GlkjM1Nv4OnNgBTq+HkO4JpHVeDHLqUlnFs9hx0YpstJwNrDWY9vpaj1fyLH9ftJCRadY30gY37Z6W44Ym3Ts17q719vsLLWdblYpHzmAj5FEkijIgZAz2iEEsa/P7H02npu+x8DafT4kc0UmH2m0Warz83pYQiXzKMNJQPKXpeK6711far3YqHx4pnk5q55OlzODDgPlx8ejQLJJgopGlMKg2tJnjJO7k4aFowDyhSPjGxXC32GrQn+gew5CdV/nygeMIxAL2IdRv31gaYb0zsW0XUg+yvcBNofzRyzKQvAv24EKC8PHo6SN98OELff7jz3V0DLRkgIxZsDs6oIu0Z9Fh61usPr3OxM3lxMKqcg7ZHBQUlLk1VvFzGFtfH7DYeWI/6b27isQCevLsWMlk1LgFZrphC4CAIuG8Y2XF/fKHwPGWhj5Q2NvVRpEga9al6ncN88SFr8HtV2839OrVW33xxVe6vq4acYYDhCEOl3QGsNkMNTVLiflDDwvA/1C4eCyEkWdh/Q92y7MOWE8OnjwfD23IPDrM66MPn+lPf/lzHR0WzaeMC4eFBTexBz7HaqPpeqGN1y9fLK1gIqNoKuv85faEbA8MLZkjlZ+u3EnrCMiQgbfym+Z+ZvjsfFTXoH5hcNfr795oMd2oXDpRsVRWsZyzD3OzhwTjUzKWtDcNhICCZU3L27kYjOQLepVG2+PZalSrGeeV9GpLioylDIDfzVc2KSZzeUvUmdnJtTZYxIe7XjxsHrhB5EBsThYYbNBfs3Haywc4v55pOhsZ5zUcT2u982swmGtqaTczhf0+lfMZ7TZz3d9fqVpvqGbbLqyPwEk5hEKaTZyEfDQh+5aDx2uMtEdPHulXf/5ndtJm8mljO1GIZqtvf96H09b4rKAN3GCutzUIEfjLME4ojq64tfVqPsVWqK1+v2ueZpxa0Dd5MhhFo3A+e3ykbC5tAxO2+ssVPzvp7kkrmp0IHUSUiFhxqXiYzVRIfm9I4/5UNxc3lkxUOeSk9ajequv712/16y9+p6urO1MqWAoRtv7hqEFgyEPZouGyiODRSOPmUITsnhdE8pqaOqgo8VWJpApZkIuN2vU7u7UPKlm9ePHUivbkuGJLEYysozFO2gCh7M7OH3iViNVEUX5c4H2QpTba7CHqzA1pgDCzJY1ovSfqzbHmPfuN7Xe9AtODrFFT++aV7t7+oDffv9VqvlOlfKaDgyNViDyP+TXF5DjgUyaTk9/rNzc/VnGhTMp+yO7tvQHnqSLhwnvNBn0LqWP6NTglHDc9Vhb7HFjz2FGCr0JKIVsAN0XPVr6w5Lc3G3FjREHCk70hW/2RFLmfD7SaIdHAT8yvSLYobyiu9cZnA2S/2rCctGw8ptViqtv7W903mqq3hxpNmPp5Gl47aafThZHDx9OZuRDgyogh9IeffKi//Md/qcdPHxsNkkHEWb07zJItkX2hMFg7XHqzJjUMczfaBKdGdkUL7xXDEK9tlEa4sONvUKtbEXPiWmyStqZwfvz01Bwbg8aeg16IqR38VUILoEzONZv1NRzVQeKViocUxjtLAY16E91cAC2urPUCzWl1O3p7ca2vfvNSN9dVQ2/gPUNSYXWbTDvnbV48vMwMK2bz9WC7b707/+fFvwwZTNI4ENl0Wp7txjzXAj4ssfL64P3H+qOf/0jHR2Uju1O03I5+ZPZr3MA8pnzxRuIKJvA/i5gucQOatZsZgcaz82iPbpBl0XY/d0VLL4unF78EatDdzIaV+sV3ur94o9uLG+02Xh1WHqlYrBjrnF5ruZ1Z2kyuVLY31DiXCATjUXNEqb36QVsybwtIlL0WNzkZDkzZYCmGnoAS6azOzo6VzGa05e6A1BHBXW+tMRLo7VKxZNBOXDBb25YFomZFGohwwmO+0TJnbiQwYH6+aFr+KH/GpGXcznsDLQZDrQglbrd1c3erWqNtK8zlemfOfgZL7VEEzNUwZ5apEWNoCx4/faSPPvlIP/vjn6tyVLGenpMQcz6bouml+WLIskCQvZ2YXK0urMRCF5yE/oF3igoBpS/sKIoW7BYretwa/eT7sFnz7FUq5fTBR8+N1eYLxOXx4bhCQAryGa4CmFP4DIw1HtU1n7S1Wgy0hyq492s6nKt637D+FIbdEnuj2cz69lcvL9Sota0wGTJ5QZkRbMljdp0R5wU2xQLW9ev8xRYPweF0NTXOcpohmWGT0G5W8r69sumYTk9Keu/5mT799APThkFd5bYxgj8RWzu/k5wD1gYjCsSKRmldr4gbmJmXMXsDbgxmlfV4gIdcz4qWGHuH8u7kgRO7W2rca6j69jvdvX2t6zeXWi92KhVOVChUlLcAuZDW+6UCkaANSRFOynDQiNmWDwZx+/pOm9nMLMoR8dGjQn4Z93qWkI07Syqb0bP3nijLGpTtEKSbRMb4q71my53U6ajtrFlv0jtabGY4pmg6bzY6MNFgvIP9cQ3uWLXGUkpmS4bhku/Qb3dUu7lV875u+Vjtdl+dPhLlvXEmaE9AGvH8b5HAg7hytzGjYXrYjz/7RB98/IGyBfwcXNESKmIpNC4jyV2bDFu4Z6+3hqUaVkzao7liPxSthYG4ooX5Nhi69oAc38V0Je/Wb1o4v5dFTlbvf/hUJayOWGuG6PeKdiLZczMjENbEM82nLQ2YQ+pvjHW3WxJNCnttrOlsaZqx2Wqt8XxuMqJmtathj1PU5RuY7g7jOeCtONkXGcOdh4Ph7529+WcQBBZHgwmmKXslYglTJqxmQHcepZNRVcpZPTo/1LPnZ/rgxVNT0rrlFR4Zjrpp3K2tnOu3N6RAJGvt3XKOm86c0GWbGwKhqCk3FsMObp13tlzAYtKEdVwRuOntucq7qt/8oMtX3+nb3/5Ow+5YyRgc2CM9fvLYcgIwhmPfjiwmkk4pe1Qx/BWyMJwApsMdbyhkYQI/xmOj/wHxIL0ApObXeYKjYgWJSkSBSFz+cEKrjceAbk4ArCvxEJ+O2pqOAdaHptRN5ktGVvbjqDebatLtm4cCn0E4mlD24Ei+cESjxUK1ekOvv3+tdq1lDT1YZqs7MPzVOV5D4gjZSYR/6xgD4fXK3BF/9ee/0ieff6qTRydKZpIP9kXOV9U0CV6snNBjsZzZW/9qEfIbGGsuJ4uf1XROmFPvcNIm5I0UGZYNDXW7TmRJ0WrtNx5pwLNVNhvT+eOK8uWi4yknyoqmjhUIJbXnm+xP4Hf45wpt3oV++P7vVLu70Kg3sMEVS39OMLglYNZdSPCzjbwbhKbbBydF3GtIAPLYcIc5HbRLVrbVatUK19nR4wsRNXyW2CYOEcvbZSRdrRX0eZVKRHRQyenp01M9fX6uZx88tsRGkA1ebl4IZFAUPIcGLuqgIeFw3JYV02nPhupQlI1l2LaWSL+IkvWs5m/29IxsxPggOR0MIN5jvznWoFXV5Q/f66tf/9rWmz5FVMiX9fzZ+wYhbdDqU7Qej+K5jErPzhVNJbRlrWquM2FnU8nKFVlwd6DpaKzpfGaEkFGvY6rOJ+89VqGct22ZEaiDcW08Ic3WPjNzY73r2200H7U0GdQ06N3ZMiSeybtT0uu39MVxt285tpziEG4OHj2SJxpVazyxXfurb1+r1+w6s475RsPx3HBJHozpCCxfYGsGbRQsQ9bp+Zn+wV/8AyPGFMoFw2X59w+OBq5oPXszPnY+YxDEXageJzd0wHeuhFz39L98H6RnPxyB2UyNdk29Hp5cE83HgO47ebd7kWOSyYRVPkopnXdoSyRZVjzjDAJ9QYIIQ/LQFO6xCZ2qUXut3/7mX+r67XfqdzpmN8XwymkVjie12koddG+LncKeiDGtuOrNyGOMWR2WVc6Mr1QqGhoKtwMqJIea2SQBe253GjGg8TI+GD2BDYf9XsVjQVsmYM7x6Ompzp+emI3UdEJsgRRPYTYdMmXKZufTck2rAHKCFmxppt28tRgQhtCQIe0hjrTTIlXo+70zwGSbAwGCovXIB+aEAnQ5UfXmQr/54gvdXd4YghCPpHR69tiSaPYhr/3myWhMmVJeuSen5qS3n0ydSUU8ajowuKAU7OiuyV1gKgIsOy9ffWssrKcfPFU6mzJUAVaLLxSXJ5yWIuSXIU9OyY9Yb97XbHCrfvN7cyVHpk2/49sHtFvtTccPt7M77CmcjOn8xQfahyO6rDYMs71+c6NxZ2hFi6uiSFVEEjQHj52ZFgoiMg8NmycK9PTRuX7ys5/o/Okj8/zyh4iGRzn7gMdyyeF7ZWmDD1GkREPhFOgLWnFijIGcB2UBrQUpi3A4Qr64tRD11r0xuuYz5PVzjbsT+XY75VJh5fIh5YtBhZNure2PZhRNHCmaOlAsWVEwlMJKxJmKehaq3b3S33/xv+n64lvNLD+DZ4tNQMgCucGIhlN0X2ttJrjxMBhhmYrujDaCIJG5LUOQ4FvajQUDbh7SGAG4YMqRRrmx05eEIg4umGgm9Q55VSyk9PjxkU5OD1Q5Lioc8dvPjRleEkYfObfQE/1xebz5B5eZiSmRV7ORUWXjubzZBOw8xFDNbf3rWU2/dDliZuaLzyseYR77QAGJgcB6zape/fa3ur+80aAzlmfrVzpdsDyEcCZuBOsCkpNSQYnjkmVs7UlgYSjhw6DnhJbXH1nRenZ7ZUslcx+/fPmNdqu5jk+OFEtEtUKSDcQUTZjvgj9Wkj+UMrQAFtRuPTJPsVHzjRbjjsle6E+8UAbhXyJanHNyNYg6VPnsRGuPX1f3Dd3dNlS9qWvSm8i7cQsFVoUoDMApTXSHsDIUtBcokUoolohZ8PDjZ0/slGUVDGTEkGg5WeZgzX7epdDYtf8QcQSywJLAtQmwnzwW0MzDhzLJgBjyRwxWqjc4afvWf874Gs+NY1HKx5TPhpROeRQIS8aJZiefKCmcPFAifaxQOC3vzmczA46U9epbff33f6Pbq+81IcLJ0g9ZPESUTOcERtTp43U70aQ3NeipWC5YP4v6AHhrPMWFEhl3yEWF4o9gAxGdNjWCe43LmaMZthcw4NwWE3FuxqAKuYROjvIqFNNKpmNWF1svsRwcBkkTAaBM4Vb1BfPa73G7HJsSZo3JNmzDVFq+SEBbD95qC6fGHQz+Zm9DDWRljOeEU7PLoWLd5sPMcjRQv1pVt9pU+76jUZ/+bK9wIqHy+aFKx+C2RSXzaQXSEXmQdcPMwT3k98lZqCCWGnZxI9wpBMWQKbbREFlGMX/YqW+jPgViIYXMLC0u7x6LSeehhRnHcjezJn3V72kxGmpifE6nw8chEWUwvSVrTpIGkcZM5ysTJ7ZbfZuUR4OJ2ffAGQXiAZtkWkb+gwtO+bCiytGhEikKem883HjS+bCaNBGcEudFEsMfTiALdrNMYVBjNGQbazUtJYYvr9/AdOz1mRnQVfE9nCa0DvX7hjqNnpmfcD2z3UvgEliIKxsPKu2XQmC8FFAorE08JV88q0i0KD/uliw0VmRiTNVt1XRz8Uq1u2tzDedz4JlGYqTXHGu52enN1Y3qtZbNKfFoXE+fP1UyFTdu7nyJSgPSu8vvpeixEuVlg0rp589gZJmHlsqANRwqE8oW8iqWcjo4yKpUiKuQDCsa9moHNIY8p1hRCPqhxwWI+zE+9Hu1DUa0sxdib2LJzXBiNz2nvC/k0z7k0Wq71HQ0kKde+xd7Hx+ol9jMqALhhME8HOO4a/s9W+0hgwxGGjY6ql/X1GuRpbA07mz57FClk7KKRyXFsgl5wj7D3HZgeOziSSPZMpg4zA9nkzVvqMmTscxbSAtS+JwJmzfqkzfiN0SC3b1n6dIh4cSiQF2TScAPNVoanjlaTLSjsY+GlUqnjIgNY6ddq6vf6Wk0JLwCtejCivYaS8keD9G5lhOxlMwgssyrWD7Q0em5kbsJLInESIQkBXFlK27wQk5Ww9U9Xvv/TZxnNkNr+3Nw9Vn6tv07dGrOZZAtVyQYVoKEGfpvBlROZUNEpmpXO2rVu2rXO9bnFY6KyhZTSqdDCqAHa7cV2O4sfMOfSmmN2TT9bTgn1ofY/89GQxN/0sd2CWRuNtSoNw2D5TahaDO5ohGur+/uVa811Wn2jOcApIfpNZ8xsJRLTXeeXIR/9Node56YACZi5BmjMMFzDT6tFPRyyqZVqJR1cFLR2eMDlXIxxX3wEZaaLKfyx+LKnzxWJFXQbhc20MO3X5hfxQxRPLb5obBtyVa9kXbUBhBZ0KdAKqKtd6s56USXr/+nPQ8AhlM4nFAig1LAp8kc04y1XVFersLxVIN6W3dv7zTpTxTwoHINKZyMKFVIKX9SUjQT5ziQhyOfRBX8SXt9o5/xhwFhoFXYetiVmOudqUZROWwXO+dms3OgMl9AHAgVvZudI0lbiIRP+9Veq/HWhIYTz0r+WEiFfFapVFzhKHaUa4PUcKxZzOjdwEKXRnz+6suXarUGpv4slEp6/P4zHZ6emKoYWTt+BfB66fEgn6ywJ4Iat8HJEN/YvUUUgTS4axMMFpdH97DBG1EBm2PhgyqYiZzTGVVELk10fczoe7QUW8/GfGRH3YnajY6qtzVjwT1+/4ny5YyCoZ261Wt986/+VvvZQu+//6Hyx6fywNtIZhWNZbVe7tRp1NVuNJwlKHAdCZT/H1dv+mNrel337TO9Zx7rnJrrTt3sZrNFSaQo2bERGxH8J+RTvgXIlwyIMyFQZFgmLVGWI1GWI8KATVlGECSyncQWYBlxIAdxQkOJFU2WOTW7b9+p5jrzPJ/gt/bzVl2qpYvb7Fu36pzz7mc/e6+99looI/YRvnZeAYcUuJisKxnN3lCMNgJTNkzlot43uCu3EDUrzRZmL712RzcjYscnRwf2uc++L33am1u2qCfigJTLFds/OrSTJ6f2+L3HVq/lLb0YyaW+RwOWzdre8WMrVNBX4walKmUVaGKdyVC3SKVWtzQi1fCER2PxoRkqlWHnFegPlpZ4+d1/uIPYodWTAvVpU0qFE3SqUB7E0p2rZzKzcbtnt+dXthzPLJdCSIOUvbR0IW3Vg6rlkO3MRYKtCoWy2EXD27ayAFci1z98AyhoK5b+0pHWk4Fr1sutXFzmMxYM+TWw7WohYQ714CzWbra2w99rRc2dUa26iJIWVYq232LFJiejDTH/MfGbop6Y0HLlZLKyy4u2ffvbz23Qn1ml3LCj01N798PP2PEj1kAQSa5aOodwXAgoMjtBizvlAj0CumSIQNAyIcH4+rdQFzUknl2pdd071lfZGTCQkSgTUNgp5D1o+fvafdxubT1bW++uZ69fvNKV+P7n37f9IwYya3vz/Hv2zX/6T2w5GtuPfeFP2eGTZ7atViwpWylgpJldSV/tUlJUNFMkABwTYbpxYzGxZASM1gHjWjYqYGZdX92qCeWgAPiD9gA6g3jA/OKGpBRCdwFICxXEZ0/P7Etf+qK4tVeXr7VfBw7Ns2wd7Eujq3V2YJVK3iJUc1YzG81GlshkrLq3bzlG9ykUFze2wXaK58WGSSrpItlbs2VvZEumdIulZfJZqx7uWa7k1mCJ9ot/siOzJllvANTP48iSlvMIYz12fsDetsjiILrGN2cLQIILMPB7Nl/NLJVLSCA5Xy1btdG05v6xxnTDNouNd9Zr30gy59Gzp1Zt7ds2WxRPluU1Phw+SLSe5iN8wvq2mCDHblas1NxgApFe/MZu7tSpFsrI5VRsw7yajdEKhGE2jPGPvbPLi9cSCeHq41AgtoFf7njEOhFUxEOr7TWsvF+2PPI7UVGy/SzUQcMDq2TYQmnAztZ0MlDwUsvR8DDQAH+Jl10AACAASURBVB7DM0B4DyUPVvKq9WjOdm6+HHxlWZZEWwvGF/8QVEwIESxGuC0f5W3CQuXzF2p4nr332FqHdTlc3rx+Yf/qn/+2JPc//OCHrbp/ZCNMqnG0Wvj1fXd7q1Vx6mOCjBEslD8kOymuG42mmirYatTM9AELTewofzBJYdafUFnAFkivP9I2QhObVthWiaTKgv1mzZ48fWQ/9MMfisAz7Nza3Q2byxfCa7UAWabMRNaoYHv7dS0JbPFZBstH5xcMGw3d+cJmKFwiAhKlbSfDPnahtradLAxsjhsqAsXZq6pkhNKZGL7+33dJNmTRzNcVjj4s+0xc12CP0B7RElhZYovTC4IYM9vMcA0chA/KZRwhBEPEZk/r+PF7kqyfDsfWubq0N598V6bRz959x/aOTixVqVsiU1AmxEp+ldiJGLGa9CV4hyYrsjyV/UOJoa2nM/Ep+9dXCobyHpzbPSEMqahAyeay75uZjYZdu8LlfDFTkwFGicA0YnnpNN5aNatXWxqCcEtRzkj9XKrnyLa7d60E5XdrvS6GGcq28BzY7FQTAkbtijESpAsO4RBGnAjutS/IBG7dDC2k7oIewSxWIyxq/ElQgC9fn5/LiMSHLQ3LFtN2d/nG/vBf/F/aqvjMs/et1GjZGOVGVpmmM0k5vXr9Rirmop+nMhKbI1uCSDC1azZbKmloqqTLtcapfCVmHsHKBIzf2ZVjGxeHIq6Bg9aR0yXhX9TKms4xcv/sh+9bvVqyxWhg15fn9t2Pvifkodmoa/kRH2Lw+pN3n1it1dAWtoaGNJ+MgTMpW+Ni3m7rAKfLRWViN/nZWXK5tQQIFtT1bGRRJa8mF0gxMXz1f+wYu2bKBC375+yam61nuBiCoeF1wCmEsUSWmdtmgW5q11YSjdjo+p+1b/Q7yEBp78COP/ujVtrbd3fAizf2/A9/1xajnh3s71tt/8AKzSNLR0XbBdWWBaC7VAgXlmAzdb20qFC0yuGJNAR6t9c2G7DVO9ThiColy1X2rFQ89iU+cM8dtTPwEpTGnmAaTrYD/MBSLCVWLBuRlSFmpy2R32gzIIlfmsGg4hLk6qZE8PUY6WdRY7NaQkDSdPHQMQ1cktmo0BMqgSQSF7SqyBJMzLRmQ5klJchIu2lM2/hs8PyijLm9urFhF0GSsTWbNfvRL37ejs4OLJVL2u3la/vX3/yXtuiN7PHZM12x20JR1qd02JiX/H+/9wfW7vSsxI5Vxt2GIHAzkibDHuwf6BDdIdoxnYqETfCiLMP4tgLYn4UnbTaZziXAx78zxq0iMFgqWr1WtlYTscIT+/Bz71mzXlPgXV1e2r/+zh/LC+PkYF+WTfiWFepVe/S5z1odOC2TVrk36/W0vJkHe10vbdTuqeFLQYSS7xmGhClL8LxEcxAEYxalnOuAaB7y9RS6+Rqy9Q58s/ayGCLsm7J0VLFMrmQRegRpOmNWkRFEo1FzP1s0Rcfnr20sl5Wx5TAy/uEvWfXoTPVx7+bSnv/+/2PTzq3VyvjttqxycGrpbMHWAN/gw6zVsB1LB05XzVWazVq+0bQVlkt3V3I9jwy9KFCGnGWL0AMPBYnhmkNNibo4NztkbLKfy3diR08A+VoyfgVSuaVQjlbq+BPIzSvTUqsD/7FBC3wFxAGcFduBMnqlZqXeRUuA+nGukfUO3Ba8l+1SzOWAKELW5nOI8nnL45JuGPlxwDFMSWtB8ZPvfWQdNornUzs6aNqP/8QX7eTxkSWyqO9c2fd+7/elinN6eGa1vX1LVWv6vOB1vH750n7nX/2utixa7LplCzadLW2Cp8RsrgNILU3ng7wUi5PcImRd+S6kUqKbYvgMmxKWG5kWUxIhS5E7hTf3qnZ22hKf4P3PPLVmva61ZjL9955/pCnfcaupoJ3M55arVe34s9wMdZVJK+rXrm8Go3sg3u0AwbydZUslyyAfABOOZ7NCBtWJ9Bz4bYpbYOlOPVff+z93WHiW9gqWzMCk79t00LPRHQrUNB1FdXv1gxOLSrwpCnRSvP/O/573OjZ69dL655fWuW5rDfjxj/yE1R890d8ZDzv25jt/ZIteW2vQANyV/RMpDU7nY72oHItsEVk9qYBlhKx9K02QVragkN8sDOkCYXfsXeUwfq5IGIOmQ1RG5567FD26q9TNqGPzmNhr4v+CCAXj610CvVWYWdQXfC1W8QS6i7fFGocuEhezuPh6Vmb4eQsxy2ZjJjn4PaylhEMDgZ4smQLG15rRbgG7U6xbeahufIy2FkH70be+ZZevXtq4e2d79Yr92I/9iJ08OrJULm3DQc/efPyJbedLO24eW6XRsnStpofYfnNur55/at/+7kc2W67t+OyxOBf8OwQZlGVg04Gpgnqg4EPtjWActTDML3gEj58+VRPE98Td5+b61tqdrjzKuJIRFzw+atoPf55V8Md2dnpgDexfLVLGvuvf6aZDlwK5qDmkcpRpzs6054c5iaZZM5w5VxblGLnsbLNw6XzkA/hcKFnQZwAmZaeNkob6lyaN8orBR+Lio3+xg/VfbjDDXthsdGujzp31r9sibiQsb8VK05onTyxXrdlWujg8T6/pANUXsLZev7LBhQdtMlO01jufs+rJqeUYzW7mNrh+Zdvp2EqoJhawom/ijGbT7UwoQrEIf5Mrj9n/SuJrK7RWwTppbjZs424tl/HN0HQyZwkcEXMZvSZJta8xnSagSEIErZNgaADc8igYfFCDArVBFLJFaKBQvossk4GAnLNtEI4TfUvKPLHLV6wtq3DEsUzm0vApUKhhiRAMlsBVppUyN7jtWkJ4NT2cSEbQNHyszqOY8+r5J3b1+pV1rs4l9/75Dz8rzjKDFrYV2jfX4laUsyXLQpIuFcVCw9MNxOHlqzdiQhO0jGoRy0O7oA/nA1rhcqmMicEH41ZISwQtf1Yqle2dd98VLbFN3zAY2Gg4Vo2MJy4CI3z+Jyf79mf+9BcVtJh2VNGkhSq5M5suITatLZdxx3Igs1ShaIXWvvb8Ou2OFA9305GlEpjpkSTAXedCN0roFuPcKdUo9BkSgjeZKILmULYuKQ+Qubp9/c1dlMMZMbIk7PfRnY26d9a9vrXpkHk5Kog1q7SOLF+uaasAVhfTCZoNRoAb/FZvrm3CC4Pqh+V8sW4RxnPNuuVK2F+uLZvYmirHHXtEkW0RV86nLRHlNNggM0IHQOcKeEkj0hUjQgfxhZGmPRhT5tut29xOAzP3/E1o35/AlRidQeyALA3uiIwlAwIaD5YZ2Shg0kvtvrH5jABjjRr0BL0vXgdiHhn9nAch5NjPlu/uQYtqJDagHDIpuYC28A2A6O75tXw/r8/o0DHhoNnDacdN5QbWvb2xW+nv7uzJo1NrHTS1/MmwYYLL4sBVFHH/YZ8KH+PLV+fSC2a7Fh7xwfGpVCsx5kYlEVcfdryA6fD7QmaejIvDOfakBCeyR0+ePRH34ONPnqt0kT4wjdEOYb6ZjYd9EWD+3L/9p+ydp6cWZRMSt64V0aCF8AKJHI4Dug8JITH0JFEFw5mMLedLmwxRf7zRRsMei67rlexSafxIDsiKYhRN88y4mKB1JCel+p3DLxba64//2U7rLPmkOLTLSc+mLM91B8q02zUsK9hBdb0IHHC2yZ3N4UXuEpZN5W23WNti0LMVfIMlU6Ck7dI5SxeLlm9ULV8tWKGEMFzSMgwJVlvbzra2pcGjg8/mLANvgKyW3toOoI7NALSh1mxthlk31WCKPa6UpbacPkaaa9vh4kfDQ3bcwGNFHpRhAF0x1z0boysFLb+r21fwq74XkWUx5ypPWzaLejfq42sFGdxSsnLQ7Vb3/yCU7EErpRQ1YKxRs/YDRdADl++tdiLBa9hq741rTu4vKUbPRQURcBETrd7NtSXXa8nBQ4EkaCGVUG6gkt6/aQvMZ98E+6hepycDahoqSqD6XlMkIuiWQFcisotDgChcTqqW7KfxupZQJjFQiSLpgKED8b3vf6Rs1tjbC2YgJRH7ma5BN/ziFz604yM0frdCPbBgpRxAxRGu7GxBxjWNxeEWwNjj8+TWmU0nNui1dcM1GhW95/PzK8lngbDI5b2JKV7FcXBKRU2KE75+zx4H5ni/9y9/fQcXFINkRqXUZ3xAEtjleaxTDgMB8dP9RkyydprkaP9pC4sDvBDxNrN8NisOAF1svlyydDFnySgpZ8Mkc3wwYVY25tTEKUsgs4N/athWZRzCnJpsTrOU0rjPXzB0QPaG+FSSMC/IfxnIw+6mwuvZ8WvLpMoDBfhHKIA8DVgQIThZiSb4iXtqU7gEVP0pS6cQ8zBdyTJ/Q+s/BG2oi7Q7JflOhYlOlJozkAV+ZxKI8BsB7HUticLll2KiDdiocMs8mBvjUBwk57abzTREQbwDOl6qhCCba83C3YAwQunh6ovurbtkMoi0vwY4mJOkVI5Ia1YlCouU6JCZOAVM8siuEJcg6lMucECAqc6vLnQY2FpAtb3VbAmSYlsYK60mRKISXT4strSl0zndZKg4rraI2o31Pvn+yEJRlwKZwl4Thk0Rk6Iv4T1tNGImwYjHrdXzoK+An13SxZ95p3x+/G96nsQ/+81fkqwvVx2nj28spetE8Lyl14D7oToj6KuCTZLdQNE2lBVgm7xQfJ7qEhlmnp8LvraEymIFz3SjtK8tVJRFkNDJUjqge0XtyZRsp4SJOzXXdXJHpx/sK5EeIrMRVXo9fK2zj9y4w0eP2vWCt8C4SZBTXJPy972h4gPy9Onr8zx8BXnCP0wYRXq94ItMrkK2lLMwkExsE0rnJ5tWmfrqtUFWRo1c5cIacj14QcJZdGTkkH0JWhxl+FgJWtZJIj5aDhClBWUJgDqevhwsBj0LZv1YwVLi0GjmdXTc29YDVMYljGB5jmgWUOZIq2KnWpp/+LkELbcjrz/KZWy1WbkKIoeC6zrv1zW9AsQbRK/hA8tMG2w7hdqhX9/pNIOJtY1iLkiePb6MJYFPGWIg2AwPA5hR27t87LzOrYZFBC0QJb+knonwSlCyAZfnduD98ivxG3/3Z3ecNNjmZJ4NeCmQEfwASsrFRlmtIM5qQp29HgKqMTzkWEklm5UV6OmjEymupAtkKB6UM6HIxOJdUq5zTUKESJrsI2XmzKJiOiuAWbvg6tyJ3qAYx0ER8drdXVyekGwK/ipswEXRyCyyGIIbEEw6gtmnO8uAIkiDOzxgl+DUMEAazLxmDi87U54VvBcLqAMHIQSuHwXekQpqTcpiIQ6aR5UJ4XcOKRmLoNXnp3o5Lf4G15+cLNcbkWKYvQsWT6Zsk83YmuYUJ3iyNrW6PjsPRjB0zqkOg8zuwlCDq1VWnySHhIKULp1pFIQoxsorYLnFVLizljPhTYg/QYPNxI9DwRh3J79ibmAOJgmOz4mVzaVGRuyyMcha2wRqaRLzkKxl4ZZsErZbYiQ9twWbHXy+jMHTwIrcis6YY+pKiUXQMpyA4kigchj5TFnBJ7Orgf57X//KjtqBa1tqeJSQfIgELlLty7WldkkrIMOIAjbq2VuClp1+dx3kiqvvNbQuc/Lo1Mp1HB8JDk4QENBC+CMKe4i/LXcr/WLBrZjNWJbt2nRJSi8gAhLUBZ8L171Hp0+e+KgcevKglcBvEBvxsWl8HfuHEopRd5ORNr5f6p5+Pdt60PpuVzwFUyMoc2uCIw7yoDkr7dYYkYhbNFeO0bW04zF6rcz3AbdFVwtcl9/luKPMkbE0tkOJUKtRMkhaTZt+um02gPKqyWG6bSThjhAfr0uSpahlk1VJCPw8FYF++PgsCE6CmyaHhUXGu2Rk6IpgyXw/QH6yrHRzuQiZLRJINLY7mlu+184zosogX97cUJpsU8J2NQ0ESeL9s7gYZSxS0JoZrC1gzPXaZrwPegVuVm0y8/3DUEbjZYxiUlIf5zMCb+cVgWerRODW+/Wv//yOGoc1B+oFV0HwnOYesGQQNzSDSsZJ0IfC1/JY12ur1mr25Nk72qmvNZvyo4KxE1+/dP5rkU7g4Q5tjYWmUVultF2KdGY+V1LHyR6TfNIVlLypkC3DFR9HYew06//bc55f825RH0+i/K+Frw4+Bw9/N87eIUPqQFD7Upu6rysHS1euYoHXwnycztZxXD9CHv4EKZ8HZQsTJ1Ug1LuapC01BkbDi1Iiiw8xYhXK3H74da4U95Qn+BGwpu61HM+IiRt1Mxld5RDZTTqysLHgSeB5E26c4Ccms5QUrkKQazDERhwDXVmGRFzuUCwJqoUaVR62zPO4ITZeNnE1kSRUcqzdb0J8YowRYejp5/M+CcgAN7KRwE0sgWV4GHxfjFZAcDwRxLepG7H7e+DG4c/EN8F8TFQwzqd7t+ltf+O/+2sKWlc/8bpLojNxIOieCgHx1p/xtfrBu53ttVr22Q8/tKPjU8sVWVhDId+DTc9Nu2dcLyObz3uaqJmBU6YtmalaJovhGqNVmgjwO467V9rATnFGfCs84wv/IWaDM5cbeL5tnvz23/6ToR6mXfInd3gKPwAFrQybfauWA+CqgHHQpjUpioP2/nWJewB90ZQllOi14QyKgEfC1CYTVCdXHrQScnOJTD/i/uqdzIKYhwsUcwj08JXJfQOCbERAe9DCfYVhBqzngnASDiHwKDnSeCQUldkoI5BfAjngWWdYzaa8kGmHOwTBDfYa2UneClyRmvg6pyvyu1oLMv2GzOybL9pQBiPnKg9J0G8wYstvQgV3OOr0Tu61Rpw4eZ7n4AJ34bDqTPtzVdz9rb/x80qKejj3SSk8eHXX4QoNV4KrKPmVyIeBgdnh8bGCdh/Tj3tck4bFJ1DCKkEmlhNJ3KxWE/m/UsgnI2beZdcdYDXlB4JWyldvBSaH/m1wP2Sn+yB9COv4T/zY/Mmwfzs7398ryrJkQWVbBa1/Lp5hPfO7ySlNHjeNO4d7lo+TPZneM4M7j8NUoqTyoEXek5IhVgLXyon0nOLbAOSDZm6lsgKbIkoKxPsotfieyL4XsazCN5jdElxs5AnmTR7USFACygXYaJR/LjtPo7oRqgGHlzOAny0Zkb9HecAvsh3fL0YeVJRRGio4nURFnUvdS9+hu03cW+cR895Z3fHr3wNZAS1J0IdGWEgATYOQn4cbS17NoAYcANE/ff/uPmh/9WtfDZ9W/ME/XKUah4ZgVooPwarieetKIRjAHR4d2rvvvy9SNVmWYh++poDhcPWp0F/PRfPj4aGFS5cjboMILC5A7EHr8FWcee5rTz6AOEjCTRBD/R6GoSS5z7V+aEIbdR/8D3k4ZK9QFni2jX1qY3w1uPGGBoyAjYNYcSrNgfADw4HWK9GV9hC0rB/xvnGSFC83CTMTjzMaDjZpQzIgq6gMAHJ0pe3FzMfE2I0CV0LxLORy90GLijaLiGC/4vOKIukPnWce9x7x69KYPKjFaIeNoA1bFgpaBT0QFYfYpf69BCFYvb5FOYealmdIYuFn6bBQs0s5nKXOYISoUvMhaOPXQbDGMaJkGEj+BLYfOiigHrSOuIRM+yu/+NUdmVD1UCji/ZvSPXod4bXEQ0DwtWQCHnI2DVezZo8ew/880JYlJh35EsbAlAlq2cPiHx0wYrx8INS1dPkU3L7V4N4EAS2Iu/u3bnSd2vugDdeFn/P74iB0XCFACbhQpgRP2x8sHhyNiIPV+QXekD38ii2kyQi+Eu6Hyn+qZ35/kTrM4I3kH9AY78achIQvGMbYcHK17YsGFnb11PK+euRZiUChxqYW9GkdvmjsRrFajbVpJs2mib8vZPjhPRMsKhHUjIXXo7F1jGg4LEggqX7Uuo9T/9wAGqTDr2YCjDKDGlQ17BqBPQ9aMHBKA03lpCTlmVZXu7xzIUA5UV7+uVKSoakOQXv/u4/b44ZYqIdKAs/awmcllxpYcnGGJg197Rd+bqd0rN0nJlExvBOK3tCJKmhVP3iDJnkcmoLtSm4rzVZTYsi1el3z9dpeS1aiEawqGo77a56OGna/n0gYV8JUycrKZnENG3f2cRrz3x+C5MHB2x93+ADe+iD8ncSN3NuZO066fNxO/HH04K2Ajc9oqOe4ATxgvQa9rwgYToRvp5ot1KGqafWRBW8CanoCdzlTnYu2KxBUJgLqg2Hmu2WQgwh0ZUj/ryoNZpOhMm2GiSYHRVetd/BkRglEqzzw69frSYINGMlrY8oANMJi7q90uUKwKbMGHrACTOiDB4+41fA6tiQgnzgyGl4JzydoQz2qoKU2BjuHI5KR1Cv4u9/OHAg/SJ4kvda9f8J8kKIlk8k9aFXX3ifNUOr9wld/1i99jZCctBxn1fh0eL3hWlR+7SV9EEDBP5vog0UjAJNfvMgYJYIksCjYbB766o0eeIh6zeP9WvUuP/6Zcf361jX/dlOoFxAX8Xw3siS154NwRmycHLuFe9CGpu4tmMvjjKwItEXgBvw3wF5v47jubRsHbHBg1DhXlKGHsoOHonRELeYTN5UI2oDg6sbJBRtQcEfG46iugdM6dzceavDn1K0q5wKbzMnnS+m+amysrAgyyMh5JcoefIb4CJGxXN/L1cm1KKxdQJAPcNU4o7EKzy8wWtcEI2iE/ZLBl+6+jm6CJo1qvDyYhSLQpAY3Si8P0PsC9fCgRdSDulTyp0Fsmt9jTNnLT8fKyfCOUHhtrKBOOEiAAhBok+L6qz/7Fb+YYsglbrzi+izASDHxg3BS6tduy0YrONpqIAMgaZ/NWL3RsJOzR3b66Imdnj21SmVPJ/IH2qEAYT2E5w/WpHEkxF2jX9fOSYjTHMEmrUgFjpch6nR1MsNhCJlWmK+ukYdO3YOWjB8HbThICnPPzN5WxUHrTZj/7zho/ZV6E+uH3ztob8Q8aL1WdjK5j2ClhM3wIP5+PHxN4hb6qYguew/iEqzCp8GOkb1cUh/7ZIsNBca1uLRjREew8dbFt6A2VEMVKJt8AgxeGGzoynZnTK3fUEOTAYUt+zTtIWgZADhSQEGhTKgg9EwfB60OHWJ78rvy0TEcAgJP6+jcAm8J9CmWQtB69vUbXwuuClofwtCoOhfBcd3Ez/3VnwmAQIzveW2rD16kJL/m4v/mXXGAI6hDVMOBZ7KlzKlABr1qR8cnCtrHTz8jby8NC8JINa4YvYmKr+T7hBWCINSMzlULUy//2ngYgNKjglbNkyNCyj7iHFAjx/WnsHp/wyGrB40UkG9la6n2heD36ZcH6/2vgBsLOYgPgtCDUH6oj7ivbu9rYk3sApzmtXPgPoTpnIB5joi+D8EShhPwKQK3QZM2DhawFHXxnPWfiTtalip6z8PR0INWDzrhOllb9CuwPHLyjrIdCIQgOXeKdE1dgpaA9WtbI+PgAYwcK00XdawSAiQnZh8qLZhuelbmH362+LAqMz1G/HDg4O6y/nJ+FQssI8E6wfl8HwWrZ9hYKtU3P4gpOA5xpt1Z4me//Jc8x2rcHaCW0JTxDdka5YfoS+JsHFIL+SaN9RIJDC5CmB6x3Ib15hkaAqePrVxtuOUmMJEnxBAerj7u6OR9br1vSjwCQ8Olh+//7rWfG5twvRMYwnSV1HywwNXrQcvVE7rXUI64aJxzF7wRA5T3g6oD6Wh2qF3/JOQVoxtCccMN4uSZ+4x7X6URQPGhjG+Ih9rZp0rxJC70DPcQWpxheVNwin0FaUsTu5yLLijHySKlFysyyMwvdL0rO2nfitqTcS2ZGSTCR6X8EwctQwWNlzWciAPX3WpADMjiNHoErsRNhO44sZ2voWF7O2g9AwcmvsImLnscR+Yjp+mmbAAydSjbm7g4WAlcgpxDIHkDNXVhLM/H9Fe//FO8FD0sL4A90qWQwmSH06BOOMZxQ4ABT3DNMB3yUPKsmdja0dGRfeELX7Szx8+sWK1ry/chaP3xeu2FjhQn37OD8pQ+BCfvKCx0YsM1G4JW6oQrHhAuPI5Fklnj98AH5V2nDwYUtAEZETYoXNAPavhc73Okf8wetILdwpBDJJmYdxBOnufCuFz4E5k28CEeUIi3g9Z/uOPCYLj+gAT50CtoEZjPn0ECiAQQlS9VQoTX5xwAeLTC5DZORoWco0YsUCFBBWCczYHNPDg1Cg4S9HzOHiBhQ/e+RPBbS/oIQRwa8xewWn12cfpwXs9DI6rBRvzz/TkTqGRfcR0YNRNTmYwokhBjGJp4A+t1boz1cmvwvghalRmBzK84/Mpf/q92Xjf4g4wDNp5l65KkcFd3H+q2cEWrG0Un3+eV4aonaA/tCz/6RTt78lRBiyWn1mXpaO8zrbOjWNt5CFrXwxLJhubhbejoLRiKKxSIhq/z0tDrHp/ohYxNTakI9EwbD0V8WdFLIbKzT7a8KdGXqxZ9QB2c4+CcAx28AHf5k6LGioM2+K3oJDi7wQMzZNKg9RXXvD5NBKX3hUkelpOnWWH3kbBIOBqVu4sjwUstrJstVNscKm1GBMLMAx4aT8aYgPH34fmGCdt9knI8lGBXhoxLg9Ab0IARcHCL5agoa1b3zNUrINMG/N6Tjnf+fmjgU3jQg0ywq0bQeqYFVSDTQuaPp60BVYiHI2ognbWmRky4L4y7lCV+5qf/oggzEBI8U3mX50FLAHmTo8ZCb9YfOC+Azx1wmg+SxEZW4MOsw0V48tTOHj2xk0ePrVJvcB9plcYfpZMrHpqMGEUguPhwXPiCr2SAwc929CLk6JjgEupXb7wcILq/o8Nrjad3XiYE0F5jTiY3KD4W7i1AdbNo/BrMjFVyhEYspjnGEFoIWry8PJDj03IPgIVN3oDKBAiKcanXnVxKvvLOtEylCTVg5A7nfsicOUbQQnPkc0FHi/chri7fJ24Iw7RJ+2ihmeF3Tdfg1gbO6ts3DNc+iIMasYAa+AH3IyFbWFmNLrUJwjtTxmNniydN3RuE6KQTEXco7kznHGDW1BdLm2l1yoOQ98caFHwX7JuEZASmXQyngra42YrjYBI2jnHUFwAAIABJREFUifuRn/mp/3hHFo0NzRxHC+SLtwYODoX5rSlsD4qdkARXSknHEI9trZDP2V6jKSeVs8dPrNFyjy8mQIwvef6IN+j6D3WkGhFlH9874yoUYSXOfPcciDhzORLgme4HMYi4/o5VDDUMDpOVmDPMtcmbgeysGX4ga3MV+a3ygBcL6tE16HS9h8wM64juOPiDBbKK3pfEPnxyqMwb5vD3Yh68SCCs5VQNlgIQyl4ugPEBHlRmDtJL/DuvCtx1qeuTbOyvyxtUDxZ1/UBPYUfNR7cumK0bJZRGwnfBW7Vhwecec1z92qeepSYmYPl+Clop6/jt4nFAcosJSv5alFpCqRDrgQkH1iELlFYCFmsqys/QxN3fEgFtuefBBMLMPQjwlf/mP1LQiuAgqpunaeF1ocZRDRTIC6EjC3NqB6G1+qTJmWdaOkZWOxDl3Wu2bI/Bw37TyrWK5UsofcOLZISH3FEMHsdYrddrTI3ILDFryzO9lw/xNa7reYdCjZcu8WvzB+CEdqAhPkYIKn5ananGZoIKfeqqcIq9DPLXEWduJ5NstR0geXfG04w9tR7OGBqD48ANDWA+oeMZO2ZvefaN4bv7z5dsOR3Lu5esB1eUzVg65fjBx2UCp0bvK96OEAuLw+24qn5CeN0cQNa/45JD3bk2URxBiBtOqZQraB2jdsIKgUgX75pk1LWuTRaCU/0DNFaYeE5ddTZY+PgDKsL/8vKBW5lmzjNnXDqQcOiXCFrwNLct9dGz90cPn5niRLe5a8Qlfu6n/5Od/mN4WI6jxWWBlwY8aK9bfRrmXX1AAZz+pNok5gHEBBxGeOzSV6sVqzcbWulAKidXzFkmm1b9xgOnVokztgPy/Iobl6CmGDy4uO7083VNUjc5KVtcSyVqsokTXyCbAPlQ0uA0iAuPElxoUDTPZslRbuS+oxYH68OAhRkK19xDPcbxcQA9JYEJOnVuCpVNK8dh4ZMqCehKDKhEgIFcfHmpLYQtUqUhcGQEzfcDjoo/4HBQPWC5AX2lR+4yUm30sWsg/ep1cAuyZUuA6iFrIhxA+1D2ETS6vheQckJJSHAHDFbDA+rcUP/ztX44AjrDOBgSDd9PZCrn/IQkfj+ejcsEL0Hi0a0aJXd2pGR8K2hjaDWGNuNYU9AGznfiq3/5L6pqi+Ek/R5Gmlz5KhtCHRV3dqKOhbTu92a4dsRhdxzOV7jdQ1e/EDhDFASjvAL+V1kJgGQgJuOmwv/OZLQkR5bS1i3/zs9nDMyokyBYOY6s+bhwQTpsHjbgM8J0NBvOaYUTK9I1mY9hCIqNXJXKIF63M9XjQGrVXMtz8T+BoRaKZJ/a3PNanIyCtm3BFx/V3Akch4kFCdr5BFzj/Bnvja/XVikd9WxmW/a1Aqna3xM/zGs359D6Rip/Jqog6IAyouOZgpbigYnPjHUbQTvE24IsqIQgiM/J4gifcE2DFitTY3OkZgsuQRjLCofdiPsq/mvA7eP375HpdM37JBKmWnxvZd0w9tcWnUbFIdPqZ8QYbkLcFWEAMUdX07cYSQissHv+baAW/MKX/zMBbqq9gj6Vl+FbFf0+TvR6kwcuyyUeWBg6oBYe8yQdI/WsDHTjIm1xec4inzPauapz7IZRvwF95HIiVsBeImAJXGbzPHjWRGSGLEVqZ43FkBQfkLZaWcXmAOBOLt6cE6VdEM7rRQU8zQGNTcAWdfWu3C/AM20ctHHvH2CxMEEipHSVhhouFQUd3Thow1RH1Dx2sgg2tBB2ZHpIzb6/T5bUf19hgEpiDvWo5vP+77wW3i+/yJiom/MwXVMAtCC8rzjIHVLwbL9camOXcoD7R/0INSggP39O8KrBcyMXgpu6VZdY4BLwOXEAWXaMt0FCb+jTMYEbMTYd0l6oYz3zh5s4NFg+uPCfKRK4JmYpSd1nwg4eXAj+XCPltyCweMjghcPWEl/78n+6U6Guk/DwwO8z7g4cNKXrleuL+bTP1j0o+ay0jkzNExoDfLIIPA9cJTgFb2yvGftoMU1aI1qAFWfw14q/DtY6AU5mhg1FV82mab6AtxWB7JsDoDjUgJVi0bJYfqo8iDdjnTElrBAWE9140NRyShxFl49N3VopUOmEooTrMDiKCz8Vowos1EfZWAWhf8bvjv2Sbb05klIOh4oGBn0I3VjesGm2DvWOLB9mbnF+jz1o72tqwUYrm5OZydhkcMk+OcEbqpVChgObCMhBkBtlPcYFqf3eFg4PYTz8ctJTCCZqV/052xCOlXvQ0kAFgrcmZeQEmj0HaH1DgwPhQ4Z7DoE2ETxrxg07ges8Xecqc7BRjCRW/AU6J1c7Y4GroEzOZySFdSebJ375r/yHOxXgYgO5wJqvc3gGEI0u5Q0CD4KCmTdE0PLfqRM1w4aqpqvZMTpHFJx8rPIAOl1ohDznedHP4ieJ0OtJr4sVuCErI/IrGUpwAggYlBIF/HDzIotAmSMYkPvJkZnV/TturDF0msW/nTZMeX1hEKyxLtVALiITeccdEzRU94YP3InQHqSO8cbvj/fut4Xr2Qa0QGXHw/Wm5iMgJHEJQWDTdWthT2UUBCRn+scIjTcyD6N1akw+W9W72I/KgnXL8rLX8trt4/r3lZv7/TiaJK7coMCjLBamX9o+UEnjwawJGL8HG9FY4ISg9aETzRzfi+By1hg3Ma/Zd8q8IfRN4MAlICZ08/o2sJc5fgjoZ3IRjSejcc+jziV+qN8dq/X3zffRCtLX/tK/f0+Y0WRmhU6XbyUoyAKhlwwnC57hQJ2kZsdRpDqVF6qCXpuwYR8ISUf8pvI51Ztx9+6spbi7X9sKkQxOrHaKlLYVtB7sGWVbXih7/QDhvHAkQJETAiJC/EKnb2ciRmNXiuZrFKEpkJMGA6+VD5XARWJzjNPOdKqJzOH+ng4Vai3YaGqNOXzgvE/N85nMiLWEzxU7/44W8DrYhyMLq1EJwQA8hJQQDY5k7pUtaXgeBJf5nvLjimBCZd3VG7Z/WNN5m6nvN0BaGZ5RrAP+K91ylQiJKG6sjaEqsGZ6yGeH4TKfX9iKQDMBLVtxAIQgSHZM6oqLJXgtYhs0ZPFoNtioZqiFVypP2CsTiqJEQe8BkcVvDw03wvcVkSamTgoxoIaNR+rOHfEbhYThQn9xwlJCC5ArpR0EIr7SlwQCYea//a//vZjF5w3YBm0CvFy9KXIgmDo0qzeMthMfmDdIKReSUKblGoSrkPEabIqnKfadkR6GRnYhmwqf43onY8iqyEnDXJfIUBI0fL1q2vBzEW9mDZmPIJcvWA1H8lTKRpOhzdEo2G6tkM1Zs9GwUqmoxodgQDSCU6616cXSRtOxRNn6w6EOxuH+vt4rQSw2VMA8yf5i8M/RLvBplah20vD1xosghopJeRLfMgSYfMhmEFsYnTJK9fUVrnh4r6pNgRm1So00UsH29hpWQowYrWBUHN8iu6vhUdPjRBZuNT4LLtU6DuwR+gM7S0QpS+Wzlsr6c+M58ovrhQY2LhNi0H8yweV8ZqPRTGo0jGq1ZSxuARBcwnL5SP+OBwdWo6iHk2UR9sPQul4vi9Aek9B9Wu71oBAFyg1w40DKEfAj10oaTERRvMal6aePybE7B60SOqdsAcKCp7azfcqW+Op//u960GrObx6wkHeRKhIk5SNSftGEkPEIXh6iNKnY7ETacrlUjVKr1BR0nU5HDyge/Tox2EUeKuWS7aNjGmVsjqhFaO7Gw6FdX11KghJNVXS4CECyJOLAyAkhU0TAnp6cirN6c3dt09nEsWHJ9HjAPkxYAlZIJwxJGWuo2UymbTw83MGzkb9XsihB7nWj17XOoHduhEN+vlZCBpA+VolVIQ6gY7glJCvD1iueZO3bjoTcyFJwXlEPJGhjOSSEPdiUffbsiTWbDYuyyMhzYL3OIxjGo7HeP/AWMkQEQr8/FPJRyUdWyHuZUqqVrXHQ0hAHQWlWxDk4xH8uwmWmoFVy3ne337PLy7Y9/+Tabm56UgQnKCQjhV+G1qkSMiYEfmSdB5Xx4QCTla0U1g8Omvbe+4+tUi06CZ2pmZr0jMT2GJET4Hzvbq8viSZuIQ55tVJVALa7PdXnlIHVSslaLQScc1L+8TG4c3c59FM81qYzS3z9K//BLuaBOu8TEzMPXBXYAR7iaqPDZIIiSR+gG2oUtjsDK4eHVyljYLexu7s7+Q3EJYOTbnydgswib90oUvYBvuFYTsYju7250X/TVYz2VLGgD2LEjhRyO8WS7TWb9ujRI9VAr16/1N97cEiMtz7j2i2wwmKCcagHsR2CuYTkEoJ2+lmFgpUrbAajD+A80LfXkMjEzNA1JVosdBtUaxUFO1/L98AsjoDk0KFK+PLFS5k0Q1rhPfRQ5k4mrdVqqQTDF5fP49k7T+34+MBq9bJVKiVJwHNOoCB2O127vLhUlstl+e+uNcbfr5VpTiMp4VSqFds/PpS3BWowMrIbDJUUHBbkhqpbis99ubDb25598tGFXV22pYNAFs/leO3Ia7qHr0pJJLN23kQNEMALOmSsWT15emyVSjHwa11iCkYWfYfq2A16t1O7veNnjBW0PNt6raGkd4OB9QLPB26cvNXrFfmQZbMpv+0jJwQR8MiSDoYjS/zT//Gv7+LtT7Ie2UDYogjEWKaPbDgYSP6RHz5fkmWTls/l1c27y0ugBTqMrtqw3+Pr0TlY6EPg+iOoyQB+DQcJzCDNGa+nyGQtkIPVyEla3jkJbHgWy3iFNWSZxCj244++b8PBUBmED11ZjdpUq9ZhpYX6W0QUZ76rDVTtLSkdNRcyW1bDmVfQoXBCUD40ZAhfzG085oN3BhIyUIdHLX0tQcshxJ+gXC7LOgnnyO98+zt2c3Pj9kYL9AZmysZPnzxV6YQfLjf4/kHLzs6O7d13ntjRyaFVmzWVL0uCtt228zcXdqesPZbmAkJtzf09ax7ULJtL+yGKMtao1yS8grr4dIS7Td+6nY7d3t0qyaADuyczjyNtY3Suu3Z307a727amaBxgxFcYCBGs48lQHJEiLpw7s/GINfiplL69maT/gWroDZWaakjbWTYWnHvL90VylN/53/BVSEZk7M5gKG9ghExYwWIBNJvF2KSq10AS4fvJX3g8lXZu4v/+rV/baR6/9GKbRosPlqDlSiMgMO0lQ5ApkESnhpZiM2XDW+sSQgNWK5vpB0z0kMmihXxezC+CAK0oHjzaVSIYI/vJZAlbTyn7oe0F8ZxOnWwJscVrXGo+ApbpWmOvLqnK737ruzboDSxfKCowOp1uKEuCqDLidvyKF+xUbzGK9OVEBe3SZ+xcRRwwMq3qYsoEzfodMuMK5FBrDr/bWalUsKPjfWVGAp5sz9+tlCvW3NtTVv7444/t9vbuPjsvZnP9+TvvvKO6/ubmSgeb7/XkySP78S99wZ69+1RBS/O6Wcxs2B/YzdWN3d62rdvpWSbK2dnZYzs4PrD6Pq7kKb02IqIINIkc0mQii9HRoG/tu1s7v7iw+XolVe7DszN754P3rVQs2bgzkCFht9uXGBw1ODfHfqslsYzBsKvnUCqXlK256nm+9AcE72gwkvIMgc5zVOkoIpKvuIMPcyuQKRU7amqRHsgJwRlN5zYlFhYzCT33unc6xK39ptWqFaFWJEWRbmYLm0xmlvjtf/xrAdkmQDDF4IEwWPC14NWSDtprCV4kNS1/kbqQ4Bv1B2qeeGFiFYkN739HE6dEQtzJZhPvqIR1ex0/WcJNE5JB4kRqlEpjoqlYSgMKAmU0wkJ9pQfMdXT6+FRvqFQu6wb4zre+K7lLAoyfj94qvxNAfDgxmYN6O9aZdbqsS2TAfVCjEupWmiwfKwNpweN0l0YCi0NIg+m0SBrCrO3tVa1U9gDn9iFTE5QNpN13JiOVwWCgw8/vNLK8tkdnZyqXLi7e2Hgyskw6Ye88e2o/+ZP/jn32g/d0EJDiBwri5qPUwEOXzxa4r9U6sHK9YplyJM8I7V/BvGNVZTqReTbK2wg2Y5zdR4p1t7WoXLLm8ZE9ef89+VEMbzo2GzK42Or7UzvjLnl0gLt7TsKBNEUEMDUoxiJcfWRW4gPnScGgsqDyZMVtWyyVfTCkxnwrKyjihoPB38vlURNK43voSTCZUDlzcflGDfk+Mvg5lMFhmC2djcY0dJOwxG/9/b+tRiwmDcbqHpr13it/gN85c4jsoRM2oSgf2rDXlQmyDxd8Bu5jOx//UUqAAJRLJX2w3X7HBkNKB+wsl7YAKmIDQkGbFkWS4KWu5hrmw+bp16pVa+237PTRsdUbNdU6+Ad8/PEn1m13HQxHTgiRNBwUOAwhaOOmTDyK+3EnnIOUlP34WZpMBkKywJggOEHm5N8JVA40N4f+nWlWKmnlSsG5oaGR80xbtr1GQ/9do1ygtslETdjNzbWyjQ6xmXW7HZtO0UJY2aOzU/vzf/7P2bvvPAsQoZdFsSqMJn+lotaZ8D3DnXub2dlGNSd47Np20k2bSw2RUfGK5zUe2WDgjSyi2JXWnp2980w3EHq3y+lCVzZwFjcqx5mbArYepH6Rj9TIcuPQoEVWqVTdA44eYYlr+MSTGIZ12MjKujWvhEUQx0lPnAikTGVKk5YAN2UbyYE4Or841/vl54MBc4OQKEF8ZCiCF8b/+t9/fSdtgwBsxzjq/SJjjHa/JU8Uz/01koOiGO8E6TEEja+3+J06FNLMXyjQ2u1bGRhfXl/b5S3ma3NlH+AyKUAznWLatVrpgwBaefr0qR0eHqrx4Q1zANiLury6FFKhWny5uh9ZOjvf9+45PGRImirqPjWE4s5m3NcqzPdVAkzJLPhwUSbkhEaQdZVdA+eCIBwOh5ogZnNOxNFeVvh5VSzn91vWaNRV7/Ia+HzJtK9evVTzxffnRuGwklkoyVhT+qEPP6eARisB4w2uTH5nJA3KQAPK54CcKv5a893GlltwW1cXhIACjJYTwRqoa60S4frijRwcUazMV8p2cHoswL7f6ao3QG5V6+H3XI6cggYoivcNHk7pR9BioiINYlxvqlX9OSUGmZIyK+bf8h4bDQz80jaeTO83dWNuAkO1hXoa12OgZGy3OzrU1XJVyouEFNn7+uZGmVok8H/wa3/zfnPB6axhcyAw553uFhg2QR9U0xtxD5xFr42rEPgaVQaDDae6UTJAefcTyRujRLi+udILubq+09UngsY9w36j7CdCzGKhgvwzn/mMHR0f6iom6AD9e4OBXd/eqI4dEERYHNEABI1ZTWyirK4uMnuMG2tZU4A1genDB/6hhuf6BoKhHOEKQ/KdhsixVR9sUPbokMBbcEWO+/05voZa8e2gRUeLmhDY6M3r1/q7fE+yS4EalE235VIH5Oz01GG+Ndl5ZL1uWwgCfQc13uMnj+zwYF8+wEBbi93G5qiIy5fM1IHLuxa/AyWClIST8XMY9Hu6MeHs1pt7BndiMkM8BDqpu6UzONDWVMB4mWSCmTlcuLL5ArYbHJK8JO5BI7hNCH4Onj7HhTfwxEmrta/PUWs7YUeMTOvfL+C3oTQDfyYWqJF5jtyWNHmgFqAPZFyhwL/xd35lp4C7n53zoryDd4A7Zux44DJQkLht2HRgvVkSPrJWh3kfqUblnXjQotQNedgJJPMZBflcWVdq40uzQW9oFxcXdv7m3M5fvzHw2gea4NbKlZKdnhzZweG+7bVAIVKaON12Ovbi9YV1un1NijgwZABeGw1FTLoQlW/NnwNLRcogPuHC3xfVxrwjG7O53dze6HtrY5SJD06WMhVxgkfMwXDyBxsQThEUxyHgt0JLGvVQHjjKgJgJpUmv65lEKoZ026zfQ9hJkb2KPmSAMJ8GEcDY7s6mEw4kRh8OsZG9i8W8DhDOQAv8uILVPF03h4SxdrVYtAaeB+uVdW5uVN9qOwNZJX4GDLWccyjSyYwgwPEQdUt/TfoMUtxYzqHleZExmaJBB+U1c/B43xxE6nwaMoKTWp7AB56EV019SwKkxASVIhAhhmP+EVMWZY06ZXLndEfSLLcXfQmzAGpbfiX+h7/1ywramC8bLxQ6syzmT/rJc9OGICEuwokzuAhazcZhhZHpwnzcywhfN4FqyENW1tBUi5MUWSaRln/rmzev7fzNG3vz6tw6berkWbhO1lYuF+z07NCOjlqyZaerns+ndtfu2qcvL+02eF7xPvIoSFMrMSsPAQUOIzNo4Y7OhxDhR+rjPPy8PlQySbdDZpuqfIh55b6D5pxbgjbWqdJ49n6s6nUuDSblArAWTR0PhhKiBS6dy6ouBn/EUyGTTIhCyO1GmQJUJptOyD9RJFolkBg1KUMIiXxA8ZSPbeRSoUFwmXUW/p2AjmmaJTZIcC1nW3cw0IqOShhQGm6RaskqzbJcbbid6AcwgCZoY9K/yE2QlzKYp6xtMALyoxnjpqWUS/vfG42UCBr1hoIMvJ3gpXyo1Kr6naSiZp5GUX3QEkqu6yeIkQeKBb8hkGbEZwhEH9Ezl+5u8+t/8xdFAqe2UnYLIhO+1enrzgpqkULihTYPRvESgoGD9n+4UgDaodPF/FC9KEclOOnghvycVqtphXzGtmv28t2JGlPgxWxlN9c9+/ij13Zxeadrv1TOa/Ly6PGB7TcrVsCGab2xYX9sb847dnHVtisy5Hwm/wYhWRpYYASSdo6uqHsQQ9ziXpCX2EmUOnAoPBNI7Xq9ERGFepA6SwcPwg9oQjayLIMPpoUqYXbK0ODDHFyNrOEDZMmCZkvpdqXk3VuAS5yLxEir1yqW2Gxs0O4IbmQ0zW7dwcGBLJL4zMlIZCyaHDYw7rWBRUTCA8OZXfc0ukAH5HajieWfPOsxIK0rLK3Mijnq9IIa42azbken4MxFPUs+M4KJZ08drm0WZVpuJU8EXPsEr7/PvEWZgi3na2u379TYsolNlnz96pX6EQ4qZUS11lDCAzZlGkmQM1zglvMMHAvehQY5ci1dBioYYgO1gdNyaBLf+OW/Ln1aKVOHjCL6nBS1fQFPs2IfjdxrMvn+keuk8ru2MiEuwylQ0PpCmojXajTA9IaydedhU5eVighK4B64tFTSNUmTlrFue2zf/+jcXr66tMurG82/P/dDT+3oqGH5bCAOM8SYra3Tndnl1Z19ivke5mppvCJ2un6oFcEDhf1CWzTIIYgHw1KLqW4ivvn2AeUPCizSc3CpfjpaiNBY4WiqR6NDLRoB57gaOFBPr4dj5Ma1q4I5MlmEA4LyDu+B4Nir16zZqFmrUbfkdmOduzubT6Z6oEzTqGm5Tskw1HeXl1dyoBFTTFe2r7podKxRussZ0bG7jhcK7g45aojD6hJbAxKvY4JWtmq5pF+8Dj5TRrU8I7p2Zv0alOS8EfMbhp/nJR+1t3gXERmbG6qisqIvD96ktZpN3ajcmiAJ3DaUIqAdBFNv0FMiIngBm3DBoZyUX1zYguFz5blxOHrdgSZpjHB9uDC0xDe+9gs7TpMA/QAHUZ9phTvs4YuW9ydYOvdaV2GFmBhFbp3A5ZfLOLrinRYl1yvVqp3bO5UT9XrNSoWc5TJMVJhXr33HTG4tW7mFX9907JNPX0qq/f33n1qpmLFB/87Wi5llU64YvtimrN3p2yefPJe1D3UWBf5wPPaTzEgWkjmjSbl/IxGEHLrrC8COkmBG2BNR4qIl0Vq5Uy4pc9z10RsSAofgJJsSzDjJTHCdoYEgmMjYMaVRV7mT3uvVih0dtOzk4MDOjo4sk0lat9dW8weiQD0ISoKyOqUHk7R/88f/RmNc7Ir4c0bN/OLfWahktN4fjuz27k7Njvy/cnissU6zEdkcz9rxYGCZpMlwuVYpWwnn9iJZEJ701maQzMF5g8A2QRr/kp2Tfj6jboYGMM4g9cPXKKsci9fTuUVVLgyGjubgEkltvbenz5nJHNNV4fjSQMh6byFUBw6yc1QIdpAcBjP4oXGRM1wg4BPf+KWvuhJ4TIkLBGAfg7KH70C7j0CDe4xvjvmSTpjpi4/JvwfPJ9mj8yJiLTB8UMEq2x3VajzEUoFmASIHQD5orQsJu25FJPbRxfWN+LGP8Indre3Nq0+l1VrMwqstWqZUEd57fUFGGms0y4m8ur2z/mhicwp6YcU5l7nc7NRVN6o11X6bFPjjQm7eyF9yaKjJyFYSmZAfmakkAKrxD9sUsDi1GBlITCqkO7xxIOPGeGQ661mRpqteq9qjoyM7OTyw4/19ZavhpG/DEdlkKDju8PBIPrZcz/A3/vAP/lC/EzjUurVaVWSTcrki6Gk2W1qn07c35+eiXJIhCRLGnwQBHf1w0LfO7a140vvNhrIs1lkgA4kkdElYaID+XhaQXSmJhFVnaD590kedDr/Bm2rQFNx5IBihYeDC0E6dRKo/3t6F+OSvCUn8uzZBOPbbC5OZQIySUjkeC8j2izi+E0bb6/bFaCP2IJ7LQ+Lv/OKX7xcbta4RK7zEe/hCCnylOhYfc3Lyg84S1/FUe+2sQafVnfpqNpsFvjUqEJrJGrzV6VQaUvkobQf1mlVKXOGMS6lb+vo6bdhyFcJux7a9XlYT9+KTj202nli1WLVao2H1o6aaL9SNlhi+TWZ2fX1nH3383D558cZevLm28XRu+TzrPJFFybQdtg7sww8+sP39PUtElC5j693e2Xw81WEkUHujocoNCBpkvTLQGJktGF7MQUwYB2fTGiHXKlWx8PGmQCsAX1mVKK5qrPdfq1Ts8cmptaBP0vwkzRZrnNydi6G9OrYwymXbPzhwbsXHn9jt7Y2mcT4V3BP2Wa83LJOKbDZdWr8/suvbW+t0e8KuQTxOTo6FpHBj0kdcXZxLEolMW4ZvTJCBvy5n7rS4pvZOC24jETlv2p0eaXwJWoYFfI4qTaQtTFOY1bPmJojl8V3iiCFERpNLMQQFy81sAJYbOLJSmikAB5YNbJvkKXknKJ1SmfQ9Pl+/cTE6DlDi137pZ7TYpcWRojvdAAAgAElEQVQ9FfI+1X176/JBVcRlHV155OEkwXSfMH0RlpkWfqhNBxzKRQ52YgWniMAj43JlZeGzNurWqBatzDVl1JB9IQNONI9U39ERM5tHw+oO8slsYYUor8nY/qNDq+7VLZ8tiFHEjPvmpm2fvnxt3//4pX3ne5/azW1HmYGyBAzw7OTM/uyf+bP2zjuPLF9OSZ389vxSh4ERJq+5Nx7p2uU6gouaz+TEqAfoHk2nNpzPbMEPhBKZz4uSSdBSr9OYEbSQSqjvJT+0Xms6dLR/YNVSOchNgRyx9+XrSVpHmU4VICcnp7omr64uVT7QqPDA9vaaGlrUajWVQjSuNClkdjjHVzc3SjxMlAQ1ZbPqJ64vLjQOpgnkluMa57kA7/mz9D02MHECnWucTKcSQYumTvoWRyQHuR5KZuTGIBq/O08jFrkjcGlIyxVQg6SaMoZIsMukn4AKes7JSTFBib8Pnk4TSY3L32PAoA1jeN5pd7hM/L2/8VdcQss30n01O+h6uDRmUBoMNklyA1yuxPEks2ayOWEMU50Ot4rXWoyoaS6C4aZmrhINZY7pFAJqWPa0KmVr1hl7lq1Y4AQj4wNxZ6gHzRtnIlYDnyzmLU/DBKd1tpC53v7ZvpVqFcFXvA70VMmU1D831237+Psv7NXLc7u+vLKbm1u7u+vIJv4n/8JfsM9//gM7OKip7GhfXYmQDidXtEvtYaGw4pzU1Rw4aGBX1zfW7nZtMB7bhHm4NhbcQklcBvBMalyZvW3li8YUCpIJN0eZmTylk0bNacvlWeZ0ngdIBQFKzQy6wu9IeHJTEfDARuC4OClS0xJ4JAIVU1FW2fjm7s6ZbgR5LmeHWAokk9brdiWDr/0+f8zCshmv+nr8Vtc4vQYoweXlpYYhZFYOD9c9h4/3x0j95OREhxUIisMpkWWWI4Vde4lA00pJwfvwxhBJVTi7HA6ncPqSgDfKWiMSgw7Oiol7wHuF8hlrH5DlE//T178iDQltUPodpY74QRVP9HB3KZTySlpBQdNDLamvlx2a420ELiePN+QjU9cIk8MNpBMag+lEHTEk5nKUsVq5eG9fGUXs0i9tPB46XRArzkLequWi6rFHJ0eWTuzs9vJC1LnDs0Or1KuWlGmeq1JTolBn4XB9eXFjF68v7M2rN3Z5wRTu1qr1hv3Ev/Wn7TPvvWstKIBJ06gT+06uTV9jD0LH2jxY2GwylcX9NUGrCdxIJJDZHLohNbHTOSHmaP0IKiLDlQQO3UtBNbLTxFQuwcaCM9qAwajZecgEHdcjP5uMyj+MqPl+EHBUFjQaKpccfsSR0eEnaly6b8jWd+22Xd/eqb5+/PiRTEUmMOsg+1B6YSCScgvP8XiuoH07SPjvNIHceDxDAppakudBJwOWDEuNn0nAQoAa9HE795Uo3gcBz9cSBxoQ+OxWJWMs5KIsKuzcN69jWVmXIAD58aClARSKEVawEv/4Gz/vClkQwJVZPQC14CZzCNau+XPXlyVoeVB8OJAYJlyBiaTqErIyJ5cXqG5THWrxvtt0QTWQgZE4A5NB35LrlWXTSStj/swuWVg9R1GQ4OF7SBMhStnRwZ59+Nl3tUH77T/+fWXkR09OrdHas4hxa1gyBDFgLk6pQkDRoA2ZjcOUms2FKBwcHVmpUrkH0V3bgQmd23imZIMkFk2Y7DlhiJWTyWgiSh6lCPWy704tBJfB9CIbcXjJxP3J2Nr9gV3fdTW5A7Lh4VUpJ3Dp1qp5vJ7k1Egy6v7+vm60T58/Vy1YrdWVBQkYak8Cg4xEycywgqzF96VMg6l1cXmla/Xs7EyjaNaG+EUm4z0B23GTDAa+iaKrP+yrkdmlLI5fb9D5ch8wX9okSz599lQHixKO0gXOABRWmix+ARXKqxfWHr1EuMG8hfexf4xS8XOpaQnQagWnI0d6GGpIZCUgW/Qk1NyJ3/wG8vWxfqufBImPBVM19obYeF1LutwteKZqNHqq+cYzxxg5dfwOEEyTRjNAcS5jX1wJ2bDVWDCp0oBJz5hifzbW/r8cx4Nccfx11LF7e3s6aYgR7zer9uFnn1mUWtuLT75jq9VUo13IIzKPpquVCXPWSmwggC5gcMzq92ymTAMHlxdDrcUHDjzGDcJUiMyNvwEyRZsZboa+mCjzCt0ojt5TKkyHE6/RULGB/TUnaDG0JnNSg621d9Udjuyu17ebds+ub9p2eQ0hHB5BPWwh+IazxqAJcwJ5raaAoKbEyl6koRJ1vf/iJou1aAFEqDkJCrHa4KiOxnZ1da2yornX1IMmKLm6ybjuP0vQrm0A4rIzDRuYkhEgHDiCjmfJa4jrS76Q70mCOj09tXqNAxT594HxNxo5dXU28906IQyOPsDH4DUwpeRzo/wDZmMqpgaz3gi3SV03iY+QHSPW7ykPYAXtP/jVn1LQqjgIFjlQxhIplgGTknhcLOky2ZfXYraNJ8zo2zaaTAWek2F9p99XiaWwEjZWtW6OZlPkyjEekK44gzLNcjYWojDsDW06mtlyhnCwDzaoY58+fSJQngxRLkb2+HTPmvW85SM8VBOWCsQWMjV1OawowPYoF1mxUrZqc0+1LzXQoNez1y9eCVM8Oji0QrFs6y3LmRntWLGgx7FczaY26XRtPfexp7gUnPa0ZwyQitWYw7m1RJa1o40tp1NN0tCmkgNiEG6bUf9PFzYcz+zmrmuvXl8IkstmcroJ4KdwlVLLEiwccq3J5/Oqg6mhwSvlyxXzfHm94WolAFXfCW4DN0XOfi0aJMHBsyAgYYYR7J12WxmUZ0JHD2eBoKJGJYP66Hlp/V5fNyJZnmwbMwGpU3mNoBjO10B10bUNYsXGoNjlO6KYR2sNqeIk8snU7m7v7OWrV6qzORA0cXGmpenm+7ugiysRCfVB94KmMEpZ4jd+5b8ImTYQY1hXxmA5ystYbabGZmPzJVsJHrhciZ3uwJsLmoggseNr1B60DotQ2+EN4NpW0iOA9genE8JIBBliKTSh1x7aqD+22Wim5oIyolot29nZqRYhWW/PZczq1YwdH5Tt2eN9q1YLbv/D1AU3b+CdQV87RwDZ+XLe9o4OJHzHQ4Y0/ulH37fldGatvaYbmCSzClqmWJmc0xExOu5eXdtiMnVxOQUty3rskNUsnUjbahq4AHnqfQxTPENvWaWnKZG+Krab+Cpw+M0Gw6ldXd3acDgR0kG5wU1F0FIzusYsBzYhHzb+PhilZFU1sKDbZzzLwiGNri+bCteUjkBaC4f0FqAckLrJyGRnKI0EJ2NhalDV6XN4AGNlWCZxBKImUfLO9RpV2yc0WEHdhkBS/cnPXq31dQQr8BpDHIlbB0WimHtCQwjXggQQB+2LFy9Vr9O0+f4aUgNZ1buMfvk5xUJe5B/KG4faIDrtLPE//+p/udO2geRqJOVhqUzOsoWSbNHHU7RFIf/CtNnadEEQs1KzEsQlM/qgq8Wbo76jIaE8kIhDGCVSSEuJBhVDZPGBPPJZy+FWzgOZbW0+Xdp0hOI1p8/XiX0Kk9MEh6BN7aZ20Crahx88sv1W3UfMDEHkP+XCblobmgzF6K/v71kV5hRd8WJpN69f23QwEp4qwgx+vLjM0K0WCrKTom67Y5FwPHEZT1lGRZYvV625fyRanhqvzdxSqbkldguVOIvJ2IZ06WPeQ1DmoTzKFSwVFdQXzGYrmzCSHM2s14GieS5eAfU1jdoFP3c6E/ZJhuJ3F+gAzhvb5dW1/lyrQGFcLnOQWPE8aMaulk5i4hcQGpmW3xkkUD7cde6U3cfTkW4+mjx+1WoNfW8XoHMBFt+N47Pw8oV/CFYwYbIxr6/Zauk9YDOljYbFXIgBPNx4fQdIkH08YD3G3pREQHW++RA7ObqAN1kVjgR8DOpcygKyr4a2v/WNn95Jp5STHstXwjovVGy5TVi3P7bJDHEySNy8GAI4NGmagLk3lFSfgZomvk4RT1ZcwdDXgVExBDlQA0EdlstYtuhjvNQuY+vF1mYA/GTJHNchAMPat17LZctlEpbcTGy/WbQf+uCxHR82LJdxqiEfPHWzdvRnE3F2d8md9smqMKcgK293NmS1nbk3OgCSi3E7VJFLCkVr7O9LsOL2mu55YVGOSU0OapDli1Wrtw4tky2I6bRdjS216VIr2Ba1azYEuH5ZOQEOZKW9WlWw54oVS2XyVNwqtcbjmXXbt3b95rkIQzRaXOeffvpCcBmNZLFUCWwxVom2QmyYfBF01HoK2nvzO9b4XbVbEByIDooxcvUGLy0re/EZUXfe3DJO7av04HPQxgXSrI2mmklJvgYdLp4rAcY/ZG2yLj0Jo2dopiQgBW0ZDYRI41mCVqbQYrChV9wQnCjdsLDgyfvlJuFQkOxiGyaubgm9ZLO6ZWOcnk0Kms7EN//+X9vxA3pAWPOlHPhSEUFbtsliYxdXdzYcI5JBk5MOZmuuTCKBiMCecpORte/ZB6IK3T+cXBc3hlo2s9F4oBPM9QKStsZDgMXGZF6WYCz+Ye5WLJKB/VSKkZ/JWiGbtlIuYYfNsr377MCOW3Wr8GHToFTLWqNe7chkY+v2uyrmIXDQBFDPScdAlkHgyShdsxLumT2jZbu8lao1KQrS8e9SkTX2jy2fr5ptmAzmLMqXmeHakqZ0NbL0/MK2k47NxyObA4yP/erV96QBYe2G1RSClpIrCZ7MICFpc8a3169sMR7oShVD//pGCaDZPJAJCK+bQ0QWBmZja5ZA4UDAbQZPhmdxdXmtFWsI2twO1LecSV3tYXqpwZywbNbZw87ZwuVC49qTwOW5aX0qFlGRqJ0rNgLpUYeCtcsxPEXj65sM4vfGQyqoAbGWRD5vxTzDn41DY6OJbkNpSjBSQosCYpJcJF3YTloTsknF2TKt5oxSgZIx8e1//rd3WvkeDNRYzfFvQq4myitYX5/fWG84U9CSJSxJ8CJEF2RvoTKiiEIDAk4bVl401guqMW6oRjPH5GbsQSsAf2fzDdglosyR28ZrD2gn2iIdjwBxqHJi+WesWoysVS/Z8WHNDvYq1oCDys7UXt0yeT5Q9P3H1u939YabzZZWeehmxdAPnOBtMqGGA64qTxdoTnoH2ZytdgkbULNGZN4zKxTrTMnl1ihVQfbgqLqXQ9uO39hqdGeL4diWfPCzqWpr1FmA4LLlskUMFAolBa2xIYCtaqZgG1ZTOle2HPvIlIYUbgZN7f7BsWXzBV2vlGEE42xBDQkWSh3oauOpTFJd++tXb4QEiOcqySKQEb4ehhR9gtelZFWXbIUuisI3Q5+VPgtqTrIa41eZeoSNAj3XsNpPhheZX1Ant5OLAkpbDcabuBmuah7TEokFDgLU09ubW/EJQER4X7xODpfsSQPJSMsENPYi1iMAgoQUuC0NW8kS7e/+5o4rmBcxGA3ttt22IXXGZme9wdTOL9rWG8xsueYqIjtG6qLhrfIBMfWhppH8EIEo/SrwyqxOS1yzOLEmGA2LEeO7ZOuENxLaoUfoAbAZeCyoitOx4AdbLuSsmMtYgVqnEFmtUrB6tWR79YrV6hCNa5ZFV2ozs+V0aONBV4OP6l5L1yjzd4KplEOnIWVzpl2rjc0gZRfzWsculGj42CYmoGGrFSyTr1kmV1ZJwOHcbgHnl5bYYr4xsEH/0hajgdl0bZvxVAGYSu2s3ChaOp+1FYcE1AF1QOCwDMIaRUtHNa21LCYDW88nslqaj4c2ur2T8V5j/8gSmbT1xz3bpcyq1YYCfbZwbsN8MrDkbmXlfKShDaIXoDocKhkNJlLWH46FVhAkbFWLXB3UDjVNg3kXb1jPaDqhR0IkcvERV9jx6RZBTdbn1iJYST40fohusPpDrUtwqeSAMUagoWwu7TM3riNQL84vtQpPTcv0knJCI+JA+6Qp4+8wdaPs8y1oNnnH2sqWSuPo5f8W9JtR8Rjb9e21pjfL9c7anZF98umF3XX432lbb8k0CBxnLZPLKxjAcRW0WhHBxZHA48VmVY/GI0UHP8I/jq/p/6k7Y2VucjcNGE0VGrMEbiaVsEIusloJmCtlKdCHlIsol4o5q1RQTalao9mS1ulmNrDlZGCzcV+4Z65cU/D6NsLGygrapC2BrRAapiwo5a2xX9eGwWrOFcVGQMUsVbJdqmDJDMHLKJESiEnezNJbms6hdfs30hjILJO2ncxsNuhYOrW1xkHNUvnIJtTOybTlIKnANJMGWsGSKRqatG03lBI4z8xt1u9a/+JCmrL7J48slYusP+2KTF6p1i2br9ouVdEa97h7Y8n1zGrFrPwpGE9PF0s9mySbyOmsDUdTe/nqXH+GyMZ84pAi9TYPn2yLthkkFoKNx8L6O5lTq/OUUPFYNoiZ8Jyl+DNi7T1jrdah8FoaJW6Lm1vKlGEQl3ZjETHPCgUdNvjBvB5knahpdctmXCxQMClSU4WCamDQJXgIBC79ENmYAE7cfvSPdpwwvgACsATmRFbJ2/VN1373979l55dd3G9tvY208rvBy1W+roxN4dtAqGCG7ivg0pVFjIEaZsA2KYiBNzuxUQT/29e5XfPFWWMI2NE9srm8CQGbsWI+smoJBhUY6kSqZuxLQZtDb4pJEYYk/LdB99qmI0ayU8FkFgjT/qGgiu1eXclMztK5gmWgxIHPblyZezlfWipTslLjkaULe7ZNc6W7phkZdrUYyOAjSiVsvZzZaHCraz5rkW0Q8+jcWNJWVt8rixA/XqzNMlmhF0ziuDa325Stl65MC+642+ITNrH+7bVdPv9EbLJn731g5UbdlluISK6inYpKlqseiX45bV+braZWyqdtMZvYxeW1xur5UsUKZbQY0FRLWq8/UpAwbOjcdW3UH4pjS7cuYRWmdsOhsFMaJOAvJ86jC8ymsePUbtvqkyzXoxgrgx7sH2qwxPSKbHh1eaGtYwnyyfGTvbaqHR+fKD5YQkUPzDcRJjowHALnIWRVFjBEgG9C+cNwg3hCRotTxYZE4vI7/3AH0F8o5lVDwr7iioyiol1ed+x3/t8/shevbmy+JDtlbE1tm6Qu41dssuHuL+JfBktIsi8ZlIJdHIIgWBwrXPv27oM6oGsNuGiDBhDJnQKY1ZpiLrIyS3i2sflkZDvVxC5l7uonZTs+OVF9xcPfrOdyRyeDLZdzZW+gE968ajO5yBQtVypbrlaW3P28d2NL+A6LtUW5mlUP37F0qWWrpC8Pgg8Cca1mA5kqSx2SFe/BnYI2SmVtu5jbuM/1vrJqlcOQsdlyZ4ls3kqIywXm22qxsfEAaNAsV8xqrWnK5u3tjd28eK7P8J33P7Ras2EIeEIdJCslM0WrNM8kjznr3tl2MbYovbPZdKQhxJKFyfqeVWr4WzTl8D6fL7Vz9/r1G6nUMDRgMuguieDvrv6C3gHJhSs/1rblc4p1c+NpoDD5oGsBbbRYYMmSSV1RklcXF+fCgtWMspsX4DS4CmRbkhiCKpSNNJaUCXwd5QUHhvcuweqgeE55wp89evxI/x3WW+Lyo/9lB7MeAw8aoOV0bDvGl8nIrq979gd/9F375NNLu2lPbbpIWCpXtXSuJOwR2XlIH0SPLNODarOkJINJMBnUN1+ZaABPOTFCmTaYgribTVAYT/reWQ7GfyYp5ZVcJql6FrfCzXKmoHXJd8f2ZFsJqaZWtRZrPOWipZNb2y6nNht1LLnbCDqh22ZCBdifyebl+ZCFP7qZ2bR9aavx0JKrrYK22Hpilq/ZDDMMsnNmZ4ntwjbzsSXWK0NVYAVFsXMrr1qNUPF4mA31syvals3CoLBUvmh5BEbIHpmUrsnuVUeNUFRkiEPtP7Jpv2fTzp1gvKOzx1Yol221RX+XA7ixKFuyUv1EghVq3uasW0PamViPNRRqzL2WlesNy5dr2n0Dm+53+3ZxfmHt27Y2CkBNdP2DSswdJovtQQlKshv8BWkVBHUXBhXS4ZIaOztmFcdrR+hSlOzdd98VNHl5dXGvQ+FebQnhv8+ePRPXQjJbgdRDRiapER9kaxACpl8x2T4OesbaJ6cnOgB3kNnbb35r58QE3EpWtpyMxHbabpLW6Qzt+x+/tucvbuzVRdcmi6Tlyk2LClVLZeEUMB2hqwZG8W1U32l3P1VpOol25sW2dG7Dv9+rXosX6QKsLhDi9RbkGTItsBc/gsDNMNwPEvuSqQ/MNNXEa67kPXvvww+1rm27la1nA5v1ry2xnmtAwUNdgHqkMm5QAnsfvawVY9tL20zHFu2Yd5csXWjZNlO0OdBWOmmZPIXNytbTke2WS0uBWQ9G1r66lHgaTRwNGNxcDlc5zygyZ5bEV6JoUa1iyVwkXFuMsds4aAvS+BVZnonaZKQsXttrKSnEBG0ZoCQylswwDsWeE5MTRqgEFqyquZq8WmPPipWaRUUITAjRzbRrxg4XxCGJ88mEG+G9jYvCbenMuWkTWu33zDtw4stsIXQCDTFQC545ypVsV4AdQ4UkGD/44HMa1Y7GQ00e4fZKX8xMVz0EIDaOORzUw9fX1760iZYBC5dFH99SVqrnoDEnfgKPBByYLEd5kVhMvrmDCggHYDFm/t+zBVf6El0sOAZDO7/q28s3XZuu0lasH1omX5FXgkYGIdBiYQ46Qlfr9p0mNktjITft/mgbwc1AtJPGFSKVxHii5XAO0w+yLM0TpQIuKKAK0Hn0K0js021SqPeHfas09uzzX/pxazT3pBWwGLVtNbiyxGriVvTwMvNlyxTLViyXhSuShVeLiU1GbdutFlYAktrSAEAaypixwFjMWrbCtu7aZqO+rdlYnS1teNuxN5++EF/h0dPHGjWORl1N5sowuIC4QFvQVSgVBfGNp04UYezL50Sdmy0i7VnWYbU5ohsJy7DwF7L3mskSWX04tXYP3Dppe7Wy5XOgOUBTuNBstboPn4I1JOAymmTtY8FBEH7rn7+vig/EiWZVHx3ZWq2uJKPNAnQPgPa2iaBhMLDX5xcabkjBW3617OKtrT8aSdMWNhnJAsiMcpAVIQmkoKou79u1DjFoA/+NtRuWOrsdr6XhdAA5UtvS7LGdzDQQdIFGju0USjteQ2I9/50dFL9Jv23zydBWi6kmRqPewKZjJG4Sdtue2icvb204S1ihum/JXFlqhyu5VLvJmka5gc6IhRKZh4DF2l0kE2ea6x9fK3HzNOwzIXUz6QCGcYINXSd79XAikdMncCkb+AWG56608fgWMk1/OLBirWbvff5HrNbckwrfcty2Vfe17RZDTdcYmiSLVcuVq1au1XRwVnMwTOb7Mx2GPILIy61N+tTGZulc3nLlohUaFdsltzYZ9iTwllyubNju2vmnrwXtnT46k9UUD4qSBclP1qNTaZYM07YFadky/gZnRQ3czTKAD/MI1rX2dT2maB75DihyS59ro5p5OWP0ObCLK0SZd9Zq1KxY5HvDb9CeiZCJmNlGwDMhIwhjByA4vDQ7QFidu44yMMMgaYSJj7vTkAlKakHKO8CaSWG9by4uBZ35jeqO5RwU6mjKM4KNaxzyOq/79vZWWT3+eciNUi+zYk7wMhlF8abTvvWBUhCA4Xd6lGbrQMHrdorudSEeN4uN085v75bLmU2GHV2p+WJOMjpvPnlu0yEz8Jp1+wv71vfe2F1/bslsVaC7ZZBqpJZ1oge/AMCTQQU6VyjpxHPtuEdXbLjsZlwgByhVD7s9oQGA+zw0F/HwES4sMOAcUAAyK5mXAQOr0CQlBS4PmEyDlFGhaPWjU3ENyuWc2WJoo6vv22rchaQlkviKqVahbLV6TUQN4BkOXSQROTcZYSQ7Hw5th44B0kmlspX39uTtOx721ODlo6StpnNrX3VENpcKC5gsa/hkh5itlSsos/imB4RtEJeNTZdeL65UQxetvn+ghoPvS6ZlhYlJFVc47LHUzskyd92xMlxB9lWUpehNuJgKmQlhDD5rjeWxW9LGiItBa7yeyer98noIWJ6FPDC0do+cEXior3aTQQlcfl6vj44sPAE2S1balQM9yhfLSliiVgYUgDIRIjpJiCAlw1MO8Dkw7IEsReCyzTIeDQRnEax8b24Gsuyjx091AOFns7DJz2biRw2d6Lz8RzvEbBczstHOypWiTcdDe/nRx2JclcstG0239tHzK7u6Y8WEgUBkmXzJtiz6IXOjiYq/CbYzuZoi/MGw4BQUBnTimTQ4vDl0QtD2etrAFcOHxo7rkgciJxzUaxg60DoxQnQ0ISss1zNulEC5PLiHM9pEw6pcsnqtZOnt1GbtV7aZ9rRSwyRrlUhblC9qMVDCaDzMRNIKxaqXC8mdreZjm/RYVZ9aBAMpW7BSBbGJlLwHEimUU/J6L6PuxMb9sYKArFAoVYVKgBSwyg3Xlduk3+7qfUC3ZLg2nI9kWrKYArFlrbq3Lw5wIecUTg0JsMBY7XR4EitPDozWqQspm5BUWqxdV1eqjSK/+xau2GFKJK6CA7zEeo2Ej9dbrckQNJDuGa8yNZto1wzKJQ0XhB10DQpKTtApY31ZApbvz/Mulqt6pDRVJDCSketA9JSsTk9O9HqQm6JEgP7IfhvNGZAae3+++Z0UTfLy8loH8OT0sWpn6eCyUTyCXB6C9uUf/TrdjbJsKsH0yWw2GdnNxZUt5jCEahostHszu7wZ2MvzW5ss1pYvVTWSnCNIvKQRwlgisjwUtXzB0rCnpE3goslyw5H3mJtXyGwDXQEyguTg3WTNGzF0BXz0RyMmD1UINqqF+Xe3AsoxcUmD7cJMS9kWXSs+QbH5k5ZNriy7pdufCrfVcmMqshx7+I2GZUtl2wqIz1uUZi2EDJ+w2bRntzcvbDbsWmoDyJe2XKqoWpIgSRdSVj0Em0zZvL+0cX8iYedEMmO15pGVak3LVSp6HYv5SJOuWa9vGTrpvYYlM0kbzIci9sAWo8vPV+H9AuqzG8VrLFs6nbPdNmVLskznVl0/tS71EyXDbIak+1Dvi4B1swLLabIAACAASURBVOUHLzQyqrLiwsk0CnaJHLPO5KJ2JAGQGHizwGMEprbuaVbVlxSxKtOIOF42pcmmSZOCophyLhUFVArNUgcA4lMiIeE9bfcOBlIagoxD4CLbCk/a6aq+HUKWfXN+oUAtl6tyMCLrSuaKgwV5nEz7+g/+7s7n2GyrIv41ttkEIV6IH7D6qWuyttnlrNuf2vNXF9bpjwUbwT9YrJO2YqtBHNCcrlK4uJxCeAoxH9WVUVw42YPXNRMo2uM1llg5nMB2IjAIgtPUMBWhnlXGhcXOACObsVLW4TH4sLCLppJBZ9a1smxqY8VoZ9H/39Sb/UqWZtd968Q8R9w582ZmZQ1kNQeRlPQg6Z/yk1/8YsB+MGADfrNkGIZHCSAEy5ZlyAZsArINy6ZEkRTZanV3DTln3iFuzPMcx/itfW4WC7ioruzMm3Ej9vm+vddeQ0LmFrhh7NNp7NFa1U/OVTq5UKHckPbONvRCY7EY6Ob2B00Gt9ot5ioeErVKLTsL2uaoUVL7acuQ2XGTaDFdORAkyVV0ef2N2mdXKtUbBCRpMet5XpgP+sof02D7l4vapBTSWtvVwsVeaZ8b0Sjk9zb3gBlWLNY8FMIaG3dvDanRt4P/cjuhHh6PRy7mR4+xR4zVK1jc3W3EnBFRsk3kBpEm7Q8bwjo+XqkHMtoDBmn7BbP1tIN61cVJr0tBhxtM8HxJrOGM4PcwyPEZh+o2fNh8YhcL/jxoH3i4GLYY1pANAU2S/cZAzrDGaU3RYs7BDW1pfgcHHHzRflJaJLMf/1F4O6Y7rZYTDQddLxjYmHCCLpe8UJjnV+Ye9EYT3XV7niYh0hySipTHdK6oQrlmdljCh7tnmiWyiOwCOJaxDftsjZnlu/50CkTGFqeBpcMMQBkZmII1/TAixLP4U9L+SibQmGfJNefYUbY9RIdyc+yNmVaLOTVqRfMFFlO8xOQ3uXnxVI1nXylfbmm72Dn9kGFvuRjo9vYH9e7ea/Rwq1KS18urL9SoNe3yl6sW1Lho2Oe1VG1pudjq9tOdlNT07OXvqn36RDkGugNtV1/Twa0ebt5b3VAt141z1lugA0dtlxP/3sbZtYo1YCeYU6BbSKdLyh+LRhqW476LrALKkLnlMMDMRmO3Wbw1FIht4fdEZ2XoACYkDnahXw+3S4oWrJRbjSUIhx0npx3erRpmGGpbHIpolQJF38YpBxPQ7jmZlpBTGVfw05Mz36YgFdGrx6DJyc/SApUCQzawmF1qCngHIyNHMYLjeVAm7+7vNZ0tsocBDsKJpVEMitQQXmLJ7u0/SeGg8gYD13Tvb0whpGhI9BuN6dWK6nRwRKlqsweuGOrV69fq9ida7Io6JPSsZbOY8mW0ViWfxEzOQBW8KIY0TlDHFVmDFJghvbDTcVhGOFoy3mBbwWMDhPQks+cseOsb6TsWPZaLluAYK7bdPrGZG+m4Ve4IRTIcG+EktOolFZGnL8Ye3uj9mpfP1HjxrfK1jraLrVLy0dKDlrO+7m9f6eHurXr3Hy2h+fqLr230ywdGTlf9pK4qmQCtjpZQOG97Ur6u6y9+T632k0gG2q+0W/c0GXzS7cfX9uyqV0BVWl6E0I6tF30vHJoXz1Uk7ESbINZTuaSrH0s6cG3PRh5My1ypRVJjWLSARW9ctHxmDHDcUPbAGgwjH2INusPgGy6HdkdkCwYjTGyial6ls5a1HHy1MTkewzjgJjZmtBLD0SSErCwZkIFzbeOmc6CfLscqNwdUGAX7mArEQQLEx0PCg3V2fmpEATI6Bz/FG3G0OR9YDF3OdADVyBftOA4KxWnL7+d1Jusf/seUa3O7I0NhrMHg3k9gSJjzGg6nWq3xeKIwGZRqLrRer6+73kQ3vYVmq6NPC4gh6MqAlqosIEp4IoTC18kx5YonZK6zh+69nyxQV57MSI2JH8R5XGCp9brNgSOhHF4DcevRE6NVor81iYaVn6G0o8o5Ju2tdEB1elTqVkSqFI6q5o+q5Q92trEO6+RK5etvVaifeK1JuLG2nGoP6t++0fDhk8bDe0/p2BUhLoSbSu+I7qqK5AUtF9aW05XSIsoGAjgu3Gqk+4V2664m4xt1794bvro4faJmox1r4C1S+hv3vvXzZy7aNIerI9Jzer28coeSk8LXU2z8D6q06rbHhJOaHFM1kNdsd/a9ZQqHDujeEr5rtqX0ssdKBth0Ef9pWRTWrJY87f1ZsGgAKaBoW+2OB9Qpw8+UKKSQwFOwEH8oJg4q4DGjRjayDqk5RQsaAX6OZAd4i7Uta3QgMWgD/Bq84KBAxtYU5Ii/l5NmQgAJP18DPD1uag+imPUtfviHKb0Spm7AD4NB16cT0EQ+j5/W2joxihF6XROf0SSnxXSuh/5Yrz/21RsvtCau8pBol+ZNlO6cXgXDP8ucdTYZasp6wyJFdsgUKhgmL4bp24YO+PGXKnF984RRXJaQA3VFiiRFC38D/kHJ/IWIWaI3K+UOKogeNooWwgwq24K2quQPapYSNaoRUkcfmT995qLlQUmAftZLLcc99W/faTK4M1sM+K2D4pdbA60YMJivtYJSXHSSohYqKymfqdl8oUq5bWWui3bzoOW8p9Hkwa/v/OTS7jgJvlTLkSbDDzpor1rnKrgJeIwWUP/CJy24p42TdmJFMjRKhhIPfvTIrbY5Rww6j2mQ9JAmbR+DsMIHyq3JMEZhWu+VGQTST0KA4dp12PIhwuvoJzkI5g6FCUt6PhveeKA1EADQhRTx6y7QB6/yHfocEBpEb6+DfSD9FBkVEviVi5bvy2sFmuNAe/HFS+P6A0SPOPtUuQlyfm0UOKdaMn7zD9IE4dx6o8V47BPQMUotIKCq0mPOdLdCtaFKo6F6u2mIac+VMRjp/V1XH+/7un0Yabo6Ki01VW2e6/TymcrVpt+ssMoJ2Q29C9cFojZeOAURTyVTLnQ/friKzs8vfeWwi4YyyAkSgjqYXRBYAvIiFJPlRFgUkPCCvSXcBBSktBq0JZznDGfRNkC+efIETVNHabGuYrWpWiv8BMBg55OBHu7ea04fiRGxOZ61zzkDrH7TBAfrvTa8kcWGyq3nKlYvVcifKA+hyC3XUocNitOZ9unW1MYyIkpW1iTlTAbq9z9ot1+rWm/5yuV7o3jgPYg83CTspOYhU6LVMp45nLjNiqC90NlRODC6WBpwe3FdkzJTyzBXWi8k5PbS8nsWcaBguPgWGAZjvCGuwI112Anw75CnRwauFwDcNGzeSlWjDkBa3JRV5El22WFdO/eNzAPB38npEj1s5CAHIR13+JWJNIg1v/7mG9+CscggRgBcObKR+b4nZydKhh/+YZrjSlhttBxNXLT0FJgjc7KWSzWVag2VGKjqVZWq2YmEYwnT63Kpu/5Ybz7cqz/ZaJvUlK901OhcqsxUzp7JQHkQwCF/AK88koUpElv1IKfeh4kuwDPMfUgZvFDk02XUmJkMPZxGOHETGKk2Dbawz+yjiKTnKqWnZU2b80D2iI4srIq4vkLTVPcHAvmneXKucrXqvnGznms86WmzAi7bK2f8Htecuk3viuWCNruF1axM3SxcOlffqtJ4yqZdiWOe0JDNtFsNXbwqYheaBlcYngGeZrORxqN7bbcL94ehZM37+qU9oqfkBuG9Qyb0GBzHiQZby9GuEJEwei5XPEh9+nRrSYsN4PBCg6bYaLp4KVPCQmzCAbzooi262OwYhKIYAJRtF4Rx5hBuljIC1KoHXfpkit/JNZjHNVpuB9iAAa9xMvJ9OdHpgZGy0xNT7LbNMsGJzLXgNYMZo1OjHuh1X7x86WGSInacqfVqQeKhDuAgJKPb/y1NMKxYrLWeTDXs9eyofbTwsOI+rkzvVilxW9nhb88PPZlaV9U4Pddyl+rdxwfdPUw1mGy12ACBgRmSrI3sJuTkYTIsi97sSDgZaTYe2Rgu3K9hQLFoqOnp02f+4Ay7ZgHQOGrH/44pmSVD0URxemZiUcMLN5LEdzYSBrzm1AUVSA/wZWc+obFZqhHPWUzsi8C0bLmN/Q2gdZmEZ60XEiJeFz0c2zYeGlbeixk0u6lypaZOr3+mSvtaKjRdtLnDWvvlRKvJvbarqY6gGUWWGEBMclwSioXDllUqmikm9wiW42ehPaIwHr3UQqFatqcXBUkwRyT2BNcDjJntERJ1+j6GWe/t0fsx0NZRA+OGGNyHR18tYErgCh8qNmYmjzd6RwqX9g2IkMVHFGfXBRSQFB5rJ26Z7LJjSQ9JQsi3Zi5Wfi4eLudROGgkOBcQY0CTHNkK1LZZ+/uwqeQkh1XGv1udkwh7yfRqzh/r3/2fnPk6zhbaL5daL8P5GhtLplSTFuzFin5/p/V2of16qWS5MGOrdXGpvQrq9ee664718Wak4YjtCQco9ELY+kh0kJ0UbMi2Oew1Wcydb3B/88keAWTqUuDIDRD0Pbm69vVj8w8PDBGK5wHMzn2R3AKjyqnm9KSWUdNTZQnWBJJYuLi1CoJTfbOamWPQbGDZRNxlzubCrJFhzJseVy0bS6V47XiYhflxbbKY4M3es83K3B+TQk2Niy9Vbl0pTz/LZLVbajsbaj641Wox0m63Vq6QcwA0/2Dlv1svlO7YTIVq1Zq1jBnFieWUSfuKFa1zg8/QoqU5Ho0OIN8GgeGGshctUNZ4Erm5jn8N8jbfg20fPwuF/oiHA2dRtGwsndTuggu8FmiL78OvMQixHuZ0hixu6Qsr4QpQKE45qJXpm2GNYeU/M8JE0cagxfKKbXQ4lLtofauFBy3tj2mIPJgVDACDOUixAnVx83xOT6KO7j798xQy83YyUu64V63GNYzDdVEHlgdbpMQUMEARO/658kfYULyQg5YocA+Aw0UNBgv9+OpG/d5M+y1Gcpx8KBTyFvnRcjBt80AsCRTuPejdDz/4tGJVSrFSvADKp1zXuKWA23pDFgiCQ/kyknAk6BBWDMEmLCHtnUvR7rhSKVKm6LVPXZOBnI6Y08XZqc5O2YzhB1tSowKyUVcbhQE5ZYgAmXCQaodozc41Bs3Bc5ns7eVLQEpJaQme8Ykq9VPnoEHQXk37Gg9utZgNtN6EYyHv7X6z0xhvsQnUvLEfyKsnON7UXQzIVswVsP0mCoKyDwgGFVAd+kFwT/zEOF0ZZHyTWYDIBMh7hOlbqHEfY7Gcg+EWilYNh3MGPiQu4ZzD34mzJLgsMBYsMYYoigy0IGyvaIsYosIFEkohpzmFRoFHqzG1AR69tQO9TebJImlhmnHolEEEgMMI1ub1h5KFh88n+yNqkJl327qfz71YUHL38Y9TTqLdambcsFZnC4IAj/wtmnR09JCgqf69jvuZ8lqrVoDps9EEorAjekoaDpd6/Yrg4Yk2K6yBgFpi4oQbWiCPgN4on9dqv3Mf9Pr7792foc3nFOGEPT09t0FbEVJOxn4PBCGKln+CUYZhyMYfIifR5zZkfwx9PdctKSq0O+zu8ZRdLbxde3J14aLttBK1m0W1GxWdtJv2SaB3srEvxJ5yQflqUZV6xbIXGP6H7VH1EkMIYRp88AXtjkB+EL/JkKVvXWs1H2k0JD2cPAa2UvhK5TQdjvXhzXurb7H6ZLX7/MULF8ZjyIl9Yxkqs7gsfm5aA6RFtAqc1A5WXmAqh6I5rJHidA3Xdm4pfg6fdn7AshSZzKw4HEoLxoRZ70bB0SsH7MXJj3U+n4FPPJ/WkSNM2AefgUk1BQZBuCLhIeHUcYqW29u8ahyHHo3kYoVv5CUNn2MOGS+dMkmW0Yk2h0fFD57pjbaRpZPJK+l/+hNnLhRK0ALRDEVIXKlYVQECc4piIGyDEu2V7mfW+/vf6S5yrLYIGDGVm+n+bqR+D3b6zJsimEpEb5gWyCYH9xIQhN1WvcFA79++N5udJ7XTPnVQMcgBMg63C1y2WZqLrSCzLAGvChG8pZmvP9cpRZQHeCfDdW2C8ZzUGRwNOTWB9rYbb9IIp2s1YBUs1aznbG5Hzi3R7bQfrCx39Md5qVSnl20aLeB6JAC6XT/xpFyoMDxxK2EThBIg83otMPXPNRxhOLcKkwmwxuVeH9580L/6439pws3f+jt/W19983VmdEEmVxZhVYyUyOF4HAYnO0yGuTIzS0yOEOQyS9hcGZifbR1BAII2Ghb8tAj0xwx1TOFOknF+VxQtzkHGP+371fIhw2mLw2O/1w80qR4GddwKvO+D4cBFTnGHMQhQZTnwXTKBCYiGlw1LzUuEzOvND1AE0FjYmsnUQxQQaAbDJe2Rv2rhBuk2ApEBf7b74/+VojStn3QsVZ4+mmlAHklzSnZYS0DqRuZ7VD5d6wBbfgNRI/Jh6aUI65jNwPOkyXhlh8DxaKYNhnLghSamFJWyRgQOWS71MBjqw8cbv0H0a3hJMYCddPCUAsopG7ZxdtljciRkEYcH42Cy5ez3tcLTHnKesOWxVxX9GZaTaMqcLIlC4mD3mtOTtmol3EIWqpXBpZu6uMBik7yvkn+m/XGvlJ65TC9bdCuAwR2U10qJazH6fW4l5EnUG/2gXQkLCB+XmkwIRtnZrp4F3Wyy0rvX7/Wnf/JnRiT+1t/+O/rmN74x/u3Wwe47BdWbj+rWbkzgBFtnUUg28iMOyqbP/H1M5DhTRmFwKDFEcb37pDP7juv+YN4x753hJtqHY16z2dJtAT3l9bPnfh+R77DFQl8WGCvu7jGQUW82+8jM54A1OQ29FGqgMk7s2RUkKNQoYXFovwVuHJ+aj/EHLIfi6zFYxlZXjmwlqyEsZDmAeG980r79l/9DWmm21Hn23Ix+iL3OCKN/W0w0fbhTul2oUWGjxQDEyjRMNigMBhK+IR4JCB47J1ciG+3m5l7dLuz0gXfdZK9yfUO5WyK2G41199DX+5tbY4GoNc/QNyFhrkZB0FcxhPDkc0XF9feYZQb52betvRdQ0T427yZg4F6S6c7ATGP9C+QUBHN8wsrcMPZVSFWpJbq46ujrb156tQl26GJHNr4HYB/5JuLDtxv6mv6QWwBPg5oZSbRAqJRpAyChI8JcTUfKUbTlik/o/mCibm+ku3tw6r0t7y8vLvXV118bTmOGw/6/htLhuNdoNFT/oau7uxtvvFj/cuOwumVi54SkteK941SywwuKAxeSQ7XcJlCwnHxAS5y+xqRpCXapeoOhXr9+4wJ/TtGWK+5HTQechu08wzkn7eUl6oSmT0OKsj8c+QH3DZdFYYUxyGOxRivHdiwCQMLNxslJCExxRKR14CY3Lhx5Hk5spDXy96VX3vi2h2iefPdH/0VabZ/o9IuvVD25MN2QJ4Epm83QtPdRx/VU9SLqWNxkckq46irIOXZaDiFBx0asCJn54trIKdPjQ7dnT6zlfOlThXXffpdqNl/5/+/2h7rFUaVU1pcvw6QXiQpvGq0BTCNOED7Jz2F6GYs9k0DYgpNrnKnXcfZZaBt3FEwyR4SKwWzjkxYeAps02GIYJxeg4fFW5ba6eNLRb/+1b3V60tJujbMNTLHUkNWg/8lDH4MaMNB0BpUPaC0SXvj1SqNu2TjQDnAeVkkpXldK1SpXrc0ajGaazDfmJc/mkOAn3hL+7Ld+Sydnpz7dDevhyZupo/lew37fDwPpNjyUy9k8S/2e+f16dv3CxBJ+GgrWFENzDmhdCE6GaTVXH6fC/d5LCYjmA4ambk8fP360YQrFz+AH5hrRA3wvMNepi4i/HyMNHh4+E3yKaUNYYPBz9/FfQO2bqVTi5Ge+oGgj8ilrXYM0g5TGPJOqf+5Iu2f9u4whnFSlDHmwXOfsTMkv/pf/JIX0cfLiK9VOEdPhBbvVqHevzWyk5DCzKUTugORjYXwVzdPZi5ee5qbdO8tV+HO2/SkEWQbaGgbG2Pyw8kWavcrcAkljGQ4nGrHT5hSu1nRNW3ACMTjIxyw2KNpo7sMi35M1ky+WPpknKg8QJy5XJT+g9fpZ3wdKQNHC+loupy5CbgunN3L1M0CuUQfstD0udX7V0e/9dVJvTky8KSZ783X3a+yKbg2Z1ZsN912QxzHmW66Ofp2npx174m5x0Z7PI9eLzAK2RwQoswLGRZ0/szlquUPJutawN7Ka4OVXLw21cRKut3BsuVEiW9h+EKRFsmR5TDJ0TP3UYXJcy9dPCc1jb5+3oyXSHGYNWhfW8ZxYsP9xXQRNILsBeO27H175tdJOUBzGd7NVNcsDCxj3ZLp1w4QD5/Zy2cMjLQOfs/HVdtv9K7+PDVgskzL3IJYp5C24f43o2sBdgwMCeSkMmumvyQoLzzJOcoraaaFuUUt+/5Nf/pP/KIWw3Hn2Qpy40ApRi/Zub7XfLNSs4eqyM5HZ5sfYZNYauvrqGztvTx5ufYpBWkY4iBaKJ9tOjEglENYtgJwOjqMk92oyYb030mS+1nKfBjWv0TLk5dUg8nQQDE59n6yRA0HrwmqPL2x++DXMkCNNEjUMil+um2ImnWEdmfr1LZcT+xvUgfSIg6d1YEgkVRS3x+1crZO6fvbbXzs8hFA+7MSqJem4WWg6hIS98RXJQ4ID+GKNBgshZsEWTV46bNYmmQywYTpGDBNFW6Evt5Ecg0jBC4nV+qD+w9AfcLPd8oCCcR7q2jCiJnCFvq7mnthEa0/cG69jwUux6uTwYIilrSJbDHNA6H3mxgLN0cKUq96Yffj0ycXANctQ9t2PPwR6gx4MYiSFnkFZWCRdXFz4Wr+9JTibhUZYfuJzwNKClTNDGr4S/By4MQLFRapRaMli4RMDKiJQu2zClivgwA723DYpn5+PBQuJQgyAtDH8HRS3fcWYXcDjX/0f/2nKtda+ulShXHGfNBtPNERfLtz7zvzEk7QIfxMiND1w8/LKvM/FpBc+/gDDEHw7J+5HOGHBX1GRMiUzIHH1l8s1+7N+uumaTI6ZBSwyhjGwRaZPs9WJ+PmsCCWM7ugBjmvPMez+oQsmsYCrxvQZ/W408qGMAC2g2Pa7tbdiLBVwomFnB6egkpS89VqsZnYWv7zq6Py8odOTipr1gu1F0z2pPNNoMfz30JkdTSQaz4BsZLslHHC4peAjbI4ylwDXRla3s+HASAb2RPgXPHn2lXK5qgb9kQcefNToOZFw82NE0syJrp9fu0Bo2VhRc3USa8V7i2F1Yn0oZPosGbxIcbPQQX7OwMTKlkG4YsnMh48Y1c2ChGK3THrSgA0fcVZ4BxGV1AxW3n7n4BDr6bL0TeBG2gj6cD4zuAj0ongsOKwZRhjcH5+SEVtryC8byPieFCOzAHOMXcjzzDshh2fAjDjTn7gHQHBGHj7+P/9Zys69eXZiHI+A4elorMV06mv26vm1BX29bs8eUpVi1eqE2smpt2TbzczbHvqjx7Az1p79+64mo6H7XUzh2X3jR9U5PdfukOiu27dX2GSy1ngMNDTy92CdypVhqqPw/0+1c4JiamI51xFTMa/VGaqk6EAiNp82mn5OOC8e7KISdvjJMYyaKdpKJVQQbNQqRE3RR9lwA4FlUScnFV09aardxpGaV0/xY4m09UMAlY8+eb3daTiN6b3l78lCBe8ucDJaHLZuDYePDLt3mhm+WqtSa+vZy99UoVjXaADfo6eb2xuNGJL2YUKMHAU65LPn1z7d4R+zfuV1euU7h+d8VLVR9geJIJFetgQRv4oKuqPdPjF5e76gn0wiY82+tPjKbuM0JBwl8+t6ZGd5M0VotT246i42VAV2SlTqm4CHhvnG/r8dirZprJahbQPF0Q4zfEYYswDaxHrdxZv5FXMrWvKOXBz6ISmNZprFhg/M2YLHzHGcn5s5Kun+6X+VGs6oN63X6n260XIy8fUJu/7i5VPzDng6V/zwG/C4qlpnl6o0alKRKZ7QYJJhUH5utZ7PNR9Duxtq1O+5YWdIwP3k7OraRh+zJWEjU9197KvfI2mQ9fHBsZM8XYUyUzraoKC+2AYeiCZL2wlSM6dqyNKpU/4e1K3ueb0lisJG8cCwRZFizFutBrWQIsvhgAi4jTQEK6ZSqna7pKunLXVOiTKl1QjwnfeHW2iDC48tRTmplj7dz04aqlXLfsDxCctX0P/LruMrbhz8EmBXwQeuNVU7fYLdnmaDmRGWu/s79Yd9S75b7aZ+53d+J1IXccB5JLrY0xXlALwKGF85Ndo15164aA/kGyBTaqhSaXmb2euPHDUAbk7RAslxq0Hm5tTke4QcJgJD4C9zArKl4r17RAo8lGWWrUHqHroFhCqJDgwOAsMUtx0PLrcy61n6Z/eyDsaLdHRuEn5vJBcFackcBG4pogts64kwNlbR/N1eP6P8psf/9P/+vZRJvdZoeSAZ3WPgBpPnoFq7ocsvr21ZCbtnRaDbGrlL9KA4ARbqBfMKbLGzQHU60Hw01hLPfvpgmFLY3mAH2T6xqhUJNyYYs8VaNx8e1L3radgb+kqwLATJebmsI0x47NjpaYX0mk1PtjnxBoZyCXskR0jZ2QZtVOjO2HcHD7egEn6pEG0IoKiWndFAu4AEByfGYpL335Boo1otp/MLkrNrarTh8wagz2lLj75dYs0Zy4tBnyUL8h3Y9VXn5dJmlShaesvBSEsKHSQBf9xqVSkxRrl8hJRsEy1myzCvIFRvOvPVjPdV5+Tksz0qFvcmuQDfgYrw81RLqrViaeCHfsdww9AFbgxBG1AePgIRWF2NRlMbzplbkK2JWY/zWVtNnMpbNzBxiouT8zP1kZPPbzghfdyO4YGA6oLi+ynMLngCNtgm7NB0x4hmeiQ0eVXr+AKWBw2jDwPaSTwayGDAUpRg6hJOlSGjoqh5WO3F9sv/6T9I+YMnF5fhtb9eOEhiOJupUK3o2VdfeKrjxMRtD66o4+XdU+ZUrJd8KiKtWc3X6mPC/DCwH+wxd1T9rKV6p2mnbiZYhjHcCk+untqeqD+e6u7Tvd79+pXmw4kqcHeh5OFNCtn8mGq9D89YCDjFfEbOMJGZ9L8YwqJt6ipKtAAAIABJREFU4KqjvwuWfjgxhnK3zgmL1RJYMxgtxQzt0aZ3UAsYzmgBFsrnGNjY0FV1ftayH25wclnD7rws4PeaCH83tGrZCmQSZ2CeOSuCk7xgMeNmsdYIaIiU8mZTq/1WtyhElNPV+VO/pyAqlmmv2SLyuguGnSB30+44c8CW/okq1eAhVPELw0j6CGKxdIFuUUZnX/ChOyfnJmkjGAQ5eOj1I1DZGzZYZ+ErbNooswIUQlNIaYEeOQPcNLHVAjngxKX/5nvYxZ2U8lrAVvCOH3nPrGhDQJl66qdV4u/j7+WhALdvt07cErx/917D4SCKNpe3bMg8YQeJx2LC7Qs97Z/+/X83xdv/4vq5fUltaEbCINY4pHWfndoMY9i99ZHP9YMUOr8LokpSLStn0nJN2+VWo5uepoOI88mzefriiVqXJwbLbeJw3/fq7+nLryyzXgKn3Hb16i9+qfFdXwW2cJxCOEfnEs0PKGxRf4K1JsonsTakFeBNxKPL3k/0ZagkaCcAp8MTxKwxnvJ6PczyuOr9BScXcDsjk4MyWMGxhdjCMiRVs1bUWaehdhNKIKpf1Lr+260iWM4W6t0OtEL8ycqZKTdhOwX1LtTCJJ5TfP2HsTa7gw3v5pul3t+9M3H9+bMvVas2tVygi9r5tOR/s03ETwvck4LB6hJCT6kcPzMCQfgQuWLIqzlpQQegUIIA0EaBJlxePfXD8u7DB3vDAm+xNLCTZT6cYUzafjRPdv4XPWVYs9pU0NGkwbRDSQIRPQxXImyF+WLNtW6SdyUCTsoMUKz3kdYnVj+DRtBK8HfDO+HvB1/mkHn9+rVtPL34gJLo0BGYZ3H4hDI2c9r8//77fydttNp68uylp/DldGQ+QeX00opQsEasgEYPd97CwKivk23q9WVRK6b0Qsm/LmKbRnM7r7jnqpVVv+qodoK/FJDLQh/ffvCS4dnLl2rh2lKpaDwY690vvlP/470NQhi49lyh7MBTabHGhp3rmOmZgsH1MBsUeBPJHnCi4OMUDeUOc5BIT7dKlYI1tZH8WpYO6M0gkWfrXcMxnN5H5ZKDlbzlQqpqOaeTdk1Pn5w5LR0qpJcRx73N3cZ9TCqiF6fnJg4KZAEnGSz3+aJdGQ2nhqBy5ZJWu7V6o55x5xPYbKWq+1HIRdsN+QMxnFK0yFUon7PzM7VakfDCSUuL45OIG2lHcQTjCy4ssFe11oxVeLnqXvbt+/dWJ3CqeTo3YsBJW898hKE0RntmqK2ClCbNOLtsDQvGiI2r1oGpWsZXgSjBf9+8e+tT9dFwkOufguMz59cu7WYZieQgFq9evTKi9Pt//W96ufD+w3thnUTLQeE/uXrizw3zO+Ykc4azkL/kz/7nfy9lgju/urYRHCcqG5/zL742MD0eDDQZ9jQb9rzW5EXWYdaXEDCWtCFqiKwtPkrkxZOF0s3e2qRCraLiaVPldkPVRt19Sf"/>
          <p:cNvSpPr/>
          <p:nvPr/>
        </p:nvSpPr>
        <p:spPr>
          <a:xfrm>
            <a:off x="27679532" y="9154432"/>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95" name="Google Shape;95;p1" descr="data:image/png;base64,iVBORw0KGgoAAAANSUhEUgAAAK0AAADnCAYAAABsbNZJAAAAAXNSR0IArs4c6QAAIABJREFUeF5sveuXZNtV3bkjIyPfj8qqW1f3IoFw/5f9ob90f3Bj3LwkhISExUstxAAkGRmwjWjbNDZtYWMMQqZN2+hxdW9V1iNfEfmKyOjxm3PNc3YVzjHy5q3MiDjn7L32esw111qTn/7U59ZXV1ft2bNn7XqxaLPptM02p202m7XZ5mabzaZte7bZdrenbaM9tOX9rX53fHTQDg4P2v7hYTs84vu4zbZ22nK1bverh3Z/v2w3t7dtcX3dbq6v2+3tbbu7u2v397ft/v6+re6XbbVa6XtjY0PX29zc1P+v12v9fjqdtp2dnba/v9+Oj4/b1taW/jafz9vLly/b5eVFu72+bttbs/b06dN2eHio1yxXq3Y5n7frm2tdk2+uP5lM9Hm8Zrq52aYbG21j3Vpbr9vDw0ObTHwfO7t77eDwsO0fHOjae3t7bXd3ty2Xy/bq1ev26vVZe332up2fnbeL83N9Nl/cO/fMdbhP/r29va3r8ZPf81w8P/fEa7TO9ez87vz8dVuulm13d6c9fnzSPv7xj7fHjx/rHlgf3j9pkzadztr19XV7fvqszRdzfRb3cX5+2RaLa13j4WHdJuzaurXVA8+4buuHddvcnOnz9vb32/7hftvd323b21ttujFpD8tVW97ftbtb9sl7dXd7o2st7+/bZL1uuzvb7eTkpB0cHrWt3d22vbM7rM/Z2bmejXXgizVjHXZ2tnXNg4MDrTWv45s1nM8Xug6v5fnapLXp5rQdHOy3J0+etKPjo7azt9seau8nP/fzvzgI7WKxaJvTDQnr1mwmYdjWgs/azlYJ7d1N29zcaAcHbKwFl5s/Qmi3d9pq3dr9ctVub+/bjR72Rj/vbhEeCy6Lsrxf1k0uG3fJxvUCy82zSTwowvjo0SMJHF/c54sXL9rV5WVb3t22ra2ZFhEB4z083PUt1/Wi5xuhQXi41gSBZfvXbOSDhWEy0YYitIdHRxbc/X1tCILHvb98+UpCe3Z+1i4vLtpivhg2JkLLPbIx/WHkvvj8/M2HZOIDVIKO0F1enutedna32/HxkQ4jzz4828ODPgNhvL65aa9ev5RA8Vm3t3ft8vJK63Nzc9uWy1Vraw7QpK14zvVa/+YZeaa9/b22d7DXtnc4WJttYzJpD6uHtn5YtQe+V94jCe0CxXPTVvf3EvAnjx9r32coge0drSuvPdchvtOzc098s977XIuDsren50NgLy4u2tXlXELLMyAf/O1h7Wfk4J48PtFe7B3st3Vbt/nVvE0++4u/tGbzP/zoo7aYz9smmna2qcXc3dltB/t7OlnbW9M2Wa/a3e11m2zwgdu6EYT2sIR2a2e38ce75bLNF9cSWB7UGnZprVf/Xi4tTHe391pMNo6NjEbm5nnYo6MjCeQ777yjjWMxeMDT09O2mF8hHbpfFoN75u+NxW/rtiph7DV6XsO1tEEsUmk/a8vNtru3144ePdJhQTPwHhbfh+Vle/X6dTu/uJAFWS1tKXhNBDOWIs/F58ai8Lpo1l4DszY3N9e6xnq9arMtBGtH1+e5+Y6l4d6XS68VWpa15B4QUrQsluji4lLCw/4jtBxk1mVjw1Z0Z3tXB2N7d7vNEFjpb3/ZwqF5N9rDA0J7q8+cX121q6vLtrk5be++81SHenNrp23KUsy0nwgi98Wzsx4cjsPDg+HgcW1eh3DPrxbt7u6+XV3N29nZWVss5u1+iazYEnEd7YEs+aHun3uYfPZzn1sjBGzG7Q1adNPadWen7e3uSkXvbm9JA6/1ANdtvX5om7gMbwkuZmKyMZXQXun0WGBZVATkfomQ3vr7/q7d3tzqNQh0NpYHloloTZsULYvGYQNZUF6De4DQTDeaDhradjrdbNPphrQo31j+XnBz6mOm19IqCK9NNsKADuM5jhFaTvjengSC50CLcd0zFnw+lxnfnLJeHGBree4djZPPi6vAZ8fdibbnJ9982Y3BMtxJy21sTGQitR/b27Iy/L8PxEO7v8OcrtpqjYVode0HrSf3dn5+IW2LZuWZcBRYEz7Dh6XcpNm0bUyxOHaT4rIcHuzLDZQ7c3crTXt5ddnOz8+kkaVp2Y/ZdtuY2q3jGXA1+ckX94y1OD5+1E5OHkmAeR37h3DfXN/IncRa4W5hueaLq3Z9jaW40WuRP4T+6Pi4TTYm+vzJpz79M2seng/gMCKwXCx+HKcdH3eyfmir5X27vb3WZvHF7xHcvb1d+bYsBBfCPbhaXMs84wawCSwcP9kUbhpflJu9uBqFOyY1GxVNxOKgbbmnnNTLy0st5iabO7UvyfvQumgT9gDtspRWGoUoptgGdtKm8j/9GtaB79nWlhYJn5a1YOPQDHxj1q7mc20Mz7qH/3twIIvAZ6MAWHCekc+Mb8uz9FqW9/p+7Rb5wFhoWKflikPkw4vgx0f0oVhJw+ODb23P2tb2ltw5DqiFdqHNvb/Dn8QtsZ/NIeDZtra22872jv7NsyOxfBYHmMPGtQ4P96UM2C/cOX6P4F5cXki4D/CFd9mPbSkq7p81wVLw/zwX64JfTjzCoeZ3eR33hyVY3uNK3klY0banp8/bxcW5FBua9ujoUN8oEJ5hPkdoP/WP7eo8cFpn0q6cCEykNQJCMJEZRmPe3cXc3+tNs80NmRlv8O5w4udyDe4GrclC4JMg+Gwqav7i/LK9Prtoc5lZFphDsNN26h7kezaCp20JBffE5lgz4VasJLTcXsya3qOAB82+aneYmvu7dnMbDTbVpsw2Z9KS3D9vj4a8u1sqSMP0YW0QLATw9evXElgOC77k6sE+98H+QTs8ONTGIHxouQguGx0zGfclfl4EMVqX99oPxDrgSlnrxrVhs3OPCCx7Fl9xZ9dak9csrokjbrXGrAF7ujnFCvlQb8625HpszbakeTH/dos29Pm4c3zt7aKAJg6aUVIP6zeFcosDt6XPQwFEMfB6PstuwaEDNmlt7xvXYO+4P1thXM67trjGOpy10+enckG4JrEVhycuEm4pYMHkFz79f6zHBcSH2lcgwmlk8ySw5e9kMbkgJwpN1x6WcuIRWqJRBUvrVq6BI1g+g8Xj58N6pU09O3vdXr583U5fvJJwowHYWISTn2wmZgiXArN/QEC0R5S7rQXXBmA+8WFLU2bxERQvzK3uc3Fzo/8nguY9fAZaYodDubnhAGQQipU0BwdnY2rzyP1iznAP8L9Y7IeGQGzK70fbxt9GwFkfvtlIWaSZo3UER4HGw4OEmftgY9lga9zcBwftzSAywaSu/bBu0w27DfsHezrU1mJrPSfPvlw50DM6Ye3KQfXhwCUolKP5dbk3TLN85EJAou3xb9HEtkhYzwoIFYush98luGQ9bIGM6OTw2Zr5M2LdcPMuLs9lHRBKrs/1cE92ZPm3FSzqEN3dtclnP/2Ta4TCG2l4aba1rYBKWqE0ABvEFx+I8//61Ws5zuvVfduabcpZVqTdCa01jX1OLhpty8KguV6+et1evHjV7u6X2tT9/QP5QNFKhnHudB+Kdvf4BoLCGiB0W20mX/tBCAV+HhpQcNvNnYQNzSfYjaCktBMCyYK+LbQsPtpJvt9sJheDZ5Bl4HMWBErX0txEuIK0ZvZLOazRVg6q0HQO0uLu8By9r8sz9ahH1ndJMLLEZzUMFNgu0J3WdNPIDnuGe4DV8P0uHWDi+mzi6xNEc4+2GlJAQjFsntBe+IoKhDmgN9cSjAiZITYHZ+gvW8tVuyXSX3Idu2GGKA3xsRay1ru7sr5cjn3EcnB/o/Wwm8PeYXl10O/v66AX9CpgALfGhxqNP/nMz/7va07CPgFXQTs8kLUJeNlMAif/peAkzPoHP/ygXV2c46kKXTh+dCwIRa9ZPcj/YeF5Ki64v2cTwUNzc/gtYIrnF5eKhH1oEMpoDswOm4BTb6gqeC0Cl9dtb3G9lXwdfE0iUkwk949/J/hH0JchLUw+Qovws+mbBhvKlzSWqShb7oxxRgRNfvht+eOgIctCPYjGWaPtOpS1gdaIDr4C/wRVSJDJ88RX780zETRme9RO1kq5Dw4WmlaWZmZ3R9ozioafOizsneEo399mBWZ4e/ixawVhur+NiTDcHiLM/wuek4DzWmAx3AjWFI3Ljtq9sOU4GNaC63GPtlb28/OZtjirIRDuA1i0C4JK8A92zGHQs/KcBNqf+/Q/WutiR0eGVNpawRPSr8BMm2x8DTPDTQKnfPDBB+3q8kKnb3eHwOVIalz+4RJNN2oaNJqho4qU7+8MoShgWLT75dJ+5symQKasfCAe0iZ2U5oYoB1tzIYrUTCbSiNhvvk+O78ocJ17AJ0A/8Mve5AgbmkD8QG3tRAcOsXWwhSDLW60SQlt70vyOXxr4Zdodd47KZjQfiOfE+gugSX3j8Dmm9ex5qwJvjDPwd94Dq/bvfaBEy9orgsmdRhWqBMLGkKEKefeEVw+OwcFl0sWSVgqeDDoA96U4UD+gabVZ1RSx4fD2v0NoRVcRsA7+r6sRRCXICO4O+C4CpQqiMQl8KG36xT3Qu9d4560gtfsN4MTCz2p51MSaBDezTb5lV/6lDQtF2MRMPkILILLjezuIhyA62R0ChmYz2XewRUBlnAPMNl6IPkq9215d6+bEd6LU37Aw2yzQjLh1oTX7WrubBkPlsyJMU8cd/um2XwE9enTd9qjRyfylez3YnrQ3BeCeThQCUIw44HUDFP6YIxZK3w03A/fJ3/jsGBd8OcFm1W2LD4YG0rGjU1n89n4JBH6LBD3kEDMYaJRgLgLQWgQXMz2GMjcyvVgwyyURhb6jBEHUC4Az8TrZPL5fKMo0ez2eQ/KggJNOUuVQ5ADIaHhkOrgILDGSfPMfRLEFmFZ6xqh9bNlrw3N1f3JiiUAs7KKr1+pljadOuZJVk8uVCFUmxxExVWOjTiYk6986fNrLoJgcqGrOaA0QctKftLuTgVlU2eaiK6Jnrk4D4aW4kNxAfh/0AFOCr4HrgLBE4iEzDGpzNJgMnUIbgVJSWv2miLwSGAjtD2aFpOqDJkwToPsRPUESmhvmaHyBSO0HGo2Vb5fLSKLv3q4l8aND7a9vaug8G2htca11hNQH19OWSdr6mjU+MER2gjrCMvNhtQuwsvvIyDSsmifDsqLMCX44fIIrdOydU9+wNKGFtwh0KvEi5Ifb2hUC6esEO7BGvdgdEVyvWQmgxPzXLhdEezsTyxIDm+PlPD/wXGDMCA3ZFflBhTGHbjQGnftQFsHzevMM06+9lu/rh3AvxlO9Ap80VElJwD/ySfMmg/fDtMrOGQNlrhuU510bZtgqC1F1jvyZRUslCZDi3HBO+CzCjRYqJii5J9zLwGqe58Xk4rw8rkcQgWHcwPSDoKctJBPW/4tG0NmCL+P/7fPuWrTTUNqWBrcD8ypMmCdT9ubOrkQFZzyOSRk4qvl3iO0Dk6CH5tjwHMkc2aXaExf232wr4fSYD0D4fE37wfpVjayYD3MOKa3fGi0KQKgrNeOM2ocSKEuBK6V3WPNsVCgIdy/rrnC8hjdiHXjc3i/LYIPVxIYWEq/10HpAKvV9bnXaH7h9/dkv670U5oZCy3kY6r4KYch+0iQhrAIvizoDYUx+dpvfYmlMsiMCgbqkC+10s+JMipO8mmTCEYwH7d3ivqXD0tH0oqm8e+IqGfyc/eUBraGzQNNwfUEZS3bChPSYaQsgPPmNq2Jmu02RPDJYzuA4bM3Z0YPnP51tK305tyRPsgBPAj7UQoZpKVkJSb47M6LI7SxBhwsBBMXING+N8XCwE+EQ4flCt/c37nvmPLcN/fOdwKibGAgqZhza2o0Os9+q/U3tOfNj9DLNwU3Bd/kuvLb7+yndlmvCFsSRcKEtxPg3ts9G6J2uz05HFwj5t7373jEe+T38f4318cHNIkU/xx9fV7LOiFDSkCQPNgH7ttUEkjJiS45k0APV1X7C6lmtWyTL3/pi2vjqOYcQJJBcJcPBC/k5TFBRmrJXgiDRGArKLlVFP0gjcdNILBAUXsSWm9WcvdKs86coVGuR1kaq3+fYOOhEQCbLkf9IZbwWj4TPBdMOSA4GqLHMqNtFwvfr6EWp2k5KU5XEtxBHDFqgU8rM+/oZMBoWWBnr8zWwvpMppXaJQA8v1A2x1kep6EdD+zqPq3FK3CsJADPyD3wmsCJCbxgVy2uF/IdIwQRPKWVJ6RCSZnO2/nr18I247boWCqtbdyba+f6aNpgzzHDpNKBuLB6Qgm01rY8RmgqVhFi4DgExdKna4Pzvi2wCLoTTmPGLMkXkWomrR3sgR/77+zRAqLTjVGawGMIK/cJCiRl82u/8vm18Tz8rJloiBLalQFknby1sT1wOd6IQCgahPKXyLyEFoHVN5+1DZa4LZ7CFIdaufRZ28DESVuRoQFfdADACQYKG7SWgjCnMnHA49sgPIcQSQ722/4e+ONUWkYbp0yYgwnMGBtrV6Y0LS5Ch53u7VuL+GDZdZAJUtDpg8RahGgioS2TzmJeXZLZs9ACu9nP98GCTIRFQHARWmOlU90bLDHMXxILo0/M5jlDBLTE623mR8YZeyJ+wdl5e3H6UtqWe0Z58JN1DjqB7z8I7dZWQ1Kc+bqTsMqHVdbQiIXimL3ddnx07INch6xPT6MNxW4r7oWsgTSzITa5ghxysQRJ8yI7xmN5HwcS2gCHdIfMGgQSFBfaVhbW+ydrjFWsgDou3+TXf/lza5keqXGyS9ZC/A8X4+IJjuyom3KIgCn7gum9x/cAk8T5JwLnPdHe9uVIvyrvzc/CDTc3twCC5V4EV5XAYnZEYfTByXewPBbpcJ8M3G7b3iVosougQEuRK5p7pQUi9cqCO4iyMIKrys+TsMJQ4kAAVY2ZHfxfDpL8K/wpPl8WyQeNa2KFbm6ckycQlEkntU2yRdk9KJXmMEDCCbjP/bx89UrPTHbPLofhMqVxleqEo7t2bFA+pQV8c2BTvXp11p6fvmiXl5B3iLht3mFtkSkDGsT3R2gRfPvPoATGaWWdCtpSRA+OXWhPuAJKWCytAJJWThqWa/n+va+JO5wIsEspV7PIUmhLadriOQvH3jDcNWDZCrp8b+YAP0gxspfELWj5ya/80mfWBm/J2dtMczP2oZwpcypwU5ZVcJUocQtt1s2CE2tXAqtqgeXk8BlOIyYxkIXj3yI1z7bbemMqjgDCwWbKTyKoICAokniyQgl02Pz9XfNAZ5DTiQIraxMTv7yz5kZo+WwfRGOZ8dU4YApslD71QjkLhcb2AXU27abdFGmblDVmlnw/OX2Em03Et5U5n5rwfLhvIo3AdvDrEhb8RpIg8IE59Bwgr68F13ipeR4IMWlMXKAIkf3KGx0SeBsvX521ywqmxKZTWn3Wjo45MKZ1Gju1NRGBZjigSRJ4/3ofXEhPwZNZ/7DvfKhMYt/aHKHCEJwSaCaZkiQJltkxy7X8ce5XrmVXBODDa81L4I+2dTreMQp7OfnCZ39OPq3NrwHu+JAJHKw9rYk5OWymfJurhU75zTU4K+YFbRvox4vAe8PSCn3PQrvfNjE9bUMBHT5SgjCw3mmxjhJYyUwXCx7tP0ThU3w4pyGz6TqdpHEXzojxvmCYMP4jJBwwE4KySGyGwXUYUizQ1WLuTJt4rg/SWIdHB+1E1LzDtr21K21AGhJXBhqn0uFKNdun5wu3KkHsxeVlO5XQ3rTZptlfYYARSXO+0GpoIASWbz5HLgvkn+J+wFmeL2BIcdgdCII7o+nQ8MfH8IFHwgnuiRMM63o+J1+SwDH0afOuNSn+gQNz+7tJQgSSCo8B94BsFX8XukFo4P8MX7FcWNJAZuCxgcpysMxTIdDlgJsg7iDX7sLkcz//0yLMeON8c8H4spDyVZRRGUsoko+/OLuU6eCEy//V/tukm5ztYCQlI/wVbWhNu9UeCCru7qU5IrSYegI6XJXk20N5SzSN4GoBJ4Va9BikuAdUS5C9si9r+qIjcTOfbOYHFlsYSGSDbg3roWUvr670TYDIVwjNT54+aY+OqSg4lDBdL+YyhhKyIngkcsafQ+gVxN6Rvbtsz06f699bMyyZlYKtlJUHJpm0JW4Gn8mGsr4OhE3IARW5uyfOIEACn7YJ53PQtA7+ijq6P6ZX2XgUTdLcaEIHmsaPoymRC8CjwFlRDMHPEaqCTiubaPm0PBG/9JAemtO+KveZvV4WxTN8hQgue4UCgWwfAQ/nYvKZn/vHa52OwtkcpCRzZA3kk4DQYrrsQgj6gA97DlMdbik3WlitMNt1kYCPzYeE5V6ZHzZZoPrmTEKLpk1UqdIRSi0wT8WBiOAmilcOGp9Jkb5972R0hCAUlmxs1kkFP98ouAgLQgu4PbKrcPqXOkQySQUJcaAQWq7H4Xt08qg9OvZz7R8c6gDAOQUs3xcmihCOtWJZL0Fhq4d2cXnVPnz2kRIr2zD/i31V+Qn5+GhtDqaFFuIJkNPaWkdRNBAQ7ozLm8R7VWrZmgtlEfcHQYxrxlo46MW9s/CzRkPtXOHKMtOE94UNj+8ffX1TT8eAPQI7wmXwsvd1P74/a0ruUyldsHRZMMtKBNe+N0J7J6HlwCPsBPNY7UHTDjhqmdkEBvZ1UsNlrNYXtZm6nl/Lz8URN3xV6bbpRItN9JqiPGfUHF2b+jhra8pEINgUUC3guU0El/G6lN/0Jszgug8I9zaC/faNje+a0AK81msKwVaQoIsrO9lw1M1zavOLgytNK7a+0QG4nnyR2CDAMZR00A72nWtnf4ELcQsEGxbJV/4cwD3+sv5/LUTj+YtT+clbWzvajCRT0KJZc1CYY+AyoKddKJ8PFjY9o1PfqwfSvNyZ0Hbn8itgtLvkA21f3/5yMlOpI0MrppynV16gECQq+vQsV8r7gw2rnqyqPqLwWF/uG14y1ycOCucA1EEaF/lZXCuITuwzEHtKYbH+PC9BOc/A+k9++QufkaaNPxjoJb5LnO8xhefqVqfwYOkYYoHpxQ3j10rIt8aMDBrOPE8nABDK4J1GD+wnD9dCs8+29DAmvBiMDh6oqDTRfPna/E0438LgtU2Xs0ghknBQRIEUvXFfhwwf0OR2mFsIlsnjBAAILXwGoCXKQbhHBBItlvqxQ+q3RJn0Nz4krs0GFqC8OWMxhnSwAtdE0aqHWrWNTcgl9mGBz168PNX/g28eHe63k2MgK7JakGpIs5tzKv/1nmckELWbgwXyRe3mjZk8W5qYdScVLmVVCBBZF0NyTgJFBpQN4xB2WDufwbWp4mA9EGoH6CABTh2LZFXlWtG0oVkKsch6s09FAIoMhihFMAxqI8pplUJhHVV283/+6hcGErget9hIEdoBqwW7LQgopST2TwN1AKnYH+PBUwbCQyCMJvgSNZq1pWRBYbaozCQR5DdVpWwocPxtFEBXGtj35jqjr43gOeMCwG/XIJiswHaqbA9JSlAseCB35ub2ut3eVImM2FsP7V6oxYOECxomNWFnA4gf7BQB3WvHFO0dHynwwV0QiZ5nqxjELox9Qw4ErkcOKFp3jRksvJdrPH/+TJsquOz4uD0B5z08UHUImhRMFqENjDed4opgOZwedtRtixMlELOdBA5rxH6osgGubZVXRWjjerG2aMrwIwJ5cm1cJj6PDBuvD/qgUp7i0/ogu/Td/AkqSUaldw9WjItRZHnuM3Ln1P6y3cMPKeI8SAv7NvnKl74ooZXTXVzQ+LGJqhGQ+GXJhPBabsZEXwKFBBIQqInuEUoHbmgXlQkT5d5cC7cTpwEMuMq5e1IJ0vb2w+Qe9YHi15WvDfl6OmqREGZGc+WIWPDTgWuNwseVj7gAtQAhsNm9EWGEgsGmA5bKVmW8Li+NIRddcm9vpz198qi98+SxqoUp3iPpQQqb/hGmDBKeoWVH18N4sYsNV+uNdjlftNPTZ+3Vy5fS6vjpuFWPTx61JyePrL1Jv064J9fXITj8YnfPdWyO+OGuOqWdHP/g+1du32R2451YOMq/9f0GguEeFDLxxY9VcqkOQ+BJY8LOIkax8MzQP0mxq2dEp8FxI/Bjk9nCPeAQAn/1lsGukntiyLWqqhLcQnExfuc3f41QpWTBTKY+J84f4rgnfce/eajgrSbEBEpy1BiBtbDfabPVA4GyF/nJOPpF6q3AShq2GPR3QiRIhwb3He9Rh6oSCZx07tdYoh38YM3Wsk4kYM5BMfBHQyLh8+EEU6x3cXFlcg3UShGbnR0zj2HRzs/O5NvSIEQEd7kKm+3xyVF7553H7b2Pfaw9efLYwRlk+sJ/2VhtQjaAtHiVt1CJen17316fnbePPvpQJUhsKkSSx08et5NHx+3REelUqKGVXqf0vioj8FEJBHElQqxx1cbfF1ruQ7n90tIKwFqTpkU7BmMNRyLBG/0G2OvB5y6CEOsSxZXPVoKiNclF0tcpneL+2Pf++krNqlJibNQxJpLs3rgyYiTyyHB942u/IZaX2XYEJdZgPEjUvmu6nFv3CafvQRVA6qchGQsuPtFYKBjiS2qX7J9wMTR7a0sRdRwsJHhBE0NxREwTWdtPCyQHQ6gSA1OTrk1SMeMsJSVOmlQt1T6lyBQgornsI5K+PDt71V6fnbWzswu5A/oEoQ0uTUHjsriUN9NN5uz1mbQD/AAQEizMyfFxe/+9j4nr+/jxI2kZBI91MLYIBTLPuSkGGZHb4vq2nb44ay9oAPLyhcuX1g8S0nefvtOOjw7bjipnnWKXXyrXxalXVeOq2qRI8/KNHST3RaU2zX0FRpWqC6Ik3eqqkdR1pYKFpAgHQhq+4pj8NCYM/u0SolBVkY1QSFWMOtS/GbUIuUi8Wlksxye5vwRrdmlQYnTIcczjv63a5Jv//Osmh2qze4yNbA83C1f1qr169VJRr/yY2WwoCx5ph9VzoAQ2jKekXl0jZMGy0LpVDwFPyjXiovAQIldXYV7clCw+/2YzBXOBCVf0n0xeTGIP36XxhdEDRr+dAAAgAElEQVQMaw80FtpN5eE0tyDLA5S2QZoWeiL806ndm4K9zl/DMZgrgIBGSE4G3/bpO++0p+88aU+fPFZjCQI2vqilIvI11XOjwXJTpmn90C4u5u2DHz6X0BIYAZthpWiQgtbmZ9pUcQhcgFlmE4EBJSDPT/CDkhGc5RLzrHV8yTEQio8IOw8nEnTAgZgzeC60DB6Oq4fQ9Ptp64NZt9UkWLLbSCXuREJLOyPiB+ipfIbgSwk3nOd5cRdWbUYJkBiEY7Ej9zzAsJBpukBdAfm//7ffxFqVdrLQRgsa2qBbyXl79eqVzA6CgjOMD8dJIgBAo9nvdRSOyg9DndcjpIrOh35N1obqS6A2OG+SqE2GfBPUTpARfxJNyyaCS6r3U0F1ve+bMpJ0zGFjEFo2yaQRCurKxyO3TpMQhJaS65khOTQugQLaFZ8WbXuzuFYvMpIok03MoQk8jx8dW0NW6ZGEVu7KWJbCQUBgOSBod4SWnyAGokqCTqizzL5I7nCT9a34YN0ewDqLhyyZE0nFGUYLrtfbFs7JFa/7WAESPFhQ4ZS+Cfb5862yK9yaIuAIDix0JwkOdYgh6L1xnKJuO9SuwW7b21XiJW7YuHcEygSRRj9I05IKZ88Cm/UokaxvtR7g+hHmyV/++Z8MGbFAHUYJfJrScwlwnTeRuqTcZWz4Zn8nqcWFAhtHt3LUq9ZL2ZsyMfab3QEGgU0lwIBcAGgDcpcgJlODEHAdZdvQgmh1tJ1wZLsL6jCjWi/bD2O5dhPAOtNUwxmz4uAWaiCmFL42/iiaFvJ7aa8bghc0BCXkNJzTM6zbZMa1jWWCqb777jtCE9Aw3FcSI9JUdShE5rkGTrtsp6dnSsMaddmQW4HgIrD8P1wGhBZoGoGlrRRaXmgLr9/dUT8IZ792h8qMgax/bR4q6VI0s90qJw4QCJ6T9O7YnAUqosneitoJzqPdiwvC/iK0DkwB/qtvmDB6w17ugeb6NNandyOCpZv+y2H0fvnbrqI4IZXgiIVlP+W7f+ev/lQ4bVJ3EEXiw6pD4CtMl0truIH33nuvIuUTmREugjZxYSFNxUaCSh7Ap5O0oXPdCcRk9vscdwUtel8xwxLVshDK8ZcvJH8n1NfiHqj6dCDBuL6rD8rAjvEX+UJo3AWwChp1L1O5BwgugdgDzduktZYNob2ToFNYuFK3RWXYtgk6qRrdkC+L0KoMHrNYRYCYztOXL9v8eqENkg+oCB4iCPi0q2K1afjxIRqVAPNvSpjo7nOlDKQbaugQPjoWLGXfkf5bKBG4BcaDyVoitK5w3XTFtBqa4M9aaPFpk7LvU/UoFf27XD4x/KrUCqEFelvdUxZjDRv3jv0bKQBj7zK0vUnn1WiOGAUsMEG10upGoUxkIk1veDOQmu79b/76W+LTitXTqvPexUV7/vzUfavOznQRbgh/h9aTuAao/jEidKEjD2L8jrortJ4vzgXTGY/PcjrWrCYLbfpIOa+Dht3dTlrPlbMjJc81bK7LYlFd3+/gcUxXBu8LG0ngdRHd0RwgAMm5Y6IU8JHoINiBlrhC4E1MlmujhIV9U1opcai0uDTmKy0I3vn4iVlVpKFJ73KPEGR+8MEPlZIU1llpcD5//eDybyVm1iQf4iaYl0zbKdLD+LsEaudnr6XpBzOs0n2a07GeXlO7B0sFkBwOfGq0PutjtlgVHorsbl5zn1wK4oH7wOemriy+bCAz7rURGFGRrPu3WxIzHu5BLCUWlvemPIl/E9cMXGUFfkaikJ3AhYm41MADiO1vvv1na/6Hh+FilxeX0q70qyVIISuEkAXGePfdd4eyZ/tsdsIR2pCg+X3QB3c9cQYFLeuOMz6Jqg6tZEb8WvEcxLp3MaRb6uBjuU8V6dQA6yqqpDUpJxSBpVEEGkdZGqMKinArmaHoG8GoPgaCbOpUS2gnENItsOCEMOgFg7ERlZGDqyDqIT7nDm2B6AOwVB6fzRUYTyAj0N/dXbBU3/v+97RG8i0LMRFxenO7bUHgqfor1pAA2K0xnWVD8NVRcT4X5MZnBKJCqJ3UGc0q6x9f1jVcVgTKUtJvrSwAArN8kKfTldmMvI40+3DPL8clqc7g31Ic1jgu/6mDlS6OEVoXGLg/bzr/mF1WWnqDPaeDo10dkezl4vnbh7rITmja//qdP1+zuEg4G4xmZXHhe6I1pdXCxD8YWzbGWTdjh2CNLn32NxEOsjR8BRvk7+IdyGexGeCGVIsmgohNTIjECQr69p5i6xMI1XX4LIRI/XSrcXGfvQnmF6Cc+zKe66yMatuqWQVmFZ6CzTfNJSDM8A204/IZFn9nF6olBGv6FcBEs59Jn1VgrW0OjUgwcBywFrtyab77PYT2lVpZ2jfbkjWhjo6UNYePw6SugJShVEMSgiyEIjFD+ly5OgALY59C6w74LjzXgbF5rMZO0zgjQZGzU8t2fbtUOtnJGHdfTFAr5le5W/FJ3Yp0PZQ/iZtbgRoB1uWV93ks4aoigKI7ps7QQdxte1CbUqzATvXY8NqF5OSyfyMciVsmf/e3f1WQl4OcmPiwriIgbyYT3GTYoL6L8AKJOHo3l4GFSelMqjZjhoxQuIAywoUgjz2gxiQAgob2T8TKvwc4q3p6mRRiah1/i5mK29D30gp2LOYRhZmC2Lhv/LKpKXGXoArmcPI8TqQ4dQufFoI1AnNzDYRz1eaXcAmWbQNSt1KZ9PV1kxM2+vs/+EE7o8t3cXuVm6fwk+pfBauGfbThU7e4xD/vM5WssaCx6keLcOfAC78Et1Ulhv3BVA4k26hAW13BjfRgSS7pOzGQi0ZtnWAIrRf3KzEC6xz3kHaprCeaEz4FlgB54FJo2lAdEzOloltsNSWb3Do2sQt01TTMi6y4iQsBXdEmv/v/fXsdTkEyXiGpiD5WlbE+rdWQt3LL1pauSU+0yYNFcN0w1z2awi0YHGwa/ep9Jsrk9BLd892zw7gf3BV3mbbmj6NPsBOkwBo+XRNdW9YL7ZgDN99Wz3dX91ZVDabEWWgJZCClYJ4kZLQ0PQCEt+kG8rq+dgQtIrzQAdZoWzwHGp0gtGC1Hz17pg1NEKr8PJ8plpc1Y7Qjm00pURRDUB1zK2z98vq+fRKvy+bn8MqM1xf/H9xcFhB369IEo0CFEVZp26rpG10oHwbuHUvDWqtStoIztaYSEQdN67XPfssvdbOC6q/r+js0M7IzBoKuN4vAak/pzl7VzNrf//b//ud1ov++CjZmNJvbBzS5acMs1mzxH521qMLAoWTYi5z0sCNNAgaXe6BhWND4zQgs30EMcC0++ugjuSuCu0ojJ6DoO3nHtPUJiXAkzNMc+aQqsLstCG3TbYMQWnzaG4jgKpV3Ez1rcTDNVHCQZoTl5pKRbAgROdUIJo2kXftDO7uITz+6Qaq/w+KUtho6FFZgrG6B1Sch902FQpSKs4uGppKdiquXZtD8PgrF7oJLZXQAYLFdggy5PaeC1aTUO7hRrUGr0bb4CJVdRLj4HFAElJOSBteUHeXzqoeMysO9jkrLAytCnL+pZt53t1XWZTiOQ+yuOf6Weyfrta0ulZPv/OW31Akc85uEQDRfSDLhtAZ2AF5xwRz9uSwIWZAxDVe1U8W6is+aE4PfwibhB8WUszDJygRPZVEQ2ufPn2uzeIBEwfYDU1U69oKNXxZOQg/BsClDDvwG00gO3YGjU8ZkaMhY5f6BxpyuxGwL44Sx9UCAhwAW9FXdsHEzQoLGn0V4CNDc3snl8EYyaAa3bisORvUcc6lTU3AY4WAdhOyUK0b84FopBzLJkL0ttH3XdNY33z1ujKZVLzUITCF/V8DjILL7ltA63ZtGgQgXEKBcgyLipOm2OrCma7mgMiwklNQdBV18NgSl56en+pkCz1SSKCtamVO1ZyVrByUUEvi//7d/JKEF3oqTHYA3EEZOaswtJw3Yi4WNiQ/n0WbAHAbX5ts9QGgRNvcrcANmfidzUkVywXVTm8ZnBRdEcBG2MJr4LN6P5kk6Me8fXZARp+01CO8bMnRoeSAb+W7uIWafaiZt+1pcAzfJQ6DkM1bxpoLAWXX0SytUKpNr8AnPwXNKWwp3dkNjdbmpAtEFGopMG0FvFWBCCUxDYtAahCQMK9bLsBEBorV8FEbAd9aI9/PMUTjOVLrMJTVXCBJ+LbIhS1JV0u4qmaba9pHFyCvty/Oz/nzRsy1upBtqVL3g2ulka3W/hvdTnoS2xD8lK0gKG6FNoQEwnw6oeLap8p4KGUJJPnl80ib/17/8XbkHoAb8TKIh/lS4jPGL4tNgvpW/z4il8kt5nX0zsmTuscWN85V+rM5v70m4zX8dib68LmYqhybmjN8j8AhBgi2yMjrd1cDO5jQl4Q44QgUcP9fmKr0d1JVFAkUpNGlp/GJa0d+2ly9eCmOGWohmt6VIozpMKr3MKrNTPcJUpl5aKmhIWi7BgVBCpszqHIbZOYQdoDxXDfMe+LmPHz9R5pF/hw4YgU2ZS+rxkkQJUpIi0mhYlUdVJqtvmAFWHJ9dGlRjmsyIG6o7Cj50GZB7hsnFY69VyTKmisUhWFmzc82xxSedvWfmI+zSYNo84rNClQRdFrlJySgsML67mmp7lBb3BMdj8nv/9DeHQCz+YuAjbiyOfO+3xtyaxQRTZ0zXjmaIJmUmC0dDspBuXOH+UsbtnCULg6xHGRKARNiiQfgpOO0W1+F8KHxz1qfYUCATNZ8gfcmC97H4aDU1g6DSQk2fwwveFZKABgJfRdMi4GhK83LHphtKBixvxAWQz15NRbgHBI2fESI2S/xS4a4TBXlk2a7nVxrDxHWc6Uq7fkjlWCUKJz0gIxXJ7Ikth8RmCITjgnHdvnONeRamK/YoDM+FK6TmJ9WJRhTOiinQuHGxXJvmUqbAmqoI0UAWAryx/xtCzOsT2KsN0opYBEt7LBdBZCxK9Mu6oAjEEqw6QiijrA3Cy1PCXWY93nnyTpv87le/vB5A+HJ6B/ihTF78sGi+IAGGW8YWQLzOGsHNPDjRCC3vc6fvsZyZ02bSsjvwhfrYY72JPpPLzkAO/h3XAbY/LDR8PA3PkBNvzprmg6nsxH1k40vyvAgt2nPNdBzay+/uyzyiDTTo5BJ2/0Ll4wjSG72+6jCrfdHiUtgr5B0JqEjVbl7hwM6lRekQkwBJXAyqaq9hPLnaNxYpQsfm8v/cbwbaxRIGj35Yu7VqDrv/Pqaz2RMLrV01sGK3nqr5ZxMjIwiTkRsT5aFwbu04dR7ilOr41AG8BtTVeCcnbUIL/fv8a4+GAtvFbaEPMoSlqsuje890w4WYVQmMIrsQf5nhgmcKNkFsHiG0aNp/9vWvrENUSfotC4PQCKSoKC7+auAWa2FuxridNIhKMTypJIPYklELZ9MahypNUrzmYpLQQHhZ4LgICbrSNwGYhYWNP8XrX5y+UJaMTdWCyg8CeXK1bjI3xbIda6XIxogEzQb3VaOGw2iAkcI/MFfMNP5pj6oA8VxcnglFEFOfHgM17ys8AgP21nxBE9yLlebTBGH2T5PaZK1i3QJRhcrZN4VT0mVK+T09rlAQ7v2VlChr5AbINt9J8qRUP0K+qcro3SLHm3DOwXIN3VQkH7kyVXjq+MYt8rmWXDUd4lHjj66Bta0C7Qf3CDs4OKoMZzWZnhQnQn3DTK5BaOEtwzFm2g3KgVo8eMvvPH3aJl//7S9JaHtBDMyQKDxwSIQgQm7h4mY8CIMvZ60uNJesz6j1mS43NvN8LrQECEIyar07EqFFy7mcxX2xko3jWmTuPDjNOe3eB497MQaHxizzvHYLdtoWhXhlsmQpylqAu0L1Q0u+++7HJHzqg6shcFdtfnXZruYXwiRTFcFPFh6BDAqDsPH5HA6w2WR31O3xxoRylfiIU2rsum9sbPzVQZ0FymNPMSkL0rvXLp8JghA8PVo2gbTgqW7kq4guJE4qjT+0BK3SG3W3XFWtVvc8g2UW58DuGJrC8y5GpMKl/H629Cxg352WLwbeFEu0VUNm7FIxgEYzOV68aB89+0gTlSilp2ZOmvbLv/b5dfiSebj4rEi+pX/sNdULlfsIjH1JeT+b6XlQkMavtJAsYjr4mc0+FrsB2wSGCQKRlGLuA00LqRihzYzcwFY8HAKfEx34LQmN4LU9eG/tR3uj7bZTsyDSD0DJFBFjHFyRKDAP90QBHYdRo5mu6DiOoDDvamPALmF4qfq4cutcFzwzqMdsWr7x/qEOEO4Fm5LEQhpaODdv/Jr139vz5Ma0ONKBXy3b4sYzJSwcfn2sY4Li/DuaOxksjcGCs9D1ls1e8/n2VS1wnExDfilStLaVZSgKaIQ5ikMVKNVDLdUq6R4z9qKg3eqWW8Iia5vGfuG9UHiAUgKR0Fiuw0NBrZMvfv5TEtqReTP6qDl5ScH1WZMEGUTq6SIdQgWbGtI470kAZW3EYGZ3SwnVLY3N3gbBo/HZrL4DOJo2C592Sr1Pl/twDnxsQR/BSObIWhb+6LgRmFuResSPSI8Ek3eItDVPjFoxfNB70BZ30nHGjGrffUFj+Kn9PZkrMGsILZDP4QHD3FqbL/BlnZWLBXOG0gGPrY1J3tGyYc5RtXtzR/dKN7jO+vUuRuKRt7FrHYquZ5pa8ReZPgd9QIwQVvzNCiz5fa4XRROrlmvbmhn6hO7q38s2F8nG8yIImyD94OtCtXRnmVuV7ON/s94uqXcQrL4Hv/iZnxrQAx6ar4D8gb36QC3IQmrCDC91XWeUHXEAxk2nqBCIjAsa9PZAOTfn9SzVYI1ZjGgNFoPP4L1oWr4jtNHQ8YMjlGxIH9j07k/8ZWmUtB1NG9GaR2YeKZGsWVqmUVb5kVq3+/PVNwusdsvVx14bAicK+Iwf5zkQBHVr3N6V0Kr2Ssy1q3Z79+bMMROJXO08pi+TsRv7juG+0EeYKDxmuRfc4O1BM8KUYp2wKFiDG/i2tEKtrGTvCo647ExBWVqcJquWvRJyUnHP37ds7poI58AuAen7pvT4ZEJj5Uk72N/V4GYYXgTSWI4ILFab63FgM3J0ENqRnG3aYNhVLkh0QwseGv/OPqn9DzGKiu4HBJU+U3weD42wIbDUPLnlJBEp+OzCvV0vKCh0WXnSkWgQO+/uVoNGDCfBPiM5b0+sETJQJHb+nwPAZ5PnN9nYNWQ2m0YQEmiqekLBmnUKPpkOrsge5tiO7ftN2YM8qw7g84UoidAC1UlRfRw8a4v7T4dughgyanw2WZ1HR49qPBV+HXO7SKMap/bESicjnDbuZ+JmwIdTsQPRiKaBK7ep6gU2sFTPRQgcyPvZH9Kv88srISnS9BWjeI3Gtvv6DIbP1dDtBHa6nsYqlUtSg01E1KmWsex12uJrvxBYzdu915CZnZ1pOz5y+RZCyydB0CfZFdcvQqsB4gf7tPr8eWnaRO49zEQwwBtTOoMv+s47LlhD+AhSaEABBGKBq04tpFaXHrHObFQElqI/IlOEx5ghgz2gNNJ1kcG+bu2p8o4Cq+V7Mjg6swMEizixkNOtJnI18pLfGR9E05OjtzBwj9jibIS5D+474MFtD9VY2EOV0zbeLlBSmeOUSAm4UIq0M3X7T89zsKtF7RkWx0C+74P1e/+99weyidLYNxQEWuBQCu5cQ8+ANIyjEmGcw2UFYt9VB7GqCiK0PdqTQDZMK2u5HGzXxkGGT6dMuxLQHROnmG/hiY81K6Or9cuIe48/ML/WjH7PtlDLzkBuNOKmZq26UvIMNFM+OthpJyfH7d13n4qHjCzRRef09IVkz/zhlZSCO/uoWccXNNDZaUEHIFH1aCqD6wQbaFkCIo+wd+IB34Y+VeOsq/RIpeEEgk0DC8qqaWiBEKvLdREswEEXc9dp2VE30YaFFUG4GoLwvpQ1I7BBMZSTTmNktO9Qokw0zawFd7pWUFWpyDHaDUXPs1odVSNcZpFJYIsgLjdBwDe/o3bNtWgEJmoeXew3Nsu+NvzaK6EoSgPTr2q9Fhb6Yz/2SQWVRkCoFbty3RdCSzNmGooU0B+MNomBMO7UPLkczpTrx8WK+xMEIVo7vn1igUBfSRb0SNHgFhTPIynwCDz36mB53SbV2tXNuI3MOIAd3RknG9zzQl3Z7/x+ZsAdHe6qvwOalntl37m309PTRrkXQss9x1UStPr13/41QV6ZIDKOu0+dvIMZVDOnP0QMn3iE1Y62fVID3Syke3lxOgCUaeN+rEI9p/aceIDOd3dHADLyOHWixVsIndEIRb+ocfrV2n23psV0I9kx3dyfZyyYnELFaXyycHkV8KjRHK4K6eAisde4zASgia4zyt6tT4Gu0nXRBymdxIVVX1y1ly9fiZ3G4cGlevr03fbjP/4/NfgE/Bt3BvTA5JcahKwuiUV9JFmD5VC7eLOxxlJ/tJg1HOse/zKatqeR8hxBEoLXyi3rev5GG8d9igvFwUnMknTt4MOqONJalU13FYObFULLTEyEUkzSSddUJbOLOPf2yMa5Spr7DEEKfNbZO1cq9xj15Pe/8ZViOVpLYNLQDL2PS748uWg0oX0iM/rb2qnewBzq7FzYm8ssuLEdsXPwT0PWSAXnpGGOqqCttFlcCFwMR6DWKyxOyDBGFqxpUz6SAMxwl3m9CqiKVqepNdVx0drciQS3PhoLMnOqNctBgl/Xr26ENlUQSoiofagSPEmrVOM6TNyHH/5Q6wSP4P33f6T9g3/wptDa906xZ7gNPoh8FlonlFHWuCf+2DWwoojQslZBDHKf4qB25UdOANFX2NeNZclnBzWI4Afpic88JKEK8lQp+lAaY8I8SQSCSEOQnooUwo7wZCkTXguGbfZYMqrAicxeJgjjcPFsuRcdhD/857+tCsGNZp6p2fFmoLOxjtqYJp3R8OPIJAlGQ2hxvGtcJJWp9TBmrjtIQesCZo9TUfAH3f1FVDUCGVXB+gCEheUxSw48lIFRKYvJyPp8ovW1K4ijwU2eSSBR0T9BY9diKUIbIkmSG/EteWYOmX3FcTIhi8fzyF3Zxud1jZrpg26WgT/LTAUwxufPTrUZH/vYe+0Tn/hE++Qnf1wuFgLP55LN4xqB9/hcrsH9Jb0dDHpwW6oBsruyO1COe9Dj6K62SKbJghsBjPJ42xfmGrwmSFIv8IGzeqRAZeiUuFcPYPbGiJHx+Ghqzy2zVRthMtM601kIDYxVIdnE69SNphrEYC3FtaXg8Q//xW+7ayKlx9VgTJrn8lIKJj2Z+MlN20cjZVjA8SrRd8bSO4rWsGAVMFYbSgr3qgYKofTGQyg2BQ4h4/MtrCY2m07nTVFTXahtarjm3lXuGebSGvUxrbagIW27w7aFNj6tfTsPEsHsRGjRPNbQxkYJhjB1oj5W8MOGuqLXhJi0gVJGh1FJ4s1aOyKwMMRYL17/8Y9/Qt8ILogKr7VlcwLGaIE/N+4Rn4OLEcooz+8SeT+71+tGOO3byQU+3xrPSQnur2fu8fowx3qMPgLb8yASuEYDD8FexRfR7NGGCCvyArbMNZ35tNDGdXP85Lo0Q6oO4rmXrLezgoZD++zm5Pf/2W94ug1duTnd1+ZbCrLawFE+Hkb68GacY6MJ7mx3vbBvO5YoU9hnsD6DQsxGx/1wK05uQA2J1dWE6kuXmatxmpj0DsJivkPA4ZTRuSTtOtWy58HWgfJsHrgPBPron0ZrGh2qaJbNdlDgzzauzHXlj4vRZaTD/W5deYE5VrXBULJuYgqHbzRvI2ldFcpXc2mcH/uxH5N7AIeB1zpt6+9QA02od6MMrkuShoAk8KEtlsc6xZflOcB5Y5li7tlTA/IeGp3xARzI4LTRtikJj+BzmCK0yYhGu/bCI/y7c0eCVkTTIrS8n/dkIk66WvKMDujMu03Z1ZicGJt3jMrMnXIm3/inXxqadSQ1mk1ikR4dMxnR8AsXCbHFpAgmBhoL5YbxL9GcLL47gtt0IrAIeU4TvzP55bAdHIJE0HQZ39Lt8OGx+kbdHMLfzBLYao9PmEJOkgKSM0A0BXXgsqZAmscKRDNSA3E9ZpROd9o8G+WpKW7VE5/RmtQkc8yVMkcqITIRJ+2WYHJ5wFsGeUBat9AibPxkjdB0n/jEj7Z3n7r8nsOmg1mZtzR7dvmQK2/x5/LNOjhxYaG15mKjmZqZZtVpdO0qizDFEFqCnPSqiOsRgY22HTm21nRDYJgRpV1LzyFNO8wJznj7jDe1e+AuM26O4gk17BOZQlu0lCmFyJ6sWZIi0dx2lVxmxP1Ofvfrno0bX4ebz+YL4joBX90v02c4gs2wI+9hFUSC3jjX8RjEzoNUE4eascWNoJkG/uYRnz2RBsZUmjZHo2O7BtykuyE6MwYHgD6zYvM/PIiLCn2QBzLKcVBB0jiWVFUDjKfPmEwFXhdyKeZXY/MIFssQkbVpkhWm4o3Vw8KPQSQQ2qqfiukNjc/lSz4ImOaPvfsxzWro11I+6tCUBGK0S4GIJz766Fll3dwd0dUcdnc4POrTRRdzuBs18aYXtpTr9Jo2AhTYK6bYbtg4EsvIi4eHJHXM5/CF4PHavEa9Cbr6MpGDqnIiQmuLZYFNcWp8eJ6L96R7OXudQ8f1lUjqAlKUy+R3fuuL5tNWJxUyWmgkPezRsTQbNxHQ3A3pmFDoRh6cmJi3+HmJQjFjJlg8CIvkZxz1kbvJYjCHADL0paAnCu5IOCQIky+poM3C7tGVmyKBk6P2SE77yfBATTI3m8p+L725SISQXnXkPIwFvbalGHDN6qht/HPMNCWhgLVIQKRAp6pqR3gn88vorgihhiTLtsyzy65HoSOI2dndF6jeV2OwsR9++KHWpIeuAktFwSh1i7atEv74ghG28JdTd4cAZB/DiouZTparZ4sFfQgXmuv2U4iUdZuG5eWKE74jtGGj8boou7S9tzWz+8I+jb6tLYUrUFziw+HyREy7apMvf+mz5h4oa7MUQswiaoqL/Mex1hDUiwkAACAASURBVMgAMYPXODFul2Qw2w0VkttONCiXQZki90cINMMNAbDbzO8LMZCGHWaJ2UQloHKLHGdp4tjbZFzLXVHyQ0wommiM3fqGnq5Ew3ShrujVQusGxuJ5VnVvUqiGaUYOahAEP4MXNRsKXS6NNaIp0fpsDqOXEDw+j/IZ+3cZbrfSPe8f8nsfQoSC504gx1o7+Eq7IAc1gRjlbimY9L4gxDlQCGy+k2DokYMIAOvoREEmRTqesF/vyltrw+kQOEbTim44NF3xZyQAzGjTuJWBr7gu1zOyYQIMQpv74GessV0Zl2S9VP9eeqFN2uSXf+lnJbSqT3pIGTdpNfwvs8zVMVsC5SxTMlpx1nsfxBCGexEE71TaVVrLhXX8Hh+LGw7IzgYn6LGGhdLIwOUMWjZRJBsWkJx27+TeObWQsFM4yecGrlHvLs0Fc6lzTj1mn7ZE0OIQKt4T4bHmcaAGjsq9x/zyvAly8BddQjR2zI7QWnDdv4t7kzbuqipo6rF/cNS2tnflIhnPNG5MYIkv3We2nM1LR3RzDjSMueid0nzVcipQV7RzhLLPiCF8gciCEPBvKxsflFiAIT09zLSwy+RuMO7EHuFPPVf2gGu6KMDYMF8+EECpo4wJY1aRqVP37gpvmPSUaUCAAwTTn/30P5J7wAezyTjQ4Ijvv/++NoK/caGo58ASY5Nksht+0OSsWYD0cfJDM9CXg+EWkSxsZrai3bhGAoH4Si7rdkk5Ahm+geGvbmrhlV0D2vc4ajUqwb0PJptkCK2L1LrUi8eGAYgzYxc3COFjIbmXRPXq4F0uQny5YKrBrzPlhmsmIZD1krvDQA7IMvjKW675z2RDUR939lVUiTXyRB2jN8Jd03Ba09rHalgLrpudsG8JjCKwPHfIMT1MFW2WQ8Ua8Lv4l0EnWIe+xiz4fVClaHT7siOtM4LL+1lPPiPQXl8xEaEVnbOwXKE+9ZyZs+syewg0CxFoIPZIaD/zcz+hqRsICR9ycvJYpnusAoU1ZQfaGJu5AiN/M72i3LkQ1lMc6Cwen49GSIWCIS/YYjY9aHhuLHihNcY4SZv74rOTKXPT5prNSz8oCbjHB2W+V6/51IGa6ohLN9dLfwcW5+T4RG5QmoNk4R3JOhsW7cQmc498OTAaJ7kkKeBsod0DmeAazCzuQvFR81N465ZRDa7jOi4fqFFzuWEFm5/hffYdx7b9qTYO5MRaxUeM9uM9+Z0gwuqJZsgtbZ/gA4/TzpOh4nnSCiDIkq1p0Qy7pssx/VjRwIA8S7J6EXihIfXtQGzsBsTv+Xv2HKoi9WLso1Lrn/+Fn1rbX6S4bE/ReUwsNzVCQoYbsnEIrkHfpEtH7RqQPI402kqtg2rTxygdoJxMmWEezFwCnfiv7mJjJMBmCBjM8708sKN6WO0ApDuHDZTGs2TR6TF1jh9+QdWrcWYWlxKYJycM5HizjMe+mfvF9mY1+KWB8bFCICbcGLDz7MJ91R7I5o77778RXNLKIqDTqbEqWF1dbOYVX04kvGnFRoExLJhOlLZwxmETlMV1ezuxkFKowHyxHAibFcqeniX0wDe6JZbvqo6Yt7Z8Y5bL/r57WwSec3Uur8shUpDO/TIqoA5U3EkH9P0AGFtW3qvf//ovf27AaT2XwHOjknEBM40JisYJXuagxBs8pjcxLY7cfVK8gNRTqZtLjSPKAmu2gUjkDJ5zHj0j4DGj0mbUVtXACWskcMxs7gjOHzDTiybD1RvBbof92PNLQ1xJIiB0+E0MlyNF7W457uQSuM5AejDm1G+ZnKLONjUEJM8UvBHOBFpTRZ8a8gHGmsbFaRzstDLdxiNkrq/zc40aMMO0bcl639NZw1FoI8zSbFUzNu6L/fVca6ypczO/BF29puU5TQ9MttBaOdfh+UGTqKnjtRlI6BkOb2bgMnVcVqFXCmDV1UkzmUVXIeN2uOsmmVSllSvxM/ndr/6GNG3gKU526G4DybqIKjF9wVRtKhxNB2ZB0/mG3aKSi6oFZGWcAsxbaGdDK0nVzyPgJC2KxOJD4aEgGWCBhmKBUhcGyRrfFMSD6xoSGwF457Cdx87ipmdWUIM+ynYgaU6puaGOqnNwnQJ2kCb/uoa3UUIdX9gaslpUVkWDA6JwVc08s1tABmzkuKZpSu9nxmJZaJOGHucpxC9NoIogz2FTFdYKOkFZOIeftvViXZXm6/sVBDEI3JRkUzKUOQAx2wSpDAYkgIbUPXZurIHdHBKqdCHiE6hVBjAoA68HCkVoUXTuR4yGNnbLc43cj0ru0Afsj/7FN95sXy/n3nCPSSruloKmC0hMpG+cNmXLIzaHPxy+rYXcZOP4kWxATquG5O2OrdM5qc6M0fHarCsaZ7CIx8plm6fA56Z5hVKvGxtvjIgK9GTL4Lx8n5sPE0osMTGMXN8VtGFMVUZoHagmOo+2ktDCD1Uw5I41AeU5QG+OqqrIX+6UoSHDX0BJdinSJyKspsEaVVM4+7XjHN2e2RWB1b2pCcatki/Gxc0F2C0uAM8nayGz7u8gQfG3A62FOJM4ZWRueSYY46zkOnSdMSP8uVcXitF42fBaXAS5etdzHcS4JXEHYxXe9O9r3f7dH/9LcQ9SbJjI1c3N3hz8wMIQlEECYRwmNxtMDw3nsponEqCcEl6PD5pFidBKk0ho3dwC/4ZoWRunQ3GmrBiaAQ3hKl53+eazWTCZjqLrhRASgQ2WaBNuDDEbG6F1F/HwB8YBGWwUwpfXqUdBVaUmyIn2ldm79zTuDNTAzAEXJiOUDKHaolZTCz7b7DiTbBKZJ9D5H+X6E5AFb809xr8OHKih1IU8BOcFXtoX14MB1AbzMbsolRyWMNxyWCK4CfASWAfi6lGSnokWHz+ujBqllN0a7hF+g/DlhbD8vsN8AtyktOOfC2HgsP/Zn/6rdW4qwtBrpWjaZMVSIg6LiYdNJN0LLRflJDt1N/JUY/ISyWIi0bQKSoYWnIw+ctYNgUhkGwhLpinD7lLyUnS4nGy7JByUcRQSz5joude07jLteiy+skB9sCVFUXVQ8ef4DF7jaYM2jf5cUBhPLETbJj7wgUm9mg+RP9cdFUcfc+zKnUPW/4xp7nFR/s7aDkkHfN1qucoN9TwEki+a0TDbkukWElPpc/Z9sIJpF991WY/CyaHhngmInda/cGfvEiyUi9waAi5ooun9VeOign3f393IIgGxuru6seEcrJ71FQ09+fNv/bHcA05RtKOc6tQgDTrKHQyDPfYnK9mhdPrj387B0wOB+WOkhsf+pzG/gMd0eNGJBMKhTyv0tBqp/rZpGk6uW2A7aOr6qEboguVawwYu+h8MspjhHqR4cZwrkMWJKUspdDRab4qZJ5biPjQ3NfzmYJCadW2VoaEM/TMuqoMr92BsiRrfMVhxf723Na8huRHByGGSBahBJKL2VdeZJEOY4g13Q5CgWHKk2D1+a2CzFTrAPmLdwvQKVm6yVBWQYhXPjcogE/it7kjuZw+sxSEJZyJJJtXjrZdq4QnEmkbaycANh7DrsSvF8Bf/YZwjFl+NB+/NacBlhC9muRdqhElAsdKoxxLCCDi+LzcZf4y/RdOq71YJrKJ0/B0KJKskOtrE0ab9OZkudak2VKJZU1W+3B+6mHOCnRyYPF98UwVL2x45r4oGtXZ3waJNo7me/nI5zZh4cODFPacaVZmczkcXhbG6r+DGRBPnGTw1Bv/S7kGUBdeMpg9kFS2XA9Nr2qxNLIkFau6xT8QFampn3obS85XF80AT+8iBIy24Jq1YGRlL7zOFvCaEewpIXQtXQps0bDHfQGgQXLR9rhOGHSw14l0qW9I9KHFLb9FY5zdctr/6T386NKCLYz9ulDeNm+xxuvhJfHBy8XG+wwYaCDA1OIIFfdvXEXOqpnRbm1WkWcC+SDwsYpGAlUDIya/haAhCNJPMdTdZ0JtpQkf8sB4cF5JBjVPNIVOHat5TJdQuIRk1ddKs4eHGEqS5nQ4BdWM6iH5v3AJNlhSJ3H/3BBeD82mXGUHMJvH6pFSTYuZZecYEKLwmhzIuiwIkRmQVG4+15f0UmVJBoWmbj8zRoB8szzviy64OjisXLdsXnCZoVKn+3L3bTMP0+xB2em+JfF4jS+NScJiS9QN52pp5WhD38nZbphzUPHNQksl/+H/+tTrMcCOJkLMQb4Pl/N3RKAMzDrTw/fSUMPrDVXBqlvIKg8qG1pyOlA+mXgPVzzbmU5OnbfYktIDKytoYRQBPfTvFGGHtT6MF1qA+2jYb2m+2x2jCcYg5cwLAPrZ7/ydqjqYIEmJeqMklWa+ed5Hfy8Wg8XFpL42PqgbLhrxMRsjB6xGBWDCeN8mSpLCzX7EyPK9xWxPtCWQ1VfHqSp/N+9GyGl6IKT5xHwosw6ZaLBkGU3PnyvpxiJMO9iRwlMhIY0SLX98QP9yId6w2S2TXaDRHIWz1HeM5bK1tAei3IGSoPbStbU+oDKlHa1OJmFw7excLOfnDP/ja0GHGGa4xURAfhocIyZoFDOVN44LEpxybYLAHOQR2oj3x2hBaRX9ySdGQHuoMccVapmbkqsq0XIU7TyNP6yGElgfsD1SCp8FRL9w4U1FC/o6GSgYnrH80bV+W4uAJviyzydw4LryERNrGiY2K9OiEfc18j439EFoPqN4SWpJN8vwBa+Qkb7IPIZ7kkLJGIZ2w6UlARHDjxiXtmuCOv/MZuG5oWfVFgyqptdySO8Tn8T7S6WL7pYNBFUTKjy3ORwB/OioulxB3vFeyJDSUruBNMxLEP0Boq8myWu8nHe4p7p5cP1ZkR1HElYzQxlpPfuc3f3UQWv4YCMhEl9Qh2T1AqbjLB9Oq3XsJn9TFbWNuO5ovmSMJR9ciKFrFdWaejIgfG0hDvpmGcOAvrkQycVAAwYL6MCMBQSh6/y9azw/uua85fLwumK026WbR5guog5Ohg02SGM5imdChiLboc0mshFvgsU1Oucbf9eEZBdZzEUJMMbyYrKFnDKTXg1EE1oHroxwQNPEzSrCcMTPcN2iermAxqfY+tcrmux6P0psjEYTEDYBBtzWW3/Tcj/jO0d753N79Up8D57dsbVQgO1YxhICDm6WuQdVFEZSBOMejmJgYWe+vTkER1sQwEVp+invwa1+kwwxmBX/E/IOekpbghawHX9ayh4Yndnc0gigRvKPkrr2Rao2sbYObRqCtHVdyDxBcovBRaD0B2wjBSHHEjGSEfB6Ehc5hC4ba+6Hh4vaRaEys+stenesa6X0bbiwawt97bvarXrrGh6NtXW6PABlaezuAyjXTwsgugyGoFHRqE2p4HfcV2CkdEsNn5m9cK/0KErQFAuuF6+0gzpAX7Uy3peWdFgcf327TTgHEZ5SWHZoxj53ag7WPSMZYOi5roWYdpkeS7QyUqGnxStG7bSjPmMQU1cyJORLzBB8OqsX9BFnRev3Cp36imnW4vipEh2SH4kDHyY5/JXIwpGbKsqssogfeAztRLZrNiL8WyMRsMY/0VFCjk5SS5JGwQlcXmWxhfWt6VLyhyXg4E6xNPBmhIKdkx4DI0T/XtxDMNceKD+x5uGHcvwH3TEh+mMEVwc2837TkzIHN5kdog7SkZxhr62QIQWKqUcNpMEU09xOmVK4bk283xB150hc2qEsCuMQPNtfjbC5Zoeq4wyTzlBL1gXKC7CBGHFTWLQphQHNY39K04V4IGy6hxVoFW3dTkQjtfAjiTU4a3dIcmF5oE28pHvrJf/i/DGncYHkOXkbS9bhA1hLDYqhgkNPb1WNVkwmTaswLTSvPQGmjViBo8HRyTAeWxk65i/gcXNTId+6JUUgl3AxVTkYrznufK4/guIW8A55R81kriuR9M9d1I6gxaQG4xRmoygmEtod7HAyNvngfMPRWxy6LXSgLhn1aE79NvukDRP6WDGDSmcFR30h64JKQ5NAAOpr4uZlHkBwnVGyxxoNcaAjoBtg4WrXuyyltl+cnsIs7lbghexjTjesmd06jAmiR5ZZNCiIpYa9EhhqLlEV37Z/77xpyH4PZIfArQnuSQlx3kMN/+L/9z5qNG3M4Qhzj8DFF+m8lG3godW5R0wo3Xo4wR3hCdghJPNAMC4CZOz+/bK9fUxFh2hnvJ+pkWiG+K9dFsMSBkN/jLBTCyxRwAdfVYZDP5nN7RpJP79ikIvBY/F6Vwa88EtOEFj8Dz5LvPBPNTFx6PhLQxx5khp1638uwgDNp0SKZyp7P9qCV0X1KABZQPyC7ORwO+voNJvu0FKa78ozZqq1KGpRDYYaU+c86yHVfERben6xZsHYsqISleghroApkl/oZTR5ieqyx+0hwj5TMuPqARsiqQqj4yAd0dBfjVsU17LNuPf4cGFAQK5pWuNqhc9J5k/2SdE6x2Y2Z56aliQhQ6Oo9o//WmJ3hAgisN4GmuW8y2RHY7373u+2DDz5sz56RMbsbAg+a1YEQsIAsmn3GmwbOmWugjWlnzmLEjRlxRkM2IxLiXlQ9nDeYwU20jf1m+2lv4rJKAmTOLP46QsuAj/I905Y9JrP3aXNA03nFzLFKjlSK076s6ZhGIYze5Dv3mfvvIT0HqxZaYaMaUmJN2Qs7hJQhwBoaNxPgPgjm0oT14MHV7omkQ4j30XBO1jjs0n2pyTIux6Y0bPpHmBiFq7mpIJbhHu78bjfNFs4BZ+Kc/rkDh/YBdXzaKIzJT//k/7qOOTKDxzTDXttwIUeP1gpsAD4tN86OB8N7I/pnMYshhhCSpiPnTSRJT4Bvf/vb7e/+7nvt+fNX8mkdKR+1x08oET9QsSHXBecV4UZdFK2NNbqevH7xLll1w0W0dEpdvcvOfcLdXpTPc2Ik6UlcG0+gkRbWGKexn20vQDGBmGLMmiA61e4rbKkNcTM4/h0NbffEwUa+I7wOQDzUehTIsdwnPl1iBZ7DfjMKBFbZSu4B1yIViikWJDjwKGh+4kZzAyxYGlN+PZqxUIgkjESsqcSAmwHatQicGGVmy0TkPxUyIFTl0nxl2G722/c1JwHhRcBjjRTTIE+3pOzfPKzDOtFaqw56Svnjmk0+/TM/UUIL0GzNhVAkAxPsz3xYO+Ip5eZhIMQwD5XMFZsVsjN1T0SnlMAcHB61RycnOr1s8ocfftT+05//efu7736vXZxd6X1UG/i7et8KBkITVPMIBuhNDAWpaUVI1QrOfILVoUZTaTzNMDN6o/m53ww1MRWOHgm7WlC+MH+UdgjxEHNrbCkfM5Y5A+aJIqRQ7tLm0r6yS4VC3nZXm0TkveCaX+uxpRHGuFSBs/pqh/jmPKd6j7HmG2Mt3fHxYTuh1k0lTA9KFgxlP9Vu6E7+L3FEKkmM93qwn7HctMKy353YZqy2dcNAxwrmExjHR2gRXj7P1dGuJKFZstwNYpLqQwxtcnVPc2XDnlqf6pUhEpNahU6154mBUnU8+eynf2qNkJpK506ACJcaO0xMkmHM5tjBhb+TYDhQAPHilEHLZnKxOYbM9lzLX5Nj0LCHR0ytpj/tUnNuv/Od/9I+/OFHbTG/1vvGNkkur0kQIbisSqQROsDoZK0E/qtxnXHOTIgcQX8Puci4yzCwkoP3Bo0TIDmgyYvTnZx2Q2ZxFSmmSDp2C9HKIB8kR2pgRmkk7j059N5Hi8l7202wFndvMah6faScvTDf16M9iQFU6wafeb0S1qpOMmp/9Ei9GHhwtBmzIdLMhPVRNfW1ubvg1JqKWEEPe55hLAhuhLbXtLE+shI1q409ejM9+6BSIoTVPN49Nz+pMQd8nq3HRntYEolVHVzNHlZiZ+hoM7pPxvtvqBH7mTUalrw0ms7RI6diIjUvt0Ctzunf5eLHDD9mUV68+EhtMkdIDPKzhZYbZ/YJGpdkBBO6MVWQyGmsxs/ruRsOJ3KN8PLTrUEZQOfCSoTHTd+cXsWnpZoW+CbBH1zf8CQMhI+4caAxTf6rEU+U53BY+Tw+Q0STyo+D41Kik7611gRGAQzLwEojMZKMnmEorFWfpAiW2uPHShXXZwXJsCYZEweBINONx0y8pjV8/doTdijYRBvxDAQ9NCjGVRARhgAO0gwU0WrQh9BSwYEgy/cPGlOkJw5yvsP8i68eFyFWR8ERdX0FISahITeR5irVS4yfEdpk8Rw/zXCk2nTDkxrTxDp+rTXsm22fCFwn/+QXf3atWqmTR+2whFYwS/XewgTR1MJCi3lNsAaT67qdvWb0EjVEuAf+O9/CcOkMKNOzKX8281CN4doHRdMChXCjLDzt7jNUBOIVPE0ag9D4jveNrUNtDQ4Z0kZDZU47EwnDpCcDV3CUTS/+LDVn7mrC83IdNAsFkSkPMvDtps8cRq67WFyJ7if+A22f6D9QNfm3N575Faw283M5pLgebLyF1sGey41cBJpeuZmlNnBMq7Uo7z06PNK+8NPzt2hr6ho5KIFnF+77sIufz3OpRm5PFki4dZFr0Mom+KNpr9tVNdZbE/wpizU2rONQszYcmkTtPSdiiORBJqQY7N8TkAmWUnKCecNGpdTGVabe3dflg1Owuo2C3NE84oHzUZXExtOxPPbHx+/bNvmVL/zc4NPKPaiIPCXKvNi5bNcBiWdQDXRZbDcGwz/y3ACbQFMHxQxShgQK4I4+W0mAYoe5zbs/F+2Fi/Lxj39ccx3Ii7MY1LtjCuHlci9snLRKld9s0fiYnDwD6RhMd3nppnFDoZ0ph54waGKMhtBVEadr2uwioMG5Z96LlvU8NBrJnWsNePZ9OgGqcHNL7kHfBZDnDDfDCIitlgMQOxU2ryMcZn/b5tp8AncSXEMmKVRH/cmGXq9YHw+He8WAuFevFExtq/X9vqZ04/IIWWHyEA2vixkW7gACfEGhKaRt1qWI4sGoQ+jn3+xp0t8JFi1QLkBVGU0NYqmEXw1fMc9kCEirYyXygBC7X8Rh29v1VHJrXg/iVvV2pXqDfOQeEOLJr/+TTwunRSuwGao5r9muLky8F4mCduz4lnBHozUEmZSf4c7ghqWMGvikJ+c+nW0NPg7EbwV41/hcV9K09AV48vixZxK880RNmBFSTzlBaGv2g1qem7ergKP6hOFqmFVmgbUZqomC6l7uQCLNMvhprety6ZBiEGaeAZMKF5j28+mVkIMVGh2vY25EEgNsUEx5ap1i6gKMK+ArfmiEIGlNgj9XQICdOuh0hnLXgYnYanEPzmRVXp/hmt1p6IZ4qY8cYIJ3q0atEkUIC/CWFFB1sNEhwcpVj4kkVFJOHpcpqfdeaLXXqqQVduKDaOzQUFxkoSC8weSLb5AB0hDS6Y/gyt2gOG4TYL5K+mwMhBsa0H3lV35hnZkGCI400Y7JKQH31bQNoa2mwyKyEOCgJaoxMYvhKJTu3LT7oRviVKc5Pbl26Cp+dKjTl+Ec84sraTeE8N2nT9V0+OjYg+G4YaJkJyLO5QLwYEmGoPlMwnBqNfhs37xCU3iqhbrGM6ki1H4u03k8O8EdH9ksNpxn4MBwUH7wgx+ojxQalftmUg/3irbnvkcoECvg9GvKsJNZTCATzDM8ghwuC7HNrKogJLTuk5vaNxVBojHv3OCO9WB+70IN9JZqp0rCBaohAkt88ugYM++ASn4zQntzLavk0azMP7D71qfn+4xoDlv/0+5Wsbq6ipSkg3u+r1PNDrQ0irQqhMVhwfU5pLMPHSNHwhWvyRwJuwUW4DDRJl/55Z9XJ/CMkFSJhChl5IxtKs2DLBdALSaX5rpCN1MvKYPjCIfSodLau54JRaBFjzAJBSjCkZxyYW74jldznXR8WbDcsR0TcJddE4ZksNA6NEWmDlA9MskMUXlCjlOVaPux88s42BjNRBUtQQ3NQsy6giNsVhUmnc/FBH//+9+Xtuc+2Ezu0ULrlj/6rKoTI7CIwApK23RiI+2LelObjorGeI1G4BIoyNFwZGPKQVKcbVtJCSiwurgSCnB3byFHaHEHSLxwoNC4j0+O25MngRrXLsMBniqh5R7u71weE6EN1Kk7eiv9m98lEOtLmfohiHEpM6EoblECugTEkofDR45/hlkYY1lSoK4Ia/ptTH798z8zCi3jMnENKvefqHfIhlXPWFwBV4/eqEeWBh+rN+y+q3H3dgV6I5gIJcIb1tLxkaeYWGg93REhQzPQkol5Unp/nTb5fHfeKIQcTRECtAD+KoeJn2ihte+IkLEJnnbeNWlW929y9UT6FNG5O6Br3I51f1wDoUXTujOjR10itNyrIRn3iY3WMefX2SRreBIbbqjhIMszwJJRC9KQNvxYDrtUzig6sDWJnS/eqzWvRtBkEm/vXR40U0U1iEoFZCfH7eQRY119r0meoMnx+d2lHKTCI6vC30g6njUIvpx0Kv+O1bDmdWLFlto01p76qZRr+e9jNqwftUXTwBFac5+JuJ/GrnMAwiMWSvWrv/jTIsxMZ7SwzyC5qqQs1a8KA/xX9cx3Hy11FoEUo15VBrgxjZQC8/+w2kP2ZQEIstR2fv9Ai2GmFHCMKY+gC7yfaF6E6/VIkEiCI3VJ+dz4ywQSdVBFEElfAe7DPRgstLIYzC5TJJ2eCmkSMSY32ATDSq/VJ9Y9VZ1qZkoNGrnnwXL/PGMyifn/ZBJTHs4GxLSKQ1GBobJLmk3hQRje/IykClvAeLPN5G27VT8HC62Ev7TsHg2raQ+l9WbWAv7wTPKQ5se4dLhcBMHmA7vhSvDjCLCx8qAezujly9rWNSYqN5rSZJAKGJOkwpPwZwYiNIRq12yj3EgOlUn9qhPMhLQaEyZrW1W/rKMOwpe++Cn3PSB6K1jCm24SyAiOM9vrTj0JMrYJDZjFTwkO0TiLkwEYgTco9VAFKAN77+/UjAP8FcyQL4JAdxgx/NT7QIkcc4p7Jx+/VMSXKuNGaNOmCV8uQsuGs0FnDDqZm2HkezOhPXN72WS+WCCE9cULt6FnsVkP7i/5/WilfpOjnQxNWfCDG8fnaaX7TgAAIABJREFUj48XboFiCVk3l50Iqqp6t3AS+DxNlixOKr48PAimIOLrCs7bckANTqtmIUJErIxEH62YBVCK57m4vGqvXtq35d64bp5lTPCMLKy4XdGaJoFXFQqYdUFUSY7YDUhneI9nvV7MBZPJEoLjHh6LKShXhDS1EjQuGk3TGCW3ahSAfOTf+vIXFIhxs6ioFZvfjVeSFhBTakNBj5z/itIFR2jY3cZA1lAmTT32nSGL2UWY+Sxuhr8lvYh7IUpiwVCOJFN2/Sb/tXcHfHqnGiVlFwI3BcjNQtunozGv7ju1aK9fnbXrhXv+8xruD3PvDuJjOyeejcMJggDnFpOMaQWjVSJkLyRxM9LsC5KrN+uKA80zPvvomZIArnNDOVTOvkYYSTHQtKRa/7u0Jm5F+je4pCe9F1IIiWnH+imjVQMH0bQIigjzVUSpujQF2Pjue9pndSK8uGjPn7/Qcwb0NyRo3JRDlQCsF+q4CfbEXaVsjrIJ4yQc7PoYjw2BR9OTrrlWdfsGZ8ddrB7InjhkqqYn21RbV3FKCnLFqv7BNzz8DrUcWIHNAbBPXVZmfIV4omrUGpDn1vFEry6XTpanzz4lpRlhxvSlWTFCyw0kI5YWnQk8TKtzKo+TnXy9IBRGAj84cwdHAW6qAxif8AzxsOZECK/b5TkBXVrWk2ywC2Hc11zS+JXmMlzKIqThM/4760LvgMBboB20Cw2uiUAAv7188aL94IMPhPnyuSrfIR1L1+9KgYKhJiHhYMhdwR28OdGh0Zw1LjUme9C4t4WXIrQK3Lb0+bhL/Dv0TWnyHT6fzutt6NX74sVLXSNatufTeg+KllhxSzJ5dhMK4iqhNXRnHgr378xgVdkWH9rBWQWZu3vtkEmNM+PBHibi4Yt9pQsHE2JN8gCTf/NH31gjpAoO7uyHckEWB0FKjyuEMCdKhIvFTaOFJpuKuaeawFBdtNwY3CQQCBRi7K1OUfnERhf2JAwa0VTFjiATQ9e8KlVxdQP+lfsGuB8BFsJ+MCUc7qNlreYW6KAQoBX4XJnFC80Oks9Ymi6zWAkBWQVGohIw4spcO8XKgckcg2SP8MV5TrPN3M8V1AGfmDUNV/XtUnA+jzXzWCfGi5rGB2UxSQcPhHYzPlwnQ3ikUM32Uol9pglBwlHA5D3ch2ZYPBBRSbcZB7UUxktGzf66XaWhyrqI/NZ65l6ELxD+8uiDVjq7m8mG0DILAncTd4pngg/h2j5Plpd8cYgYj7Bp3N4p/ovq0+biRwXkGl81wpWTb/27b665MTZl6LlVwHZgkGw8iyQCr0qGXSsloUXwgJmogt0Y04GpBoh/x+t6X00LsiIb5mYS9Joy5DQTfmiTUwuXwsehOQcnHRfBWSwCAaEGG+MQvsAwbAr+7PWCe+fAgDo4Ol2vPW+WTWBD1JtV7YwsHNwv0bb92goE6rXBdfGJeZ/uu4onU0eGT8vvUntn+meGwRkV4Sta1mhH+X/VOR2h5eBlwqXNdrGfcA8U2HgyrcwRGaoHBqcUBEfDDdwOMac2pMmeKdN3KVMs9654ArhxfH56E4TSGTSG+4zroETCwxggBk9V7HHj5xL+Xe4TyEa67ihoVQBKnaEJT4kj3FzQZVrDgdnwyFf4LpNv/ekfSWgDziNEusFqUYl54UsChJqWqqaStWCvG7sHasyMf6aRPARAGf3uNGvfmUbmXBPC74S7yjwW7ISpJfujCt0KOuIipF9WIlgLq2ffck02Sd2yNeq0ArSad+bxUbTmRHOwqSm2cyPncECpVCWFvH8w9ldl8foByNY6Iw48BJBwA6pzeNARXANen3qzBFohNLv69qFgMqe5OcSZ1p5ZZDwzVRiuLCkqZbWRkk+bciJlqgyDiSxPxo88/y5MK0/lBKd99vy52HvBs3FLsB60TWL/e4gpmDHBepIdIQ1h6XJQuecgPfBA1IyDKuoaOOI+CKTzCc6Kk6HRslYgZulRmu9EUQ8nIuRSILAC//W/+v2hsDHAtipgw/PUwtxK23CSUNUEXz4F+JmJ1s1akuBq1LznCJg3aeI0AURqhUgJOyPkMhEOCTlojy3yJPI+kxQzFZ6seKnVHomF1KAPzVkYfVLMa6C5MJA8Z9cDKVQQWF2scUNM2tkXmZqMXnxx1sWDUryYPv2UrvhwBOdVvl+chJVbEuGfwcIqTZoqZ/4dJATtYnK7S3zYZDeOHrNA8eV4zehz0kYKeuRqaEKd9LD2hP4DxY22Ft8XqsM6wNGAs4DioPdvesPqQGxvac+GygI4BkUlZI/cMcbsPRFtcEW6zuOsKZaYw8ZeJXspYjmJJ7kq1ekbN0e1ZWbHOVNoOcuo2eDwUpz03V3M2+QP/uCrTi4U3c5wjLt7syC3SiTgClzJd7UFMpMd1v3YVaXr0VWRsWEac1qJ8gMHxe9DqBCaVCToVJb5GYgWFcEOPnDhfDog8C63t8SCMujPpBQD6c7i0ZbUPaaSMk1akc/3QrmJBH4n/44fr5Y+1SGFZ465TBVAUrJUBprE49cHPUn25ubOQU5q8NLDIH+P38bzvI3vxjxm45LWDRyFO6C0dJFaEO6Y0yQEEpugDJzBc5AofvRyJViMSgdF+OCyEiTjwew3WTQ0YeDPAQmowR4Ee7qPbsBK0CHuP9dPNUTPM+aNsACTqPBQlnHypGXHlRN8R24mX/val51cqPolR/8WXFV5MhGaZMKCwcPWRlncAMdjlOkT06f/wFF12nbG6dqGk8xyv4b2V80u+NwIbgSARYpmSnKB1wuYRzvTo+rxSXvvvfcltCF5hFpIMMS1RuogmSObWdyLBABs4vC5dXhi0nN98wxsIRxV0+GagMel99wzm8O9DdANBYcbJscH331bc8f8Zg8CC/ZBUBIRORyq4ULA1G50HITMe1j/0XxnzJbXJtk49gBNjdChlZMxQ4MaK7UGZP5aDnoSEOpTlsEeKUevQS4RrMx0YO0CLQ6diWpPhVhVZs2BvjNgucccwFw/ad3JV79qoZUgqluMZ4DxRdR+S9aLlO3NQvgtN5DvgblTcIW0mbrC8Ojr6gyzLYHFx+X15o6aCE79EoFcSNbcQ6LsfnNYLKV9q+cAD6OECMIF4+vRI2XieA+vdWA510QUM/zn0io8p/DQokn6tW6C0c9isMm39smhSSQdjZ2M0MPS8E2EEsHkOtKSRTOEa9ELLYuf9vtvZo7GQR+BfBII6d4rWZLNTyPqCG1ofLaCY7/aEHkSKMZKqNsj1lCl3XW/TnGZTqlea2PNHMIjoCvcjiqmzDSaXrkkoWI0Z0QmCFhjDeXLEjQW/1atXgvvBTaUW1SEm2DGQlt+7/e+OgituvjRjijFbDRXqL4FznzZ90xeWhr2PiPux3mpChoKSJeJ3bXpZDUM47hTCgK7mFtoWcikghNpD1Fq5d0jOHz+kDItUgwRfEjL4SrAewDYz8aTzlTVcY144ppwGXB/QmkUJjH0J7CPmQxVzHT+jk8HIeuNdGx1KtfnaULNWpmoUBWD5faBXbRRMmz8Ozl3LEbISOFSoNU9nnOrQeKWti3SUrSzD5XZWMlKOlYYBY+/p1URBxd/PzPOhAdX0aoEtzP/WX8dIrrwVCNku2UO0NOnIVo/yihV3xH+ZNSGCpMUXHYV1QT3yB2xiHjN3/zD35NPm5MpihzRJ7qSmyXXW5AQGsNEaZM6WCBAXyEKEu6RPALcJBirqjsJBOIbEhwRJSK0uAeCzIq/kPlTAbHjBw8HqRvWhpnCW45mlHXoCCksoDfDmpn7Sbdp+bP3cClIJTtfHg2lIK8T3HxuMOgETGpUUaSRmGMFDGh6XJJyDdDuGWDCe/l7hDaZJgQw37meOb1n2ijuNz5tb2YJhNBG3HvgRJON7Cvm802yHjtW5j5H8pPHVL1NmMFVcLA0DkIZsHiacVQbLe49sFXq7DhsUQJx+1TFXQkc23NbhD6J4YBynNrjbu3mTvPZk//7j7/5Rn9am/iqQJjQBQ/Km2EsBS/VMMOwV3DPmjlQXFXjnmO2yfn9Qwk7AsuG2qe9ktACjcRh7+v2I7BxX3JYshAmGxcaUDX1SfUmGs2GBzhPsCa/8fZGmhhNO0bo/WREC28EIoJvFpfb/RCIpbQ7QsNh6YWWlC/JByxIXIdASvGj44qY1eXkgbJqg08+ohsD5qtxVZT/jOXZg+nv+vYKEnvrEMb39FA7g/hxQfqslwRfLVHHWMUw2UzXBk0I0VyQVJX1DOSWIuLkoMd6RuOzl1m/KKa+D0V4JM4VGMud/Nm3/kQN6DDRYeeoEzRZC/xGMhfVsdD44ZjxcS+rpNfGsgsLFdRAD6QDK0RoedgwxNg0hHaxuBSu6E3LpD73IojGS4CmvlXSINYiqrLVIBC7NNEsvePecyCCBmQB0PAL1SCNWjbaKNfO50a4erwVHgKwV4Q6Jj3mEW2BuUVoIQxFaPmsjN2MNoqWzWHgum8TboJCZONd2Onq5aTPrb3sd/LVa90cdnE1qhZOAVNl5QJP4Ubx/BYo+5xDaxpgLjHKvFeqhu6CsGhZZ1bHw5Lgvb+vMWg3IpVAzylvlz/lWXKQVY37V3/5H2ugc3Lc7kKoQAcih0ZBQrujeYbH8GDazV6at9sb2PbGavnmi9SonW+Xs7j3qwMxUqhokPMzD5eYLy407Nmb5vkHWTAHZi6UtG8Z8+9O2LYKhtT44r7ZkEETV21UsjkxfXGF/EK/OYvWL9LoMtlnjInOopIEEdG7ZoslWAwVUT1pyfZVh52kcNFIQU9SqvN2xikBZfBSRftD6bWFib05qaHYQXWiJRMk59DFbUpkPkT5EFForlFp+wEHLimN6yhaY5XT6LVUZSPcVByUefdBGCdzvq3hYylzLyM64EMWa8s6ucWp4ct8q0kJ1bh/+1+/MwitcFP1fLKpUIdszTYYm/6q0+DlhapUTSJ2Jxc6G5p5hdCSI3ctFxkuOLTk1Qde6zUMo0sVDF5enokYIg1XCIZ8VTqnVDWnTGBHZEk2CQ0BwoHpygmO0PWnP8FA/M5shHx0+qNWH64ELznxeX3895jemEdrGvepChyDwMZiuft3UxDR14zFzIWjEG0baMhZLwdN+awkR3Iv7BPCQ68DkiFopgQ73Fe/XhHQHKbEH6wfQ/J0AOr98jlxAzXNx1CC0vPd/DcnLTKveKwISQwxJmDc/abHn3u8Pc82lGNV5iyFlSisKBR1UyfgXN61yQ++/98ltPkApTQFUhd7KB25KwuWG1Ojt2tgCTBBY5+kT51wgDRjWtqjk/T2pwGHM11gprz3Ao396oVmWUnYyu8ahKqgJ060MmzlX2qYiEjpztQF5+0x5LgA0WR9kBUXQP0TtsYGzQkGuH7oeUFKoh0S2AUx2N+j74IFrNcg9q2pqqXQ0ySimPBoP3Faa1YBzx/0JAIe/zfaMWsfEjw4LVkmSscz/CNzbRGqRPMZo5WIPgGzym+K25qkCu/nmbUWdEBUB3P7sOO69bzfMTkTSDL7kTXivTHvwbrj96O82BvzOKgc8Zzi9O+VxVDbqnBs79rkwx9+b51ugGkzj8Z1yvKmLUlzKtXpXHCapfk0AYW4pNyUQRjsDMMwrVFq/tGRyq7d5gYBSddrD7p7/RpqnPmc0ZIR2viyPb9zOHnVXwzBd/HkWr6W2yVZMxNtCu8rbaz7RFCrv5bKWzbscvRJg6RzE/AYX3aQQTTPa/nyUL5jZZS45/i28SMVBatxniuB81zR4Kyh5qWVT4mgubTaiQpen3RuTC+zHsI2w/7hIjDNEpwavzlkdsw894NywZXL3Lfex9UhA8pUp3CPJeibOKungdAjly5JcKsl0mAJ3io6ZI0S1MkSVbegwIbR9vzk3iDl415y+FhLagX7GWwS+KnLcFy6dNcmH/zgu2szhqxt1dFFw9DO1fyC6eFotGghJH7cAMy4y5oZuIFVN+HY0BhQj06MhjunTywcWLesN2ZLow+zp4KD5vMTGCT4icmLcJDXPzuH1O2FEohP5+7OnZDfBK5bE2XYZDQ6m6E5vOL2jtW8fHY0HouXLFu0Ipsv2IUWULt77fHJY7k+8X97gRVHo6Y59po+Gpd7c5dBQ3JJHvTsuPRDcF7eSZAcMNaJjBYuAv0iUnSZxth8LocMBIJWVLxfiEfm/dYaILSB0ZLRkwsh9wuhdVZLXWAYnlLZU7k5dw7g0a7BaPl9nyiK1RNE2o1zAken/xdr5mffU2t9XErKs1iHTAsa+3Dctsl//29/W2EMZtuTUdxZ5VU7Pztr86sLZcQcoTvgisMM66it3VPgfkl5t2dCQUQ26Xg8aSbAkCt376uUjjBLyg0qxvZFCYqCS4ZoElPNa7WJou6d6ScbhLZPTwJH2Db9bJQhF7J5Zq1l8TI6Kmaaa3M9zG1MLgIZLYsAsDnxP5+cvCMt1aMXEVxtktqUjsFhj4MqudH1neU+c0Bj3tPLIchEz5ZTKnVjQ+2QfuRHfkStntx8BOKQub0ILXvJYeOZe0gN9+CmZguj6ZKFxBLIkorLbKFVoIzg0vm9kAUOJbWAJHPiqybDx+vjcvBc8cX7pAmFBHBbgg/r9TU5CcGlT3GojKwb2lZUyr/+9l8qI8YvUb+K7M/P9JCvJbivVF4TP8V5+3RVpG0OrXcgI9+0zdmGupscqKBuR1Fz+KPK2FDTdGt6IK6GNIX6cplsk02MecnhiIaNeR2CnhsaT1hT4ydzby7vNgwU1CG9vxBigkTPAzNLnsFtbGzMPveB4LD5MdNcL/0X+ImA2pQetZNj2gdZQN4G921+AdidGIi5jCVgswIRpdvg20kG7jN+YDRaUAT58JTtV+M4/MHgwaxtkhw5mDxH4DKtIcRriELlZiSQy15gjeBW5DAJ5lKz5XKpIN+QTazkTNCAPlBNRtEJA1ciRyNjwfGbcT9UxyZr7KyrrM2eOwGZhQZ3xTIy+cu/+DMVNmp6S2UcYLSfnr6Q4L56cSqTxILxOrXjPHSygACENo0yDbfXKqKjBFslFnumoMn3If2WkT/Cdkn5GixP0ztVK6xWIucok1RMsbTKGYHnysZRlk2TDtqMFrkcYaCEnc+Mdk4ANEA3aRwnq0LxooWWLjZQ9bge5h7zZFJNcRlwlaphG0Eh/pe0+g41cRMdHJfFWHjFvlIWCZ9xnJJuP9kQHs9ry2a/kw2VGS6cMn5grEJgtwiFzLTmdhmd4H44tErvdjBU/GIEmTWKUHpauevlxA8u2CvIi9y0qhZBaJARXkMrJGnMW6o6oF+an8JzG98eSVWxjknTJt08JB/WTmDFbZEbVTPjdnZRji7SdP2eA97Jf/nPf1ol5BZAboC28qcvX7Xnp6fto4+eyVnmImzixz/+fnuKGaIVpFJ3YJg+PcBeo3lyk7aceJesOBtmk3jvPgLvPhXpWn4P02Mw9TXHKulJF/WFE2H+pnxSTc1ZyG/k7wjE++9/TNxaDgwbEexWG645ZvbB+UwGt11ceNrgxdmZzKH71+62Y3V5nAw5dPmdtPDUOKrDdnR84nx4AfVDhbIE29dyJx5zD7A+TrTQDNrZRawDw+ZoJocJV3ujmopO/4SY1ZhUaZkuwxShzdyuZNWC0bL2cbtivbAifMYAPUHGF1Lk0nv727Z8KBI3E3S9nXFpp67twxILUNPlKT/sm3vWvtlA2mVRBFKkhJP+r844VfESeqP4GtVdx3PIrGXt8sCVbm3yN3/xJ2s1lZtutuUDhIe7dnE5by9evW4fPT9tP/zhh0oEgBrgO33yk59sH3v3aTuWpiWqRmvSQzaa+M2+pjJDZNEETzmQ4OTze4QMoaXMJhuUv5kratZPgsBhOJ6p7lWIaWIKm8NpfO+9d4VYUPcVyMfmqHynzTS/QDvet7Nz8OLLtri6am29EvmDilZ8PA4CozqHQOHwUM2hjx+dqN8uK0hWDw4FB33oJQZHGMJ7ZT3YdPV9wHVCaEmJ00H77r6dayCykzXRtAifq3Jr4LKafYx9EAZorzRtX1CaIO9tTBoBHjOLth4cmmi+Yd2LwSW4SlXHtG3NZPAR/xXiAjHm6qIymxZaKqTTGb0X3jSmsMKw4EL2qbyb9s8W27zmJJYQWH/Tn7eE9q//478RYUZ1Oo3SiYd2Nb9uL1+/bs+en2ouAtoX7UCDuB/90R/VT8jDUJyur+1TIph8DosdiChgvAgXA0FljJZ5rcprqu5dWmFpsg5klDyIF9g+sPxS+JwazWktbwogJSvbaipMqYxbG90NozZJH6MhXKKOFp6JO/H89JV6OQDtbU7pa+B+ASyaZwmM7ZCAlJgpu6/xnPu6LiXmdi/OpbGFhSJgVM8WuQdtcaz+v6PQ8gxs8qUaVlfb96XbvgfoZx05qIHk4jOyznJ7MMVdypbfJ/2c/49m7tPTQTpshTyaAAsYNllcKdwgqkHk6ukguZp4hADn7eLstYTWiAbPXE5FzbBwkur/r+tNf2zbruu+darv+7rN46PyBwaRBMRyDMcdEslqSIikxcaPnUSKYWeZFClZNi1bNpAgQOIA+RQEiJWQ1uO7bfV9c2+d4DfGHHuve52UVKjHW6fO2Xvtueaac8wxx8zsCuQ+wVxLckmqi2apEfvT8UCvIveZ+D+CIyH86N3/t//pZ1PR0SSDQ7/ORKJmRycn7YAQ4dVr7QygCCQ40draWFtXRnl3Czh+pOOBDwJK4sMSEgTGkicHsK5sOUeVe7vc/WreJD1mo2gxhpjkI0cjGazniZm1T2iQth8+G2/mpkTTIPFgEka+YeK10QWLgcy0y6vr9uKl+/4nU8qibnnO6M1sGo6mDyRBuictsmWOqsUlbSTeX7KbR0cNQWe6W4Hg3pBoVtmV1h3hj5uMrEfxpQoatI+oM8Tk8r5MnIQpRttXxJKIpZlx1KB5FwuOt8VgA/CntDoC/jbaHj3RAwQxoJJH3F5MLk6yFB88OR2jBWE6V87CycEmUKfKOzMm/PkUlzKDQuc8XFq8rkZjuYM5uLXhTnBr01qzHjLav/wXP5xiNNZS5eicEwxydILn8JHHB7Houzu7bW93V7GF+4BAGV7poh1Aj0Yb2IcPIbZdWFpUlhqIJ/iphO+0E+lusOCxvFwdIX1tntcRR0vyMuEBi/XGghXcKNUhYmuYapo5cHY6eJDFBd5/QzufpOv0/KK9fG1xOZIBy/i7q5as2bjxVA/u8ePHbXt31wrfwg9pvnyr0ABPe3BgWIlvYY90V+g9KUBstL1HuwoRUDWkKu4qF6rc0TRwKbqHxDhm+5g0J87gDDLacxQyGwoYfZgQb5f4nvXtjY81Dv47vHf17a2pOmVVHWJyElDH49BSCQ8u/C19XcepvdFyHZ7RMA5qDr9E8alK1f58NjxriaPimj2d3G31KRvLzv75978+xVgxFvrQURGkJn2k5IvKz1QPaX9v3xL36+vyIGTdhwev2/Pnn4iLoPp+4aHJBIejiYz4vYY5HSclwhwgmjgyRpsH5ATK3QEiAxPXRFuMB6/ChMkshmZcE4fMnoZMXm/A3t8sqqpxp2ft9cGRvISMVp5l1ZumWPNsKo5IVZu2GBdVEv8kocXEYsGR40f4AhCfxkHCDTYXn0spG2E9PC0YNnh3JnHfqp29nzU2DskTrt2RrwPOY/A6eYhTO48W/kWM9P24Nu+F17LSt0UyxHbrBDJ4b8GRoBLIQFWrUERNMEAb7U27qbGr/1/84Gwce/qRLxweQ1re+XzWkPfojZYQL5BXD51O/uhrX5hyHKIVaje8KA9wcHiomMuLTg/WY4UIXDCLxnH48uWL9suP/0a4bjo2U3JNbKaEAmCYFpR7D6dLZ6uw2lI3RFM1JT8MMPAOU62JNYesdphFZd1SYX0ls5MjyYtkzM+xbuaYuXLFe8toT07b6yNrWdFcYlUdlw1T4CBbzuyAdAxonYjpS3PLhQdL3bMuGC1SoryfBnhsb7X9R3vytCSIJHi8RurpdZz2kFz+25UrF116ognXr2O+uM6qVBXBO+SgvhCTe0kBhGeUQdGpho4JmYs98pY4oUgJVPt471RYeydjnonxPlk9GG2qfTpFSreCewNh8YnqJgLWEcPlWoRezFnm3zN2I91/3SYffekzU6AM7SiVQInVUOA+0oMDrN7f32tPnjwRvZB/I4a1V3nZnj9/Vp427K7sqMUSlfNwPDBgEIYYrfVZIZuP8ksDqF2cWbBakiLFsZ30JAkSG0rknmKlxcukYBEyeapqW1sowIxiGlqg84t2UEYLPTLhgNwMuamwywhNO6Mf2qAru3f8HnWU88Fob9gINe0Hr7a3v6t4G6PFKGTYCG1Yl2egY7ry2NPxzKLqOQjxhAmXwm0NoSg4LmuS95OR1PtitOnVCiyW0viYQ7jPbJa1pzRfCWISbRnbLckTsahDpPFYd0iU/jpdZyEm2kCVPGYzpl08Hl8yW2Xc3oTGcdnsnP6Tf/rFz1o1UTNpTW/jzfCeHG8kH9S0IWTwO0IHDE8Vs+OjdnZ6ojJeZCTdY+SOXosa+7jGo2iYh4oLpu9ZqlP5r2Xoa5KfAHmRyBfaGpNyKpsnoYtBJfkQFlo9TEMCUT1ZtPj0DYf8vh88gYc9ocFSgtEuR/YxHdctsL92eji/aiMqqaFhCEazPGjK30BoQHYiwWysS0EcrJYCDPdHldFgPAPkRnpkEi5DfS6dixV3857iSsX3bKLMVLNnHtUPMV4eem+wSfaimYax5jXZHPHqPBcUDSMTFchMm4OiEtWtgjEtr3QvGyL2ZaPKaEvYhGu0nm8qhGD8FFfc3t+XwR3qWYYrgh3B6hXTfukLv1eNjTHcEpu4vJQhP370qO3t7Sum4+J50KYUHguekNgYnISBQjZO+As1TQQVduY7FEg8JaU9X5gqShoCTRZt0oqUajJEQiMt3S0sFRnVv11o4EY0tKKaEjnOpci9wukBOhFqnB9+oCOLP1AKvmrnlxf67/z4cU0TAAAgAElEQVTe8JoTSzafiED1zQOwWsqKkAROJ4ybsAokgS7gy3OM1iJs4IxAe5QlYcKRNftBwYhzRh2cuqfueQONkNcQy1bCJsiwkiQMKqgNP/uTKZs5npbP6jskwkIbPbrbuEU0UrjkEaHy4EXS52jnHojNgbw41jFCrkkUQ4beLS/po/G0xPI4GhyDRKAlIWW1m/CJe5jOFT0UNsfJNjxneeDf/+w/nhIzikyiuCiKIbfK5p88fiyDXSMBU4+XY1JgIlPqigebiXydcETgFR1BVZ1JMmA4C73bwikvzrQB6KhPVUo1+ow8RXS4WjwoahA6iDgjyAvep3v9CXXQ4kK6MyRiT3cxNCZiNgaZGvo9VTg87qmqU55W40SH99M10FFRStvCK0ufClRBEybVNm5NAUmYArFBrlZ5dGS8gWqw11QyldgIHGQbbUq2KVCEyaXZFrXZU2jJdcE5yMBkjDS5QMKHGOv7Px0vmoch5EmD/KwHG4VGYeyEEwqVHONz8g5G+05VDG2MSzkbG+1a21FP3LIaCAjvMNpwBxwiTKWte35+qdM7iXTiYPO74apYzcjODOLOfJt85vd+c6p6u0SVoQ0C9bh2TnL09MmTtk1/0+qqjAReQkqxgZm8Gxm/5N2X7xQXcuPvJhjwDK7b4SHY5rlmdfGZxGdk8Rl5OpQTS3BYoQLsraqtX+tIN+kCKEVHt6Q7x9kJ3PClREEYVepSJYujLLbRAnTXjlEQPENFkEbHGutewniGoapRk+pMtU3rc2gLYUJiyygnBEiu2x09UuEIE5MV3zgEeQkei4nG2jk8wDiztu8b7cBpGOb7FiMKT19t7sGVe6NNrJ8wIKGAEQbrnmG4/ltiZzO7BFnW0GeeK9ZrY58fHIY8rcYY2Gj5Mr1wQ6OhCBOUyC7OD6qJvIcHhniDnKPMLlXIUQgvlUyrzYxVO56beMYYbY4wYJ+722uNYWcnsGM+ePq07exmrtdbJWiUNrlQ7iV9T7S/eUSTvVS+dcSV4onaabpjjGEXr14dqm2HG9Exopmy9gIhXxAHZg6ECB8a6gYf9k6YMtW22RnXyaNbFeEO6XlJuMOxN2GxRIwjBzS/KKNnrhYb8pCwRwK+FEuM3bp3bVbHOw+EtumUWtnMZsj5OBOEhA4XDyKqfyAT4NGocs97mIdPkfk2UWjgRIc1SzfrUGGizaQUwBP+JLb0Bl9UqMTn5jsIQjxqPHBYaPk9G4m2qHGyDE4HqLAcj9pbHKK47cYoDl9hbHG9kVnC+Dc31uVlSd4hVpkVuCCjBaNmg/v5uTStiqDQh/OhEhajddPBOMIVhwQwUJ7WCiDEWrfXl21Ko+H8XNve3GgffOoDd5KuruihIFyG0eIReHP3fs2qOQ6j7UuN2fnKyslES/aIm8a40fw/PDxVFq0wQBCHoarIbwr2EHGjAGrmk2m+mafq0C5CBo4HsCEZCA8fNX1Yp6fHArEd75HNur+Lb+G216AJsK1OFdtq+InmAsAjZQTm7DCEQ8p/NbBaD6F6xGK0GCuQFz+VvXdGa4l6KwmmmCMhveqO6HvMspaabVB9cD1Ib1K2x4nGM8fLJonMcZsjtm8Xkp7Aose28nrxAt7Y4w7rq3twlUuzFSq5M2HG5V9Lvl5oXfGwFKAwWuY+mPTCqWBOByGDTpWaGo/RhnthyCxev6+u2S6IlQEGJr/3md+aBu8D9sFoyRXW11ba3u5O+/BTHygTxHDu8UjnFzLaiPGyiHxhPO4+tYfMv8fjsmNJyDAmvV48UbJPM6IkZFbdtmF0aY5Aed7AHk7AnJzwnncyiswKsDBxGgPZLAoNmHEroo6b+IRsLHjS9eKcm+fw2FSnJGAM/0FjqrxY8pKCv9yhrFGnYvLPCxLicXKfqnDBYAMZKe6BvKOOYXtZvlWe5FhfWlZokL/PcYvBjMf5GJEG7wzKoxkZVeruZYhSWUsnBM+D98S4emhKlVAGZNfEdF8HqkHjlEaoi7TpQwCS4Q7UTsvDYgdS/76700Z8/HhfLEAMlxlmrmgRUjkX4GTAGSApS1hwemZ7ogRuWQGjCU7K2Mx2RqFdUuSa/NZv/aOp+DKMDkXA8e29jq/NzTUZ7dPHjzUtZVrjh8i0lYido6LI2FHgLOSFYOh3iYdIKTV5usIGDMGVDQB+owfs7Jr1pnhamrVFk0uljAdtdX8vmuf2lmfn6FK3KHgq2PBYp47Rqp2GMiM9b8NMidJ10DwJFyE8v8sTJ50gjTwIqezo812E4IHr90oIOVaNTAydBR2aka5fT3i3XCYdtJrHW9Mkw/4fCgcF78XLevSRY3HWUJphdcym3wpHgGXFaZAg8jn8HRuKJDoz0YAaWdfI/GMYxkItkpzqG9wIhXwc0xiuQgOaSj1i9vS8hnkrnl1uj/b32v7eriA+TdhZW1Wcq1kQfRsUoRCDVE5ssKAuGuiHEKC6UDh53WlCCLa9BY1gR3zpyd/9u78hT+uMdL6trlCfX9aHKaDe3ta/JwYB5iJeE11Q00hm2g3Q0aWVCb1g7ot3dYmSKhJE3j1WqjHFTNWYLtCmdCrdVy2oFRQNzXjGrmewepicjRb2mHyZy7w199YQl2XVpU4t6SbTJzFcY6F3w/wtRnQKHRhi3QWrVGvocjUssslKaiibRK3u3EMZLO+fNhWuURutDFzw3Zpn+gKXUVETYnBv4Qyp3FRljwfGmvdzyhxhOetPK4t4sTqxLLHPM1IYVuiAPO2yRfn4DAwCHFkqLcT2pU0hpe4avEwIoEmcNfqJ08expR0Mz5x4nxkWkFyubpgT96BcZG11uWLarba/v9O2NhjhynsbHjS7bk6zc3k2hGGHhzRdHgr3hw7AxpfQ4VwVNSoseLS3r42gmPY3/tavGaedZXgdspmb+mAyPwwXAgoJGiAyO4sjhlhN9f+H1u4fWrvRfDG35CSWCjNnZm70tsFtB8ZR6d+qhl2KJGEkpe0keCPHiYU5rCRjz4jrm20T8RJMuuG4FtG75ydIvdxtK/T5q8UFsWPaZiQUDB4M6rAizyR4pgokfF6Ofo5JHqjkhCE7swolGm2Ihs1gVXEhMAXsA5lJaXvdnQXU8rkvPFeui+thU9obu8iDYVmLYkyGWF9t0Gpb16ZUlu2uCVf1PFRb0CEhSA2pTp+bPDIsrqrtY1TuDBglmYwXO9ElOVNvn0ScPfBPzDQM+/5GZe+1FTjIS47711fbrjpYVqVA4+SYpGxJ4RDrxzpyah8ejEarMV5vLdoXqBBbIaHb392Tp93c3myTv/Vf/6pGMjHFGiPd3as2ZJj2tDlUK3K6c4FztKNLBpLha+BtvdGpClSSjryO0IILVVm0+v+VjKFTe4YInRW2udBeXdDwCDN4R95sIBuVGIk3542jRg7dzKgmXdWQnDUjQkP7LoUkkK0Sm7NR93e32s7WpuIvThYWSOT2Tu9fsTMjgpShAwXhWzRzuc3A9S6BNh6EYvjSjUhDI/espkGOSYxDXRWVQF3VkMC7/3xOGaHImGDpE7vyZgZD2wsKs67Jlhlmp/CqWmR6zoVr+9amcIJkkrU7A9KrV3L/bBjuE3K3dGx9Omj2BifL/a2NdnVZ8TGQ3hKdGvzvmrSj0QRrkIWWFXaxl7EZRmQdHREaODzgtIlWRJAP8WJWV9rWxqa4G5tbm23yD/7+31Z4MMdY+NUVURBpV6HPigUGT+QoJoAXhnjlCS+ucNlgXW4scL92VqQogxxMgLDKS7jaYergufin7vZlp+OJAqMFZZA3qVbsHvbhCJ9nIHPpgHnBC28EmC6VbyEI55eaJ5tgn1FQZLWfevq4PX60a5GIdUbULwud4NqSEAnekQQl3w5LrG4+UXcqTCsrOFrP1TMixiEXGC0nFyFTMG3J+JOlV1+ZJgrNz+l1I3EIQ3THgoeiOMlNtUgTgBKylMwmLfWDA5mdE9SUNhyuD4N1qbdpc3Ks27s7nBsrc7cNBhrPlhfbKYCPg0d7qDRGy3xknJ55wrTikOjixauAomSaIXfQMiHnk/hOlLhrMPXJubo3zOcF3RnLyknERVnVWIE18Tcmf/D5352SADGwDI9FaIDRpteLf8OziuhyflEztVzuzDBjxaoFM3Hz+TaM4kSJI9yCzR4soSP68lLlzkzwSxdshInzOmInjIBYJ2wmhRHEsMs2WpPP6X2y/ChBPtkpxxgZKd0BZ2qtgUXkfq/t7Y32K5/+oD0eGFiLMthsqNTEY7SOi+mU8BBkEITVxZVBnzXxO+0/IBVWHzfPFx4Enk3EFGlSlaTTfRVGEsMvE/O7Y4EQgxZ7T5/pB0S7hR6PF8VB3pc1PTo6HNj/hEyEd3yjqRamlAyD0UjEtRHUrspjKms8W04Y0ATuC8PzgGralJjQDqvL8SfXq/ln4gvQvVBDCEucGU9LRZU1WFxCOZKuECqilNGvhNOTKxF2ejbuKFEqXLvaj9iACpu++62PpiyiRt1MwF19tA/SlBoPZFEJ43EWWIAgnjq94o7SlBK7qtu17G5VwhAqq6SGsp0kJqk8lYy6kwIPCuEilWQUOYd4D+GxlPp4bW+0EkPDaHXseNiEvOoF1+w5vpQLJY52TRgyJy7A/v5u+/DDx5rUzfHNzlZhoKb3mMvr6o363MRoutTDZEPSibvFOKYS2QtdEaN1Va3KwVXr50RLVo6yunqqmIQe+Segp5JpUslZHjaTJU1Od4+VWV8YrbUkjKbQGesZE1zjvTYVvXycXtblNbwnXSzmrlUfWyiZIgcNmmklz6+QxANKPLcXlt91Ozw4kmMQP6ESOkq20rFQz16peFcpnI0DS3BJmzfDriGAAzVaMEWOiYpshVlOyv3+Lga58DT5F3/6/akpYhxD7BCPD6KggDGoQCDPYfl4dsXZqQXouGhWDUPHyEOQFnxShhXcNkenQOlqcmSh1T5MTbsWzMUFH4OD0V4VXKXrG4dWZOaChroBHxVejGExTvREyozmSVhXAKKG278fPX7UHj2CwYYMj8Ut7K1chsW7DwyjqjbhDagIshY68iGHb+/oG4I8ngR4i/VkrbjPeGtOGVWmaj6CIELuf1rIhR7IbJuZq9fVqM5enNpVszR0YhyMXsKpWKrVA10uvcEbI5kWymgdCwJl4uFYVxlJTSvCaFOQSfVPOaQGZQPvUXmzti6nB2tKxo9D6I1WaAeq7gUrln6d2XqIawv+QoyQEKh6CSuccycHSaVzJs19oGBVk8wTurAxJv/uZz+1pxUUxCJbwVCJFA2H1IlLZZpdcXNFm43xPjwtR4JarjcRtzDjyWJ0rmAFKTC+Z4/OEUuMygZZmPNYzJ60HDhdVbMahcSUmBhAOiIEia0wkbCMtjwZHhZPQBexRjJVSwueYn2NSec7MlqaINc3aNobxzjJ2DoaIN4II2SNQsnkNTxAYu/gh9A3k3wGH1aiUnTHoBB5ONK8YsgIg1RmDXFh8BFb88MyPTM6W57xOxJI8NRTFH6Eq44qLzwzGfvyUttQaODWdZ0kZbAa5nftjYOn516Ep6pEbcl+wgKyfeLwhXmKQj79aLuPNpjI/zM+wjWt5o4T0bq0kQdVg2Qp2MC8Y3Orkqq2KusMj/flThQRqyTL787tcChE0Pof/+1fTH2cwSnl21UjH79USxaNtWK4tBzfRTjuVG9ucosHBXOzrqNXe4WkkUoSklixyNIctWGAqZe+WE4p+5qSZ4+g3qPaUOm6HWhyLOaSP8MQUUgrxHbHSr7IcvEa8+Il8GAydZzEYKlZOendmQKqRhk5GosZNdUSnDMia0I7lld0ykCSTzdAQhudTsO8tAwrHkWpWY/5Cfiw11DxJJBEJSOpgCVH4HoiN28FRFrVMyV85M2S0MGTwFAkL89zmSNJdQFkwGuvrkW/izcn+bb4M6VWIxVAiGKhSbESo4ynPRhOr+glcN8YrIQACdk0n8MVNzwrCdXykhsNCF20CfqpnIqh/a06QKEwhA1JIIVD/dXPfjq1RzvzdHFirVIKgW0OtugYk2OLwRIAy/a2xB7S7RKhxMc6Fx6sVQH0KhnjgnahEpy+f19lujnhnUEUFKvVcTyWNclSq45f2Ge87TxlyJqDxef7aGbKuWNuYjDN+Vqjt8sLFu9vjWCRJq1xyzJyD9WNHyKLChWw5q+u2jFTyc9hpV2ZLzs3p4LB0ydPG90RtFsnA+deSDT6e2LjqSmUyg9t6w2jJVFzXE54AGzkQoLDJlfmijxeg7TFJGMuribUWHldRiaFHE4+SqirMhQRat5abI9nbIGQY13HlERLntJjpQDwE9+L57C0YGy1BE7YaIQFwFRGfQzFAXvl+ePsdAJWrqHnA/RGCETRoGQAQvImR8gzt8GOTEFiZLEG0xdHyPKTf/69KQkRXQgYrmEHZk+5fViaViXaq5ixOkh9wSQkHjIiPLYMyrQ37zZNM1kGVDaSIHJxNSHaWCFpuMKVIyKeNhRHD2FzPd67uYbviau5oONrHPLsEjHJAmGNyoDSPmX6jeNWjJl6NzvYfACOvxo1JZqfobPgqwHdWZvTk7FlXJWlNtX67O8/ksdlc+BZvFaW8iT252EH+E/3B0ShCZuqDA0Pt1yia+5xK5y6Rl5x3Y5FfVKpxCtNEAsgyzMvLQqu3N3bFdd2UQw0zyoIB4O4HUkpjXq9JWGCX+ySrgwdRAYmGsIlq9UuVf1cdjy3FtS+dZu8x70Sj3vT5JRWM6PapSAduXChay0CkJhxUg/yN8bquDajFDyAT42rbx1yKFH8+kd/MNVDPGbnMSuMET6A/C45svMyRkflwI5JnsTNHziWOUPYCLdVTCjkdIoInmRKBntfJdnabT2lMbvP701wbqN1GOGkUdWhYv6nWuSysef1Etd5du2a/jcPDyzz5cuXQgoA15OE6NhaXLIUqEYZeYQTxoThAgvShnRU0pn0ebEG1NRJxrb0PXpbHoCzeXskMbVqMB5FDuL7ByaAl9YX7TisucOWUAAdTti7l4A04Q5KOSAynRKPqJTLblqkPQqjZTNyzPbqkLyfhU7AiRkIXf1gc24G4PR0FWulraw7SU07ux2LydkYEo2n6rxgk3HaVgdLYmI5FMmDjhxocRiKYC6qbkkmSV6rxmOF7ZbnHlKX2nb+wd/7O1NZuMqaLiPykODSgtdCUDCZ1x8qQYaKOb1D3EYjmmCVMdkRfWMhAbeOXU2CHL2yoJp7V5F6L+2y6TjiyeXbcQhbuJyi7j3UzLKqiqWfScUOEhyQBU2/pvftjTyfOolfvZQ2AZpdYxVuSfwFjdosTxvlRI5ZHvQFjKSjo/bq5cvCfF3JA4eELP9o/3FNJJ/TqeRavymRCkBIVipMwmgpLrgB0m0qSDrh8YYpQtLwRd0RYgqYbQ1gYWA2oiMzpY54eelwZWFehq+xq4PRWuiO2j6t/6FoCjW6uZPj4PPcp2AbQA2HbB/8PRBmihMiO92buhkRa9ZNp2kl7hSewqPWTQsNcLVQnl3GDQwKr8R8EpzINbpgRXUUMVySXeZccGrIaH/tV/9LFReAKTiSpIhYyogIVyDYyyLK2NgdGFj16QvD5MPuTesTU6naf2O048V5kEhE6ZSR180nKQuLKWToxIIyaDkVJxtDrAvQz8TEojymfT1FjbRAK96G83vvaeJRSeR+kOpcxwBUrcJgzSvl2CLWw1NH30stItXIh+FmYrbCKcltbrUnj5/K03E0cv14ZeAt1HsU84lA5FYjHYMYdE0pz+kGVitHUmXZ8FVZFwyVZBLUAo88mTUZxpRDl4L5PZ6WsjS8X9Y374HxE6J59vFDu3+nU8FdK9hBlC9pIdcalNyVGgyrIshJ5Iqb43HujbGhVMlUhKlKqdhzoDAYcvQaIu2pMV+Zcn/TrqkHXJRMFANM5IwKiaqRppNf/7X/auoKBMfcQtsRpWy9rQv+IOMr9UGNY0eWsToK1EVL2dLdCiQcUr3uqHE95CXMr4oMI5P+rXY5Xz3tjkXuRxYpBp4jbvJnY7SZf8WOjygGD1GdDXW8q+qTokY1E7o9BAz1RhzewWgVFsyqNA1BxPzgKk1rnCaZMBpiVMzciJmGPq7HHm5TSjT8JIbDmICGMFo2AIaspLbuYeh9KnUcfkdCxjoB8TkOBQExM01oxYpJN6j9KMufnQhTDgTF6cOx/vjxEzmc5UXPXsh7RXZI8TL3cmfnoWdXLDvyFGX+dDWIMG8+K5UttQbVBuT5alpjNX9yXxitSrS6ZshDNULrrVUTo282VOLQM6imAI2zpcG05sxhW4Q7kUSKuMfkv/mNX58msWHBYIbjYVcJxjWdURnWMDdgti6Yo8G9PlzknTJJoDMuQDJI2iFVYVEA7nq9yDPFnFIP2Vurq4Ryh/vn38lwxXOo9mJPz7G3wkhE6r651d/zt3gpvIHiL+G1ED1M+O5J48SlFqN40ILTGrK2QvhDd6jF90g0xDGoNhN15WpWA3qwfj9klzCE0xM8V4UIa2s6lnnAxHmcPoeHB/I6GDEeC5xS+KRCKouuBYeUMEVpRIj2J2bdlUIyYdoLi21jfUPJMWGb+qVmmiphr16+Upc0r2XzPqIhdXtHoD5rZjI8Wrg0kDrM0En5xiGaq3ehhjahGHYSDE0pXYySzmLzjc+rOAvFrGOqOMQi7pmfSbJ8Kld5Vtiuj3wQBWxGCRiJZoUHapRsU6mBCx4jl9HpfNcm//0//I1Bvp6HLpE1YK5BSM5Ze2ZI2YBtyK6jUzFze0ZiU+GExELVycqCq1auOKcSkk5/Sr1HZJ0E7DVZpWfipxkxyAFGaz3Ue5FWJCpchJSRRQRXAYP2xGzGpXLTHH8zE/87sfqj/V1dKwcJBntweCxGGANQsIiZ2YKcKunx5nsAJNNCw1LTddSkcRAEElA+G9SA9iQMFCQGY7bW2LzF8wD6yygDufE+rKm5Hebn8loMKLpgW5tbIjappahNJfzx4uULwZB4WjbH3j78U9P5FKrcMPndowkCBbr8S6wZuicMNie4mQunzmFpvS26w6HESwxneSgLp4iRADPr1HaloXnAcIZBsRmcmusAb+0A9MwtyTpUxFAVl0A1BZzJqO2mhlkomDdt8vu/+/cl9ZnkqZ8siBEGVw1cIe8YPuuwe4weBNKx5zNbCRyVh6w2lM6wFSrUdyAyxb+lisLrec8A/P3n5wZZiYWq26vBMENAHtyezGIAJ+EdidtRRqQ7g2xdCokbq21vb0cP4/YGBcSz9vz5y3Zxcd0mM3QmINThI5E9xrhNzSEQV9bFj5tLQ388BOGjW5aO4gGBEIAecB2u/zMAg6FuzHl1STeaXnhIAerFI5C3r38bvN3qqt4Dngc/8d78DafOixcv9JNnQHy+s7cnb4wTIg4WVInGA+3tpQ9MWRt6gzpHapi3klsNg8kcsWo47fB47s/FA4yW8CMizUUWr26StCvp2ZGA1ixi4Mto6mK0CjNLHslVWchASK+6UoddeMqSCe+Tj774O8MU8p4HG7DfHnIc5JHKhCAL94bLq/QIAEYbpTsa53jAA4ShBzOiBdkwOfrjTb14jimDAfvGDDzz30rAaj6sYtkCwb3j+5kOiHvQTQrSUJQ8Sb4vt42tdcWYbmc/bh9//ExGO0t5mcbHJRO2VYamMEDyVAwtXQtHrQZpmMkF4sLreR1cBRKkGC2JGoaUTmE8sI5DyPUXlvXPcOw+CSXkEbKw6dCARJlwiLUBgiS5kvAdwtCMimJmxI5Z/nzjDd9Uh0je186HZwiZ3WGA25hKfl+QGKA+CobQVj20I7CiQj/pUICqtKHNSMUGcRac/DoR538Tst2189K3UL5BUWPe3GJ3svi5SZutVGaSo3BSStEGo/32N74wDAoJ7zLZd4wEwx1Y+WXA8pIitljZJIbNTh/KjxoU4pp0mP3ZBDFcGW0ld7o5/q/eW7sxUFtVScRxBVeswgLxaMrHycrxUNy8OKOKrYkVEZqgzt+3ccNdWFKs5c7g4/bs2Yt2eXnb5kQud2YswjZJCxwNdQG7XUf6AJBeJHHq+QAc/xzlGC3GiCFh1MBQGK1iXuT6mfgiiiavsZI41+AxnaM8E4aZsAAvzUwLhUJVwIC1BoHFeDAkak9fRPwZLd1xNkZl8HVSGmIkwSi5+dng31WBknNA4I8k0lxrPjOnoquebGxykPEkVeNENSUa0iqYs6A59C1YG5AE3VuVdInn4yhdfHIP38BdqWGHKuh8/4+/Ii0vfhnSSrxf3iRBfKpZY6mWatQoohzj1rGsI2SxKiqj+kniNLeGwOlUY7ITvopziW2FrdZMXIUXFeOJc8lERRnJirHIKOpRJDk9UZlRoYW0+9FMIMtdFKMerI9/s1CFsUKSPeJBCDZHh6ciP8/N2XMPrTtq7zGO+Xbqgoi81RtXatS3pW9LkVJ2xkuR9JgkTXPeZtvbd87AA+E98Mb67FPrAUP7BLhPAUbdB5omxDQdkAP0cTPi01wAjLwn+rDRiaGFsaphscaGFpCfErhL8xbAS1g2Em/A400x5PpH8ZRxJJd78UxXVJtRQVw5gaVcw3cJ3xlfJ+wpaBTl+NKfMCXSTZNyNmrbLzHoSsJI1EgmJz/8Hz4qAbpxjGfKZfGgaRXG4Phd+I3SuYISCI8VYFjZ31WVT+edLdcOZYFcdw+BPMowPv772BXvxgMy48iQjSiD1RlqhhUVm+pho9tU3NuzkX1E8qjkxR2wbl8unoRgMGsJEEpAahZ9kbr+lbFfes9cBTJUI4PVDDXaTjw9MDKcVrexrH7QBU9Kf6uqEfwEqWhvwFNmlu1KW2AyEJKfl1cSCkH/yzL29Nq5mhfuwdiBS9uK22IcMnkuGydPyEZuDJyqSNLTPBG6T+dDnJSHpjhJMsIyssXMqAMDj5EGDSous4xsxq1H+h5bzHk3DwV5UNuT18Jr1pfrwb290Q1r8VyN2dPi78ZGOdKovhc9dvC0/R+FkM2bhH1zczQAACAASURBVGnF8cOCxKsYHbDgRGrbmiiIWuCD4STII57YaKobF0xGHazU3taLz3ew2hA3YNurOiSjHdUWWayx9LqoxeCBQwI5OHgt3BLvwLHKUUzjIpCVOnwLxguxG2gGoyVxA/7B65Og3MJoUweqidZuK7fXHqfmVAKqZkcJrroWn+xbBTBOheoRU2eqm/8spdTEAgPjZt0YR0WXq1tcXOmTt1ErdQHsDKAuGSOrvoxl7DwHTg51HaTJURq/niQfAr2xT499DbE8BmUCusMeF2zcLs/m79UWLRzoDgefzjnOM3KVamnI7BbhSMk/p3ZCgLSw64QBsajPNPZjfDfh6uTHP/zm4GljWEESxDUA1rlwQhFPG/GExHt4hiiNYFx8YXiWPcewx/AgBhtq3ZsCncNXMENp02VIxN3ycDtjT9zmcMYYJOwrJkwC6QDb4OXhkKqWr/msiZESO1ksgkk+ll1nh9MIuCSoi7Z4J0VAfsaCMVjprJZWLg/ZHQQhsJgx5tle1Nw9bl7hTinVWBbJPVl0c4Brckp4XZyI+ZjtmFuFT+OB6C4Jro5Rc70Z8se/i1RT37yvuh+mdEdUDFoy8maP1ZwNJdJFB6xiAH8kKSipVtprqw1+dVWeMNcrNZ6KT3lP1kceExSE91Ri5TEA4RmofAyCUQQoK357fILCNo2EtSgfXi2EIJ67NDH+/V/+eDDaVE6STAXy6hWaffEWzTXbH83XGxm1gHDN4rI8ej/7KXwBHnL0n/SQ7qw6nZBDk8sRIVaRgxIy4h4uKAjMLx1UJUeCtu7a2cWFpPQJIbggjIt2GkrSahRUAsExZ3JHcGNCgkFU+WEqCAkwnpCHZcYLa/JNCeNpnpYW16TxVObwGnXGqqnPw+iWNd0w88Q4DfDAEqCr9hFiwqmydseEItnjuTpGmA3V365ceoPwv0liILVjWG7Feddoo8OQqYiRjhq6AJS1Jwwyv0Oknurt0rOupkcNvyudYDyxGkSVNFpcJcwuD2khbLD8qngqEvlw4qfY+Y07OwxpTgU5ksCytp5VBvLgil2PNLko9aZN/vf/9a8GnJaFi35B4tnQ4dyu4sG7OnZr9hdHBIlPP52bXSOa3qoxNi4stMOULnXcFxZJXGVxDr+3qHUaymFPawP1jZrw4b59jkF2OjRDGvqYQ7vAfFzNSKCNZt0iFNJeKCZTR5Gk6vby1UG7vropHiqtyltaPEq6eCwIL1x7VF2i58Dii8VPZQ5RaXlUU+c4/rkGjFNFhIrF1KTILAMpCS62OTo8Uu3JHC0ZbXSsSFSJv/X/OkFIYuJUuDeu102TpiCyNhYlYW6by8Akg0QuCfsSCrKBc1o5JnVPltGb2lxifVmJMpvVlMtTy6IWpzfekXibjWZItOK+klMKMhTldO5Tm7yUycHa+65gnnEPsWoCJonaX/+f/0E9YkqkcpPqihx1UVOd4WYSS2aR6F0PGYOdw8XzYCVKIZKFWV1JFIIwGEJz3MgjSdLAonHh9tQer2SjNckkulH8b3nCUt2DC6yO4hjt7o6QBbGCVNv2ccQOTp8U3bmMnGLjUV7FO6u4wlRxsNurq/b6Nb+/E/Pe4y6Bm+xN8PJsGAgibk605JEkgOiBwuN0JwQYY4aeYNiobEtcpKpt7vVyUcFNh+6HE0OOzFqdB1VRAgtfth5ABsOxzkJnSpwvxQ1ONOmlQXCpSTGGrGyQIZjbcEs6X+HBjHQT4qgChbIe4oaoYGQMX3urpi8KEZL8f0RUau5tlY4ppGBrpn96A4tNRyl+mGv8n6NSwo3xtP/X//G/VOeC1e8CPod00lMEHYy71hxPky5XLoIbNunD86YcXEdo3lWP4L2GSCyt5ESnuhekUuOKWkrBLLDZbT4uzFl4K6M9KwEOsE4x1TDaFfQbzMCPt0vowmqK1CFtqwspmvNAjYFuy8PzuXyxHsyV4LXE5hg29yXvPzcrT396fqafvdGGsa8coST5dRKJx2ocG+OWt1UrTEafllQq6EUV1xXX6ayqBtPIBmnOFuNQOU08zTBGG0+L0RJOwW9gATVbo4wi3IG+8zlJk7J9WsPVcez+uz5RT4gnAeYh4bNXTXiRDl/+Pm03OjUo90oH1yeGE3vfC8o7nlu2PMhGxcnJceLokKH9D//zvxYJPOiAgV2zz1MT5s17+CSekzf0KB/XyJPApYnNGeoYk/WZoxj4VfWCGSYyRHEYBNmAHZf+qqA1Egjiq4D9GB5tQpLTB2M9EeBPHLm6siz5dLysaG/Va6akijo3sugiaHg6Dp8Vo8XYxR1Atufior1+/Ur35iPSHRBp/iPWxWj5vbFPhwf+Lk9RXuUS5XR9vnWqiBGlFcFcsRot782IwfJeTkSyZpQ+XQ20MHQYVoQhMozCqoWpFxrhmNMtR0oGC9sWJ6RweZ4ZHtw9guY78L/5UmVzCeUYG20S9YR46lau5IjSb2YBY5vy0oq5OS1p+THmjTETqgw4dyCu8vrwkjFgQqc0w8bR8bypRk7+1Z99z50LleBwcTGSxBRcbE/5GytlTh5SWsXYeyjK7zMKJCdEYGHc6nxXInaGM/K+3q0jiJ1KXTw4C64kkdgKEggzqE5PPZC5pH6YKgk7KBk+kJimCsJoQvWvKnu0sHNUE0qopl8JJu8P9RCWlsMDGy1jqXQca/idPS0VniQbxG2KFes0GhLQa6MCOE7WRaHPsiWddPSXXpeFi0EbxgnoNhKOYgzKhQfLdFoNPEYbT6sTBOWemgKpE7Kqezkpey4HMTm9gdgB30MJHD0D0IOyidhDvJ90zTIyVHDfmMhBJSVMgtzDSQAyo5AE8UHBiu62zUiBFKQy2AXpKFE4qw1LiarkWG/a5Ftf//w0mTmGErEMJ1CORVNKTBYfwsqgpldcAv6eB9JjgVHSTriRxM7lypt2W+3Cit0qS36nvt3Nio0H5/2VNKKocnIsXS7ei52OpyXjhZwMJITR4NU9ffKqFGKmbVrKjKvAODXleoz3DIthKBzrLK76pyCs4MHV+TtRAnZ2jj6rucRRfCHAy3ASw7emcMaDRhAFg8VDDfhjczkYgxXtsCBHr5nXC09LqGBM23xW8S86lIWw4IgB0YQtWg/0utDtNXUzyIecxxUhIZq8Ln3zGeF9KOTRkBSfHr3RRj1HQnyU4ZXAOZBRj8ZMk9HCMoMD7GEr6AFXDx6USMFspgiArbsJ1aECHpeNKR5JQYtc28XVlVlegSJYBMNUqG07lkpAjdcSWVf0sDsddX3ZLt4xoUWCfPdXjTEwfM5oGSjpIEbRSEvPC8ux5RkF7tb1uCg/SHeKeigHHvb1weuhs5UrVoWFMELzby2Tzu7E00KKAbEApoPCiBo4Sn8xWsWYapfOiCi3sLMZ5NUoG5cnjlFjtMxz8IANy63zED1/ywNG8J4Ku6RkaIn9jPnEc8oJVKs790nYgBwo18E648mJhyljivcKfFbKKzFYri1OBUNEih/jc6+XdbACWQEbWXnnQnAhJxb3KIppdUP7emfkBFRSda/9oAEhoRDNr0i3cNqojMkC77GuorquAY+ODY72tKV1cH/brmouLtdLCKEB2HR/cJq9Z7Q4qsk//G9/fcpCcSwqloh8PC01NZZIsRXUvFIiZIcYP3PFB2s2AOwMMhCGOzt5T3suFomGQrzXgNMNx+V7iddMETrquI1oBRJEcAKAWghpXjx/pp88+PRaZdQ71z/gnwXcczoYF4alRMHAoywjcmw81AmfKkQiYPtIx5txHPO3xMbwPs/Oawq3wqQaGUrXaB2pmolQ6AcPnhOAjcwDhSNAcUVc15q+zb1JOQfPCdKhTmUM+7a9gbY39OhBOGHmsNXPDfrPKCYVCefyXE5Gwm3F5XWDorFcngEq3OcXJDimcep+Af3JNYYJljVWQJvPPAU/cJ/AqFZmZJPAfxoBSDZn/NnoyqqTgxZyYbAjFVFz5VDFKbI7TjDJPnAlDkylZd2/14Brn/y9v/OrUwxLlLnarbosKkSKK11rJwakeuNs0S0yXHuMtufSsutJaCyTFJ1Vd6Y+e/ZMC+batitNQRzcuuwuU0jWhl+Afeo1y+jHQiWcbTd39EWdttcvXygJcyI4EWwSo2UBFCvz4KM8ruoMHgIAm9Ij07Z9JEXz1ZWXarhUZ4X5Fsm4HQ8Co0HgQAj4+h01RTykNBNQhwGyE0n6bZsrL4J8KvwDdUuoOANT60w4M1dnlpxpgA7RIOYA0r+R0qIA+1IznCOcKMVvrkuhBJ755kqJIc9A1UkNyna4RDvLweFBOz27bFfXdFCYKipFFzGwwmOmlDxK9ysZ5vkIuuI1kzYjTQtzBpxM34lWCGZNXvFo/1GdTgzRcxVOCRZC1He37eKaa/AwxCArgcASBiZnSiw9+c1/9LenvCi4qltK3AvFsaYSbHuQuK70WVm4qmm72mPChvitBYnxXhwL7Ba8E54CgwXzxNMSAzrbdt9UDEJ9YEUY7jFDiW2srtYwu1UtFrGNJlej16A5szdyAsSeqlxVRs1nuByoc8CbTZUZtwC9fUCC39k4/26e6YhXTooFlVMksbfJNiXbI7E1DkQhOkGrxlo8pxReROw01NbBsV1RpMrK8QzOLHVIeTmznBLby8OJHVPXRYWpngG7LrJD4YoQcmE8alTNFPGKkfkMTiaeBeOQ3rw110IoBaFfaYzJJ5WeFqQZ5QkFZUpeSYO037YpIiKarDgKz+n1C4vqdHZ4YCaeZU5dJRRvgQQw/ORuuHdO1T6H6vH9yec/+9+pjJuHrAwPY8JTlPACRwVQg4xW7CY/2MGDUSSooF8DjKsMa22reXkiSMoeTXqs1wYRWECvtAZH6H3JQOuxR/FF2faKRcsgHbNIkvKkqnaJ+qKTFHlujvyq4oz35NlX4e3aeFGNobgxak/x930JVbHpDJqrjuV6Yy7b1ymkNmc2gRSuSTC8RhgaC8/fq2VGMNKMjHZnm4RuWfcuUpJYbHhsYtZU7+zhdd39lis1nKQ9SrZKECVrqJBGg7oRfGOoNhvEMJ5GTx0ga8QUn2JkyfHgySlsuHOB56v+N7USmSusWHNuTqER2fwNmGs3DV5ldHR2SVrFIXafWgg6kldiw9/TxX3fboHyOo52GGgOZapLt+Nziyf9h1/7ghobuaF4PyTHIVdLAwq1P9w5RgqPdBCjM1eUeCwS7HwgO7tvvOPIJsbCaMNP4EFaBIOkD09MI6OnWAcj1MUP0xqB4cwLxbNITkes+vuK82BGWd4ee4w2FUYriKdGY8pLiqJnoxUE9xbFG997eKGp7XtCoRcvWGFq4YrnxPpycUAbT/ivSTZKmKonrihg2iqsJnGxh8M5q8bjk4ykGpacwRwAx5KD0eoEtAq6PXCR7hmnWqMC+BuM1Aoxq8rCuW6SUBJhEtjzszOjKbDKJGTnnMRxa9EIxYfwNHVr3Lq4wnPh/bjmExJr5nDgeekWoR1+abHtbG3JwPWckaOilwyp0CLO2GlMByf4zroWvztlaXnxyjFkp9/744+mxDl4KnmH1kTMxbUDWagxDW9RxzZeMFqtUOmumLhX8BU7HoOlsmSQHtogPfcMuXs1jEVnF5mbQAPlso6Kw6MDz9q9GweKKHhXLdsVIxkV8wzkaZwA0velRkNVccaZXdaOcgyW2FBlRhmtu3oVL+pveuWakUon5IKYrfjCqeLxPmE0oVml7lrIO5pAeOEJhHRPsJHSO1d1eMIu1pUuBgg9VH90rIdOmAQwbUmKNxwOJA3yyFMPMmET4Nm4Ds0lE0OKQgxVJVejMEfiZri7nkp5pmdBbHtNE6fKqT6hxiKC9bNSNCIGx3tGpV3PlTL30WE7vzh3LKw2mYK6UFZXW1ASbGwJo2V/m06ZyT6GvlwOVnJfhJ0MejGF1QwvEY++/52vymj7Hi4Iygy+c6Zs9URIxUjfQKdTMI9iydl5Ozk+aar23N3phjHWfJNMqC+oppbzk41BaIDRwpddXIzRoiV2PvT3R2rUALNF5ShHAv9wY+J5SoOrYvCqdxOfmrxhw1RcVqeDa/m83klVRn9GoZzXcR9Df1olYOokrSbDJI8CwanjryxrQ6csjFqjOiekru6wSfQ8qeEgI9QEnxHTQnTHGMTj0A50g6k8TEnvsxHI6KmIceN4Oe5b5VXRHT2Uz/L4TiZhqWGwM8w34Ijl+daGOj45UYfw4cGhnt/d9bVgOSds5A1AZyYDpUWKTSp1zBoFFZz3AhHnk9N2eX3Z3kpPt7s/Wn3gE9Q6iXstgb1S1KRhdMI4L8szxSGkUtYjOAnNTCJ/z9OqInJ9reMAXVO59VIY0U6uD+WDhPGdeho5HjfGCAqRhjoeBu0bGCuBf88UwyOvQAOcX5R3JdZVleyOBII5ZltKqOQl4BgI37VwBQ9WiyFg3RMVdVyXfI4TOjfq9QE8CYA8ikQzLJek473kfCRFKql8wzYYkcqO4JOVYUt1RhNcrMKIAoti7GKbEbfj0aLpK48rEoyx0Pnq+WLyiwk4BfhXP5zKsUjEQw6SY7CaZaSMOAU9hwydByZOAtkx7snlUtYTIg6eFo+mE6CmrRMWUIzh1Pvkk2d671k8P+M7d2ru1zqaDcwds96th8JUWb3Qg4RL4N9nhAaw3IDARFyvlv56Pqqw6nqsmuixWcsSVsbz9uKDveEKjfj/+Z58+5tfnKa8qro140MDpheUQosH7Btp1VKNoj0a6Zqz83Z+yiRE194J+DFGYhliW7JXc05ttBlN6jKmBZjRFcBoMcpgtxgt2J7Y/RCyb+FG0Pt1KS+I4enYwWirVOxpLe5LI9mRwSIiUu09QhcKb2UzAniLnEFXK2Ts4gh4suPNmAx22mMRD7Z8kVvBic08qQVA3zphmjpYxzwPPbNypZWmig9kahsdBQ4pJBaSAnxFECOe8JnbhximgjMh3mQCESVnPDVYLwM5MujD4ZQ7ZBmgAvDP+nF9lLs1GfHkuH3y7Fn7j3/9f7eri4u2ubaiU1XjjrYIWdZltDHYTM9UR0adBKyjigN4cIkoE6LAV5nVDAfzhat9hpAT6BSUiCZT4d0QY4iNF2RrkmeqDuucjGGbBcVIzKuq6be+8QcyWtXyKZOdIz7xRpUQK3xvODYpZXC2U6QqCQsk+VmgMA9R0FR9ZzAGiZgfJuPVTcgJLursGVIx3AAP18AoHTpYIpR4D4NnIfkKtqsKWrUpe7q3DUJknwlIAIQeC0UT0ylepxq15pkSkF/YjCwqxs1niBUlkkmJ3gVaEgxVJca1tdqUZORQJG89PYdZFCjjUArtihPASLw/mbX5Aq6KuXWHpCpD7WhRWlMOgSMgcX327Hk7oSSL6vrMTLWRb7SdrW1V89igIreDI2v0qfv2CA9ogwfjBvVxafekvXz1qv3yk2ft57/4hZLYp3s7bX/PIR3OhuSQeNNl6QicjCKBA+uMsIsEniKEOhwW3TQqPNtJNM5NijbwZou7i6dVMYTnS4hQ4nRjTOuEMBXWHmIMUCBPm2oIZUINIEOhWmwpQzNbJA3081dZLVhfDDa8T4yRD+Hhmiztfip2keTSq66d1xhoHgeCQOhmQ2DIEDXwHCGejDQ2Ixrq8CRwp/1CgLwLIZJjqm9iLPFLpXeK6JrDCmlhFcmco1TTA0upLx4/jKpIqbOQua9xU3oGAu8NfISxOiZ2tTA189saL8/1crzzgCXnOQtNslrdle2jn2ajZZOx0T/++GOFYIhV4EiYd0ZXLyR3EjqpNNFoqWqkyTaECBHUc4iAYs1de31w0P6fn/+iPX/+QnKnEOY//eRRe7y/q/AgMzMy1TzE/d4L9kYkXQMJLzMZMmwwx9w8C2zpl598ovBQoRaGS3ggbrK1wcifOEHGuLUk2Gu2Rsr6A5YP7g56EE8rIjjdtGSTE3e8sjjKdLe2dIHgtUN3LvXyKjAkcOYG32V7uQ0kCjPC2Sr7Tnu2PTfjntwRi0Gi8T9guUVNFBm5KmyStCfuQl+1gOlI+Oj4XfdM2Eifx4P37TwsnEvCFrzwjLHCS4UNOhbNQxMPFlE+OBDS/7JCtqo7tzW4Q6iEixhCZRi8JzGOCyuni27pqYz0e929JbQCU0VSE/XsFf093RQkTB9//EuFB6AOHLm0kDM2S4qICKEMg/fcttTDXaAJUmksMP/V64P21//xrzXshGdCqPHppzZaNnJ4Jz0+Gn51fzzr5nAUMliTcUjiRLfUwLt5xbbgwb/4xS9E3jGU6aEjnAKsIQjPEgWHzCauGLbnscQGejrl5Mf/7FsyWhZY30lCwNsW6SDYlNTP+uaGhJHTxiF5HQnAPQivHdQIJWtptphEeVfGHq98RthggqKqAwCmFkwsvkELJNimHWnIRJgriccyLeUIxZ23K8KTC4gkNiy3bixoQBpi0MSLgUsUdy04gYqnhZhCq4+gm9evh9MgxHdjszWetEIbjYJX+/qK1a0lxGfZTI5iHmJaWPDS6lBW5e7E3lLaC/ZGk5lpezO917ouLZMzkP0vKOnTNEOO85cvG55aCRhzi0vNMsM8pK9QhHrjyw4V9JBVErcuAacBxvqL//SfFNKxYXe3t9rTR7ttj4EpRdrv2Xg9Ni14sDMqGS26XqJsrml4s7gmmifmThMcwSeffNIOjw49u5deMinTcG2LOjkIeVjB/r1jtKzj8Oyrwqm1/Yufft/dz5k5m2Y0GY51SqGJrW2sa9dSeuNBWGrzRguMN9E0x6ohY5Qaq0kGCcm5pDdTzx9iWh5cTVxhah+JDHwCvCKVMnYjKoEyXO1iY6/EWycnR0IvLs+oigHMWwmFB7u1jeTmIynu9aB19BRIoiQXpGmUD5oY+FICbmcD52B8SKWOKFFjj9QMg03HoDS/DKOJibZG9ccMM+4DjBplxaPDA7G0pMBIi4lKmpP2MPOgBIVYFlUbysF3t+hzhSd8Jh0yQrW0n3vQ9NTizJw4UrwZZaRyffK0mtXgEIa1ZROwJlSq9na22+Pdrba9BZ4KkmMiUCiK4dZmDRNG8tPFFWudacxBQXiEPS6/gjCRgB+0o+MjJYGc0mxshRU1owP0glMkxQ3WPRRVVfqqQPSOp/23Pxu7cTlfBHKDCxIDVr8WD5+HgUfgKGXXaJbAJbr7roqlnaUnwZgEPsrdhFTDv2tn07lZQhuQlllUvokJMQBrsTLqCRAe0WMA6akMgcVnVtgVRkssfGuDAEra2d1uT58+kXyQm/XMc3CiyHQbe1swTVrF+cznz5/rfRNvj9wFkiJ3dgRZoPImLJiMH+8qGc9lVZ9cZ1/SCYKnQlWRRIoOCHULVxsLMBMss5mFmTavCT2wtOZq7iytQOb+CvhHl1a4rGNFYmPmbblV3HmAgP0aB2o2mhsRHaZ4li2wnGSaJhN3amxutL1tZgLT7k8TKsmTy6vpYuBnKlLxhkmGhQjM+6jXiFZ17I7lVyX2mkN81o7E7DMhKP2OUmfk+aQaV0IwyY16miv3Eh7J5N//m59O0ztkaluB+MxfkIS7qXLgtOrTR2azWrkHo72FX+uBa2O7CZUsgHK3EeuYFpbnOQhD4yO9VhgO5UUqNSpAWI+KpASv6KY3miQpNGBkJ0pQjpgaCLXuxsMkEJUA7WA+2O4+Qm8mUitDryoSCR6em5o88d/1tT3Qq9cv9aACx7FZPJnbsB2fSfLCkacx94DcJGfCbZelHgMaIe6o2nw88hQ0BhERav14Hq6TeI/Qi007v+QJMgsL9KUZSdEgDqkxelgJiAPwlsZ4qgkVY6CxkG5Y1+4F7BeHhLFHrlzNy8BdwaxWmjcofTPZ28a6tc5Go/sBgWbA/lG6VRBoiTqHk5HODDkkkWCsnhiyv/vd3AoVjJz3IK4Fv/boUjBYne8qtjCX2QUhtwRl6EuSPmzGzZ1meU/+3c9+Mk33K+6YC9Xxf3lecaJr7Bgvf2EZIc+iUnJ1S7XH1DaJO6gpzYC9+9stqOYRku6GVevz1rZ2prsLPBNA83KViEG6MH8VSAqPiXc09e5aR87Pf/7zdvD6oN1cue8+SRJJIwM3rArOohZ+qMKDRYvliVZWtOMxDo1NPT3TvWlgXMRCqLMvUGf3LF+xow4OhuHWxOhBWRgQQivO+rpVwMW3FagPFIbhMhAbIWgTe0xWJ7GscUUi2U+EF6sNXK9z5c/k83U9MEqmwsdp8yE8M6l5UP5JqztGqGdQndYkuby3+M6agLPR1tm8jLsvHWE8OsaB0UkNiP47TtQa/0ToAqSm7opBtp7pnJbkFyEOdURV4CD/uBKIkzs5Pq0QMnJY5UgwVM2i8yZWCEh5uvBxySmV7JMd8qRN/s1f/FhGS4yH0YpEzFwBJBlrfJJA5VmodyYKu2ep1FCYMlOtzhirBvuWooyOx4p1/V4xrhUVIcg6kcNP+TRVmIQY7GbGOenYXV/XgmPcJE1/8zd/044Oj9vdnQcie/TSctEhiaODf5Z4L2IdGC6CdKqxw4uYtqsL9LusL0YazzEfhRu8p3WzSGRMNnn1+nU7ODwsttqd2lGI+6HgqR9qdV04p+vmd4PsURR4zPGAoe+B0OnBer+dJZg0RptOB9YJ4+c62AhsMg1GKd5tYtm0fPdJVfQsEifq9EKiqUTzAikRzpk8ZCVEeApsbE8TmpE0JwiHpy66oxi7uGLEE9iuWvtvGyVejJYvwkdUIeW1r528kwOIWA9mrXYnJ9uEQCq/a0ZuzWkoToIr3TNt8rM/+5NpjkQuXDCNtFVd6RKJwWzvQUAsCZWa+R7GWbUmqOAxzK8UIVkVKWOlGCMeG8+B0VLRMl91TAR7aIVMk90niIkiQGt6YOHmUnmipQICjDgSEvzwuM5i01RQ7zH3EtNY8GvxQlw/i6huAKiDyBnR6lIqN5ruQgdBCXNgeAfU7Y+OJA4C0qLmvS3PWiCkIIH05Miai6ahGdaUMCoxNoJy7Ek1sLpjMRZ1D5QGb7Dh7VPdzgAAIABJREFUNJpyjYHlVIVkKEhJi8bIVTat7xgtv+unTKYLA/iNpJCEO5+RRlQZW7XZoy8Wo+X+cDaEbRgu6wOJCSLORbUdYbDEsfB6Eyd7eqYTdyp+mlLJiQfiQM5Uw/8I5cLugrAjySVOh+Jdq0v5z3/03WkqTBknyos9+duUMFWHNGdg5NI6yzNH1TpRVrnDI/toMcf1ndp/dSpwFHA8qcNXImrWb+phFUEqJDriPhhi4itFACdFVk5hEYh3HQNJNUrXarU+i8JZU4u2dPOExTcAYy2DFcyiwsiCwHI8YOAWXsvisSbHpwyK9jfx5dqqp9pgtMS0eBAVFkrGnWMz8v459pU3wKFgFNOyORRhVwVmwnCzBontwsbjNdwXMSWnAbE5YZO7fd3KLmioCEPpSI6uL89LRloq6fy0oZfQHTgrR750Z7lWFGs4KSeaZUxFi+eH0RIm8P7E+4r5RX08kxIkpCFNZp+iCWddYdYHHBcjFDJQqpomOGVypxPBJIBSBB/WabFNfvSDP5y6kmI1ZsMaHrM09qa/FZe2zx61OMU3TfKlDwUwz0zbojsGnx2PfceVog8CmxRvNqD2AFPpOPd8XqvVeKBxKjXqG9JiUBoeqYYuofp1YWxR7vXm8gOykAiZuPv1faK468CQCw+ehkqXhc0xuG2n5+dDYybrtU7tHt3ZvT09RHw616PPLQVAEW7gnzKmVJMxLSHPfaMQEwEN7p/XJEwy7uqTqK8YYcRxNBgQJPT8jRLeGmbnuW1muuXvDVcRm/oYpqXDvA2fUhoRCvi/bMokLfecRsTEqEpai8IKOnqGRT/lnki2mP2A8XJaY1AiFUn6yaEF46/4W40bxdEtZCSThTisRF5q70Ou5OosyA/l/ckPvvNVlXGDk7FIWeSh4PCW0TrhOxZZuMq11I9x9QO8UnpTqYDlvc3VLXyvxEA0dEL16rFFOUbGgxIWKPTC7TN8hq6vHoIybUQ/CqN0dchFktGw8cbs8IKoFPiXbq64upijNVbxziK7i8Vvzi6G62EX5rzClw0TjGOVChVGS07A+2KwnmVQXk9FBB95JE/MRiDE4RrZtPwtzH7uj6+EEfGmOX3EPCvexhi7un3cR/lYBMlr5ViKLG4cvsazVu9fYleLazjZNqHFWm1sDAzV+r0XuieViLvnwWsS/1JE+OTZJwoVKB3zO7XlE/vW/LPN9U3nMhkSjZMr6ShOIAsuI0jtCqNDSs/tJa8hgZ985w+/NLC8uHk1rqUlouJbPIxH9vhNuNlQ/AaOQCnS3N7XoIf3ZiaMXnrs2nXTXLVZB9IoJpEAe3FeDblZ1cXKKMYenRAmZla3Kk1/Jdwbw+Vhekpget5MenHnhKl9ojHyd9Uqw08eloYlD7iiTxBgmySoYMd7u5S5GdxBGwpUTIst87cyGnkZe0qgL6A6jFbwFMJraxbJixhKT8/LWud4d1WvUAfRMn1aESOZ8OORS2k9IjzAKYTwHgcS3Fp5isKigpyqvUrCJCLOcLIhYeT8hHuywTpcU15Qwnl8Pgyy5y+eCzGRfRSNUq3/NFeuwB+mI8a8X5CPa4nlZZIPP409exQVDsf3nDYuiD2Tb370uaGMy80Rb6qmrrHmFBJc6Up8kTiLxcKzRGYyScT1LbGVoZUcY/GOlqqsLoNiT2kuWTflxgx6PxhNrV4cH5LZ+u6/5+GaDGMPEzA8D13UOc1x9a7FoPkc3oNjXJDPOpCPccHU8DX8Tt27JhwrNi3PLQE8CacZBQE1ePx4t+3uwtLf0IMAM3YS5vDAcJANXi3vL57rgajzgWtBRKNkh2JcfRiW0CCJlv6ukjcNnStOamJ9sdRKx8Dz3BZkfPnKc9FnQVRxUjA0UY5hB+GBw7HkJYLLKnSwzoJ/nyICn310fCjPadTDhQcf7aAN3KvnWJA7wPW9vBmJRiE3UYQhLuYUFXlr3jOK08Y1+co/+e1phU3DxG7iGm6Im2eGQapdOfLi6u0hrLYitKB2idqlq+W6r2SYmDMagWK2CiSz+1lkPKHKwFW+JdgfToCuR81EFjyuF47NNaoq+ogeEsEby2w6NGC0Ed5xrW1twOuF1IOug5MmDTq+s4chEfH7enFZWJ6yucOb7enT/bYPSwrIcHauXV2Bc1sRhvdiHfkZIg4JU9ZRx7xELFztyXfi2BhaH77lNWojwvAgw1SWH8PVSVDhVYzWJPkROclpSuafSTNKfEswhb/jy0NXKAhESIMElZjXaosR1Bb5nbabGtAioy3lHtEw6z6VoxQJH8O7BpeumcpxQip9n56oMMPac60xWghcky9/4bcGUeUYi4azdaIOwfg0E1fMdAuLRQk8XFweCKEEi6B2mIJeTCBxXBfWlDy3+vedBPGVXZ6jQEc4tfwqDSZ77jPLPnnkpq38iLTPOL5J3QN394ZOBNYb98XTbq4jF2SpHjVw1gA3H4kufdoY3J/PQ+Thco1U3p482dcsMoyWuFnFigtza3kY6akbdX8dNqjkCrGFClC1ufNwYlx5TWL7rGFyD3lKNhqSQaqgpThTm4X1rNI1f5v3DdVPz0NEeYvIJeRz4ulNlFbv5DOOUR3KZO4Dm1v49atX2qiS7sTxwIZDZyxaFmpzmi2yO4k4FVZm6dL352KGdHxV+rWgYGYP42yAHzMhaPK1L//eVMyoEnXggUrGsvrGMqM2bCn6egSKS1TM/WLBZBX3Tl2XD/CcRTJsZHW+0N04tvESktjpjJaLixI4OJ75peM0bmln3TEq0zG4daJMgUy40ENuGiLczXSQ9BCQliowGA6JoHkQIoyUIYzv5Zq9BpXUceUFRGYfg3WpGcNnHhi8ARGKwLk7yKtPRpMTEBpgXCEsJY7lfmLEAyRZiuhBAtiYedg5abhG8xBK4FnK5Q6pPBPBGLVL7C63JvnVgGbE9aT4aOaanEuJs1hm3gmxJkuq2nUjZh6Dq7ERCFJpH6dwMExsLN0JzVMQ/u629olkXC1IF6eDzSHaTJsRhkyijOPCcFHDnPzxN7+gilhY68JDq8VFhIyKZ7lAJSY13S9ZY1z6UPEiCy3dgXjbLBKxbthhipWKbONBwu7fkuZqlVGhRBIaaM5XzX04PDx8r+3G8RJwSDYGD1DdplU3Bz0Q3JWW9FI6UcZccvJi+qtDlNZm2j+onZfOVsXNipfBR+esJwBJZEsMKfd5sT4A8WiGybMSHhRyEE5uEJScQoQHMdo4gGTM8ZA8ZNYFbxjaJIYrdAcvVQOZFQrhBB481j7GHi/tMVT2un2srBNPHGbuy5MgNTa0Gx9r7bAZGU84JSa/e8iJiN7TqaiTtOzsbG9aalWCKHjSGgheOYvGACwsOVEVC9AOh+ecb/73lA1Yg7lVYqcy+qMffF0VsfBfMeDMdWUXJilgwdgNjFoPVjokOtXfI+6BJvs5NGCxFXvV8Udo4Fq2PSULbE9ro+X16Sxg9PtQ7anOByphmbat+j1D3kpngSDdhuNMGvA/1SM8LQz5dytFlqaEyYZckYZUEMbU1PJ4Pm/WYtNb233IjEXmrpYZG5EnmEs0DoI8MbT63KybYNzbJVwlUzV7TKJ3XdWN1yUX4LVJvgJtDfh5yUZxeX5OKf4EoeEvRt3cVAKNvhSWXaqVmsKDptvmlpOkJJ913XgrixFW/x05DIjF+aUlVKWGPtPWVxDpWGvbGqdqgZAkslwLzkF6DJJLXeQNpcoTlMJTjDy9UmsldXEnPpm5PPnzP/32FA8UGUgWiJ2BKNgwAKIEeFUhuXJS0o9IGhI0damiu+ojpDdaFgoP6OF0Lukpq7+rIXI1Pr5vh2E3EltnByo7PTp6dzJhGS0Tt73hHvR7Xhdvi6cVS76y7hiIVV/ccRuIDaOVzkN9ieRTw+300KvW76Pb4hucIBKJBjGQAdmICLOWSh9t9JCmEAo6IhMfihfGWvvR9kFfXKJ2l4LWrTBbd0iMUxFHlCYDmt37l+vPRmBDJol1POvQASgKJ0BDZBJYh3KeKeamHstBBW4kFBI0VfoLa8CJiE+vWYV9OBFQRATmW15Rgk2RgPBABvvmQTlHyFqqwqnsb7UaVTsLW8bTT/7ln/3xVC0asyOeJ2VoOhBmmNQNT9I1ZgJzN/DBMhpbU1RS5AhDOmfDonN9DdwlU7fcpCJko72XkFpitIDRfKa6efGclSzkhsIuY9EJ7JNUbbGza+YYOGE6EVSjlwCJ1WZyzOL12YQicVf7uZ+eiyt9saUnolDilbeR5iwJntvu1SmsoXWgAOXVmdpd4H9Op/BeBb3pARvED3SUilgcQWC+QIo9b1nkESDDQh6SbIWAlFMi3jpGG5zbxQr3lfUVNrX7VPlW+LdOGzB6C6IEC1d4wEgmIQbWZFAPXE3GFP4NPwUxFU5STYunqcCDrSG9kyMIqUHXS3zfS89Tg8CE0eo08zeeG6RHRuvWhZpOiDsHKrq/V2xKBcJA/IoeFLQ4qHwYT5hLGJaEe1eXi7DtGC/EjNFoKWOaTG262+2AHjim9dwqt7PUxBZocoKu7kXrI4MXSiFj9FgiifCqY8BknTDBiLV4+Bn8rCEegOJznkur40qbtQYK12dZ8SQVPCsYunsCgY4qbypZY0IlHcnO3MW6YnJ5VY00al7dA0ZO9F0STCQ9Emom8Z2BU+yQYkxUi0aooSTe9C6P27N55CnhiuNUJ6NFBOK10g82z9ZFBodrwrmF5Lhil2pkTkVCBNaMZ5xn5GF4xeWg/7YUvzXYJIkcxPhCRNxCU1hmTSTHBmDsCbXZ2BTmSmvRbY2iIuFiDc/OLiT+goPDrjx8hQrdqponaaGa/PRPvz3V2CApoUR3Vr2dOubdao364bJ2jcWJHXOYK3qmBeC1FvAFQrKnDW9VxYpS1s4MWAxX4HFXORsKC0VYAXrjS1WXu44SSTEBvFQVIoP0iZ15jtw8sS83PlTv5Nl883hkYZaSPbJRxDtBikmxQkd8ISF4fpPRRx1YmkAvwyu+u5UxUAXC0/pzPTdiRFAIPTzuSNTJIo+w+TLZxoIlaAlwrLu1B49KyMHMXHliDXx2yVnSoJXACsumkFCKjvZyU/1bBuRZudBSpYNochfvq68O8RRa/qtt38y0EsaTrJFDKlcLHR6l+OTWGct+WtkRb+62GWRYDTUiS7BhpW8ScpLeSuqgQuJtZbQk0GIFMnqqmgFoRvjh97825cjypMBRxypHNTvCkvZLwgVFM7wxK50FPj07kWRPqjSBunIUG0IZB7NJAO3sbOgAMOVtHE6SHW8jdIJCWKIqU2XzfLYySw3dMMm7L2Jww8S0GF+KFjri2el0jaJhW71HxHGa21sQX8977Y3Wi+0Th+NWEBOxfT3YVL8EytdgPHmyroJFdQ9vaM8LXxSC88j7iMINzwOMTklIaeHSywbhfqB68gxAD2jfqQR24GcUuytFCc9woB3fYnmphmmypPgfdMii1GOhabze0cFhuyqhZzYRn6uQRbxkdA0Me2leRCer5YqklRe1catgodJwCTznp3UxnBAa7oJoX8J4RbaKHcp5MnaWYtY3vvb71UJuL9sH7mbMoxBO24lbg4FS0pIsZs/JYTUVjlnuUNEqvkAgFy7MntZGa46nkYPRI8Iv8CSU4JTytEItfI0h8rj/y5I94SXwN3xO1MaNjfYTIWl3rmbNVY9CjRGmYbMn++Bpufd0BbMmgZ6sGGnlGjJiwqnAbmxoE0wc34piqXnB/L03/+DRKQtXAQbWmTDVsNYKleAkxGhxGN4wN9IMhv6nqePVSGq9CTc0WrSvVBUr4TOuYPqm+A9paV+sHjzK97c37QyhauaeFfZt0Q1PVFf8WxW5lMuTc2ATGC4G7TL1OOkxJ6+LDp4yicPGBozD07mcsMTIFdfIvWnE1oqf1eQrX/ztimkdg/SeKRMUB6+k8TyO6TieaP04OHgltcMY+9ge4tFFORr5GzxkDDbQ1xB3lZhDjnldXFWOEh7kuEvIgNFa6tKj6+NtWbQeWsvNB1JjEcw9sEo2n5NF7xOhVKPGeM8MJ77CcUCdm4dIgiHZKAoAUsxxSTOoBB23CZm4niAonHB8JeEKLzj3GLIMRq44VQSWajyEC8z9F5sqTZvuJhjJ9UEPksyBGIxG6wmTVvyJjgNw1pVa3omdg3vjgQErCKsw9rxfigJDjvNgkUE4B+Cq/HdOnYSOul/NcqhpnHAQqD5SLqeIU7NzuXa1Z21vi3esdpsv/5N/PFV8VXqwGlRWtLHELHwArtlMHfROkb+cymifvXguRCDMIl1s1fbfN1oeojTAVPGwdlcoeMl836/BO4Fxn1BG1AccV0IAkF7j3QMN8aBTyRuOtcJXs9szcPodz1lFhHhnFrovrebakn3bg1tLi1iXEErspep5CxtMaojEmkWr5LglbuM6e4LQiBT4yA3iYEJKzSGrtRBWS5IDU65CEG3GdbJyQ1ZicHX3YMjMaIDCGXnDDGp2JcyOwhKqznWqnE15nKmXQGjE7ry2Nq8aF0v2imvmpIyem4y28POgGFnHoB6ECClShVFGwi3xuyI5WfvNowAmH33xd8Q9MORhsoopZ1Ui1EXMq/+JFosMfeCBYRjPXjyTfj/GyKLEaJ28mTHWlw37YySlVhYxXjXGO/AVKplglRPQOzmpAcdvYNSbpxsD4DqCI6eQkdeEC5qEMV5gBP/HcEL1+U65j3vm3+IF8YqLS2OjpGPKRcXg8haVWSthUpWNViaHFPwMU0wt8nWMRv8soYPJOpSFqzFR0hZOgCxLZO0ui9Ax4hRtMpJRC1T3J1Zm0npYCmHVpC0tUdAB7McoqHaRoHpsAY5pNCYz6mTwqE9WGdjS++cNiVMSa9aHtYXYAgw5zGWrDpIUmipKKZFsC9ClWMXnvC9JkDqC7OKPvva5af/AM9hjIOPKaJkqvt22t0wMEdlZpOaL9uLVC4kxRHs2oURizBgsP/OwA0xzYSa41GIktlU7SA3YUAgwdpv2c84cC10IvtJiVxac4kE2SAB5Pr8/6gcIqDoD+tg6pOwYDz+zuRI20CKyvEQ7kCfM5Oij/UeVsRrY5utwlzP1dIzHGPhq29/fa9s7QWhGNR7WZezivVAMK1y5yrDKAeizgp+q6d3usHB/Wgn2Md1RsJi1BsaEydxolA43NiiDu+U8RktyK8cQdcSigY4hkZsOOcLRwJCc1cW5/o3nHsKT1IlUGWMju+0pG075kyDAsRASo82aB1lKIjlUV7/7rS/JaONthXVO6ag0jsqbU03a3NyW4RIQG8uzEvTh8aGSKhY5njYGGoBeoUcRQFwOdht6PEgMIuVSzVVlsl+1iiRJwyicGKbWTy8aOgkwuCzZrgHOxNx4tRKLcMZdMxnUJVGiykUcyWbic1gYc0GRTDLmG8ofm4trzJFLph2jHdpPUHosVRc8miaBA5qfG3/knk1tXGlbO1vt6dPHbW/PWloq4GjUkzV9JYCM1Gf1w7F5+4ST5A+gflleknKxKaJCdZjFKy0K9xBpzkENkQs8habD1iYtLCgBeU1zMtKelApbn/zqv+EYK2ygAdaqlMTbnDyaWVYt/5qCubGhZ5KWcO5PyVvJcAn/LWPmv4MMxdFgZyl7DwjRP/vuV6dj3GPKnDxYR+aWnNAaiYvnKeAFtbhi8lN7NtjPv3HjfHgSDRZKWWq1y/Df/D4c1aiIs7Dq+tVMMsexgWySSLCwwUt5P07quzs2i5llnAj8OwgHlRbw5GyoxM6u/oBMuJEuXyHsWMopm8JhhlRSKgZPCdWn06zCg4QcFEZor5boRc3fZWOTFSPznwfBdSLot7u32548htq4W+tq7TE+E91fNHmlTwtPFWplCTKPODhFFeibFD5W9fA5qv13rxUiqJmoUIT0zrlQgPYC028gG418kXhyKZSFaN11Swe5eaPZErftSjRQSC1seA9PFDpQGz//Wxhy5LFKM05xe6E7KUBx/2bXORzBcXIP/Wad/Mn3vl4oyIgXPtDndW8c1PCGOagovrjyVNS1ot1ZNcStOHzxcAjMR/iDjogR+gipJTwGugSGGLX4rGnvCZoRVCJsNBaDJOitVAdNtvGITgsdqxnv4nJQGB+NzVBaYitvDIPwvEeaDLlHF0Q8TG4QJ1E8WIPfSgCELJgE1tO62Uwzap+2Uox5FhI1qRlmHOdb2zsSyTMX1wM1MokSlhgq3Ww4DDDJZAodMVq1DWG0Va2jvIpaDjkGvWjcv2cY1Kgr8STSpcz9AidZTT2hEs9bUyapanUiyhhlTyIiSVIcCiZbDL2gI2rjrypcJO+55jgshQZFRAqX1zZl0rl5D2DDZhliLzF6hXBubIQ65mEM9j74PP/3UI6tNom0SrDAevAdKyrHD4sNKThxbjxE3itGqyngEGaYAFdCINFIgMgdqCp18aASPGC4lYuLTHiB9wBO603B4mMccCTgeVI2xnPxXn6AYxsQ15VES+VeEqviKMhjC9rz0GqXjq1ZkJKzPVHNSlALe3iqPoUSAinjpheuujmEf2+imM7JRcHCPVPEwlLwubaCj7sdxliasCYGKwNeWhakRMsOm4ZriwrOJ5pkiaCeeSE4G2kQVIcyxmIsFa6E4cXkNirEVKigBLm8tc6lKvYIX2dNa3pJH2I63KKsOyPkIIWmGO3A61B1zQ4kjhCDzTUmvDPum/rAXZt8p+TrGZbGjnF50YoyLJLmEmhEpLtmfbz6AWhwXUqHHfwBsI/RJs4NRtezlcx6Ym6V+8bG2noxwJREgF+aLWY2vIsdyB6pqoWHmOPoIANmvJOTEd73/IyWDQt7sFvtUR0MJJRwQ+M4ndEQlqtHQT7e8S4VhyVhM+PJs88UqwxlTeJpFw+4TynXiFNhZZZ0lkrCfsUThNi47gK2wqHbhnAkJrV4w3vdA/lRwULaiCpRSDeEMa8PDyRRjwZBmhFD3cTTOgkimcLrhgzjYoOUH2s2LwSYiFdTucupJ20t0RRn1QKeqpgdAzErWHKFi3AsKlRIOT8bJBh2ni+PR5BcTbMhJnc873kV0SSbfONLn1ELeQQ5qMRIPkjxmqWG7Jo9mJid4QkxTnzQJ7Vwr1nuiQEt1GbXHriph4sUV1WrttuuSz6/yqJOvhwLk9XqxpYIU0pEA+0nAPv5GbXLWBA44D4yk5Avzqtc7BJkPG023Ohp3ZrzbmVuPDIDG2GUqRqagM3wvOLbDkMVnUyYbDJWdaAosuFQICfE0SYTxDSx3pWUH72ROX08mopNO8oiYbSBIo1ktJo5UZW4anFH/ebZixeKpZNPZBxATgc8LdAbHQI51disJNtc50aR6uX5NNkHKNBlafM9LHC9smo6aD8zg/dLRRANWoeXrtT1eLxOno53zQaBz+HSPqGCR1wRRqphQEo9N23y1S/8jlMgPVHLH0VRGxaSlQP9Yb5hfytO0rimxcFoQ68LtsiHOOi34fZJjzcKUwE9GTChRY7y1Ow1NpSCR7oOFr1oznTZYIw4Sou5uw80B0GauW6pxiCi+me4ykmbPZYx1P46+2Mylbbew/HaAb9Uj5VZ+YJv+F1p+LIePi0WNLMC5AUlGryewg9RHN/qoRCLGv6zwAgIkWNsaJruROXkc3btVmuFNEVeydHL+iGW8fLlK3FSY/Sa2SYyD603HvNpfPVQhsA9s/H39vaFyePBedI8y9AUeeZ2GittBUxYErDLjUnqdJTEK6bBlOtTiR2jHXBon5yJoelcMEtt5Atz/3yxfgqRpLU2DlmcfOOLn6lprgx+oDXCY9mBQ5z8mLEVDDDZqI180qYzlt8JbJSYpP8Z7xToKh6XIxEBOQ9b5tvB/ZhwuIFuKAWLoG0mvuJpNtvDvYw3cZOy9+pdY7EJE2g2HCGU0WOYkjhih/3GylEYo81CZ3FVvIgIX01mVHwMfsk4+HTj1nAS8O29/f325MkTayQUgw2yEQ/79auD8lZsdOJNS4ji9VBj3NyiRR2BQNrlMSS6P2hH8fPqs2/wc5IxDDOSUtGN4D1Y6wxFoSiAFw35XjONKQwh0KexpG7qxHi4psx/48jHoSytLOh+QTlyunqtx1OGrhG/3pzmIS4v6SZVDDsJp1Qk4wQJl9LlIkrqtz/6/OBp1Y7NEDNaG2rohnVHXSfWnNgui1R9mwdfXaRSplHM1GsF+MhLkuepgiXVI+YSiVi8sb0eCwtvVYmVprZY/0lJXw1LUuz0hpsB94yerbtsBWaLf3qvRkOy8WC10pSS5KjJ355EHh2wjNjslVjsBYLfegolc8OgZ15L40pTYLrKGRk1E8WJd3kgrhDttP39/fb4EZpfHnuEkyBuUxzKGNZTl7alq4DR0i+nKqR5Emo4FRzkKplw9AoT5FRYf9qNJL90rNBF+HERVHAAQja6GRPq7WoT9bxppvHunhoT0VPAaDgBRPq/uJCX3tnZFfTpLhCkjYAXPWE+yaPDoiL+ZEQTyA4hhYzWKA8elkQukNy4hsI93VsWh3af7uq7NvnBH32lYlo387FLQn5hkQi042VUNHDPtpM2mucqOVBNWJJKBR5XPztxU9y9Z2W5aqOGtzcP7c0dvEsnAby1hJe50UICJNWj44QZZnhX96qZ6Y4XOFFxAaNyW7d1b+1trUN1Ix0CEzJcXnWCg9eWIJ2GQNcQvE5yKSri1vQqwbROvsiVmygKjrJDQ69WVfiApjJ6lZg26iwWtTNSAH/D45xcc08bvhLPVZd5WSPprClR85A+NqyKMTXSXvwCEpizMxltNlzQEOcOTnAsWlcnW039wSjhl/Ce3J88KCEW+gOz5hQQH4ulJRl92002sduOxvzArDAE55zIJ8wTBKaZwmkkdVhkB1YE9xol67DSRSk+a/Lj731zGOgctg4fqgxPAnAZx2k4RxBIfafWn0pFfu86+1hLjrvPkTskNHhlST9aX1ZGW0OZMVANoigtWWJnwUJDmRLs9LSdnhxpkrhIPeseEEJMVTsCAAAW70lEQVRFRsevqkuW1yfGpRQK2C+2FAQcIL3FUjovHDEVm1SNkkQmxk67Tgw2/IKEFgOcU2uURCjeMicBa+ECRIaJuHsYhR4frRY8SbEDzySyOv1Uqva5FEtklueQI5Zr6llmcTp8ZsB7dVpkGiNQmgjy621rc3toScIAiVXZTMxLgO5IbBzeBvE06MPbCutShk3VMHZiZU2Pg5VDKmFr6RgPfNxSKr9z17exZeC40FRrADfX8ec/+s7UwmSuUhGXZOaWJvCJ2zpWjt6P9RLzhWOQheuTm7j9VLiGsiDH6hs6Ym20ThCsFWD2ksXipDoNF6GMlusDzkIbi4EhwHVk4pq3UJ0W0r6tsiavHw33Wl0QomHyGXjZRVe1dGTXMZ84PEWTwHbRyQ1DzTJPTuQCp6Uk3nuVPqZMedSqNk44HL4QblyLVN+/nzeMcWNBY0pcjYZ4+N14UvDe4S1jvCnLprQeDFTJnq7Z1EbWGEhOY+6L7ZX3EeOKXGfGkFjPRnvQtXYdyxEOLK6JP2ccSB2jZT1go6GyGR1chTzajCFAuWCEHcbRSXLrZ3/+w0HLiz+i3k3cNNzsnOPPHFkBgkdWkrWieigjDyUZeR/vxZNp8cDj1A/vtmzFeBxZ9LrXkcfNeWcz7ZsM0wwqKkXWiT2WZ8LwNGGS2QeqEq3oulg0E6g9FwLjtTiIsWg8umUuHR4E6Qg+2xsx95V4uac8evDFyDSLscaYUlSJ4eQzPD7Jbe822BuFPekgSaUuuDKfb0UehyI2gKrGFZeX+4VtlUmJ2kBg64RltPW8re7nQnWwfKFFijOtzcZ1K3uHO4Eh8ZyyydWxYCOiJQgvC6e5x15TRAn2rgqXZs6NcyEI5ZTUTqcKPRITSylcr7MjGbTlVIp2l8Pkr/71n04D4YhocXoqYxLMRcLUMqIHgN5zutQLVqC2Wnyr8c7gtLHShAhhcA1HRf1Ox2oZLTuRL83dktFSQQIR8JhTt7kwqG7WydUlLeLH1QWRyeUIScyrDwwjV4gg6fma4wrWmI1SMZOuacbxdEKc9xGE1MuDhnBf2gg18jSdrPGufaiUf8spFNQkJ44k91eZwNOsYKMxq4Qu7uYwbux4Ln9LU1g2iUKP0tXCS3Jt9OzxXvAuSAi5fqlua3CIZTnxjDgNbV4IQHIQnlsrdh1e8qHWrWSTOMZTveK6RsbXvQemVNOkCga1nsHuSQwhDOHZDeNZS43P4lmT5DGtSN0mVy4Eeegzmm7wfE1OVycwDu2v/vInQ48Y3mPQIZVyItqho+4py5dqjkZSsisFPfkG4/ptgGMjIhff31QwuIyT52aC017euKuV+CdZ93qpThMb6SipXiKKBxQRpJlVu52SLsUGPC1VNLWtFH6ao9yV11Sw3Pcfwxpx3DDB3MdEDGu8MkUAko0xngwhyNCgjexdVMKfmW/jt54ejrehy1lJ2FuX02Wq9fp4fc8E8f/xZfEKN5Tyk1iXhE5JVlWRuB6ujefF53kTuydQ/I7ix9I6H7xUKFEBodykUSI2uHOaPCtryDr/8WhRlOBHxiCngdatKJkSTanWJRJTNi3EJk6Fly9emCciFlxTmGLlIEQ9KHFXkk+Y8q/+5Z8M4UGSJwxwotGUt+38cmwVx0CZoQp8w4cqbpTmk43ufXwtSQoG0cd0wXR9pPrv1T59Y3URPAQLQbsG2CYQiwbKwVPl+BMRBfbUdbu8vmvXakW51QPHRRDnwTJS2XPeCYCMtJAPG5TbskXcqHg0huKW8Yyid7EiBRPzATyxJxs1ZB4eyOARnfK+Y6QpWmSDSCq/WrbPLs5UoVI8X3FhDF/hWXUtZ2SAHMScB1grr5hz4cEP3pxdtc7XJPmNzQ2HWMW0EsYciVSOb3UJ2GPq+opko5/876H13Em2SUAuuaK4YQ/rRCsdCXhyjUGQRnDI9bYFt5DPD608zLGATonT5D34vRxjaWhI6b2I/5Of/OS7gxJ4Yi2VV1WNuGiHhwfSCuWYZ8dS0Xm0v69ypDinaD51w9JYOHulEfoIHNV3Mjihc4aYxjbNkL2iMc7dCLw/G0QlSCZWa56BO3Nt5Hft4grNWJcNGQjHWFCXNwG0KTNnlsAoRhIPxn3SB+UKlI0lhQ3PFHCPG7/jfsKtfb/jgtcMDYUdByFGm5+J+xPzCebTSKo3MjRh5FU5HD1ydWhUDJoNp7kF8DEYYVSdHEENWP/g3XgrUBUbgJsJ2YSGqDwCSxsSqLMontlUeFwPiEZm3l3GOUFd3r2TnfS9e7lu7pFNLTuoKUnZjOFF8zkhFUVHg9fz7zZaoD4nflxDkvzJD37wTfFp+28uwh2tx+35s19aXKw1gdyf/vSnVdXZ393TIngYm3G/CIelxSXQRyhreKQRpDfJQ7X3kMIZBXXuWjgPL5APuOHqKkUDY5UO8FHBuWvnl9SnTR1kk93cXClBwGiJb1chOKv0WAJzJVWv2E7ykiU5WvJHKmwMSuFWH+e1PQ7ZM+tj6O93ajgeHdc1xhjDFSSHEYgQbSnSxLJyHuoFM6ojkjSTxgvZcLXMw0wYioeXjTceIbiUgX3EpgM29+MN6AJJjJbreP86pQ2heWcIE5pkrnhY3JG3qshRABjYY9U6zv0lEcNoe+wWGwhWnfdz7uP35Rm4h48EfKykJVGefOtbXx5I4EkcfFzDiT1sv/z4YxkDF4HX+y9+5VfaB08/aPt7NtrsprSGZ25YwgV7VPegZcek5KrjFBmiYvBgcJeXgN5jQULJBhMR16qVveAYdADAOM8ubhrDoElAuE68BwEZHQVray6DQmOk9q0xpdXeIQJyDZpj0WNk3Cf3FUE+rpHfpaLWM+tzZPdchaAufVyrrD8idhUyDJsPg63QSvCa5JbIyq1CHgNRa5iKOuMsAylscxpUgpXkjY3Ef+cEyIaKw+B3DnNMt9TIqFtrhOW07U8F0TXV+u5qWojgaqHpTtoYIJ+fhDzYbYpMfHYSdp00XRjlEwn5pHkVOEgyiZUljZTQhsTxq1/93OBpA2dp9qpgpaP27Pknujni192dXXnaD54+bY/29vWmms5X+G76vbLrhgyzHlj/cLOQnndrbwveSs+9CSGeLO5jDq9prX7323sc/C2Cvhe0fFyqjZ22Z/fmT+RhkeKkZu9BHC4Jx4DMpqJVenxY/K5PXFIj5xrMojd+mpgu15e/69GCZNF6MGW0Y0JVXjMymMkJVAI35utW8a7Bb2jvp5nS09SldUBHSHnarC+f1xtHnxzGW/Xr68HQ5ARsXltRjFZwHSek2sBdZRyKCOQCIj25tSkkIj4/FTwhU6UtHCQpp1OG/1kn2LRSCdmBuZeYtpJkMQpdWFK+9cUv/u4wDcNejeSq6dg8Oz1tL1+9kBEh4La7s9M+/PDD9uTx4xaVQkBnd2R6Knl2YR5uFicgfX88UsaTSEXNj1KmSjfEXTH+a2Cc2i2YokP9WuwsZ7fMRri6YbjcnWr9zobvlXzBuTU7yiOPMHaOOiWBJQOVto54s95o8bSJwRPTJvblXuJxknz2IH5w2h6R6LHqwGaay1Zl43hXGW0ZRsZ8RvJeHgrR4jVDRvzEaKVvq5ZwV5sywdHJmu85mHk2UP88JL5SHQgj6jGejpJSgtBC0l3VTjy0kAfp445zv1hLXjuS6L35ZB+dZACfA39hU8o9a6Us75MXR5ZOB0I9Q37Bhqdt8rnP/eZU8VP1cmle7eycHiyyOGIL3d7KTW9vbrUPP/WheppUOVlcaOjmY7j9sZGKV1/KDU2x38V42BCo7SUM9LMIzKpFc1+8zDdQ3GgDoVvCJGhjlZqCpWswvdI6CBgt8ZA9LdxVjlDUcbzoSiYoNGhOxBijsZApMQ599lWgsMaWE6X3Cw/xHPG075dVY7D934aPy9oZOy2BOmaQFTlECj7VtgSSw/tubK63rW1GQO20jY01G20NOumvQ84B1ARcvPKOhDOse8I2BKJJBt+dcjPSB8NGQ4Iphh9tW8WyKP+UTFW/ERLT5lRS21E5IRcP6LxYkpYtbeYa8K34nOSUTVaz3YZ+QQcS4nR//nO/OU0WHWgqxw2e8/Tk2BWy2VlNrv7gyRPBXfJCZNaaVWFIpq8e9f+djHNYtIq58DR4S0EtdMlKQXxRO/jsxPJJquzcMuQjOrI2XHk2DLG6KahuCdFSzR6j9bAR0ewkz1nCbJV86TirCd5h8wdnJnThb4cHVjN+zV4aqz8Vjg0GEFA9tX7eL7F9HngMV54VT6vvdE88qOKVqTpQAkeeKtzY+ba9S0f0limCwqJHKfkYLWuTsjT/pipZTUAMecnXiH6X2VZYirgmxW1Nt4orldY/IGnMhvXGd6VrVGh0lS7fOZGEvFDwqMF+MVryDOawUcXkVHTDgbvBwcSTvHnNDFMyMXLy5T/4XVXEeCAae1mBvTO/W6kCspM0rGEFkvCedkZIzPccF1VheT/ZyMXn4dqjjIUEsEHiKWIVqllOFBbM4yS5OoNf4MY+YiePI80cMCdmkIhZbEOwrva4lZnyr1tHKDhoqIbuM7pRHjhMcSyGFO+TFnKMMMhG4nXuIcZt9KMEmbvJMDHaGEyfWSfRSdyJrJE6IEQwcr+cuQWjojkJJs+Ck40OXkIejlQMlsSF9eLv+eoTyXi7vtCD4XC/jteRzoeE7TUUHttNgxwGhiS8qFJ1Kl3ic8A2K/GPrEsfgmBXfKa6omu4N2uqJJEGz00PbAHdCeHfaM3YbuTnYh7C6vJqm3z1y5+pMq4Hb2gumOIgjinq2FclhgFg77HyNgTqxg/tuoDpNEa6pj/u2DzA1LNlOPceWkeHKrtXx3L6n+iXUvs3tEO3bhNTS7BDwy8WFJpAoYMD6s4JFyjE4y3J8/A2HeA7cQu+S4mTxI2ScGlZKBkc5KFKP4HfOe61QiJG7oKIh8ppTKZCGmslBNILQE/84hFPNc+sRsnnPYjfjH0aNuR6OGUU11byR4u9KYRvtLGjYumYkb91ZStOR8WEtTWpu/CaAQqr1nTWk2cgIpLifN+DDdbc6NxT5jNwvynhKlkq+QAx5xAfoaTN89Hs4Wh8Rbbez5KiR0YsYZRGNuCKILW1ZKcl3rQrkG67YSNisBZvEcS3utYm3/inn51iOGKE15wt4gq1jyiLtZ6S5gNAYAB6KA8EuYOJ0wrKQ8Ag28swiGKp52Eqcy2OgbJVyb2bO6l4U13BDty5aEMy1VYS2AyjXYOCuGshiJVlXR9kE08TZzqjJZSEDxebCC/EMXZ+jhrKhRAHEr7MElC2XxMLFT/PzWpD6UiDMyv5Sg+KywDqFEfwEptbW4KfwoBSxQ1u8TBZ0tl1QowBUiJ/KI0tD9Au9crIUmXcJsR86byWqAZtRRQ9bjwtiKIKIRxrQ3xI0oxzCTLDhsMJHB4f63lhNGy8xaFl3MevDLUfEVWb0r161aJfFEcd++enChGsnWxdMW9EZrLZcGW0RxjthZQY2cwhwxDGLS0TpsxKlLmhNs58XA2QTjMCtudZvDxvGa1gCQ11KwUTLlwmbGhGqAJT9sobepGtEENrR1ADjA4TZLeFnRXu5ZANwp+scERGwPFcM1sD8QRxcJw8tpMkwQHuIUzB6yBUwWcGd5RRlFgdXni5EkYWlId1djrK7mO006ml15P952eO9hRK+pi0T3iSB7hy5z6snlAeGCg4b6pVA/w3ZxzY92yyjEMI99X5v4tzoHZuJ6GG/KgI0q16o1iezybWxWD3diFzV+sRlSnJrJ61V69fi1WlTU0hBRJ8dA5wDCnjJjYVbZEY34OYuTc5AHnuy3ZxdtLuagSpVcnLaB88jITnwWlBjoIjAt2RLm616ywvQxCHdCVCgKbZTDVf7o2MOLRRUSKRK8WTf/0rhAcja0m4HKJmJb6rBKj60vnJF247XbcY7cAtRZe/tFrZ7REhzi6Vh1YbRc1ZKOMihgsBndiH9x8hJAL7kYCCh8DDUk5GAwvCCR4N8kyqcnhcxckLi21tY0NcUYyEeJaesZSYOVrfvrG3Da6qo/CdodFjH35iw2CgXEt4B1G+6cU+MPQUW4Ywo8SJVcrVmCgk91nTTOE21zfX4UZSjxfQdCEVRKxkSOn37PxEIQLXwno/3meC5L6NdnVV90WIApPq4OioPX/+UqcMiMECCeui56gRM2oWcT3r4OhwDiS/VBty0GaQCPJFuzjD05oBiA6ovDSnDNUzwjwUdpCDYpQAKpG0w0MCx2iVeM+2OThNwnyZ4DmVYqMkXGXcnkKvkVm1ISZf/4oTMXYtn6xjo0YF9eMvA1DHK6cMSA/WkJmqJ8oCwyPhYZTcIYaLgmASEuIFS5ePgmv8blQStEIiBhNIig3x9OlTVejwtGJJnZO0nSpx4zjHaCXntGmjBecjHHGrtsMZ2nQe3qKv4OQqGGUSxySNwZ7xGuHRxlOyIUO1S3dCgHVeH/HooTJUemDZJAwqUW9dxeMKbzT9fNQ3cJXMSuAmCllFkerh5dWZjJyqHx72KdyQR48UPnHKSW3n9rYdn5621weH7fkLjPZKMSqhwdrSnMZKIQfgxMvIA1RG01OrIimWGEmyp4ZLo+zyol2Kl4Knd5iHwQrKbBOfBLQQKVm71ektLVyKCYQa88xxe9tmOFVqQCFGjeFaSdzhgXQ2xH2Y0XTHyde+8tsy2gyf0E6jlCkB5bF9m4fkZGYcnUMgTstzpGyEHqiFxRWbMLtEuKhqB9pNgY2EJty7hZqHG0/JNWCQwCBOJlz75/UsHEfgBx98IMYZVTkPB7mSwQIRAZdI3WRpWZ6W68E7qvu3Zkuo6VBzxKwm3sNXMV7+Jpl/Yu2eV6GEbGFBnh9D8TVvaOPzd2zEXpE86Erq+wMpRh0MHsDhtXEiy++H6tiNDZaTzVAgc2NRG7+TXOfO7k57tL+nwg/VSv43Jw3eDiOFRfX68Ki9en0oVpw86LyNdnkxuCzEFMet5AIpVBAaAnfyfgpLVCxg0wBjGdkIMV29XEKUSscC9EmQJcP15tuahsD4Gw/b7i7bzIPnhWns6tAmZcJV1kzEIhoAeK9vfeOzemKD51NlxfNNVffthteN1ZASBxMw754lfUAmqaj13NKXQyYd9ZUigNiI3KTH8cHDDYDPonHEGXD2tJWEDbwfXvzDDz8lgJ0RSeEG8DA1awFBhwoPVtfXjCeXt7LXdLmUhaSKnHainuCCQaaSZK/sECbEmRQaWCOu54MPPqU4m42GFyP54HroBAFUd1HFVSbyDcfIbLdoqI2EGEM8rmRpGqMm+ziJ5P44UQg71GY0P5GI3KNH+/6GgbdjQRDe45IxoOdOwI6OT9vxyZkmyuBZEaBbWZiRxxOXVoqSLtsmhhRRfZlCDUbrSY5uj4G7UMw64d1uAVIIVRMkcR4UqAgLQAY0zae4v8LOp2/a9OqsTR7uFVenj4zkv6+gWbmcwdhv2yWn6I9++NEw0Dk7WwnSe0TkPs4bSrU8/DeGkox5PmgHh9Wl46WOXRUbKlHzGM9Sx7sGC75oJ6enCtq5cNj8HHXMJMOTkpycHJ8I+mGH4c0oJ1NKzuwwQhSFGGckJlWM4FpUWCBDH6eSu78Ko4XEPSlFndImq2oRBjN4wsIpQ7uM9KdgqLl5eX44GWjNQqNkE6HcgnEB9aSaJWhMx5yF1pRoak3MCAv+mVYawVX3NgY2ON71xQsY/qeKaRFF3tpcbrs7m23/kdUXWTeEr1Gwcdh02c4uLtspTDg0DC6ZczHVcUvGvjiHk7IkWTYVm9yVQYbYeUAKhKUYLc/OXc3wZM3FHRS8hfq4cCONBm1YCEzmF8BzVr4E2kc+cXPeZjFaTmKp3pQ9lBPjPTDW3mj/X+4D2i3TTbaWAAAAAElFTkSuQmCC"/>
          <p:cNvSpPr/>
          <p:nvPr/>
        </p:nvSpPr>
        <p:spPr>
          <a:xfrm>
            <a:off x="27679532" y="9154432"/>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96" name="Google Shape;96;p1" descr="data:image/png;base64,iVBORw0KGgoAAAANSUhEUgAAAK0AAADnCAYAAABsbNZJAAAAAXNSR0IArs4c6QAAIABJREFUeF6cvVmPbGl2HbZOnCFOzGPGkHPesW4NzaZMk4RJS5RESYAlWNKD3iy/WLKePUGAYRugH+wf4DdZlmzZgGGYFmFItiDKNieZbJIiu7vqVtWtqjvmFPM8nfkYa3/nZMatasGGszuQt3KIjDhnffvbe+2116f9+q/9vTiOY4RhiDiOwH9rGqDrOjKZDDRNu/sMAFEcIorUzyGKkYk1yP/4S4B8Xb6XfKRfTz/vf50/F0X8edz9/rd/jj/P12GapvyM+p1IXm8UhQjjUL5u6BY0zUCsafDDAK63wXI1x3gywHwxxXK9wmazw27nw3FCuG4Izw/ghz5fNUxdh2UayFpZZACEvo9Yron6m2EYwzQtFApFHBwc4PTkDO12G5VqBdms9d77Vtfs/rrxtbqugzAM5O3z9fu+jzDyEWs+Ii1AHKtHGHuIogBRGMDOWmjUKijaNkwNMPheIw+ht8Vuu4Tj+diFOnSrhErlAKZVRhhm+W6AjCnXItZCeX+aFkPPZGDohlxPeV/IyM9GfH/xDuv1BIPRO4zGNxhNB3D9HbI5Pp+GneMio5soVaqoyKOCUqWIQsVGvphHIV+Ehgy2OxeOG8B3QzhbD+vVBpv1Frv1Boamo1KpoVwsoZgvYDae4sc//DHGwzGyWRO+52I6GWO3XUOLA+gGkM0aCCMHi/UEYewgV9Ch/fo//Hsx3xTBA4JW3qACIS/83b81vsEYYRQijqIUksgQcD8BtPvA5Q///wVtumgMI73YalEQCASBgBYa9IwJLWMQ4QgignaL1WaB6WyE+XyKxWqJ7XYnYHXdCJ4XwQ8ieT/ynsIAGU1D1rIEtFHgIwojXhquTbk+WctGtVpF66CNk5NTAW+pXIRlWe8tWK5fAiN98LV6HkGrFhhffxAEAtoIyYP/jhWQGRjiKETWNFAq5JHPWsjqGuEFjaD2HXjuGl4QwoeFjFlEoVCDbhQRRVlEMQFr8KIj1tJ7Gsvr0Qlaje+QQUZHDB1RzOvgYL2dYjy5xpCgnfTgeDtk7aw8DxdIFGswLQv5QgHVagXFchH5UhaFUgGlYhm6YalrGsSIIw2BF8J1PDhbB5vlGoiAfC6PXDYHO2tjOZvjqy+/wmQ0lmuy224xmYzhbDfQEME0NeRyFiJ4WG9nsrDMbAztn/0v/42KlbzS6v8CTgEx12ICYC3Dix3JxWZk5KrV5M2r3+EFSSMtI8ldNL6Lue//4z5q/uRIux+h5WIbSeRHGvkIWgIuEGBlMoaANmMYiBDC9XbY7lZYrKaYL2aYzWfYbR2EUQZBAPgB3yNffEai4GIxR+B5sExTQEsQc3GqnUPWs0TZdruLbvcQR4dHqNXryOVs2QXS959GUwUQ9Zp5LTzPlevHxccPBdpAQBtGHoJQPST6xhEyBD6jIwDLyKCQNWHpMfTYB2IPcejKAoVZQMbIQ9NygGYjihVoo5hBhqDl3ZTIIvcrw9ek6cjIu8wIIKM4QBA52O4WmC2GGE976A2u4TgbibRaJiNg3LkO1ps1iAWCtlDKw85nUSyVUK3VkS+UYJpZWHxYNkzdhJHR4bs+VvMlnJ2LmIEg4svJYLveYNgbYDKeYLFYYDadYzyewNntoGcAO2uiUMxBNyK4/gJ+uEEUO9D+r3/49+O7FECAyBsUI0humuz6CXB58QOf2ynutusUimrLUVEwBS0/p0Deh+x+1BVA/IT04Dug3UtX9lMEgkSiOm+EbsAwTblJXuBg526w2S6wWMwwmoyw3TqMyXJDee0YaQh0x3EwGXNb2kBL0h4imuBRr1/WL8rlqkTYo6MjdDpd2SYJWAKRAOUHF5LajlV6oOsKtL7vyff5s/xeuuBiqIjrE7AhAcwUQgUL2fnCQOKhbWowtACIXGTgw8iEMCwThl1CxsgBBCuyCGMLUWTK4pQUgE+TBCQuUEZZLQGtBA4tFtCGkYudu8JyPcVw3MP1zVusNksYpg6du5yhw3VdTGcT+IELO5dFLm8jlytI5C2USvKZkTSfL8gCZwpQyBdkgbhbB57jIfAChH4ou5izc7BaLDGbzDAcjjEY8DGSlII7jWUZKJXysLLE+RZBuIbnLaH91v/6PwhoeXFVDsvtkODkG2FOJ9mDrFRGniDw5aKn0WU/DbjPjRV4U3B9O9i+n+fKqvhOTrsPbNlmk9entjaVF6YpAnMy5mdaRpftCxoXnSc5meNuJKftD26xWW/khhHgBC8Bq2UsuIwEiwXWqyU2m41EXNlAkzxdITeDWq2Gi4sLHB0do9Vqo8gtUdeTa6cnP3//3gUrkg6oHDYFbfr6Ywk5kewMXHzM0dOFIqCXKxMzwUbobxF6G4T+Chl4yGYzyNoWrFwBppWHYRQIbQShiSA0EEUGolhHzOvFNI9RmcFHhVz1OYnEkSwcF463wXqzwGB0i1dvXmIyHUt+bWZNlCslYh6bzQo7ZwPP3wqYy6W6RFViRTc02HYWhUIB5XJJUqlatY5ivghLt2ByJ+T1j2KEgUodGG3nsyVGowl6vRGurnsYjadyrwjVUjGHnJ2BYTI4beDsJtD++T/6HwW0DPlc3cxjCQKCUxU7SdElEUcB5R60aquW7Ucipso1099JgauKO1WopR9prqxSjP930BIcfI3qYqsPycWY10aMFtzpdVlM/BGJXoErue1iOcNg2MdqvUQQJDmwbkJn8ZbJgsHR3TlYLheSUzG3Sl6VurUSnTJoNBp4+PARjo+P0WgeqOIjiagqf+X7UDtOGnH5Nf43QcvPaURWuxDzGkaESN5LGgBUuqYCCCN/FDjwdit47hK+OwdiV0Br50yJdlm7ANMsIpPJIYz4fiwEoY4o0hERJBnuQur6SfKX1MmygWT4lRBB5MkCX63nuO3f4OuXX2M4GsDzXZiWgUq1hGzOklxTFbkTeZ5SoQFdN+H5DuI4hGGqxVTI51CulNGoNVCr1FApVVCwC1LoGqw9Iu5KEXzPlx1wsVhjPJnjtjfGYDjBeDKFs9vC1Lk7Ma1i3bGB50yg/e4//p/kLaSsAd8cX43avlSFfhdNJXpGckElx2Q+xL+efOyD9ifltT8ZuGmE+i6DkP78HXvABaX2dbn5fOFkCuR1JimGgJu7AqNbwOixFbCyGJsv5litFvLestksDMOGruegaaaAc7Va4ebmRqIuUyQChgBSObWB5sEBHj16JJGWAObWyP1X7VTq59I0SYGUF1z/zmJOr7csdsk3U7YlLXyTekHuQyCFFyNt4K/gu0tE0Ra6HghwiyULtp2DaRSg6wXoRkmKMc/TEYQZRLIDGdDJvjC/hormEljUhWQFgyDysdmtMZ1PcH17ha++/grD4RBe4EqEtbImiqUc6nVG3ACLxRi+H6i/m2GgIDaIFx9MeTSN19hCpVxBrVoT8FaKFeQsFmK2FLWmYSFj8HczEjjIOiw3DibTBW6Z607GWC1mcJ01omCHyOcuuFSRVlXI0XsFlYBOVn8SEe6Qyb/Bal1tN7LFJVvpXVX8rWibfj+9WffRlhdU3aD93FltYelK4HUl5cWoqMm2km6zzNeCu8XFxbRPz6kUwXFZkK2xWi0xm08wGg3geo5cUMvKwTBKMA1bcs3tdotBv4/FbC75VugH8jL4Pcu20Wq3BLSHh0eoVKvIZm0BLVOWNNKmoFUFq6rY+cH/Thfy/o7DnFJdnz16MSmSJAgIi+EiCh2EwUaAS9ACLkwjgG0DWcuEaeRhWSVY2QoymTzCwBDQ+lKnZqDpCrRMFVShHSKSCloH4Uvqb7VZYTge4Or6Cl+//AbD0QheoIpDhsZiyUa320S+YMLzNvA8D77DW6VLjqtpkURr398hCF2pE0nblYol1Ct1lItl5LMFFHMFFAtF5PJFZPN5mFx0ZlZeYyi0mYfJbIHpZIrpZITlfAZns4CzWcLbLqD9xq/9A3XVVLxVUSrJGfmVe9rr/lKndJjkREmxklbJUhULv/ldvvY76QLTEp15ZcL1JtvrfURWz0FQCE/LSJsUdwoMmkoNhK1g2pJSTQrxzMdcz4XjbLHZrjCZjnBzeyX/ZoFB0NrZKiwzJ5GbC4I51mK+EBpmu9nKxbCyForlMjrdjoC23ekgz4vNhcQyQ0vz2nsGZf+93uff97tWmpKpFFPQo6r7OzpKk2ivUi1GbRdR5CBiBR1tEccO4mgHBGvomRjZbB62TSCQNy7CMPIII114adcjVckU0IBpERzMd1W4CRkIuCuFPhZLbs89vLu+wuu3bzGaTOT6cev3Awe5nIFWq4ZGo4xyhQsjwLg/RRzGqNdJuWlYbxeSkjHi8vqTeyYHns/mkbdJ3xUkxy2XyiiUysiVSsgWCrBzeWT5yBdgJK/R9wJs12sJIrPRCPPxCIvxGNo/+1XytCo9UCtegVfSBSGjmQsJCaSwneSnctGTr6aUVxpp71gD9Qt3aL9bDOnfYpS9e35189KGxt0Wmvy9tOq+f51JIcEKWW5sKNH5PrdMSPzAF0prt1sLaK9u3mK5mkkBZBpZ2HYVWasA0zAFMHyu1WKF/m0PywVz4Ei4ylqjIazBg4cP0Ww2YVqmqqqhy66Tvu73C9P9glFRdOn305+XBXu322TuC6SEVeH143uLQeAyb3QQhBu47gq7zRSbxQhx6CFfyKNUKqNSraFYrMC2C4iiDNZrD9sdeWLeTwu5fAmGZUv+zyItzABBzEaLi/lygd6gj8vra7x++w6D8Qib7VZ2K4LWMoFKJY+DgxqOjzsw9Qwmw4kwAoUCqSk2dlwEgQvfV5+DwBMWxGDg0U3Ypo1CLi+8bp6ALRVhE7T5PPLFIgrlslBoBLRhmIiCCO52h+VsgdV0jtV0Bu2f/M//tXTEUqAJ/yoRTwEgBYta8fe8ZVpICePGnC9JF6QASYD2Hkj3ulkJx3UHUkkzkt9ROWlS4N0tpPsmx/7WqtoaaXRLQXv/s/x15oTkSBltp/Mxbm/fYb6cyBZGJsGyirCzRaFqWCSQfN+ut+jfDjCfLbDbOQLaVqcjBdj5+QWqtZoqXJP3vb/Q5DrKOuV7eB+0+0XtXfErrEjafUxI/5jF8F2ckJtOPjcmP6vxvSwwmw8wHvYwvL6C725RLOfRPKiie9hBrV6FbduIIk2BdhvCcXg/cygUyS2XYFq2cNog0OIAO3cnuf9kNsP17S2+fvUK170eZvM5ds5OirVMJoKeCdGol/HgwSlq1TIrXrjOTmoFphDCMmjAer2Uhopi7piX+1IjkLfNmllpMFi5HIxCDmaOxaQtwGWjolAqygLkbsYmhGVYMGAwziDyfGj/+6/+nTvQSmfJUJFjP62Ujo7vSQXM7Z8fBBdXgmVask2mXOV+JEwXQwrIb//3PfDvI/hPilj3OfD77WLFOpC+IkaY06qdIq32U9DwdRO0i+UUw+E1ZvMR1puZ5MOmWUAuV0SpUEJOChoLruNjOp5hNltguVzBsrI4PD7C8ckJTo5PUS5XpACVdvcda5CmJFzYBFzaBFFFzz6jkuaw0uolaJMiLmVSiHvVoVTvhRs5t1npmMUuFssxbm7fondzhf71LTxni3zRRKNZxtFxC/V6Bfl8DnGsIu1uR3qJf4vRuIlCqYpCgflvFprJ6Ohhs9tgtVljuVlLhH17eYWb2x76w5Hkuqog9xFHHsqlHE5Ouui0mqhXS4hCH8NBD37gS3uXNchutxNuWnbBKARYoLGNHaraie1kI2vCyOVg2llJW0itMRUjIyI8b5HgLaFUKKKUL0kBx1RD+6e/9ncVacVqOenx82LyyvNmb3dbKVDIX/IzIw8/7JytcpNyRQhkruyUu92PlOnNSr+2/9/q5n2XCtuPpun3+Xtp+nCfziSgFaCqfDwFLRsHBA5vPuk7x3WwWc8xXwwwnfYxGt/K10zmWgRtqQw7m4ORMaUNudu6WC7WmIynMEwLx6enODo+liKMFzOlrKS2YWEqzQWVcys9heoqhoEC7PsL7z6dkKZU8hzpe2WZQGpOmIkkgEg3UrjnLYajW3z98gvc3t5iOSfh7kDXQxQI3EYJtWpJbjYX9GbjwXX4OsiAMJLVUK7UFfuRz0PT2YhxpdO13m6wdrYC3NlyicFwjKvrG0ymU7n3YeBJtM1mdZSLOXTbdTx6cIx8zsJsNlM/Q1BmMhLMojDGdruRnSKXNaHFIdwdi0kWlgF0U4ddKMK0WQhTW0JMhwJ6sjuMtCUCt1hAiRG4QM7WhvZ//KO/L5F2f3vmRWb3Y7NZYz6fYbFcCh0koHUcyXPL5TLq9QZazTaqlSpyXDEmuU/VGdqPqv+ySPuTQPv+9n8P6n3Q3gNd2j0KzLoCrfpgbkjQZmSbZcGgUgSKZqaYznro9S+x3iylYrWyNooFBVpdM4FItS03qy0m45lEgZOzM6G62AkjeS6NF4m2qnuVpjUpYOX9hwRaEhDSdvhd3p5Qc7LYkgUnhIxaaKSTCF52+VT6RApPcak3vWs8//LHuLm9xXbnq8ZF7MHKaigVsyiXC6iWq8jZBWQyTHmyyGQs6IYtaQG34WKR3C653EAW73K9xHq3wc5zsfO5OHxMF0vc3vYxHI0xn83gOVwcjJIxmFm0miU8eXSERp00m4bdzsV8vpD2eKlYkeSNuGGkLdgWMloEz93C93YIPNIOMUxGz6xq/fKDjAR/njsuBUz5PMGbRb5IsVIWhaIN7Tf/yT+QHT0FGVMBgpO9+umUFNFQ+E1+jUDm9/O5HFqtFjqdQxwfnqBea8jKeL8Hf88g/H9ND/ZB/H7B9d30QVFLShPA/UbxpGlBydxQgZbCDYl+AW/uFjt3IdG2P7iUTtnOdaVDRs5VuMOMBUQ6gr1oy8r29Owch8fHaBO0+QS0LP5EZUZqK83F75cdwcdok7ap7wvNhIeVDe0e/Iy4BH8aNHjzqaxiikD6UYF2J6D99PmPJPdcuyplIwNrGJqopYoUtJRraB90cXx8gWazhUKxJA0G13dEl8GulutshdrbrNeYL+cCWjf04IUh/DjG1nExX6xktxkOhsKsZDJ8r8xN2a0y0O3Y6LTraLePEUcZ3N4O4HkhyqWqsCps1JC2I8Oh6zFM3iM2ftydKtRCdtIM5HMlaTpIf8APEDC1iAPVWLBiWHYMO5dBrqhD++1/+t/HSggTqi10s5Hkm8TyeDLGdDrFar2G57ISZDeJFWQFJ8fHOD4+EdCyVUelk1TTSRH17W7a/daXyB/TdmKiJNuvuu+3fxV59h8psCX35XYcKnbCMFhAKhCzJSBikPTB7ToKpAJ2vTVW6ykm0x7G0yEmM5LkPrJZ5rPs1pgCdt9ngRHC2XmS/xG0R8cnslDZY4+Ei6bghVxuysemoV4VskrWqHoHKQ+73wkU1RxBmwA3jdhM1TzXE1qKoBVRSxQKZ0rllQLtj3HVI2gDBGEEg6DIMApqKJcq6LaPcH76CE+efIzD7jGKpbJ03za7BVZr7p5jzGYTASS39sVygfV2DYcUV+gjiGO4fiBSQ0bPfn8g9JNcVdldYtjZCIVSjG6ngccPn8LO5jEejeWaGQYlnlyAKtUEWD9oyNsG4tCXVI0Rl8WZFPy6BT2jUiyClqKZMHCFNcnoHnTTg50PUapkoP3Or/93MVcqK0SutsFohMFwKMTyYrGC4/ggX5bK9EgLNes1PHr0ACfHJ2i3OpIP3hVwvIVJ4ZECVzZsFixK2JCyZ0rPkLSQ93PbfQCn0SllMfYLQb4WUiIELztPamtV10gJuFRlTihRiMKVTQ6RUYZc7Wjcw7vLl1ivF9JsUFpTXbSzIl30VS5YLtVwdnaB46NTHHYPUSgWk/ZxqDpMvIlSFCrWIF1Y8trZNEj+d98xUV8hqR+CBRYFJCG0mE0bQz7HASOwXDj1c3EAN3Cx9Ta46d/g+Ref4qbXx8Zl5zKSLVvPRJJztg5a+PDpJ3j88CNcnH2AZqMLK5uTaL11Fti5S6HMBuO+sAS9fh8b6o3Xa8ltmQKy8HZYwHqeBC0lGdwh1YcJvDIRNDNAs1nF08cP0axVJThQiricrxCFGRSLNfnbLDgtS0c+b8J31xgPrxEFLqrEDjT5u0zjDJO6iRjuzhVxFp9Py7jIGFsUSwGaBzq03/jf/m5MwE7nVPcMcTvoCXAZbbdbpgMZ7oDyYC5rW9wOWvjg6WOJtjVK0vL5u5xOeMU7wl9pFfZBS9rijrslhhMV2T5rsM8q8He5ZYqmIMl5VGRVUV1AG6egZTqgIi2fV4FWMSGMVEFIPYKT5LcOxuMe3rz9UtgE+cWEeZCL5oUIAy5AA5VyA+dnD3B8dIbDLgsxcqAUoEcINQUu1q6pxDPlsBUlxnY3GQBFYalcTOXdop2AL/rfKCm8dFI7jGcsjBPQUhMbxD4cf4fVbiWg/eKrL9AfDuH4kbwOXVd0FPPGbqeLn/6pn8XTRx/j+PARqpWWtKwZ2d1gC18eG9wOrvGjzz/D1c21KNw2qzXWyxXW6zU2O6ZSDhzfw2a7kUjsOS5ZaQEZQcuc3keAcjmH8+Muuu0GGrWyyA9H/TE8N4Kdrwg3nMvlUSwVhOd1dgtcvv0K3m6NZrWOrGHAZboQUltMPQKBn4I2hJ5hvr5DpQocdrPQ/vGv/lcxX9Dl1Tv0BjcYTkaYr5ZwHE+KEa4WYSyCSABbr9ZxenSMDz54gqNDFiVFYQ6kEEknF+6q5/dBKzdBevpJ3kcwKXZoT3h+L55OGYeUL+YNT9VS0iEjOINAni/lOgU63Gb4SCozFbnZlqYwhEWZA8fZYTYdotd7g/Gkj+VqIdGFz8MfZ3ogDE2gCWgvzrlIz6QQI3sgxSsVWrL3s5BSO0m6+OTf1Giw48eUKbkmquhNdgOmZZxEiJiXKp1phqBNGiZ8Ti7OOBOLNmDrrjFfzXCdCFpG0wlIQPJGZ7RA8aga0O0c4qc++RN4ePEMnYMzlMsH0v0TXlaj4FuxENe9d/jh8z/C1e2VRMftZiOgXS6XmC+WQoERuAQwWQAq/xRgM9Dl2lJlEMi2XylYOOwc4OnjByjm8phPWbyzhR7AsvI4aLfRbrfQ7Rxgt1vgi8//GIvpCIWsjUqxKNwyn5IaEbbctxsWayzKKL4n/xvhoJnF4WEF2n/7d34lns2nePP2FXqDW7kojLxyDSNebIKW4IhRzJdw3D3ExdkFPnj6BO0WLwZ52j3WQLZ/hcq0fXnXRRM6NeUfRXQnN12Uj3f6U7ZE1SMFLT+LQOY7oOUOwG3gXpSecrRsVYoQI2mKqPY01WCh8IlUEC2X7G3fSppAFdiGYx6Sk5NyihH4XPWxyO8ePHgioKUInKAVWpCvXUB7H9XTNEj0CKJJ2GdT7mWL0vhg9CdoKfpht4ygjRVVx/eaLlaRWsY+Ns4G08UEtwNKB19jspgiyqjFA46nUDSuZ3DQaOHJ42c4PXmITusU1coB7Bx5WRu6aQgTwYLsuk/Q/gGub9/JdszJDmljL5aYTKaYLZj/KtbI9TgGFELnQuT9kFqDmSrrnBAGQnQOavj4w6do1OsIvVBAOxovoGVMKWBJF56dHiEIHHz91WeYjPpA4KNaYs1wKvpZjkfNphMsZjO5R2wRF/I6Dg6y6HZLODlqQvuV/+xvxIwyNzfvMJmPRVPpUZYoWzzvtC7AZUVdq9Tx8PwRHj94iMcPH6FRr+31+5POVKLCSouplFiXnFXulNr2BBwJaFORuWpYKEH1T2rb8kam6Uaq5tJE6HOfO6qGg9LW8i9x60wpvbTPT5CQCdluGQ3GkiZc31yJWFwBSHGtvkehso9SqYaHD5/i5OQcLcnhSypHZ1gjYETWubdD8HuiJVCt5nQBq2ZHGmnVAmIEFSVXsvi0mDmwYkbUYs3IwmBOu2VXbzlDf9jD28u3mC0J2kDmwAhEAsk0DKGbDg7a6HaOcXR0jmazi2KpJts0hSlczH4Q4nZ4iR9/8fu46b0TFoGTBRTELxcr0bdyimAymUhxfs9LM+9WMlZ1DxmEQmQiH/VKARfnR+i0DlAuVIRF6A0oGo9RJpvR6eD87Ay2pWM6JjiHWMzGyNlZPLi4QL6Qw2Y9w2QykMbJcjGTHb5ctHF8XMfpcROnJy1o/+7f/IsxVVCjSR/rzVx6xzIGItsYVzw3BI5N2Gg1Ovjg8TM8uniIi5MzVMrlu57/PjugOjn3Q4hpYcVQn3ZE5OeZk0qUSlX+CqwpcNPn2C/M0uaE2obTSpYrP2ULVDGkOkmJoOZO/5Bc6GRsyHW57ZHaG+L29kq0Cev1SnGFTBG8EJuNK6B99PgDBdqDtvTG1WtkV0BxrOr1pJMB6SiSAmy6aPZTAyUPTECbzt1J0Fag3c+PRTqYtFoX6yVGkyGub64xW07ghhuJwnzBXDgGeWcrK23pev0AxyenaHeOUG90UCqzKCogo1siBRyMb/D5138ooGU0JWg9z8dqyUJpgtFghH6/j/VqnaRASoKpCb2YdCe5yJKBy1LeRPughqPDDs5PzoUbvu2zo7ZjFYJarSHgrFUrwiBs1wuMRz1Ypo6zs3MUizlpUY+Ht3j96gWm45EwCaUCO3AHuDg9xKMHJ9D+8l/52ZgqnvV2Dsdby6wQI4C62BwLodAhh6JdxWHnBM+efIiL03N0efMKebXSEjFN8kvvC7Xv5qxYoHF8hIVTMlMmg1BK65Buhen4yt0i2Gt83EesVNwTSw7Hla9yR1baSQs1ef0qf3yfikqBRFGHs1tKmjCZDjAc9tHr3whwCZ990D5+/Awnp2cSwciWSEpEmk0W3f1CSQXcSrWlFq76e6oSSzlxZqKSHrD4uNMrJGoKAT/TI14bRuRI6C7XdyW/nC2UqH08G2K+5u5IqaICuxqnURG+VCqi0z1E9+gYR8enqDfbyBeq0I2cCMTHswG+efMj3PbfYbFcSbeT73m72qgRmP4QN5dXWC2XSQNHg8b3LBdd0XiZ2ECG4vbYk5GgcimLs5NjfP9730ehUEFvOMZwPMU4pYinAAAgAElEQVR0uhARz6MHj9DtdFAuFVkoYbEYwTR0KR5ztgnHmaPfe4evvvwUw8EtAs9H3rbQPuAuf4JPPvoA2p/+5acx8yrX30hlzd62TIMmNzsOdeSyJTSqbZwdXeDZk2c4ITfLLliWXYxkciGtrZIiaz9K7kdaUjmpoIY0CMlFGbZLBgGZI6ca1BSkAom9du995GJHihUzNRMKtGo7TpGkOmb3wpp98HJBenDdDbabJZarKQaDW7x9+wqz2VQR/B75RBVpH/N9n57joNWW1jWjGWk+tWCTN538LYXS+9RAbSr3ugkFXlUYKqG9EtmkUxkisk+aFVzh/Bnm4SwUCV7SQ5PZVARAk+UA6w2nGlhgBsLvpkOTtm2h3qyLbuLi4SN0Do9Rrhwga5cAzRItxtvrL9EbcpeZYbPZIvQjOBtH5IAjgvbdJZbS5ZIqERlLh2ZoUhzKrFlsQhfQ+rCMGPmcjvPTU/zcz/6cRPrpfKXawTc9oSO7HAztHCrqMJ+F722kM8fpBlJivr/CoP8WXzz/Y/Rvr+A7rugNquUiTo8P8fGHz6D9wi+dxaxevZCUg4cwViPMkntFXLsmysUajjvnuDh5iKcPn6Db6qKQK0ibLRWBJ5i9YyT3t8W7G8bWpn8/gi6SPON90Kaj4vs5cQp6JTvcmxEj9xqSgCbdQ+Cr6MTJ3HS+P41AErWSIRqVPpDTDURCx6nT7WaBIbelN18robjD6VQXm7WTgPZDnJwRtF2UqzXYuUSDK7NdSd7M4jWh/NSqT/JSUcspIVKqoEuBy0JG3l+itU+LVvVe7keYFBDJC0fSACBQl5slFpuZdCynI+aCfExFL0IG2LQyyBez6By18eTZBzg5u0CzfYRSqQ7DyIlIpjd8i/7gRuizNeeyIsgQ4mq+wHQ4EkHOfMpJZlcaIbqdEZFNzDSBOuLIVDYCsYesARTyFs7PTvAz/8rPoN0+lDH36WyJd1c3Es2Z67ODyojbbjVh24Z08djYMQ1SlwEmo2t8/vxfoHf9Dg5TiyiEbZnSHzg/O4X283/yMGYO61MZHxO0vDikutQAEXvxjWoLD8+e4tH5Yzw+f4iDelMEEYoDvdfLSkR8/z8FyykzIPyt9NQTAQmjj3Sy1Lh1OnKdAnNfv5ACP/0ebyJbmqvtUqIQOWQCniotqs4YsSnC4M0nYc+HDNUl+aJi3/g+GaFo4rHCcHiDV69eYDDoYbtZi7kHc9pisYqLh09wdHIP2mwuJ8/Nv03xuBqyJMVHVZNUXCrHNGgCYqrpApP5upolS1Gq4nQyY5fw23xt+7w1F0U6CcF1x7/leA627hYbV1X746FqtfZ6fUxnU2mgBLEL3YxQP6jiwaMHOHvwAMdnD9BodpHLlWXimiPjbDJQx0BFG19K6HpwNxs4qw0ccrbLNZaLjRieLJ0lnNBDJKmRDoPpASnu2IdtZVAqsGg6xEcffSz0oG6Y2Oxc9IZD6b4t5kvkcwU8uniEw6Mu6g2lSNNiXbp5phlhOe/j1cvnAtrFVGkezIyOUqGAZrMO7ef+ZDtmQUDQSiUroFVRVqOKMbbQanbx0dNP8OTBEynAmBpIdSwC5rS4SSYVRAj6LbF4QmcRrEysZfZd7kwigE4mbfddbdLInX7e1yIox5ZEtDzqSWQhMGwqg2gGkc+LzFDpIRSIuZLFqEKYxn29biyzZHRsGQ5u8PLllxgMmNcStFsZ/eANJmDb3RM0D7oolqsi8mAoZGub4hYZPfGpb+AAHiezIJU8fRHyto08R65zlszyE7h3Y0rpVGySu6dC8TuR+J65R0qDybQ0RUChD4dzcGRC1g6mkxl6vR5ubm9wfXspuuEg2sLOm2i2Gjg5P8PTZx/Le6nWmjJuv3O30sq+vL7EfD6XXUOjHiAMUTAtNMoVIUjY6n1zeYkfPn+O2+kIsZUEGzrckHLUyOObqJQKaLWaOD09RaPZkImESNOwdRzMZnMM+kOQIem0Ouh02rILMN0yNApquAfyXkwxHV+j37vE1dt32Cw3onW2LXX9tJ/915uxUC80iyDJLfpHNVdkaFnYRh6H7RN876OfwuOLRzhqdwXx0iSQcRk1K5YCVamX7z/eu/jfBi1vSAL8fcCm+et+HnhHW3GYUfSxDsbTMV5fvZXuHbdjApcKfvKoHOfgZ4KYg39KW8BWrQldxsjTcWo+n4vtZi5gff36Bfq9a+kAMdJy2I4VN8HKCrzWaCPP0XHxV8hI39/zOR3hymQpVfxcnExGeJHLpYIUHZUyXVhyKOQp4dwH7fui929PNyhhUDp2cz9zJvRfFMIVTUUgBdR6uRGaqt/v4ermnWKEdmSEHJkqaBw08fDJE0lz2t1DGYFn6k29LCdw6Wmw221lZD1PvrdcwfnhEWwzi8V8jq9evcJv/+AP8KZ3g8BUAUePpR0idFvOMgUbtWoVBwcNlCplZHOKGyYi1xvO4A3hOi7y2ZyA+viMXdUmLIMKO4pHXHjOHKvlAIPeFd69foPlfCmaEKVdjqH9q79YjWXlCl/Iipb5GS+5AdsqoFps4PT4XEB7fnyKWrmMPGd4Es+vmFq1vSJDiUPe77+n/039gvLIUtpYXjD21dP0YL/YSgGbft6njVLQDsZDfP36JW77Pemi8IYzLeDM/cFBC416Qy5gsVgS2aF62CKDY/RV3a8YnrOTQowC8XfvXqLXv8Z0MpGLzCYDJX35Qk20qKVKA3a+KBZAhKYvoGWk9VWvnJoB4aJj5O0s6rUKmvUqDhr0ACijTPMJi39XMTTiw3CXY6sO4v6uki76VJopqVbCEPC+iSoroCqKsj/V9yevykmC2WKCkYiC+BhJIVVvNtE56uLs4lzG4Dlbxonm2YoMykgoKN/ZopQ10KqUcdruSteKY97vbm7wh59+isvhEC7z7YwGkymCNBwyyBqmFOfUv1JURXca/k3dzMC0LdmVmIKQnaG3F4VH6nW0kbMqsAwThk6R0gyT0SWG/Rv0b/tSCLIbJ8GAoP2ZXyjGYkAmnlbKKkiBlqumJlH24dkjfPj0Qxy1OyhQ+8iiQrHfiBgJ9jy/FNH/XWWWRAuC1qMIIgGtaH+YEKmOF29QKpj+dg67X9hJPus4IGi/efsab6/e4ebmWgQfFFywtcyuDEFbr9VlhJlbEKdC6VXAnIrbFiMvlxdbuhyJHo2ucXX1WmivMeej1lsZCGSlbVgFZHMl5ItVxXVyfom2GQHpKJUiiH5AbH+UOp/8ItX97YMGOgd11Gt7oBUnGeI1obb2eO19ofz+KE/yC0m7mM2TGF7si7yPajeK10nGBz5fD1mGFcbTEUbjAfpMo5wNdHoY1MroSj7ZRC5fFvcYJ9hhsZzIlrxdTaGHHqq5LA4bByjaeXn+8XyOr99doj+fY0PMaIDJIpPDAxkTtpGVtEzSoXxOOOydt0OciWRogFQZRTFMvaajkbBG7aNDNOptlAsHMoJD/QTTg+HgrYwTkXqj+IbmHWzCcMFrP/2v2WqEXMaK2WsnaJn3WWjW23jy8EM8fvAEj84e4KBeR5buguRFk6ndQEQv+0Z195EgLcBSwPEFk3eTnC9VLzGy0xEwsQt6v3nwfsROkw5Rpe12mMxnuB728PLNKzz//LlYG7HYIYeapcNhXq34g+aBUCzN5oHI9kqlimyNTBvIMlCLMJ9R2XaDm5s3GKSgJQVEwZBmyqiKkSXYyzCzvCFsXGbgUUZI0zWCljtIks9yu6xVSjg5PsRhu4lWo4ZauYB8njk2F6dcaOVyk3TTFKPxvg/ae1RZ0lGTFoSIb9moVDZM7NIweLNpwGkJ5tacpKVmgM0jyg43zhqOuxUQWTlTFq60d+0sMhZN5taYTnqYjm4w7V8i4zloFisoidY4Bz+KMdlsMfc8rGn1xIYGjeJ0HVnDFjMO8TaQKRZdCuXRbASXQ5E5Q0ZpyBRQ5jobTyStssTUo4lW/RSFHLlbD5s1ddxvMZ+ORIhP0E4npN1ClMo5aN//hYKM28j7DqUVDF1jwluUZsLHz76Hh+cPcdTpokqDMfLKCaHPcMLOszRSE1nefYRM7Hf28l22KqUQSyOtRPjEfIPSwmRcRVRTUmHfgzZNQfj8BC1zSFazo8UUX7/6Bj/4/R9IAULuNOWIOWFLXykq0Uhet1ttAXBT0oaaCKMp/Farfy5b4831G/QFtKSAVKSlHaam2zDMPKxcEbppS4SkktYNaRgSSpSlroKRx2Zunc1KWnBy3JVIW6/Q3tKWURUZ7rjzk0g0CqnWIqXP9iad0/fOX9kXlQvXZBD43IWVwo33kBFXMRmhXCtRt7Fo87YyrUEROLl51iOWzdHtHKwCfcB8SZOm41sMr1/DWc5ha4DFSMrmja4jyGTAgatNGMCR9jPdJnXkDAK2hlajhXKJOgddirz+qA928byI1p26tGop7qaelgzHzneRz1Vx1H6MvF2Gu9thvZpgNr/GekXmwMOK7jOjuaRNnH/TfuqXmuIpxItBUUzkxchZBRw02jg/vcBHzz7C6dHJXS7LtEAaWcLTJRMC6URsWhMnrVmZmUrIdzV2xr9DnlY9Bz+TLiI09wUyaY6nInTiw5BSZ3vCGQp7ltuVWPj85u/8Ft5cvk20p+zVK1M6Ui4EJqNuq9nA+QmF6wRwU0ZSbBq4aYbMP82nY1xevsbtzTWGwwFWa7r08Q8byOhZGCYnSIvIMJ+lUDwGPBmpiRAHASw9g2Iuh3q5iHajjlazLoCtVjg0aYsgJJ0p46VTqjelnVAulKnN1H1vQv584q2gZtDI7CTXRXQPid8Dc2OZPlaU2900SmK4QrE6Z+VoVOL7jprTYoJjGTDsLKx8AVGGVT5pviU2yyk2yzG28zG2qwmc9UwGG8WvNqNhx92OkdzZIQoN2HoZzSoxc45O+wCVWkGYqOF0iv5oitvBFFvXFWsl3Yqg6dQ1z6UTaep5HHU/hqVXRB3GEf/NdgzPWyEK6Pe1w2SyFOaH4/van/gzhzELB24pTFI4qlujfvT0HA/OHuDhxQO0mk2JHBYJ78SGUlFdIlJLLCMVsU6BSuKgqQQxyTyM9KxTV0HZVkTkqhxjSJkkkeauSZG0IoXHFJ1N4sOwZ5XJtiZHn5ke/M7v/g6+ef0Kq+1GxMvcNJlzyl9isZDJoFqmSq2D48MOTg7baDYOUCrURXHP72+3awz7t8LTUqk/XyyETmKayn49QWvaHAakKyFfEwU5ilNlnl/M2aizCKxV0DmgtrQifzOfUw424uuVOirqiasOTUbEh2yPOkzoQMVwyH+ogi1Rf6lpX14XNVouXE9S0N2NqSf6XnU9+QdoHcXIS00xi0Z2PgNJMfSsBTNXRKwbcGTy2oVPx8nlBLPRJWbDK0zHV2LNVCxQ4kjBDaWSLlbi+UtKJ4dmtYMnjx7j5OQQzVZFxtOnyzWuexO8et3DZL6U1MTMxShVuMuuMB7fima5Xn0EU69gu/GTIrIP112qYUjHxWK2keDSbDSh/fyfPokZZSm8NXUL5WIVx91jPHv6Ic6OT9Go1VHKFyRvMXgRRSytPK7URU06TQkTQMqMxZUCW2r6odRH/BCQRtQMqCmG91Vb9/4HqrLmvqc8u7ggGIn2JxiUut7B1e01fvjpj/DVy69xeXuNxXotOWes0fJHtXKFNxWnEwsHjRouzk9w2DlEo9ZGmeYWWY6HcMxlK1617O1z5GhEp5mdC43jICYHA1U+y4FF0buaaiarUa+iWasJYGvlEsrFAgo5W6ZQ+d7vxOhJAcsWtjA8SZog3HGSpqkCLdERyFiRev/qot6nYmpMimM5fJeJx6I8/17bWFCv9MTKaE45NBK8wmBQeky7UjsvoA3EbcZD6O+wW0+xmvYxG11hePsGvrtKFqAyrmZwWHP7XnlYTn0p3D94/BSnp8dotKvQsyaWWwe94VxA2x9MxOiaxsidwyKydoTtdiFTInHIDmtZunUcqH395gXmi7HghNag240rVGWlXIL2i3/qjIJM2QZLhYoAlmnB40dPZGwjZ2VhkduU5F9t+NJLT0JiIl1R0wHUu4oZ3LdBm5EbxxvD/FEiqxK4fge0+xwv5YVKF6sKFII2nWBgrsbVzmhL4fo3r7/Bl19/hc++/BzDyQSaQctPBVoKZoSiEy1viHIhj8NuC512B53WMZp1pgo0h6AxRCYpzKZC1L9+/Qaz+VI0oUwLCFx+ZquY9BknX+t0B282RarZqJRRyueQtdidYzs5GTMS82KKuak5UMBinJSuHK/XHr+dSi1JyaUTGtLe3XNpV6lE0imT302FMqn0IuHORUPMFIYR1ktsjpQ+gV0DRk3DspDNFwW8nMMQn9xgB3c7x2Y+xGraw2x8g9DfoJCjYTJ5V0hhtvVCzOc7DHsLaLGFTruLVvsAzU4dhm1h7fgYTta4vBwLaDlMapgRjo4qKFeo31CTCsuFJx4Unc6xCM+/fPEc49FAuStS2+wpjQnH1bU/9YvnMdud3CI5tCcR9uQcjQatLAtKjHIfT2V4LjGTuXMMVzJGdXEUaO89wVTRpVwHJZokOayIo7+lj90Xyqhgoyeueu870EjE5sRostVxto1jQl989QK/+we/h6teD6Abn0RpZS7MaQAZokMs7UJ2b1iMHXVVxD3stlGvVWX74/cDz0Xv9haffvoZ+oORoqYS4NJas1gm/0pNBgu7qtBpRVr72LbYzovmVB6KxyasCFg554HiF3a0+FkcwFWef6ehTQQzBL2YoZBi1BMd630vR6FT6MlEFJTM26URRcZ5RPCdmHGsV6JT4PgMKTECn7aceZph0CDazgpoab5Bl0J3N8d2PoS3nSP21zAzIYp5dvay4rpDjt4NNczmO/Sup5hPyU648jzNTkNy5bUTYLpwMBxuMJ9zBm0FQ4/QaOTQbBZxwDQijjEcTpHJmOh2j2Wg8puXLzEcjLDb0YiZuzODprL81P7CLz2LWWFzzJiHX3zw9EPRjBqMJskMvtxsglfcEtWottJTJn3z1OdAmhQqOZBGQToTJR1bxQ7I4SLyXPfO2dwWU572LtJKMafcvRPtn3xr33GbvXM+qHoaz6d48c1X+Oc/+L/x5vJKooDMycoezAdBq/S34rAts/g5UfkTtGdnBG9LmgGMJmRI6KD4wx/+CDc3PRl25GSsZRdQrtRE7dXttHB2eIBGtSzFHjty1EDIAOdeEcl8nAwDVWM8cIODg2xrUj/APj5Jd2Vhqq4LH2IfZFnyGimStm3qZBV406Chago1UyasTdJdVPWduhd+RMsjSk83cu6EjIpv1sJzc+HLORO2jXK1qrhUtpjZyve28HZLuOsJMqGDQlZDMWeIIJtdvVyeua0FL9YxXzro30xxe0ud7y3cwEepXoZmWli7IZabAIu5L8YhpLs47ler2mi3Kjg+PpADQUajkSxeuquzFpnPNwLkm+sB1qut6mTK4KYL7a/9xZ+Pa3VlFnxKnWznUFqeHL1gl4fcGD94EWWrkxWvRB/soYu9uTAJiQ3Q3gk5KWiTNDiJB2oEhfyoipiBROwUtNINupvSTazWE4Dvd8zSbZUXPtWYvnr3Bn/wx3+E1+/eSV67Y0tVS6KtTGEkA4jMyUXpzy6OJU2IB+enOD05wmG7JS1XMVcbj/D551+gd9MTIwrDpBHdAVrtLo6OTtBtH6BTL6NcsIWlUC3XlPGgAJ1eBQSrh43jYrXZYrlaYbWiBdFGwOTxvAU5qISvTZ0+Q3qJJ8GQcWAOpx60gieDQRFOYqWU6lmlQZHMp4kpNv+uiuQux86lYHWl2mcNoBiCDdZ8LculLBjSXrlCTlIkdp08ZwWfvrDuGjkzxkGtIJMJtWJeRDGUPbIgdSMdq42HyZjevgO8fP0GU+pvTR0+NGw8YOPE2GxYLyhNdd42cVAvodUqo9OpwbQgJxGRTya3TBqu2TzCdLrG7/3uH6HfG0nNwVk0XXeh/a2//pdiku5PP3iGdrsjA3CMCHRiXidjFlyNVCspJRUnYw1YFlMKUyIAFUxMMUTJn9iFphFTKZ7UQwmkVSShe7SANjljQDkHJpnynQz2Xk64D1glPE9lgPRE5ZE9S1z2rvH5ixf45s0bMU9brrfqaCKZv1fliBr1ScCbiNJ5NgBz3NPjIzw8P5Xt3shoWHHg8+1bDAZDMaOjO8vh0YkIqunp1T5ool6iICYxLJbZMuo4GOUg2xyj6poj1Wu6Z3OqdSlU2oZVt+/ROF4ZVScNAxpWUNHEz0w3mnV20irSTaO7imnxHlAVp4Y5Ob17N9qTFGBi3ZkAlqD1uCNxAdH6NPAl6k7nM8ymU0xHY6kzRLNBjUSFIzmasAeMtrG/Q97S0CRoywRtDqWcrYQrusHTH7DZBZjN1rjtDfHN6zfK/8vZYu0F2AUZ7LwMHIezhmpBskjtNKs4aJbQaBSlMFPnPcwwmQ7F2fzhw4+wXLr47d/8fVxe9pIRLB6L5UP7T/+jvxnTBfDi4iFy+QKWS47eTMWJeblaJwN2qmpnl4OApcMM+/siAMllpUqmVRBXg+hGE3orQVYi1SNoU4dAXYlWCNrEqEJgmOZkSVKmGIh7RVYKVsVcpNprTcTRdLEeTsZ4c32Jr1+/xmdfvsBoMkPGYCOAul8VBVVBp6Yd5JApMbqgd5SJo04Ln3zECdaGHM7huTusZciPIpSBzFfxOp2enKN7SDugGkp5A1l6rGusqLmASOLTOyzAZudgQaAysq75ILnP0Ww6qyR29eLYoglIRVNAZ0EtA0s3UCmW0Gm10GzUUKkWxR6IkTapTdW5YPw99qXE2TtdzAqgTJ1I6ksn2tCl3tg4qpNIvcZ4PMZyNpMdtMUF2KihWqU9FH23qKNwpSAzECBnaihkDZTtLIrMg21ObpiINBNbN8B8vkJ/SLXYjdQU14MBpustnMCAFxhwfeb5tPksol6pSHu7USuiWOLhLmQsKH2cYjC8kZTw8OgBdrsYn3/2CjfXQ5nOpWtkLhdD+y9/5d+PaT7RanfknKjbXh+9wQiD8UREwSSz5SYz0jLKsquRs6XrQQVTpZgTLpKHaFAoQZGIyu0SHjIVOMv8H7cw1bZU8kAZOpEcWIH2fYW/NB9ED5GcX7bnjat+nHkqlVakX3aYrxbok0l48wZ//OPPcNMfIYzJIKjDQdQErPI3IGglrksRxJzSFyrso6eP0W01BYgZ5uieJ8cF0ezNMrJ4/OipzDN1u0eo1diyVItUvBJIAW1VZF1tHCw3uwSwCqzqYDgWXqqNraY1VMHGRcx0hXsVhSdkIGrlirASFNowymYFKCqnZeVP0PIADmn/sisnrI0SPckoDycjWCCT9jEyslgm8zn6oyGuejdyxgRbaOViXua6mo06SmUGHy4gttcoxHGA0EMmCmBlYhRMHTl5qFSG55V5PlM0B9PZHDf9Ad5cXeHF61cYTpfw4yyC2JZTd8gOcOiyzpqgUUelRAkpp07o1MNRojmms4GkSxQnMTLPJg4G/Sku315j56xRLpvQ/ov//D+MyTXSRpx/+Or6FuPZXHycGDEotRN7niSP5c1mvsfKtpjPoVkrq85Pu41GrSoXgF+nbbm4vqTCcJnWUD4ARI1MvAo5nphkJBMJaVqh+vB0PEzE1Uluvd+LJyPAX5eiIw6w5oj1co6319f47Isv8e6GLUQaTtDJj+lIRpoBQvDLCXfkB5lP0iLeRylv47jbQrtRQ71Shk23E59kNwXiQ/F9ePToCc7PLnB0SEldBVlbjdwwpVrvHMyXdBykN9ZaBvq2PMHF8bBz6CPB95IMIJrkb5NdSZi4UCJs1jRlpLrdZHOC15MCH6YFjLAK4DK6LnWAcieUgpktVU6cJOcpiK0/w0FGE4sjpgiThbo2TJ0IXL7ubrspXgRMj+i2SKqOnmC0opfBS/LANEamHxePSaJugcZxpMtEMql2POJjvd2iNxhK0Pjh88/QH88RG0XAKELTC7CyZFjKKBXK4obIXTprMSDSW5gT4A5cn9ZMWylUOV1Rrx5iMlrhB7/7L+Q0x2azAO1v/+2/pSqfTEZywNv+EIs1Ve88z4Acmhq9eS8X5E2PIcR5rVyUCEVBL3M8/ptCEQKXVS/TCdFJynOo2SflK6CiQeobsE93pdK8FLSiYtqzrb+TPjI8U2okiqNIBNGr3Qa3oyFevn6LN1c3uLwdYrnhYRdWcr5AMrqeTMOy/SoUT+jBNjKoFnNoVEo4qNdQsLPQqFnd7cTSnucEPHn8gYD28PBQjhglmFhM8obNliuMJnNMFmxFbkWx73Bui6orpgMUfOoEK5kApQ8lk8Gbz+tJzQJ3q2atgu4BuWNKKhXlJfNZ8lD9X+atBLCaIFGglYM60ilfgpag0iAuMfP1Cr3RCK8vL9EfjbDcbORguQcPjnF8SBlnVUBEDwMCVi0M8rvchQKCAVoUyFGneuQjE/oSfblTWWIglxPul6kHC+E/+vRT3AynCLQcNIN2nhWYWZ5umYdF90bDki4ipba0KSXXQ/BatgYvpAH2BLadx/npEyymO/z2b/wAg/4A9XoB2r/1b/8loa2JCUYERgl+lq6umhpR2o6kiCFlpE594Y6jwTI0keBxDKLbbuHs5EiiRKVclISbN4HpQtLEl2fh86lIqzo1d52KRF+Qip6V4CPV+KYTuHuyRy4DgpaLnT6rUYCt72C2WqE/muD1u2t8+sXXGEzmnMiTaEsajXUhVf/qOCdOUlB5xpIiRDajoWRbosgqctExsrGIcT2Zbfrw2UcCWu4snHblxsGZLRpbcOr0ZjDEdMFowfMemLYwt1QlIC1DeUiGnKzDrZU0mLMTeq2QywlLcFCvCoVWLTHVsiTfVu1fZjiK75aJCTkai3Q0bfd5TZMTJrl3SdeLC4WUV4j5aoXb4QA3gwFuOBLOExGzFmr1Mk5OO+Jpm6PkjyD1HaVAS4phOTgvHQ2NIuhRgAwjr+8iE3oScfOWKQuMO3cTh/oAACAASURBVCuZktvBAJ99+RUueyOsdjHCjI1csYaMmZcpYPY1KJ9ksDFFLkjO3YGdM9Bol2BkI2y2M/FX67ZPsVl6+NEfvcBoQBWfBu3f+Dd/QUGH1S7V71tPqCJxmEkO/U00/gllJbBTx1/JWa2BbCnMbylI4cQk+U6O/JJ8J2HPVaiM2JRZRWoSp+5EMiWVjFqn8jylTlLb6f7Uwr7OVqpmjgWJ4kaTStwN2Vp0MF9t8PbqFj96/gJXvaF0bqjYItfKWp10EHNhOYuWhzqHPrTQhx4HsDMairYpR3sy+jEd4sHV7YM2PvroEzkAjyJzjtBzQIpk/WA8xm1/gKvbPmbLjVy/gIYfBKzMipmiNaURNWWTci24KH1PGh28TmQtGGVZJ3AXY3eO91RdaWVGx+ch98xrw4/UqZI3XrWElbRRNV8C5TO7XNwB9oYC7iCQqYJas4JWp4JigYUXdxwPvpeAlgtFQjubKupoUjlJl96xlAJ6DjKBCyNyUbQNHNRqQoPx7w4nU3z9+i1uhzMsdxGijI18pQHoNrYOFXU7sRClq40qhpX+N1cw0Tqsolw1YWQDGSkv5atwtzFuLqcYD2dYLefQ/uxf+BlJDxg7XT/CeqdAy6N8CNrUZohbvHCBCc6UGxAvUiBdMtPIoFQkRVPFUbeFB2dUU3UEyDx1Wg5K5mHLQXrSeTryokCb8rySn0qEJag4eHgfYSWi7mkQZCGESeQ1aPwRw49DbFk8bba4HU7w8vUV3lz3pChbbem+xzSBdkks7rgwPFF4xYEHje7UPI0lDmFx5snIiFaBYzOkaihv/ERA+0AaMOQ0qZ7iaA69Ylk1E7SL1RYhvXH5+sQ8T4mj2fa15ZRzZWfJCErGpVopS17JCFvkHBlprcS2k5FWhEbiHaYWHa+8mDWnZs4sKlMNg5znpTQdBC25WaYCFHAzPXh3fY2d70szoVTNoVBm143A4bm1NP1glJUkVTpecXrmsEwocFIhhkGRD49NdTeIdwsUrIwUr7ksT7/kGNQMb6+5eHcItCwMu4xcpYFQMzFfbYWdur7py0mNAS1N2VyJY6kPKrUs2t0Szh4coFSy4e18RL4BLSxgMlrgqxcv6HvwsRINxRm4QYwNRzY8Kn0UaOX8WGkrJgKOlOsUFp0xK1HUapCKm/QXZX+PHpzj/OQIx522RFwm3hynkJalBA11ao6S4SZUTSKgIW/IC66sQlN7IEWRqdyWGgQ1XSuRVrZOBVoZsQ58rHYOxvMlbvoTvLvu4eXbK/lvn6lJ0ilThYY6gSWiiS/ztNiHzogb+nLyNyc1OF5E4FJI/snHCWhbbRla5LY2mU1k6I+z/WReyBqQsSCPybEenjcmB5HwbIpkx+Fr5pGc9WoFzWZNrhmHArNs2FB5lXDJyuhN5bDCdKd2Twy0d34P6mRHZYSnNAkpaJnPsqhhY2M8m0p6QBYhx7QtZ0C3QmgZtm0p1aJDoUpDhAim8k5n04TSTF20wjIAwPviuvA2c2xmfVhaiFajITuGT1slWt+PJpIaZYtl5Mo1FKtN6Z6Npkvckg246ov1EiOn57INYQqdx3PRDk9q+N73L1Cr5aT5YcBGo3qGKQuy3/sBtD/zyxexOMnETIA17DyaVJAYJz3EWHo/di1jNNK+TU5upForOTQvtQYib8jIcXLYFdA+PD3Gcbctyn2mCWIFmrD7d1acFGnI2LoqzkQsnrAGjLTi4S9n3qpD5PghbWaCPtEuKgkkIwS35RBbaThsMVmsJcq+urzG7XCM6XKDLfOpDE8rJztBRRNbqYy4rqJ3mN+GvqQJBVoMmRZybCwcdvFxAlrmtJZtiZ38YDzAN6/e4Pq2L4e2cYJXomzGlDyWk6T8fQKWh2XQL4KLmA0DumizCCqXi9IBI1VIVkD0tRJM7s9wUEs7EXslFfu9kfX9IYTpyDkDBOe/2NmkJoDHK7G5wX9LANACBBlX7EbJPAi1adKMw5COltCcPEk8aSxRJUd5Km0AOFpOLy4aa/CgkmKuiCyjMv8mz21bz6AbMRqtKqoHDZTrB3BDHbf9JXqDFYajtTQh+kMeI7BDBgUZI0fso3tYxk//zAUOWnnsdksU7BJOus8wHW3xW//nb0P7s798HDOiBjFPOSFRrwDLhx8QzByo2D/bIDmpnGClswiHzRh07+x4MtIvp8Hu2VEXzx49wIPTIxy1qWgv3h0cnU7hyqpOj5JPWAIZOUnEzAysZBx48gmjyP3xnercr/TGKl+ASNrMvAHM5UjbURo3nM7x7raPy9sB3t0OJHWICNrkyCaqmhRoFXC1wFOg1SCAzZsq2h52u/jo449VesDuoW1i46zQG/Tw4utvcNMbYLXcShGWnpIoPgxkCwxTzVNpmuTCJPPbrTraraq0aPft//ddI9Pxm/0xnH3zkvfF8/ceasrcQ+W3Al7f3xtzV+c0cAzGibfymd05Lgqdju4Uq5P6YueTr3tPrcZ7TXNljsuMRn0MRpfShClki8hSH0BGiIfluUswRjFnbrTqqDYOEGlZjGcuhuMdBkMyVbwfbzBbrBAHOURBRqzum80cnn3URbvLIj5EtVLDUfsR1jMXf/h7P4T2ywJaHoDGPEkToHoBaZJYAMygJNymmMimHa0kj2R+GSp/WCW2Vt9n/pe3DBx3Wvjeh0/x5ME5Trod2QoVf0tSOj0dW/GmyuxCPVIZYtI+UFqFPfG3mv9POkiSMvBwN2VFSdCmBDvbqNR7zlYbAe7b61t88c0rDCczofTU+1IW8sotkVHXlU6Q7nuwOFHLAkoibRaHnS4+/uhjnF88EL9V0zaxdTh+fYsvvnwhXcTNlv4HTIFUESNGIRS2cMSah+iVyWs3ZXqi1ayhUslJKzy1hUoBu6/FSCNnem2+Pfz53hxZkvdLJBW3G8W+MN1Kf4/vWUaWAgdbf43VbinsB3+GCi0jq4DLE93FyvXOwDoUY+XZZILrqytMJkNst3NRxdG3mAsbUh+oI1Gz2Ui2+FqjgvrBgRgsx1oOs4WHd1dDvLsmaG8xmiyxXYcIPFXf5Au09rTRPSzh5ETN15ULVQS7GMObGbQ/9+dOUjNDBBFFHkwTGGk5sMcujzqhhd+T9oB0tJLD2qTFpAb0UnW99MOpVUAkXOP3P/4ATx8+wNnxoQxGkr+lJvYetIoo3wdtakqRWhmlYpC0KuafUzpTZR3EdCIFbWrnxecg3cP8nPntdLWW3JbtXUbEresp7pQDlswBo0BWOb1TY9+VQsOKY9g03DAsAS5zWgHt+QUaBG3WwHq3lNm05xTW9AdwXWoPlONkKuSWkwqzFqqVCrqtllCDfJDPzvJYeHFruT8QOnWN3Pc8EDblX3aEq+S696KlfRDLNUuirUqrUqFSmNjhsxlCQ7uBiHhkB2TTg3oSccVRLj3cltgd5NGr1Cz0ez1s5bhW+vcW0D5oST2joixVZHNkNJ5XoaNaLaHZaqFSa6BQrMFxYzlt/PJmiJdXA1zfTjAaLrHb+CromRCBeLdbxofPTmU3Mtl4yWSR1UvQ/vyfP5PdJj1+nkWKShUUYEmD8bPnMTIRtCoxJyzlWPeIx0gqM7I00orpZhSh06zje8+e4IOHFzg/OZaePjs8NG9jXqs82hSJnQLyvomgVLwpY5B+n+DmTRHbo+SQYq46CpzZjk0tYWUh8EKHETauJ/ntda+PL75+icsbGlPMsWUOZBhCwPP30/yWRYnm+zAJ2owOm3pjy8KRgPYTBdpWS/K/5WaOy+srPH/+OfqDoVB0ZKOUpltNzbIp0Tk4QLfdlgjLxUv+Wnr8tJzfO8E8jbip2D1NC769E93RgGlre09wlC4AKeDkwOvEkT0R0ae0ohw84tNhZiIW9sPxCPPlSrpnBK06AlZ5Q4ijDe2SxMeWj53oNZrtGjrtpuiRiwVbRnI2q6mM4zvOEpZBF++CHHnA+a5qlT5iWXGa7w1n+PzVNb56eYNXL3uYzxzoGR4fxU3KQ7tdxEcfn6HVLEogaVRqeHL+IbS/+lc+ipnzUBImlT3HGyRKEQhMEWh4FmHnEAAsLUluU6ShVFrk9hRldW8Ax3SBBVq7XsPHTx/hg4fnuDg9QZdmu8Wi5G8yUSC8meqX3x0YJ1Fb3WxZTEnKkJ7iLXwGR5bvjoCis7UqqHiDZYhX4UUdWhzFUsWudjupaNmteXd1LYe6zamtMNhSYMOHc1OezE4xt4XPtmWErJYR0DI9IGg/+fh7OL+4QL15INrT+XKGy6tLfPb8OQaDkTrvIRn1JqdK1uCgTv6aBWkH7YMDVEpFxX7IuA0PwlDv6V6PcG8qnUbXb4P3bpQpka6lp+dIc1Ns80kp3oN2f1xJ2r68ZqEadJwtpoqyu7kRSmyxWst7E9orcVOnr4Oc2Okp02leZirCTs8PcXLKo586KBVtOS19uRyj13uH5WIight22siOHDQbojlgTk85AOmv19cjfP26jxdfXqN3O8d6zb/DhRyg0Szg8eMuGvUctMhFp9nE9579FLS/8e/8UizSvoWyrSeQlOOMktcxXWBA2u2ogGcE5srjyeEkpPnmGWkTwXYabQmsBLQfPaHT4jkeniopH7tkpIFUpCWToEYQ7w41TMyQJUpQi+p6qoDgaYHQhO8lYKWrlBjMKdCmJiAqE1Yhl+9FCbDJV8ophOQqL6/w4quv0B9P4dGHVsCt5qY41EfwRh5ZhBAmqLk1xGXl+PAY39sDLVfIdDHD28t3+Oyzz+REIHUMlMqV6WxzdHiE48NDkT1KhM3npUOoFpdatOrExlRAo4z49nP4FLj7Ob8av0nea7JIUyNmea4EtALudB2LO01yCqQsVKZVjkwT8Exc0nY//uw5esOB2nnFtkp5/kpTSKap7ycsqAg7vzjC6VlXOms8mZwaAs598VRJsgurxYzzjWjQKqleQatRFaGMnaWQKcbGCzEYrvDymz6+/uoWL17wGNi1MDN8vlariGqVHm0ZtBoVXJycQPsP/r2/Gm939IAaykw8JzRTJ3AWKkwJWJgRtDuXuS6JeaYClmrJkoyWi58cISEDefR9jtFp1JNIe4EHZ6doNeqS96RdHXVmASttNhzULZAjiOSYzcRinka/tBuKIxGTkCoSaiixuVe2QqoYU26MadtR/ZO3jBQYO2BbagiWS4mMnz5/jmsWTgG/xw6gMjiWM4A9V5wDuc8LaHXlY3DcPcInn3xP0oNasymvlT6xtJJXoB0L08HUhSdYNhs8Feccx0eHksuSPSGDoMbnE4qO3GpiKv3tSJtu7zIPxwnjvUI1bbIICBNbJf680IAC2lRJp2qGNM+9y3e5o5JV4AmN5HG3G4m0nz7/HG8vLzGdL7BjTsgGAyNz0oBKFMkSFCqVIk5O2jg5beP4lAdJUxtLBoqHJ04wm46Vm7frocgmSimPVr2EWoVCcgt2jhPOFrZbH73eHK9f9/H8+Tvc9GZwXPLHGvIFA+UKhfoUxOdE1KT9J//xX09AO8BqNZc/yNYmAxVBS/bA8ynSjeG4kEfAaCvpAVdhejKj6p5Ju4/6UACHrSa+/+EHQntdnB4LDUZxhbh2y1kCantUDoKMvEokzjkqSvmUa+FWnXCStQSwVD4RtKkgQkCbJrLigZFMAKfa0mR4UMzaZE5/i5ubG9nOL2lvudtJUSbzWnKqI0GrHpwTt3hSecYUuaBiDz4RaSLN3BiFGKFS0I5HE9ECcPbs5PgIR4eHOOp2BbwsVki+i4pgz0UmHZHZN+BjlLxz3EkMN9LDtNOoK8FVDuy4P+vhzuxvz8dXRElJ3vttJ0ZZBAwOLLCos6W0sEfHnjf4XPTIUynKJEVITFnur7WGQsFGu135f+h6kxhJ1yxN65jbPJvb4PPsHsMd8s5ZmVUIqaEZmhJUUVlDF9XqbgmEWCDUjdTdEhJsWLBkg1jUggXr7h0SS7qLEgU538wbs4eHz+7mbvM8m6Hn/f7fIzJpssoVd4jr4WZ2/u875z3vYGvrBdvcXrFCKWepLPxlVtvYg7asUavbAF72eGzx0JIVsjC3kpZfTmhdzSHG4E5eWas9sPJd107PKvbixYVV8ToImgSQ65skpy9kRhf47/7b/3Qh18A+MpCGPK1wx9ZUzilFENwUXoIrWIpX+O0cnFObY48b8H5aVt5YKGTbayv29fc+sadH+7a9uS5SBT+gThQRP9y1rAvMS5XhQXHczJb4vGiK+ADJd0D1ChDPJC6Zjri+LhHZP3E1VXo8Bn5lQ8YpjXxabP7xyMp3ZXv16pWdX11apdmwdt+Fo3Di+sXBhwnfIBoIWwST5kBQ6uSnT3AExwreO2mbDbu4uLDnL15Yu9VWZvDa6qqyBVhGFDyesaA+4Djxdx2pRe2oVrPvvXn909I5mzuerE5ELwHe7+39QmQJ4QylfzPKymfNyVDQe4B/GxrTMsf73uC0MNUYxEgg/xajuetr/bMRa1YOKL3XvhQ7IKgul4tJnLi+uaKhLMtpG4E4g/0olkZtG3S7NukPDNZHJhmxbCpi2UxMjLpcAuVHyNiu89kPh2Y3Ny179uzCrq7Ia+hZKGpa7c5mI7u4vLHAP/2n/3DBUID+aNBv2cX5sTWbVZFIdG2rEQe7XVLhDkZzG8KXECvNqVxdm+AXDxzPsIwr9rc27Ptf4Gu7K6cVBHE6IUT8oGg5dFwSlp+4MhiNxUW9r9QUXsFvQhWxurKiUzYr1ljIOdXoBHF/rhS3H1rEe42cI0a7/FkgLSyBSB88Oz+Tcd3F9ZU4uJKjePt6+jeGmTAy8WDEwgyei4DiVMFoNzY3XdEGAlZvNOzq+lrqUQp9Z2vbNjc3tYhY1q0QFUrAzyzCmFe0vhZOAxQnqzeI+e/PQ9E9rLNdgX2I1fJ60e75VE3+G99J3f/v3cLQtQi/TTzSoc9J7imbOe26/YHdVxlYLxT79ObtW6s1W07KzzbMmxf4/nIaTwRtOZ+0NQSeKxQtlkiYmTi0YdAb2ow17ZzYJiBEk819ODiXEqKQRL4TsmgcFpwTso7HAWu3ZlYu1+3k7Ny6/Y4lU1FpAU9Pry3wj/7xP1gwza2uFDT5XV+9s3q1rBwCJkvnXetaAgay/oihhqEMzT1F66ApgeneggFtE0SZo70d+/J7H9ne9obb+kRoKVyh4Vmq09yj1DFxw+pvdsgTaGkvzd8zcKGK4Jrl1GIShXUlwaWHD/sjicORPa2ZV7TulPWMKrDFHA2t2WpY+e5WgX/Hp8dWJURO3gCcxhCSIblH5cuaYP1qQeViabBCG7a2ZvlCQT0tIXEYeoBbsu7c39tXEEYu5xyuOV1ZzUrJ4XmVOYjQs0SVx+/7k/bDXtWHmnxDkw8pm1rAADw+2ClRU0sPodoPnOMPBKc+AvHQ+/oqag8S46bBgAP0AOXK6dmZfffiueJM6W8Vhii/EDfMQRaPRBaWycattJq35WLOshDJ8SbQmhTWoXMT4ucMkXNGXB8t4Wxk0SWzLAHUMcynWb6ELMbny4reotZsde3s/FL+wwyBcJVfvzm3wH/5X/3DBRP95saqJeLklnas1eRDuLRGoyq3D1j5s/mSelsofgO+RkAfAQvM6V75clc0LwaDt0dHB/bkcN+eHO3ZanHZIpJnfACii5nhBhKuerYxaKigtdXqyC5azkAknbZSsaj+kI0alD16ZpGendHWbzwwKlpPyuP6Pm9/v3CMLqzq8UfFQJjQtzfHL+2+eidpirxmp5CrQyIgJ/A3iCZsiVj4/lAsLXIESqWSLRfyYlxBRBmgXIaEEo/Z2tqaWhlI3mjqfP8DR6L3hkS/RXKV++DPKzzBg1F81tsD1Of9tx+udR2dyXu9niTKT4L3V736PhKQvj+l+Xf++tf52rhT2N025OeOlI8A0nJ6cW5nl5cazhqttkMUNH84To3CQZJRy+XTlsmlLZ1NWiIZs0iULAWMDGNCfKTSwFsWzRpeyBNHIsflNxo0MdtoE5JxHC/ZIDrfN07rbo+Dpmdn52X79levLfCf/ed/seBUgEpYKlIUSzboteQeWLm/tXarqUBfWPj9If5N0N1gggERUbSkdtPfOpIz3rAU2CcfPbWjg13JV2i4l8AjZVznJlv/+pJ1/mSiOCDelNv7ilVrDbUIDGylFZxgVm2D0yuTVvGLNyy0gLfbtQcPEUaePRBXvI/XwjXFDA0sV1b1A5SxLbu9vbDj4+d2X7kVM4zIeHp4fLvicUjYSUtGkjotuu2uOASl4qrl8wXL5LKafPGmpZWAYkgbk81mNCg6ApEvWX9frGphvNPxAVL2+tp/XdH+5lrbM/HznBU5sYNYPgk+dL1xOOJL2b2B1Le/15LhNxUgfhaYm2MddgtGLxUxc0WrJfjr3dmZPXvxwsrVisOgPdIOxCmMN+BTJ1KxD77iygRDb8b7wY2DKw3nlMjqWplPZdzCRpW2IRoKWCKMH1rI4hG0bwhO3QnNIqJe79jxyaX9+CfPLfBnf/5HC6zGP/nose1srdlyBuLC0Kp318LZ2u2mVWpVu4bBRFPtFS0vjNxYm4eVn8sGLZ3J2s7OroYQUqlhdyHHiYWDtpiBiM7fp9k4v0v1gRhHoFYlFghhHCraVrtr0XjCdnd31Rqwr08nMYqDQOOFHXtVKVm6BH68K47Q7lapjq6HDMWpFLgxsAZC90/0z5Wdnjy3u8qNdYdIuqdiu+HyHYsmLRqOWzQUVWuARyoMNnncEkfFBxFjJU2xptW6EPTMCUub4JuZ+Fxhf1DyT1DxYz02/Idw1MOApffHQX/+ltBBe+8TKLXE8dx/1GrSG4MBeyQkv5142DZ6va2PPEhQSS8tXzF3gkKBRJfHe9HqkFR+b+/Ozu3ZSwKk77RhlIzHAY0yiMMnAf8LetxwLGjJdFyqCGw5C4WcpYTLOosBtWt+iqanipHHrc0tHjJLRUKWigYtgc8wn51uR3IYBnZyemV//Te/ssDf+Q//9oIV2+effWpH+zu6ysPBhfVadQHDFO1d5c7O0Rbds+brSsBHfyPyPCjCHMFgQC41n3z8qT06OrI9IC4mfVxR6ClZs8IM83PDguGHTRY6fPoWSdfv7tUeoFcjM4HvtbW5KXM34BGuDRHRvWxWbc/gO7BoQHHrKXgdw8nP63ItiFwCQRGElnStUrm1i7NXVr5nO9aSbIbvzqo6HI5baCkisgtbIMIqeCiIy8SRJxyOqcfN54sqZAZFila6Qzm9OETzYRP1waDlM68ER3k3gl6PtwTwCUL8M/+k9a9woQ6+IYrClX1dicNomRU4cd3uwlE+XWyqhyJ4p+oDZOb305B4+fPkCO+WS3wulRpc4TP77vkzxTY5kxSnPRNt0vOodf4VeIOZxZNRW86nlVxTLEEKSspKiXbJv2XcTYunLg0OBotzQyOapE1A7QsdkgF6OnTKksXczs6v7V/91c8s8IO/9flifXXNvvz8C3t8eGibaJ8ScRXZsNdVKnS9XrH7yr3d3N7Y2QUbi5ajvXnsLz7kYIg157Z99cVXdnQAs7+oXTQiGElBvB7UEZm5KuBQoRIdyGijXCXZr2b3lbqkGDjccLU8ffxIEh42Kly7kpRINeHIMpyk7sRwrC89/16wxof933u8kqBm2pGBjCGurt9Z+f7KqvU7mfy67+mFwysX2JnmYTdJVjADGpGraPgL+RU7PDywra0tW6Fokd/4my6fbSWLUv/n81x4vEWGCvJhw+SttXhlXPO+Y43Xb7psN3djuHBCb5jzeviHmFFwcIpXiIrz/3VaPPc/CDEPKlVPgq+2ApYKyl19f+fOjo1qremWJ79+9iu7r967U1yZwO7Ul+P4aCikh00iPFVQgATQVo6AFbwUUup76fn99bv7vKADOBYcTDII8BxyYW7SBYT8KakW0pGR5XB1cWP/8v/4vyzw2Q+PFjhkf/bJZ/YYayRMKHI5S+CgNxkrVLfVdifu7e2NHZ+ciBiCrQ7TJo1bJBKzVDKrQJGvPv/K9nf3PNOHkC3mcAJYsbqUbV3sAX7QiDNHmyH7bmg7BTcA5ICBjMEGXPajJ65o+Wt+cHc98va7oqWv8gnoDzCPb4jnTcX+aeWfLvw9LQmvi4K9vbuw69szuYHLLFriS8SeDHzONUbtBabT8C/mTLcoNOAifGz7+3vSjCUp2g+gpYdhSB5o702T5Ukggo5TOj+YPnjtjn/S+r5lrsXxJN0ohz8sWs/X1/mteXls/KrX4FJx+CM0kHoYq2Awt+WWz5n+PIoWkj2CT3k0IdhEa9ey69sre/XmpVWq9/p3Wih5zDxCm+l/VQ+Y2vFzAGtFlgRTUbjpTEK+DUr5yWblZgMxnoEXNTU3pDJ94R1zU6htHCpQLxiYWTSCIiZu9Wrdfv3L7yzw6fcPF4RqPDl6bIe7+7a3BbFlRbp/CMv9bltXKadQpVqxc/DN8ws7v7y0dreraCLyC4qFFdvbObCPn35q25tbYuLToMupxFsN60MUrgjcFVIhDMZdqzZqdnZ5LQVtC2XBYCQNFQ4uFO32po8cRD2s0RW/YzP5i9uHw8SdKN5p+yG26RetOyEm1ut3rNGqqGCP3z63RrPqaf4d7qzChbElGRA4L/8dhcsbm7D11Q37/LPvqYcHUWDg8HtO/8/yEYwHOsQH/F9+Nt8g2Y9I9bFnCsnBd+8XfpLRKGzbs1KSRsx537p2ycXa6//cNehaJK9IPeKZe2/oSr1/4acL8Tuxucd7luIcTdx6l5yx8t2NipZcXpIenTkz8ng2ahNN+XyeKloOY8FhAYtGl5RjxvaMz3N9Y83y+bxz5Fxa0intvCAIDUeLR3IS7pqw9pDhTCU/oifm4Bt2Bxb49JvDBRDNzuaWgu0Odpn41221ULB4JCJSND0gRBLwTU7b8/MLe/vuxKr1uhSnsbjnuri1a08efWSb65sqWv4gnEr8olWkpu4mYJqgc4YZ0zdV7fT8SuG/zXZPkeuA5gxfTx4fqAF4AgAAIABJREFU2fYGyAF2PREPKH9ftPqQvKvKP9kerkJP4Pfh8OIPMzptR33r9Bp2dXNmL15+a9XarYYKT94re0lOW//EQpQ5GVPAOKLHbX1t0778/DO5pRdLRfENpLjwNPfvByzHgfCHMv+hcUXre5z5psiuTXjAmz3YTielwlxwY3Hzu0yd8VB7KHCvL3YYl3OHlAWrQ6o1PPkxAt5p7RAYD/Kaod5lpT1SBi9mdZjkdXptffb1RlUHV6fbeXAUBz1xXF8nk1I0AapdDD+Un0sizZKWV6WVgh0cYG9P4F1abROLg9EIjRowV9Si4YSFAuEHL2FayyXcw8OQpUK6bQOff/9oAX0ObJUT8vHBoe1sbMh0Q4wkYausc6faJ9frNbmtQHy+wym73tBQlkqm9SE+efTUtjZxX2HCJiWRd4rm3oVVcIXQDzPxO7hrJPXmu7NLxazX6m0VSjaTFcz16OBAToY41zCZu4/OTbr8vxP+vQ+H+xCf9E/cD09YfxqncMaTofUGXH9n9vzlr5QjpqxdXbX8WZCfvZNW/SS+ALgFQYeM2voqRfuFHRzsy1Ydq8z3ReutPB54rh/0lR4/1X+Y/FPSuYH7BBhf1uSKyiH1LgRaQJ+YYSEhHS4H2OvxPfgEjzJ9eabNzoL1PYnI9fuOJCTpzdgVKFwP+BmEfNAeULz8s063ZW2+2i2xAdVfe+2XU097ur6Jl6GhwBZupbGFgguLx0O2tobR4SPFkC7nsup/Wx0vZHBIseMLkbMYhRvEOQc0COLMXN/DL9zA5988XtAcZ9MZkZSP9vd00kJuyabTzvlZ7HWadGhn2Ls39MRRvEyUBJpxTbDmfPzoI60yi8WCoA4UlhRsb9ARBY50QHo654wCzXFuzSaBv7cq2mqtpYLBwZGH6GhvT5RGjCsUIO2N2A/EPGl93q8oPyza3wbzxSH12FL8Pm6PwQih3aW9Pn4m3Lbba+oUgYxMC+NyDoB5+FCIXqKI4X7FbW110z6D9bW7p60dWK0betxj9f+Xp6Z1qods+OvcB/aUV7SuP3d/tl+0+msXWuyYYUHIRxE5UAIn6fXq97wvWPmUfeAbrCPEcxAfjQay1+QzabXB4zu6+sGxKVoR42WkQSLlUBFLg6H75+8fQd8k0CXvkGOmLlDnLT/LVBGk0ciSrazk7dHjfVvfWBWiQK/OEI591KCPLVTMcmlyMBi6Mf+gJRADRic2zjdLwYUFPv3q6YKNBSwkDMjwKlgrFTWM4XiCDWYykbAkMhm0XTbXiyLdr9lsKCmR4r24uNTT8eiRM2gDRsvmMtpD94fYQF4pgK1SA6DGPDerEDrcAXv9kd2Wq3ZXaVi12rJQOGbbmzu2t7Nrh3t7Ig6zJcGszceFnFmyg3X84cdvC/xi/fDvPzRj9gczFg20J9X6rZ2ev7HraxK5rxS1GQqBEDCcuI2Sk2XTHrA+RWGbkfX906cfizMLA4330V3tbnXrzJW9a9zDXbWSlU+us3NyFvauBFwb6miETtbkivahL/a8x3xXHmWQqWgpXn8T6Fvhe+2BZ1/Pyag2wfOuhY5IigxRpHeVsnrWBkHQg556WfRyDFwuv9gtRNzWjEHQRQm4gdFLENchxLXOHIA0x20sxYfAw2FpIT3c+mZJFMZ4HAvWufV0qk9sNIR6mrRift3yuRXL5YoyqnamLZj2jbQYonUJPP38yYJekaJF0lwq5rV5AhNNJ1OWTWelbcplc5bGqgeDigUr15Y0650W6Xq3dn52rg8V/9Z1euLVVeGWTKH0Q2dEHZHPBRnHELwt63tjEzSdLKxW74iKVq22lYh4sHdoB3vwcHf1ALFQAKN9OGk9VphK6gPH8Q+B+of2wDe18MB5H2xngh9NBlZv3tnF1YldXr2zy6tTrXnDIbIVPIdHFS5Fu1C/Te+ViC5bsbhue3sHDjnA1yDqQqNZWXIrQIIRqcWDsChh2ix+XuTkTl0hHtpDhBLka/kZeEQY1wz5RQ7eTR/s3GUce9zlP/jG1u/HUdf3+mD+hybU4NFsOe8qt3Z2gYr4wu7vyzptOX1di0TBLhyuLk9ib9OmzA1XxHAEohGyh90Xi5YluCjeEEtvCkrgr3DjsSXLZGMWi7MVZW2O2fTAIEkxKyTiGVtf2baVlU0rFdcUuEdeHO0KvS92rn0YiIefHi6kEsU/Kpu2HC7YuDiPseuJWalQUnQRnFCu/GIpr14V2XW7VbXy9ak1a/c26GMLSsMcsWQas9yC8Eacr8H3SLmuNas2GPeF82nlmclaIVvQ1NjtjqzR7Ful0la21+Ojp3a0f+Dl8aZ1RejqkzzHOa7ow+Wp+NdkN/in7W/3uP4g5hSuBI0MrN64t4vLY7u4emdXV2e6LlnRivfrTfAyJSUFaMJJyIdFZGjRSivrkjgnvORzWgS+pLDwvmiFIAsBkYKbavfvedA7vwY3bQlX9bMXfCMTbxCDw6DX6Sk03DWjBAlnVO15JfiIgzOEcEsF303RFzjSo6K+Pb88se+e/8yub8/lKUaPz6kmiNJrS5TGKZz5vWOj0AYJEGMWj2UsEcM7l7ph8sf5EZJ3TsEz6SQmeniX8T3gdXBSQ+zvSX7f6rVERcXokHSc3Z1D21jfsZXimr4/5tMN0oZALtp16w86Fvjyh58vOD0xkMPqMZVyBOtOu6OTMx5NWCaTs5VSyTY3N2z/YNfyOGWHA9ZuVuzi5Jm16ndqmIE8mD4pVjxv+e9ZzUK8wMS33W3bLID+Z8nCOt0ztppftVgkYaPRwjqdkdVqXSX4EVhysHdgO+ubSrYG/oBiKA4u0IxHboYyqC2Y520FNc9XNfgF+tuownsEgZ8Xh5g7Oz9/o6K9vj5X7x2kaL0oJcdVcdcrfAszJnYGw7TFE1mLx7nuSBinjUoooolbir9myMWzl4OBQnWr2/fuh741p8snhqv8nnLpVsHOvEN+Yh5c5gLznOIXZYnjXnhsMm4HJ414EIy6vDEvg4F0yn7f6o26vX332n72i7/WICr2tFwXHaSm4VatxYOg5CHrwQ9ACQVx3gElYuOFjIisCixgc7Za2rJiYdWWswX5l8E9AL6aTPsKtSP4rtNvKkiazdtoOJEN6O62V7SldRVtpzvQVu7y5tIq9Ttr9xoW+I//9PcXqXTS1tdxgiYzNq43FkJzvdawu7uanuiVlVU7PNy3zz771Da31iwaDVmndW9nx99a/f7Kg8V4ggiLo7gCwu/abazSm9p2wY53cY/Q8ZxKdTW/YokoBF/C5+bWag0tncrbR48/sb3tPVvT1cvP5DymwKOVvu0l28wnRHy6E0VXsRzLw7qqOXV+W+Xrtw/uVHNBb9V6WblVl5cnSiAHJfGLViei3Pb8mClcYkh4JEssZJM5a1O4Cl4Wbzoj5AQ0gQR0ipdNGe0WqTfOpt5d/5IC4QAjbRoTvMM8ORFl8S8rTGcLilcuDi8igfIWeu08Nk/+gkJ+tYIZnauiayMc+iDXNb3eiWIJ6k2K9pX95Of/yq5uTx2n2Y+H8tAKD7N46KkdYuE+QvXu3HPgq9iXcquEeY0J9aRbmwe2vrZjpcKGZdNum0mLN531nQftoGXdfsOavaogtV53IK7H2sqmrZY2rVTasEg4oXnnvlq188szuyWzt31vgX/yz/6LBXvhXB4BWcoy2ZSeVOzCK/d17Xs7nb6eou2dLfud3/na9g92tOXode7t9NXPrXxzogTrwaAr3wBfYwYUNhrN5YaNDSbJLqR3KyopQA+T/KBogyL/Uri5TElFu7O5Y8VcXqeUNmr0U0EA8LF8aJXQMnQ9IoXqn7BotFx/6eTPfuEKynoA4t1en5O2WoXJ9MouLk90VVK0tAfCQIFuPOdtd48HbTZdsvEIa1SzzgDAH+K7wxB5ENnesWyAUqkc3mxW2yDimpAbYWbCbcPPRQ4aRQQvF5Y+tEBuKF6LtGaxmDvFCdKD7og1kXpkxzqY+BwLLKpUtM6v1kF7Dh7TA+pp5VDViuvRaqhof/zzf2lXN++c7MlHKuQY9L479liRHszmZuGHaF9FJTmzbKyqKLzlHPkVh7a1cWCb6/tad9Mm0HbOF3in9W04asv5uzOoKxAPFh2tBeGLDGHFPAdjUsF4sM2ubq7sqnxhN/cXFvhf/vJ/AACx2WIsf9B8kWgeNjsmt5R6tW3lctUuLq8tnUnbD374fXv8+MCKK1gw1uzk1U/t7PQ7u7qicJFQjwXQ09sGgySlJJR+gkEGT00o4mI6uQ5VtAUi05OKqpxOIN9ErLi8bk8ffawgvuV0RsZtgOrQCwkdJk27Uq+6OPURpr4Ry7F6TiT0YX/YIlCk+tC89sFNvY4aqeUGRnW1Ozu/PNZQQp/HkMlqmtMDa6Al5KQYDWvCx/kxoKLtDRbW7HJ6kUDp+MIUEyR4dGKQaID/gBLzGjzTiqGn1+VhAEIUKYVN48WVVYgM6KPRYzZAfh4Xn5iMMmTnGJ0kIuQdRB3BHPm7x/rSsKY+05PpeDq0BwIMWKpw2ZluPJweT85e2Y9/8Vd2ef1Wkznv8Qe1+hurRn8zJyTOZQg6EEOjha8a4b0OqjfdWNuxnc1D29/7SCfucjYv7gF9LQruMaftqGP9ET0tJ21X4c20emTaLedY1qSFSDCoYZ5Hi3B8+soC/9s//58WnFx8AxCeDOSGFN5SCZsvgsLPbm8r9uLlG71Bj54c2v7Btm1ur9p82rbz41/Y6btf2bvT76zeKCv0l6adcLRYDOVs3rr9mVzyOr2R3KC5TpmJ6fdWi+QbJHTCAtjHIq4fenL4kW2srMsXjAUC9DQohf0xp0Tdbu/LIr3EgjHLpDI62fiA+bB9eMuXn/g9rL9k4E3m92grBm+0WVVfd3b+Rnhto1kXN5i+G36qHGCWHHIBow3KBT14tz+3egcXGxRU7jPmV8mNpN4o2d42SThbUjOUaBnSGX140Be5qunzkeu8fPXarm9utDalsJjMYzGYZEkVuxCcdMoyDLCplDZKDDhObeR6WhFlhFi4ylKf/CCncUR7JEXdftdq9bq9u3ht3z77v9UeTCYDzSTi0zxg4Q8z4m+uy6F/+iopX//s5kQddswo+WzJtjYP7enjL21n+9AK+VUHC8L4Dni97ZThr28DMPxuy3pdirej17CcK2hWwKoAJ3VYfwxjZ1dnFvjf/8X/CJ1c30iJ1qGFxRJxy2YLFommbLGIWL1BVuml0v64npcLGTt8tGOR4NhuL5/b1eVzOz//TonSrPV40bEY+qGUJZMl6/UXdn5xZ+0uwWdJWwoB3Ac1qCDLwc6828Pnlqt1w7bW9+3RwVMrLZdkhwN7CDwYgku9VbW72r38s7get9a2bG1lTe4lFC1tAUXpc1B/OyjabxHUOmDkQShxp2WV+o29O3tt3377E+XiAndhC0SP6LLSHFqBiyRbsdFwYe3+zGoq2vd9pojZCvAIWY6Fzcqq7Wxv26MjrkuyeLGGcjcCRctGCNrnt7/6tZxq2t2OigsYSy2C9HtxtRiFrDNeLuSW1S8z8BEewumq1ugDDsKDxkwyIse1wJSP10sc09X1lZ1dHtubs19ZpXatWUQn7UPP+r498HtZ1TI9tPgY3knrgR/eglKfPf5loWDM1tf27LNPf2j7u0+tVARlYUsa0YJgOhuI20wrNBx2JahttSr6gkjGTEA8GClBgwHLKZfFNoCU87/+5T+S4XMoBKN4bvPAzOKJhBWK7IcLFo1l5b10d1/TFFerV0X23domc2xqrdqp3d+9tavrl9Zo3Ntw5PBBVN7AIOlUyfr9gJ1fVKzdnSjJG2Nj/GR58tZLqxYNJazbnVk4mLZiccs213dFvlnO5PUm9dAs3ZXtvlIWGF6p31u1XrVkPGlPj9jA7YiEQdFiXky/6LcDHyZBahPlgfcgAwwwGIFACGp1anZ2/tZ++e1P7fr6Qr0mJytFEYITrBaBmd3Zrw8HM+tw0nad0NPJO93VyTlHx5mIxsSZoGi/98nHwpxFZpc1VFibJq7ps/Nz+8W3v7LT83MZiiAwZBvnPAzYueOIndRJW8DPtpC31WJJ8qNMGoTCSVpoZeQj7MFfInV7iAShL1LbttpWrlTtUoEhZ3ZbfWOtzp0cwBl236st3jMYneLE8RrmMN1k4uL6Wo8dqr/Q71PDG7D5FOf0Hfvy83/Djg4+sZUSaUDLkuJgAcrso6XBFLl5R7VTr9/ptrbF2JaX0+rluUUIWanX2zaazCxIe/lP/vE3Wi5xkoSQOUQjlspkVLSFIn78ayq03mAinmvlvqKnlUzVwNLIJuOKtVtXdn93aq1WzUZDp5CPRU3XfzJRtMEgYJeXDcVNBiNxWwpjHT7VSbS7emDJcM76PXqypOWWIVWvSmsFewwpT63WsDdYaYL11svW7bXkT0AQ82cff247W7vasNH7gf9yPas4Jb5zAL/f+zmmEytQNwhRtGCUGJawtXv58pmdn7+zu/tbpazE4liphywgAogTcE6nCxsMptYdzK3dR7PvZfd6imBF9i3YBLkBDZba119+YY8PDqRKhqDEcMnA2uo2xZj79a9f2NuzcyvX6jpV/HwIyWgkOwk40+oYPX/Otrc2bHNlxVaXcypmChdRIBby7jW7DRuaL6RRfH6VOtjsrV3f3oucVG/eWm94aYNh1SYj/CVYX9Ofi3XhEdq9ntVLo3RxTyAvDil2/GP3sPKLpFBkKowDtlrctq+/+D17dPiJra5uas0Pr5YHYzwZaC3MRozIKzLNqrWK1WtlG087FovPpfKlDWVtfHLyzjrtgcViyxb4T/582dEsPclEJBoTxppdzluxtGrr6zuWzRZVuEAy9Rp+Sz1BM6NJ28bjivV6ZWs1biVBJ+acrIBUKqKgM3pUIibPL2rWbI8UtBwIL9lSdGbFXMGONj+2dGzFBn1OR0cASRGYsVJUe4GbDRmpL1++squrC2s2K7pOeJfWSqv2+SdfKoCaQshksl5BMAC+9wGgTpXS4vkr+FQ8rTTVK4+ERNSAVs5P7ezsxE5O3wgRCRJtGXFbIRmMQEtW0WJwsbDuMGSjsYuPcutZ8FSlQTgL1PlMGV0/+OZre/roSKFvXPWgAWCigOvkyT5/9cbenl54/rlD9f0ukNqTHs5nUoBAkMYxfGNt1TZXSrZFohCFSxgh4SYppC0MwfysOAKR8YXKeWCXtxV79eZUGRQIBXvDhk1mdzadNGxKOuNsZEuBmQXRfnkaN+lPXYE42MyX2/gIg+Pdu6L1bhn2QNNRwNZKO/bVF79rjw4/FvcY8zkoihBpMKOGgFNtQvyvWBmyFGF87YaNJh0LBAdWWk3ZR58c2FJwYm+PX8juPhLOWuBHf4ShpedlygkhnVFIJymZuVub+7a6BgFm1cKs1QawvQZaAzZb99aon1qnc2ujYcMW84FFggvLpOK2UgJUztpSICk3vJN3N1att2UjimtJJBG21ZVNe7r/heVS6zYchKzTGYsETpz72vqKAGsm82oVyxziPm9lKDIcMqxMNdh8+vQzl5quOE5ctTE4SzpPVR85kNUlpiDO6I3WAGSAd5qCFRnEs10nq+r84tRevn5m5btrG08H+jTwokX7D6APlEefhU1UfxyWJ4TPKdCQ5xLT1PixwaLAfvD9r6XCwOKzoNBoVBictG2lwVCwx6dI2lG99lzfvxR0VvvcGpLMz0hCk7hTGW65rG2VSraxUtLDQLIj/lpo6bDG5+GkjyUD4q7Wsnfn1/br52/s5q5mI2iWs75NZ5jEtW02GdhiPjRbjES8dlo896Vdhfp5F37iJ8c+TJ5er6uHlpYB/sE0aGsrO/blZz+0w/2ntlJCVr8sojzEF8xh7uv3dnp1ZueXF3Z1eW2NRlN2olOEAwuKNm2ffO/AEsm5le+OrdNu2Bxa6B/8oZMpIYykV5FBkXoYJ9/mCVlf37atLTzwSxYJx20ymbv1bOVaQ1ireW3zGfv6iWWSS7acS8qDPxHL2GIes3YLZ5A78Qv8kOVoIm6rKzv25Ogry2W2bDyKWK3WkQkau/F8IWPhaFQ4Hfr3MqdDs64XC42OwQLUgAUE/F3cX9ZWVgUzMWkjXfZxWqZihh5RIr2EGD5UHlBgNA0pBB4PBppeb8s39vr4pV3fnIsYzjVGD04fpfYAG9QhXOCADab0pq5ofW6sTlrn+aSTFhvM73/9lX30+JFOXYqWABI2T6AF9zVI8Df25uTUnr081jUeDEe9XF9XtMq3gJZIhpfSGgPKqC3lXOYYcQEETEMugvYn37BwSApjdH3X5aq9eXeutJ/b+5oCQLT9mhPo3JPnxXxG4fblKwvBhVaB4hU3yWs3aAt8Na7k774hsDeYsYcJBcgIgyS/Y59+/JXt7RxJJMDaPu5xV0ALrsvX9vztSzs5e2fXVyRIdtyOg+3qfGy55bjtH+ERhkUBh1XbWq2eBf6jH7nNIsOF0tu9//Gz+JNroQje+Mg2NnZtpbQhIgNmbuXylb15/UurVc714hPxqa0UopbLRIUlhoMxs3mM9B6F84LXIkNn9RgMxSxf3LKDg68sl92y6SRmFdJL3h5brVXT5svJP7DKmSjGh6IaU7BTZ8YGUTwRiQsDlTvh5pZtb7A+LLjJWpIOh8e6/9alJkLpA9ONIraLOqcbcq2Q+AyHAz0ct+Vru7q5sMvLM6vW7hW7BFwEqwq5PGwvXCSV/TpziwrZNIkL4WBdelFSf/Ck/eqLz1W0JJ3ncxn9c9oThi5ul8sbLPBP7Ke//LWKaikcE56NXk1DjrRKMxWufg3MLUzsfTAolcn25pqsRNH4wdLj1AVa4z8mnuripmyv3p3at89eWrmCR5e7aWw+0td8ThRT3+azttliYEtLhIbAY/WlOq5HdomXPizmjAi5W/zXjOogEcVzbdU2N3aFAqEdzOcKmjcYaiEqkTp+dnVuv3z5azs5f6eeFsNm/hAn9pxbJBqwZDpoq2sp2z8oWSAwsdOzcwv8wZ85iuZEPNEHpt/DJMiJm83k1Cbs7hzZwf5jy2byNh5P7a58Yy9f/lJD2GRSs3hsZKsliLz+Ben52CrwDDc9nBfZb8NKYvu2aetbn1gyuWGzaUzQGuYQd7U7Ac5M8BQ4ewGmTJfw7STVkpFAcp7OtDUqFUuKTALMBwIjl0ttghYTXOcDcYG73b7edIo2kUpYPJUQFiv3F0jeU0SPfWni8EO4uDgVO61Scb5Ssj/Vz+MyKYazoBzT+dn8oqVwGUr00CfjKtpPP3pqhwf7on5CTJKvl+QtC6WTE4b86vit/c1PfiG9HOZWrmidE88Dou+1CXAhhD3NZpaMxWy1mFeuxe7mppQeG6slIRds9iCkXN3fK9vr22cv7Pq+opQfEXeUvgmN0BXtYt6yxaIvYguKAcn1pZpwJ+yDnYSyhTlZyIgjpM/lM8TCcGJZrJAnty2Kaam4YulUxsGRS/Sz5IjV7eTi1H767Ft7d3FmrVZTyZhOSOhZBAR4OMlgSNvjJzuWSIYl/Qn80V94RUv8qe9E702CgjgWJj0P/Ni93UP76MlnViysqcB5Oo6PX1r57p31epcWXOpYNoOfa8DmEybogJQPTL7qi6BMsPZbIp6oaPHkhiUzuxYMF2wyiclOtNXtiA1WrlxZp9/VdQx0L80WB4MkJE6QJxnM1G1xgHpAEDhpsZlHYcxWyg/ewxkQEhBNPyeuK9qkpXIpiyeJvnQKAE4mZNGc6FxhQHxwTS8uLyXoBDIivUZLhlnARoSrYD49RrwJXouTiuubwVfRRdHT7u/uqE3gBCRvLYKLiqzzA0rI5Ap/c3Jmf/OTn9nF9a2hQ13olGWO98ZztQc+p8ARXPh7tHxkXKwsL9vhzrbtb2/Z3tama9ESSWXj1jsde3d5ab/47rmdXl4pdnQynlpYoXaMqCOzRd8Wi64FbGCBJTabLBs87wjPtceR1j3GF/4w86SFg44YlINYVShZKU+b4n+tWJqtpscFoR1jTc77enx+aj99/ms7vbwQVk7gCIMgMV/OU8EVL4MltlrFUtY2tooW+NHfc+0B6l+ong+2qd7DzcNM/1fIp213Z9++9+k3wtwommazJUPh8v07azbf2nxWNwSpIFqzkZsmI0EzkuUV7+r5sEbCGYtH1ywYWrFZsGDTRcamE7JVQ7qCm52m3dydWxu/XE2uXEOcOm4l6xbjqAqcLy3DDlRKsMpCvqDeFgNk+lwUGfS3fPDdbtfK5bL6cU7VCJyLYs7SgqCcQlQFJ+TBGTVDigYTxtP24vJKX61mV+tcl0/hrP5dug5DiyNGwxsAj4U9hwM26ov8Mr1m0sFTLC0YFoMQb5BrT+z88tp+/PNvJfIc4LytrDB3PzuM2RWsvj7gytI6EEiXSyZsa3XV9jY37dHujm2urwkbZTYg8O6mUrEXb4/t5PxCoc4d9v0iznGiYaYytECgb4EAvwK7oRZwBHUGUO8QfABwlySlZ6jM2fJyXrkLrN5XCkXBmbz39LFs9ji1HNfDaQ1ZDh2fn9mvjl/bZflG1NbplKKdKFBRPxMvH0KSZOZLVijm7NHjLXfSKqvWZfM6Aw7vpPV3zEh4M5mo7Wzv2Pc+/YGtlLakVIU2hlXOfeXcKtUXwmwTcaW0EwclcpSC3LwHQKrKCBr2lIp2ushZsx+z4Thh8xlMr7Bwxe6A8IqKOAYuVtY5yAh28ayQZJ+vIcAFDk8nLhtWJ246q/52fXVdlEo2MZw4kEWq1Yrd3d3bzc2tzpfSeslyGIEQ/4nZnEyR2fsDgvPnuZOBW4V+ikCQu7uqTn6KdupFVrkDyPnrUrRuBZtSplpG/AEwayiKMMLg3LKmxdE8LrkMNwpq5O+ev1IQNaHQFPKC/swrWnfLOOKQy2PzWLULMmtnFgsGLROL2kaxaI8P9mWYgjsPDyWITWc4sNtqxUXbHx/bzU3Z+u2uLPuxNwoG8SWmYEeuaHEp925IpPM25+KKAAAgAElEQVQ+ScYT+iqcOZ2Ga72mVPbNNW64dVumUHkPYzGhBfAswFoJ3WM2KFfu7OTdib29OLeTG14rOsORGwYXZJyhwuWkDdgScn3Jm3jfwpbOhizwI4pWlo9e0Tqu9cN2xzGoyL5a0g/26Se/Y4X8ho2HU+v0hlZtt63WuLZa7bVNxjWLR4kcdQUL0KxFkht+VczxCOnlJJQXbDJLWrUVsU4vauNRwqYTvBCWbDwbW39MYMXIoRmcfgxAWOkreonv7SAhRG/ipE5xtUbKPNKJCXEdE+TdnR3bWNuwAtacFrBarW6Xl5f2+vUbWUfmS3nvpHWDG30ZxcY1zt4f4wl4D0iLTt6d2s9+9gu7ublzimJMShj2FFjiGGWYV4BQxGJxtSAMHwylbLVoCfiCVOPsVRNqaXhgwpHYQ4vw7uJSLQLhJg9O3Dpp3Wt9EDp6UJTLc5sp2AQAs5BJ2+7WpnIuDvf3bGWlZPFk0uZLsNKIX72zN8dv1fJU8LBot2w2G5oFxhYMsU53mixd0WoLOCUdhEC/zooZjkcyhe3RmrRy2yhWVtfUHqTiCbWDDJtApzxkqA9anbZV6jXZq2KNenF7Y3etlnWHCAigtDIQopqg5QPmW1LRBhZYrXqW/0tjC/zp33tAVHTK0iY8FK3H2cTHIREPqAiePv3KUsmCrshGq2v1bs9a3ap1O9e2mHe0CYtGiBx1bcKHRcu5yD+TYVk8ZrNFwlq9tDWbEWvUFjYcwqhKCBycc00Au0Bqlt8UID5qCRYaMwsFWdeSu04tovpEdOg8Uekt4XjSJnz6ySd2dHhkm5tbOgFhUrE2ffH8hdXqNQtpd++ScqJehi177z3s9lfgMySl0uD3Hh+/tZ/85Gc6oSjUeCKpJUxMGn5+vrE1Gi6Pi1M74mVDYLuvYpXxnhdAvZirfdjEeLmAGiQlZIVs3eN35/bs1WspnZe8+CoXG4XA0hWtA/w92yX0Cwv3FZ4vLBlxKeo7m84IcGcbdfSyhWMRJTjCbxAx//bGLs8v7PaWQ6dso0nPYlHsQj35tyA7WjDMoL1bZInhMikTvkKxZMUVbjMykFesuJy3XDqrmAGXNIRNEu0TvrddK1fu7e3ZqdbVODFWGg3rAzdyOM2gtFK4zj6LJ0w2svrVWf47Hs/cAn/6FxoM3ZDDRDx2p+6H/wtHGMZMV+3+3scWDqXsrlxX0l4HDc+oq+WCLYYGysIXbQKF60xA/dHTnbqyuYlzUiVsMMmraMs3cAAgqaSFUS6FWCsHLQJ0hlVkJCLFb7PZFGEYIZwgOq1unPgaMrhgrdFENDecc775+mt7+vQj29rellAR9fDZ2bm9ePlCVk+K+1JQdVCFxpSLIfLjR0cqKHIFwHmBvVgl/+THP7XyXUWuipncshVXCHVL6vTHRK9chn8xEr2OomWlDJGb09W3rxSDIRi0Qj5r+7tookqWTGVkMwrcdfzuzH7+7a/lazZXUIczhkNiBL1QQhs/2p5hRUZ0LuciNF9YGM5EcEnS++998pEd7DmhaTqTslAkpP670+mIEgkH4frm0m7Ll1rcELFFC+KeCZ4Khmh0b1ga4dods2w2Jzy8KMvToi0vFzSEZZIEUmMSCO2SG5GFDoYsfWt0mnZ+fWnfvXhh7y4uxK/uYKUkRQUYuhNTstoW5EWuB1eDTncGXNcSSUL3x3/XFa2QAu+k9YvWlwkzx2QzATHyS8VdsfavLsu6zrg1cCTBrHgpMDXMvinwVIqp733RymMXlGbitizRaMBC4aQtQiXrdGN2ez22XjdkwXBa2yBaOWI8Ie+wVuYNp7jIYahW63Z1Qdp3zxbQBmVa7F3PrJexJe31VbQ//MEP7cnTp4oFReN1fX2jk/btyVtJTlzOgy498XvBE5GuP3nyWNM+7uX0W9XKvR0fH9tPfvoza9Sbls+X5Aa+XCrK/I6fC44E7pIk8uCkKAkKLUc44gjQ4MX9nn5WTr6NtZId7LEYKVoimVbR3lXrdnwCgQb7+FuxmsbcIsrAgB3l1tEP9EFvwnYJxnCe5koW4quUX7anjx7Zwd6urKX4c/BHA7XAd5jgZfpJvHprtTtZu4JPw6hz8B10R27FtOWXGSTzMotmecHPDz0SBIZ5gZU90ix0hVJOEG+FgpaIpj4suqq9PXtnP/vVr4RJs2RyAS2kzVOsML7A35G/O3TIb9r9tHvHi15Y4Ed/6mXQeWx08FRnsu06Jw4zTsVCISxGUSyWtUF/bjfXVQXxEvzL76OXA9OjaNMps3SG3tUdhLrBOfEZ9rj1wTAjZqFowoKxkvUHcSvfzK3b4azAxM3lMYCf8qZkpQSAXxnTBNpqduz68k4fcL3TsuFk5Di09F7YVA5HIoiDHnz/d35gh0dHmm5xFj8/u9DpwtXY7nSVXK7VawBv1JSVCitiZT15/MhWVyGohwV/3TM8vH1rv/zlt9Zud211dd3yhaKll7O6tnEur9bq8taFUJNOexL5aEwrZdhaoBzDfl+tEaZ1u9sbtr8DDJa3aCyhomUbdnp+ad89f6lfK42mdUdDhZK44BZnEPfA1n6IZvLmCNQZbM9mU/FuaRGA2xjMINnAMmMYBG0hiougFDi97VbdyuVrOz09sfv7OylX+KTQd/GA+lvH5WX4HWgJE9puiXMcxpMiapEgXxGdiL7SeTjpWbPTsJv7Wzs+fWc//+47BWtD8XReEuTXodZwnrV4S2jYli2jx+f1KtEpUOYW+OM/eX/SilI2d5FIcuiWjsosmYrY+gbivZCNhpyIY2s22NmzIXJhb8jAOUH9UzZL0cZdD/twygKpeTQ+hrVQNG5L8WWhB9W7oHVaIRsOIf26YDamTnxgC8W8PuR8flmwFv0j4b/X5Xv72Xe/tOvyrUdYcdIPDDk4aem7Pv/8S9va2ZHZc6fTFVuofHen9By2UU7PxsMVkiRktbiqkxY9HFAVqYSjYV8y+bOzU3v+4qX1egMrlVb1MEXjMOD6ehAazbbgKxIJYajRQnDSsuoEPgNTpklkg/fo0ZHt727ZzkbeLRtCUfEBGu2u3ZTv7e27U7UJx6dnQhJIBucAoV92LYL7RHWNe+EobvjVfsqWSJuMhC2bTNju5oZ99snHdrS/a2srJRVzFOUEAlb4xP2uddpEBtzZ1eWF0n9ub291CKytkYO2ZdtbmG5Dq4zLtpP3JeyFPrMOp4XAnJP/o4DQ3o0mfevj1daq2WX52k7Oz+3l27fKKWbUUpGSpqRTGZ6GU1a4PA3P5wySJ6eux8Fg9Rz44x95Sfb6x/QwAN7OxtH3IcUpZn2zAEHLGvWakrZHQ95Ad4JzAvB5cNgl42aZtNly1izlFS09F8Rp4cBOn+iwWwownrTBOGbVStiajZB1uyEbjpwwj9MJFSdtCUpgemr+OqNTLG3VRtN+8d132qI1G02RXvgsZQo8Gul0ffr0U7nV0BO3Wm07ecfKsK7NGqcWDwcfPxsdTpVSnsjMDdvb21XRsm2bjIZWuS8LdWDqxYYU8kcsnpB1JpsyTu5efyhfW1QfMNRAEGShyQlJmF6A2wc7pRV7+vSpTtqVIgSXuIZNiDid/sgq9aZdXjOQkXnwUjaoHDz0tfqZPXogResM+LR1cUsWt1R1+cRM8AGTufU3X3wuK1f6XAJXsLyirepPxtYbQIBqW7VSUdHyOq+urtQaHOwfynyFxEmMo7Gkly0/knIGSzxnwZKBp/S15MJHZITSty7SqEbFzm4gnV/aycWF1VotL0CclExnETpVhofzBZNfmTRreoVe0br1uNxm/uQPnWWpUiX1hHLauv6JAl8C7sqkbWVtXU86BnRsloTtAgMHzMZzs9EMpzyzVMIsnzZbzZqlKVqv7VCiOZQ1BBIsHXhDoSjGQ9YbLtlteclq9bC1ewkbTcBknXKVvoLrDDofVxvJMngqsKIF22z3RnbN3h6n6vKthiDwWF5DbrlghwePZXzMqyP47vKSE5ErHG8xGEUuxYfIJaA4tjcrpVXb3WFAcssJkAmSt29vbuz0DFZbVzgs/TCgPZor1sP0WxQsAwtf8piV160jzmDtJC7sxobMotfWMDSJi2hOEcBTJc+i2e7b3X3TTs6uVLTX5Rvrj/uashVoQuYvMepe0frpj3Is1GrWO3H1Ic1sY2XFvv7yc3tydGSbkv3A6UWahJp4Kg8vNFp3d3f27uREJ229VtOW69Gjx7aHG/saYS8Zb/Hibehg0Umo6txtdOLjt4uebzaxIfkWsLlqFTu9ulSE6cXNlYjupGRO5qiQh/J3m47xdeO/8z14ndDSVaoLG/HVloE/+4Mlr2jdi9VVTk/CVRMOWSwVtVQ2Z8uFVb1Zulq7NOo4hExtSIQnRGMIIpy0CbNCymwtZ5aLm0U8IRzJOH7hsoVR0YLnxsy6Q7OrG7NKPWKdfspGk7hZAHxPVHl9oKSAw95aw2eMAWg5aylO3ERWVvfHb17JhpSHCnUrlkGZbN62NnctncqKmUWx0a+1O23nUyVbS0B02EwQtgH8Exo4IOAwyEE0Z0vWZQV8f2dnZ+zJW+qDpbcaDm3Imz4FiCdgJC4UgoKVaoKTjyDl0JLipMgHhouwu72tdoeeEL8zSPjcWqy5u72JVWs9u7i6Ex/hkg+6U7PeqMcqxStah/hwyIFKOC422CZoAkRuBQvbYjJRmPSXn33PHuOqvr6hfF64GWDHDNH0tmwLaQlev35tFRy/pzNJeo4e4Q+8Jb0buLOQJtbnXOOQ671ER0nVPdsmf9UMvo1ws1qr2cXNtV3e3tjV7Y01OlBUpzYmm1dFy0bTS1kngspbVfvbP7fSdaJ1TtLA3/3DyIIXzTgl4p3XH9E1xRIJyyEYzC1bPJnWSdvtda3f69qw3xMBheC43nhiA47doOtjc37RJs2SzmBauWMULUGIHNHyJKRoo2btgSvaWj1ivWHKhuOoTdRb06OKeaDtCEXF07+cz9v6+pr6ynyhJBEi6AURSz/96U/stlyWnDmZzFihUJJ1D4Oiixlt6ufGDVCtAW7TCCmU5YXWiijTtKyOwHkh4SRicRsPJ24rdvrO6lic4s3qRRhB/+OUBLuNReIaShi+ZG1k4NLIZUgqzIr3iphTBn3JpLZuSHmQoHBdU/iQimoN0gvrdnl9qw/65v5aa20gIuG1tFraFr73+vIL15nQuRAOmFAreTI1PrJHB4e2i8hydVWYKvo3igYXRIqWE/bF8+fiStN389ppk5w1Z0bLF+HFWuRwS81suoQ8HRt7r5Af2G6u/8YzDDcbMFp4w9flstVbTT3ouDI6mulYAxgt2/s0H9k2O9jM9zNTb7tkgb/4o7SMpIjKUeiDzMUcEBhLJi3HE5bOqP/kTZW3KqFm/Z4UDLzANqRwPEZxx6OnTZmVsmZ5UAS4CEEXVwqTDKk4kIbwW472sFm7b3Z5TdGGrT9K2nAcsdHMDYRiznP6T13hMtQAboMRrq2t29b2jv6aJUD59sb+z7/+Kzs/P1efjU0PpyxDDtRDWgdkNXqjGIw8HTTcVPwInGUm2yxcq2lHVmxrY1P7c675ZqNhb9++FeMLggzX2pDBSIC/2xS5go1YhGWFMnLBfpOWz2bFPZAbJV5pCU7ksBuklvBz4AuVMPxcs05vao1W3yrVht3e3dnFzYUi7gfYbyq90Zl0uCT3D4Yyz5SAIUdFO51ZIZu1o/1DO9zds/3tHa9FQDgYVtuhSNBOx25ubuzN69fiF29vw6Hesq0ttF159bK89y7hEYmS8yweLya65v2elFZKbYtCE3GmnFq711VWGxpDljsEkPA64E0TkeXSKF1bILYcnwu+bTLnczxld8R7Nqj/4E/WFuCHM4RtM5K+ga6WVKRhgH309RhAeMkpXH3SXOEAPZwoka/d7Vm13bLRfGSRmBm+c4Ws2XLGLJdxGzINa1KxOjxYMBjDRcis1TW7vDSr1kPWG8VsNGVzA/zl4pdUrHO3+xba4znJENf05OlHtrOzI0gMC9Kf/+Kn6jthY9ESMMGHlsL6gBX9NHSCOlksyeeV7VlQ61undnAnLoUHSwwOAythhjR6+devX4m7wPcCfSDdnP6fgnUesWDGbrtGO7O+tqrlAQnk2UxKioWIFg3etS6bJ65EGEZYWWJnSuIhAylke5egeHlzYbd3ZavWqlpi0NPKz8yDMx940L5frwLmZhaYzS2TSNrW2obtgYpgmr22biv5ooWjYeuOkb20dXvgfknh8hp2dlzyJGaCsriS9xmE+bGGXKT3ZDIg6Uf9QXFyMHDiwgkRYw7UZLHQDUcQDGtc8GE+g9EU7wOXXKOFkCxYncGIQADPBhrvNqEkIlq4nVjg7//xzmLOUDIa2Hw6UjgDOn+YQUFMjBk/vdUj8A1XrmAcKS4XNvXkN1Wu3UnfFksji8ZnKlYQhOUcLDG3veDBp2j5laJVSuPcrNE2u+akbYZsMI7aaAYHgbPYJZ8I+l8gX3E2kjI3nk9l0HF4+Ej28bt728IGX795ae9O39nF1ZUAf2TIFJGcZpBST5FygEwgfHQnOY4vGIIIT/XCRsgOw8Nsb3tX6MNyZllbpJcvX2pg4aRlrTyQDRREHRdUzRd9LT5l9IEk86yulATII5FhnUvvycTMwMKq05lXIH1xhtMw4IOhuEKz2fkrFLCKFeq9jKzhTxBO1+cBlFmys4RSRrCilZylp1qE6dzS8YStl1Zsd2PTDnd2bWt1XTJ0ZE2tIRb+TW3HQGDwqGWI3Nzi515RK0ZvjpIX4zp4yRQsSA1Fi48t62t3UnpbSg4bmfcFNeU7K6aOCPYMwH6ug2w8YbPR0yqDwsNq5yAktAXuM3LMTM/alb/98z/YXYAfTjlpp9DTGHzMhaiFl4xaWSw5MzOKFTc82TryAUFomATUL3axjxx2rDOsmQX7lk6bZXNmy8sQrh00w3uok5atWADRnVmzb1ZtmN3dm7U6IRvN4jaZM4Rx0jrJihMKwvRx2VrOh2uuNxeFJ9ll3/vsY7k53txc2cm7t2JjcXpQtLyB3rLaBYv4Bct1LHVBUJGiDwsKJQVOtJo8Onwkwg0tAictRVsu38lyXQMEWxwZ/0L6Bp8lpqkg2GyNVSdBebLyx4jEeRRwXdCDYzYN0RqSCEI/TCuwswTSCocTFsXsJJ4TLRNRKQgFWbygJe/ekcpzp0GHD9hxNODguv2RTiqimKZTnbQ73kl7sL1ra4WSZZMpQWjVbsMqDefuTlaXzAPTKYUO4igEVMjJWqvVdFry4DITUKiu2Lgl+BMdNxhyjbPHcy2mTPe4Swg48R5Svf8uRs4tnGQo4gr3AU1Q+4bLomcWLU61t2z4o7+zs9CLE+kA/dFMHghBTgTeX+AEqdWAc2KWTee1suNkii5FLLoIKdGwN55aq9+yaqtso3nLovGJpbJzI0I2mXIYLu/mdOThtTNsl8zuGmbVZsAazSXrDsI2nkVttoh4BGjPZBh5jmdp6XJ4XS/HdRwJxtV/ffPNl0IUMHs+OX1rv/jFL+z+vuKc/DyfWOVsMfTA9vNFezJAdu0BnE2uIJAAiDdQGh8fPra11XUR4eGfup629gDPKP9AH05Q60wKlpOZExbhJaSYmBYi7gPEOomejULAUhM2Fa3BeNSzTq9ptUZF122IXN5E1rLZFUskcipiCE29bt9uy7f25viNBIFkvDEc++sGTjYKVzx5YMvZzJZTGTvY3rH9rR3b39x2/mjhqPrKm9qd3dUrKkpOS+YFijWdzehBoAUCbWEIhT/NwAbawDDm8snc+MepSiVqnAe4EEnAS+gU+cTdbn6IiBATsiI4FUVEdOGEMk4eu7ZBXr46uLiVvQeBo+z3/+1tz30Brjx2PFJ5SzptgmH4w/j7oLebL1omkRammWDQCUXUJrR6Q4HGKCw7o5rNg22Lp0ZWWkUg6ZHAeSM9fgPKinrT7OberN4O2mActuHEfc1g9/Am8AFI0AcGqCfoYX3HwyTCdSAqtcI33/9a6YDIOE7PTlzR3t0/mNI5FS5fXF2c/Fyp72NLRFD3Akx0Wswwwlu2/d0DEctRNrAahruAAI/DRZwF0e9cEJ7v34X0B50aPFpOWD4cF0Dt/kxlHegqBL2AWMIHhDN3XUF8YJsMMtFY2jKZkmUyK/o1EopL4wZn4BYj64szOz55I0I1GDQ2q/BmRdmkVfCSboq5ZXvCILazZ7ub25ZLZfhorYmf1+2FlWsVFSNjDpg8W0iWIhQscBWONPyZRC/5cid35rnwOq00dCK6uFdHZXS3jxzPvdvNl0Ri/AHlEzJRJIhFFO2QG0g5IB35fuCd5gxnDrF4iAb4d//NbdUwBYsCE1oaX3Jul1nYVEc5HzinTT6bt2wqp8LN8veQDea8AQOrNloihTc6FetN7y0c71lxlT08wb8UrntRFGy1OrNKfWH3tSXr9EI2nkdtPKNonecqb4JnV+KmRgYxigkkwW1BnHfrLKy9+DfffGWF4rKywM4vzu3bb78VrqrT1YuUx8SCk1aHAkXrxRL5Hlz6oM2F6LFXyqSytrWxrV/5QAl15kTiw5PZG2ZwyYRlsCzKF2Tlw6pzOZsTFzcedR+IIyO9j1J6H8rH4AFRhGIYyuXmtnxhrY6D1NiuZbOoD9Ytn9+yZDKniABOoma7oXyvN29f2dn5qd3cXFuz1RJ2zGUt0+OQc+LGLvXp0SM72Nm1zdUN+aNNh2O7q1bs1fk7u69Xhabws0IYJ2aL4gRRoAXhhKWI+D1Ogeu2YW73xutjsPSKlkYuFNUBx/dzpH0+K89y1Pt7cUtCOE3GRYiPxuAYcxPS+jmobDgYyWkTDJfFjXM1n1ngb/3e1kJ9HdUfAvAn5xSDCgqDouUHRXrNLhuzt6zlM3kr5UqSL6/kktIo4eRda3RkuXPfKFutc2WLYMtyRYp2IboiPMtQMGnNttnJGfafCB0jNhpHVLDjWdBGU4rWtSXOqY9TFqmHV7QUAG8ARUcxT0O2sbpuX371hRWLy9bvt+365sqePX+mPs21Vrw+/5T1uKL4lnlQkRxhVKguCI49OogDJr/FfElSHG4IeBf0dPTwwnPTaSuuFLU5YxHBUoLTFfoeHwhth/byDpF3pnC/EY6HxouThKGmY60OqZVX1mwhosSILWr5/Kbll7csv7ytVoGFithu/bbVG5hVX8pg5M3xsVavxGTRejC9C9PO5QTbUbTEbtFjQx3stpCV39qLk7dielHkmAbSz/KTAkvh3VavNxRsJwW0u1681HSXOq8xGWWJNn/kfzGA5+3o4EjmKfT+Irmo53WON/TDIAq8H6k4wz03FVtE3i8X4SV0RjwXcFw+K7eFU1bZ7/3OxgJlaCyCH6pXuLQHEYyPSe92ADwVzvCViMaltlwrrNl6sWDrpbQlYUIBz7SdqvS2VrZy/dJGs6YlUhNLpQOWTTvrylAobZX63L57VbNyhe8ds9mcNG+kNktaCTtmmof3aT3oipa+RrwIrlj+PW3TZMnWV9bsiy8/00nLMFPGt4DNTqWi7YoUZYKy3p+yiKNc0bqTg36WN185u2TjBpHBp4TXYpBH385wBlmG0wOhHvjlFpKWjU25InLCYnckFMIzT34IsHNdpmPbaevoMr4oZvb0pOy0e1zFN3Impzdn5cMJWyzs2erKoRUwKM4WRFTBVqjXb8kDC+ed129e27uTd1IjgAKwsaKfhuyyv7trjw6PtCRgoYHCo3JXsYura3t9+s4aHRCDqIqWVgeTZwY+Wg4K1qlFHPn8gcrpzQmuBViysNIXFzYdTXWa/+7v/K4S21utropPCmZmmjlJkFMRlrjpUomQAkQKBTwRUEXzcLiYKN7v4WCipEw+Fz30s4kFvv6ytGB6TsTCFotyRIMcBAyvCBWtualPvxlFgAUsnUjbSn7NNlaKtrWRs3zGqVmH/aF0TrdsP2q31uk3zAIDSyWDtlbKaq8fDKfstjq0n313bbf3fQsGsAeK2ARRIwpXnkjd197eWb/gvk1f6Oh57qSFnAv4a9pcffHF96xQWJYnP6EX7NDBNLlaKAzWtOo45H7IieEbrPpFywlL0XJCEnkZEz+UwuVK5ocaj6aC0ag1YC3sRckQYxCkIOAp8F7SBvn5tEqG8QLn1Nuhc/NyxJwZntOhjWfOpqjVpmBv7Pb+Smy3TIbQlSM72P3cVlZ2LclDJOPkmY3HPetwOlfKdnlxYacww968seurK2vVG3Ihh5gDzwFYkJ6bJ5jrngUMnrin1zeCsyhWrnOXiTvSqpqWgDZBJ6zIKn4woAPZ/YFPNxmiU3JyuwM72Nmz3//3/gNbW1m325t7qzewq3dCzTlJnWBULJiCC7f2LyRlaJhOR20m+08HqYH7igyu8BEvDWgxtsD3PllegB0mErhOI+rDhM4V7VIIF0X6ronNJhNbEFIxnVo8HLNCpmhrK3nb3lq2lULaMgnEiXOFPSOjuPUaeMziEtGQ7WyuClcNhJN2Xe3aj391arf3HWVH2YLWIGRTipYXr6J1J5NzVfcs4ylasFouWa+ol2YLrUU/+fQjyy1n5IBYq97b5eW5NRoNqRg4JWiBWCTQ5riCdUUrFZR30oK1Sv/ERgumPowtcN6lsOQmPAD0sxQtgkQIL0+ePJEOjaJl88Wfox7aC1VW/oED6pzpBrxYL+aUHh3TYAD02XxggzEBc3dWa9zYdflcPhHp9LqtrT22Rwff2NrqntbpFK2cB2d96/ca1mhU7P62bFeXl3Z2emqXZ+d2fXEp1OLjjz+2o8ND29raVv/NFgr+yJvXb+zs8srKtYZMixmKKETYde767uu0e0gTcvoWDzR974Pg3VUyDgnA0uoPtXX79/+tf0d2VZyUnc7Qas2OtbtD60OMYT2Pa3hsydKphZVKKdvZWdOJawZeC+2VqFlI2C5Um7aD2QtkK/D0cXoB1SyRCFs8BjDO1LpkkTgx7O4Dpq+F88jXfDxB0IFDDM0AACAASURBVGvJKCmPadveXra1UtqW00ltemDqdPpDu2/SszasfHsnbdTB9raA6kAkZlfVtv34u2O7vW9b2Mi7pfEP2WSxZBNaAKnGvdWk9Emw/h3Q7mx5iG4nfpLdR0BUu4NDiDEJhbk1G3X5frWhwHkqXRdpz3vunbCAROzRtWJxroSEXLBG5WSlPYgoQwBTZ/i7LASAqmhp3IoY/sOnn36qQGd4qly9Ug94RSs9mPdQ8C/8xB0VLZJzkGd59XKzDlW0nd6d1Zo3dlchPRKse8vWVh/b/u6XtlKCF5yWZGax5IyJh/2mtZs10QqbGLg1mnZzdW1vX79Wi0CslVLSV1fkt0ue8eX1lT179ky8hvYAbNTpq3wT5odB0XvQnFmyp03zlVqeSIBTE2YgqyDKBV3xerFkn330iX38+GN78uiJMtnOr8p2fl22i5s76w7HFoknLZWO2nI+YKVSwlZXsa3HPwHaI4Mr5oAzG/Xd5nUymqqO0pm4BY6OUgs2YLFY0OLxoJH1FE9AvmY6di0CJy3VP2PzMWLpTbGELJOJ2dp62lZLaQ1lGTY+EdhPmG6MrXzfsLN317paAbUxtFuKR+261rIff4cRWsuCBvrg+lkYTrr+FSTizD3QmSBfJkSZX2dKdAFQwN3PaaHIP9vdZbomJQdbIwJO0PVTtJhoMEg6comLzHDwE3/3ULReeIfrZ+EO4Pkat0QsqXZBYc6jqfUHeF45e/6NjQ374vMv7PDwQFIW1LUOiXEPgRMxui9/6lZxQC2EWMLcHeJKo2DINOtYd1CzRvveKrVbeSswiNHPbm9+bIXCprBgDAJh/TsXbVwsm2oHBmTWjkY6dV+/fGn9Xs8z5lsWYZ1Ts9FuqWhfvXqp+QOzEXwbfC8y12f7TokOG/UTeP6/KUEOn4WLHAuFlFyfjEatmM3Z9tqGPTl8ZF9+8aWlMzlpwq7v7u3s+tqana5weA7FaGJqiSRexRG1B+l0zGIx53Mgzok+KrfC9U07AoePsgv6vHAYr3unuk0mg5ZOod1ncAGqmdh0DE+V5phm2JEXgCkyyyEr5DO2UVy10nLaslmgloWNJlO7v2va25fXsn3cAh8sFCySitpNo2X/z7fHdl3uWGCBKBCxnSez8M39sQ2SfAbMD66pU1UwnDjXPke/iwcDcsfe3dsVE2k2nSp5EMYXnlz04iJdeAXrJ3j7ibM61XXSwnNgCg5ZhKVJKG6pBLbxqCWiKlTI3zj70SZwRfOavv7yGzs8PJQpByQYZ+lD4XpJMB5+6bY5rlVwTjluKHN8BUXrKY1wMCL2kyVDTd8AiTY+E2sru5bLFi0WS4pNBgREBlpv2FSEKwSmyZCt5sRq1YqdHB8bDpC8WaAY9Kz0p8rkqtyr7222OzbBUE+KW58t5qEAkqy/L9jfDsV2qZQhi5Ebx9o6lZZBB/b8+B4wlMLbZUClLYwmojYlNLHH2pikyJpVG1WrtavWH8HPHntWBSxVSCcKKQ8Zhx4QEOYFDqUYFIKjx/mFTBmWJhYJz1W06RTmHEz7DGYKDrLJGLB3YuMxp4RzHAEQjibwS43b6nLR1opZW1uDSA3x0KxW6drx8xsb9he2urJu2fyyxbIxKzfb9pNfn9jVbcfmUzY9eH15u+YPEilAC2SMp6J1IR2uaJ0fLMz8ZHjJVop5298/kNiO/6HYPTtDoVCxERmvJBBqxw+F0EvJobR0kDuNmNAFWQSFLBqMWjyCzQ+eVIgbU+KQglve3pZtSNZDDJ3Xtn3x+Vd2QAp5Ma/wDn9VLksfFaX/T9x7xp/le876JBeXjeZWndD1kL9AVMdatFhcsVJpTQmGmfSyDDKIQYJVxe/tjppSu0IVpH1bgK9iT395Ybc3V3ZXLtug39eygEOH7Vaz3dR7pCQdD4oSmuU5SnKzuGRzR630Wwd/j0qfDuaNVxkLJqJoc5ms1t6w2RgAZagdx/shbqkMUvu0haOoM4ZW1dbyxE6vLuyyfKsiHo/xDyMYHIwXq9kly2VTtr6GR9uqFNJAiiRjBp4+WV0o2n42tGBw6mm8gpbOsEcPK8M0sEQvR9HCf4TMIIGKQPpgeGrxSMCy0aitFtN2sFe0QpFM3Ji1GiN7++rOBt2ZTqx0Nm3xXMyqnZ798uWZinY0DNtk7OdeuWlaH6ymbMfm5yHRSSs/Lw/6mi/kE5aOhUWsdqddSRMwalL0XBDCCf0YDHtesJvjZ7oNjRPSS5DtDWLoxIjGjIU5ZVPCaLHGh3fAz8QpCxkHlj+E6I2NTfvo6ce2u7PrMh9StBKgEEB0HiT3YJXteueH1+evWT0DDopWpHoKkcikJvkWISuWVlS4xSLTdU6pO0zTtCoQVjojNmG0LFOD+MQ6Hr4zff3Z6Yl9+8ufi9SNTRPXPIHMrGEZdLRpEl/APVhwNPj+FByp8qiJWdezWBLerZYHBx1aR5cHEQszC8X0YBMZm4rHvYVBVNRH5FKsbNkcsqodTQd2e3djz14+k/HcbbVmnV5XlkQstZIJiPg4uGMsGJKNFEMuBwOMO8Sqgb/9t75Y0LNS6YvF0EJBjumZeLH0uNiNw6rn6hJ/koFMe2VYPBTZxMKBucUCZiv5lB0drlppBf1U0rqdmZ29rVm/O9PTmMokLLGcsGZ/YM/eXtt1uW29TkBJMQjb3ObEbVac8ZzbYTunQorWXbw6aWcmcV42EZWchKItFJBzB4UtsiFCfoNYj6xbETa0laJofVaU2u2HolV7YCHBXIXlgix+0EdBMeSUYf/+5s1rwUGcIBDFDw7cmwn8Jf9VbcHCHtPe7eUfDOT4Kx/f9MKVuTG01p3jc+WyYtGcNdtt9Yv5QkFk95W1DctklsWlYE+BTB4DDJzEKVoxMvA1g+Pb71m71bB3J2/tJz/+G5lx8DDzP0gp3Da67j1kRhst+lKueU5MlCq5vDwgHLbu7FDBYylYl3GGy4z7VXlnSIzCUYt6FE95ogH9ST42F+eWG6HdbdrF9bl99+LXdnZ1aTVw3PFYtqKRcMC1BjJBn2jZBbIFIR2FNIfD7s6eBf7Zf/33F+zAR7CMhm3r99mo4JLSUT9LU8yGjE9BzT/UPm8zIj4qrDAZoJnlM3Hb3S1YoZARQ4lUm6uLtg17c+frlE5YOp+y7nhsb87v7KbcsXaLlZ1j4ws+8U5ZrlDnh+oUwe6kdUXrdtsLiwZDtpyM2/rKiu3v76toGHC4vtmVo+dnK9aG6zsairqoRYkiNZ2e1U/YlumcJiJI7DnZ/Gxv79ju9o6l0ilRCQkrYYChZ2YQwwNgYxNIalW6skK+qCsyzvAGvdDj2LrhyzPZgPXECe+lgkuIKZhpJIFhq9vVF1M+02Mmm5Nnw87uvgZZ4Dj28HAF2FjhPoh1ptIcwa/nE0UbVe/LapFePP9OD64DqXxrJReYwhMLp4PbBVUIYk2ceEjnzOeWZVrNqUuhKhFTPghuswjixEAIIuFOXew+ncWrTDU8rgXQJf36ZDGRlPy6fGmn5yf26viF3dzfW2/kMhywH4AJK+QqQh8OOjSXcgUPL05c2HZHR08t8Jf/83+zUCbqHHIvagTcthvKLp1MuVad6QLafxg4jufoqRtEzgVFWtjSdGbpRNjWVlOWzaUtEs8oIKR827fhgKKNKtkkkY1bfzy2s5ua3Vd71m6jKHDKXzerePQ6f/ul0/Z90ToKHJDIwmKhsOVTznWcSZ7JWoqCMa7e6J5ITWnoV8fldHowfz3sT8b0qz4xh9OEUxZK4t7unpj7XH/9fk8n1ouXz61Wq6pXRfefW05boVjwrIGwB1pT4ZKlBWSmUxfSvOzzXXiJpgTEf95pJxtS73St1hvWaHes2x8IvOc1FVdWbXd/TwwyTjn1pu22lBTYNfFAorzgg6fh6XdbkrzT017K+xXnGBhTrn/3N3K0GUGLWDwSd/L51VXNBshseA2kTzL4QDYCPuMDUl4Z5ijwOLArJWeNCFQI9Hx2hIiIJ8tma+ow6MXExvOx3dfK9urtS3t7+kap9BCsxnOP7L8EHdMsEsUTwxUwjEMOVJB54C56Wpw7A//in//3DqeN88NBG+RE4qtvvV7D6sQfVW7s7v7Cup2Ws4CHAMaNEeAJjBkqyMB4aLHQ3A1wqaRFEphjhOzuniGBzQf8UBxkFjKfKFea1miPbTgE23XYqyAurzUQ9OUoLTphaRFYMojG5k27caw9CYYjJIRtVDjq5EAoFCArD4eO5jYCrMaafab2ASCdlSUfHsXs/17+AbagtAUfPf3I9vf2NASw5QJGu7jCTumZjDvU44l3HNBJTE7W+uqWbW1gIryq0zqZSAs2kxu5cFknqZGZssjQsL3mWmnW6kz1VTnU1Jst64/GTjIUjVguv2yb21vOHSa4pKGLKKdOu614TgoE2NIZIHPTdK1Rh9Rds1azoYwKeWt57Zc7+dHegZTERIBydMot29870IbRUSpxi3FKW2ef705rV7hBF55CDBTWTyRbMofIv8ApHBQ3652yo/+Xqzf9tTS7zvueM8/znceaeyK7KTVFthg6hO3AsaJIhmEpFgLEQRAggKwADpwAsRNLlhRbsREFCGD/BcmXIAnyIRooMSJpRSYpqUV2d1XXXHXrztO5Z57n4Lf2fm8V1cJVk6zhnnvOevde61nPMO3r6PRAf/Hpx3r+6pkl03eAD0MsV+iV54pE4Ug796EUPATaCgZMFBhzB3nl8xmF/vf/8x8t0P8U81hdEoThXD8m474GvbYB183Gher1M8MDKQASYQy3ZUOljGFpoVFP8TB8zJgSuObFCyYNv6giDQkZEToej5hnE+YWV01OE8wakJZg68tt9eNFa0MC/DNrExhuHF5nXqmLhVKJuMrYaGYyVmz0e5xsvLcWAEJYGpHwDB1j7Ct5QyBo4FpTcBP1eGw9MNM0BQ6vlsb/vffecyZ0SxXfz17q1cGePn9038LxXLI3H8rI/s58rmzBJ+QL4ICNUw2O6bCdWFhYewCiAHBu/gVO+cBe3uzrj0+tYM8uLk1dPIKvaqMDpOyMKsvYv6fsZ6AvNdlKf6DxYGREb+h+fMgULZ8dhtCDftceVraZFJ2D4VwcDScibKxssqCl8oprh7a2zc4VxpqLu486eZN3wDTUlr/numih7mEayEnrbhROZCtalAi+aIeTgTqDll4ePNcP/uJ7ennw0qCv4WSmBXRCw7NnFkEai3NwYFHl2h1uTjZjNj97BXfof/7X//ECgR09AycKvRuNfLfdNCVDOs7CAfgrpvlkqFb9SvWrqhtw+hNNI6Q64hLZVSoGTFFQlKS9WVTN7lTn1Y4VN1gbK+LJpKvegEGjr8EQlhMPSsQK1oI4eFoRxVl7AHrgUQQjmbiiNXv4EE9jQsUsPlLYNbkJlhMXhQUncmCizInE9UjflzbHv5I2Ntad4UYSB/KhIQ0QTShwTCnee/cdbW9vWd86m46NhAO5/P7nn+r8Am9bKIBId9B2ocSIW/r2zRv3tLtFkDEfPrbtBf96PO0ew2lbDOCXAId2oOOTMz168kTHp2fq9MjXQtru2Kd8oGzAaEVIjrTVszHDIJJMRQo7SIUfWw2enOGhBQw2gac7MSK4Fay3f3L2nRir5LSytKGNVfIqNp3aYnXdrE6NS+QXDQD9NlQZ4w583KW9U6xIg0A5rA2yVs6ZXNvrI4gkNFdn0NZZ9VRP9x7r409+oMPTA42Q71tLaFe2FS0MrygLBzyMU2wo0RVCKHK7AaszPtlf/Rf/wYLrEmCcF8eH1qNfql1ZDFAlD/RTNE//eDSkQbupVoO14aXq7a6aAyxwJoovRrYRA48l/7YzWuiqNdTJZUujMYyjtBEkJuOuKWLJOh2xXTPmOloiksmdVT1fFj5keCyeT74l8C7Czm3bpX4jzQYPBDxnEMPfH2YWpx/WSMiiudr5ufipucbKlbIZUNDDMS2zesYhnF611WxZpNG9e3e1sb5mJmtgvUcnmNY90+ePHuiiem7FMYeRtECBwNS+UDZd1OY6biy37MSlXbDsrDRScefnZf2spe3Qxw6Mzrm3f6BPPvvMZDT4eQEpBoEc5s8boUjgGFPFDmd2dphz73PgQkTckMkyhS1gwM7zZhfwHKxo3alIv10qVLS1sWu+w3jLQl5nEcBDPzfDExo0V+ycuhSrW1M7tYezWo0Zf8LlEfM5OVjR0BpeT3huwS8vDp7r0fOH+uzRD62AwceNC+WDUMwqAGJ/dGE+b+mkU5hgt0U7bS2hW2Qq9N/+1s8seAEpw/8clNJptVW/vNRs7AqxZPGWeRWzKUsMxJ+LN6Var+vRy30bCnLxqFYrFd28eVupbEmt4UKXzb4OzxtqdbomBiKMYjbFUgl2Us+oZ+7ZQUpAi2BaYG9ORtG6ZQL/RlkbWOs7t+6k0QAzyYTJtDkxgWmgCVK4FDBwEjoxMEt6uy76pkHfCNrwBTCRYzrno2BYo7iBtRhqSKFBRUvRwhx7+eq5qQSev3hi4Dhr5KBwg6IlDzaXLml9dVv37ryr7e0bLj8LymIKR2xIQfSxtAYjc308rzbM/uiTTz/T6dm5b4VATFwgsyEcVrSOVumZF246p0fnujYJO1+OVG727zZwQunzdpkMy/xfCJ5wzgjra6sb2tqE7LNu/x31BQcYhxeDrplv0MsaakDP7IxHHF7LF1g9CUJwNtwmzeiD5qU7sfaJ13V+dabPHn2ih88/txTxq+aVFa2xxDwLzr1WvCOcOSHLRZuxvNl3kI9iwNV//c//5gJ8kn07nNFhf6ROs61atarpcGjOLrlUQoVsWuV8xoq3kE0pnYqbFfmr42O1m01F51Mzhbh77x1li8vqjEO6bA10cF4XE3G/19J42NFs0tNo0FW33bbTz+3mYZO4YsUOfrqgUN1/5/rgpCUl0ZkFwvmFkUYyIQA2zjAu44DlgoHQxDKxaIhETIwINIQHGWtNtmS8tcvEFi2vWJwq+CSDEkuDButTya8P82Yx2uk29eTZIyvco+MDtToNL/b0HAbv5of0hDZhubymu3fe1u7OLTvFWA6QEISpCEVL78yQyBr17KqpF+R73b/vitZOWT501wN7OyvnnWVzqGEeVrThxYx3x4I13E6NP4PubOYk6l61YefjLKRYGAv4jColKKXwgAlV2TSJPLRR3kPzhjU4zGvMrGjd8BXo3IK0HQZxitaUyJaEbsZi3rHcnGeN3XF0dmi97KMXD3VycWTYsvmMGzHKUTdd0TrHHJADTF+saIMAaZdE5WrgH/6zn+HiMLb+dDxXvzu0ibRZb2oyHCmOeQXruiQGbQkVMqgXkEizNUlbgPJk2NPV6aFS8YTeuveu8uU19RcJ1XoTHVUbusCgoV5Vr13XqN9Uv9e0nnk6GlrfYlBJmLcf6/qQJtYSkFZoNsHW19LX2OqYfXccL/+so9PZqeICOrjucf5mAuY/A8NQtJyiDC704icnBH0A542Vyxe0e+OOeX5RyEzhxDExjLLNIRMhk02a7owB7OBwT/VmVX2mcdPjuz7VWWbhsuLe2EKupN3tm9rZvmGnrRXGkkugpCiBuBAoQhypNrvaOzzRg88/1+nZmZ3ADGkBSfy1GccbSg6/CI6E8CADEppa/8hromDdKevaAYs9NT4qubo5e6DW1zZt0wfuyYYJzga4s5lxmAFc4DXgGZUeJrS/jw/M486OQB+sfJ3LuW0DeYRsCHPowaujF/o33/u2Hr94pGavod5oYGR/0/CaXs9duFbzMPco2qQrWgtl9O2BiT8o2v/qN/+Gd3yImPqg1xmaK2Kn1TEnmQi0M6v+kFJxyOJYYjItpw0f3d3YUEJz1c+PTHazsb6jbGlN82RRnWlY582OtRGN2qVa9Uu16xfqNKtqN680HQ/soQCwpqeFZ0mbO56FXxcuPS9vTITcAnbZyLGdVxanzWCI/AUPARls86UPPjDSM7gtJzET9nAAVgzZxZnIMVSxKMAMeXP7llknkXjNGw7G6wSHjhmGAK/euNKTZw91en5srcJ4OvQEHA4+pz7lljJroCmGeWmDvTY3tq1dwk9sdWXNZ/2SozU2OXizjclJz1nWv3xheiweGjaPAbHHLf+d24pb3vlitN4SXR95tvTWnlPhZUpuhnMO5/FoQskY+r5lba7taGt9214bBYuxH7ZP4MfGPjPBpbeCt8HH+4QZtdKtcs2wCNzZNuCBiNJ9P3dzet8FijY01cv9Z/rWd7+pJ3uPNZwONDQfr9dFe73p9oX7ZtFae+Cz2+yU5eu//LW/akULI5J1aqfDNmmgbrtnBGrrOJmOYYKRThPDtQXf/YRWikXdWF7VMga7/LptleKKZ8rKrOxqlsiqPhhZNhimvfXLU10c7+vq4kjN+rmmo4G1HzT5IAb8IH2fhMhpO/EZXfE4E/+KFcLKypoNCpxUrWZd1Rqp5B3bkGGO8f777+ve3bvGIUXDhTyevFWilbqQRUhjPDs1Ty7w0VSmqEKRyKRlux4pGqbuay3+bKRGs6bD41eqN6+sYHGtNum4rU6dzWUwbVO8/DycqvSzd26/pe2tG0Z6we0GXBZ0AAVEo9PTZbNjtD0KFpIMLddoPLAHx0xFAsaKLx6nGg4s3aeKRnBgR8fneGvBDWDmM6xdw/iI5bWMPGqZRMtdra9s2XsJySVtUKGHq0xRAaAfrHkdtccjke4kNFAhyBpmWfJ6ADOGmxWtCwiHu7wITfV874l+/49+V89ePdE0NLOmAYPD13eVM48JipeixeAFcMLk6D5skFvM/tq//6t/zT1Pi7BGo7mxzIko73XAN0kNCQBlnAXB9oAkwkakKeVy2kQnVSlra7mobCymUX+sWCKvwvoNRXJl9RRRf0KsUV/NWlWXR/s6O3quk4NHGnTqxr+MkUzISTuVesOFKXKni5jmoYTCsYTyRTZeO1pd27BrlgGhenFuJ+bJxbGtabme4R68+/Y7xgfA0iewpgQ7HOOIMhwYmaRavdSrV6/MqWU4nhlPAjYXJzPLBq5ohiWLdh8gOGTzdGkpkpYn6081t1kKcgG81SXwE5opUIoSgSO3tLZOUMeyorGkhmTqDqcWeAdZvsnD18FLq23+BTw0zmvMOeEEdpfX5Dc7aX3id2iiSIQWiz420KB58jwS9DjpmTlVSu6E3Vzb1sbKlpZKICwEA6YN5qQftfPc7OEpSIe1BugBxUpbEPSyZrgdGDv7bDdWy25T6n6fyZrCwIITPXv5WL/3//6Onu0/kzkBGFHJqaWscD0aGBQuxRoULU+JxeCygAqK9ld+/WcW7lrA9h0N1Ej9zlC9DlM+PAOHAzpxoIvZYYMGUQKYrJDLaWulore217WSTSsC1zSWVLq0omi+rEWmqEmUQJCIBr2BurVLHb/4TPc//gPVz/eUiePuglogpukUsgstQkyzUEapfFkVLDe3trSxvWvwEXgg/fDRwXPLrj27PDeDM94JcFc4CGCOcAHAG+HJWoRo4OVlvISWrqpXZgWE+JGfHedulg38Z7ZVMKFQQXR78FXbGg67zgPMJnX3T8CPsO2zzUjuWEAjRhSRQXAE8BUrSmcKZvXUbGOCB+SFkyTvO+Em7vtRrOZrFdiQgmX6ViVIxTHJkD99ybiIhIaMr97DgYHJhZBwerKKXV/d1Mbqli08ViprKueXLB0eJ0lchOARmEeJEXe8I2PgXmgqWtcSGDpg6SSOt+AyzTyXwaw/fUatbw/MfiCEOd/Iivabf/R7en7w3JwHWWzaxjN4I9+IL+W9pJcFaufE5SDnt5nhXiDr+5Xf+LmFW33OnGS3M7BhjAJjoxTIVXiQXUCxp6bF4DzCJ0hpbamot7fXtV0uqZKEmpbUIppUOFNQrLQqpcuahbOWtzDttnX47Ef60+/+H7o4+FzJyEKJaNiEkYt53OzrF6Gc4pklFVc2tX7rplZw7lteVSQW14CgkOqZDl490fnFsWqtpmmcoMzRDqytrdmJa4yrZNJN0AwjZpjBhsVN7jg+1us1nZ+x6eta2QUUPXBUTtmgaEfjno8KejP2x3EkvJLNfbjeNp4hDrNkoDVgJCNuRwn5kxqtoboDnAcdsd2ZWwBxOddAcw60YvX/huQDGGgQk5uyA5dEK1qNjLRkxYo5Ng+MhfelLOrzxjZoyo7WVwiSJuMrr0Qs7bHVqJlmGxnKtwQu14DX5xUffosWuPS8qV6w4g0YY+ZLEERFUSxTaO0az4dWtH/w7W/qxcELc8nkcqI9uK5ZD1j4s8DJqEhGMtMYN5wZVuu/Qn//139+4b75QgP6z0bH+sUh2qERDs1kBbwGmQOyBKctp0kqk1Aln9FWpajb6+t65+YtU+s2uwNNGZ4qa0rklhVLVgwjDI0GOnpxXz/47v+lk737is4GIk3AXLPDmCnnlMmtaWn9ppY2d7W0vakUUhEzQRvo8vxS56dHOj3ZU6tZ09jsLiFwoPNPKV/IG9fVXEvMw8A9bPSZZgBirCqXN0bhQjppNVpqNtum/7I8hwUJ40MNR8hZ2hpP4S24SThQIASGbwR4eJzHGzO7RU2hkDOmPX0ywwona384U7s7UW/gSEJ8EEbF9PGr/OXs6+lnnZOLcxHkErU1bVC0nq0FakDMfcSkR4j+IuYtwffP5bKWH7G7dcNSwNeW183SKhknyzbhTEl4f2LBtA+M5r7MGM63B/bTXQ9Ybn1uQlBbJjgfLqM5eotP9744ksx0gTtiX0/3nuhb3/lDvTh8XbQ+GNRDa65cr28QHI2Mq80g7IrWUDiGMtp3V7QOtmGd2Wy01aU1GI3NSJgFAK7QwYu3AoiGjdmDJCKRIowiqZVcRrc2N/Wld96zTQvZASMeqURW8UxJ2fya0omMsJY7P3yqP/2T39Hxi/ta9BuKLCYuuiiB4VlZ+dKGVjZvq7S2oexKxdDm7nBkeO/R4bGqF2dq1S9sYAnhwQWHExJMwi0a+PCCH4rr3K43U1FByQAAIABJREFUeje2OFZk7joja6zfHajVaOvy8srLwzkBWbPCHebKxqiC+MuA0ujeXf4e1pj03HAL6AtRv2bTaSObFIuEGMftdXCDERTY6YzslB2MaAl4eHz/GVy/dvtSBN7C/Q0rpQCndR+sKy4rWtLCQxb/7JQE5oebtbX56vKqdjZ3tb66oeXyihmtxGOoiylal5UAOdtBVK+L1oZQCD5GjnIrg+Affh5+dnPOgWsQ/DljNLlfY/EywwlyNtRw2tXTl4/1re9+Sy8PX16ftGC0BqwF61n/TYLe3ay4MI+Jex84z/abjqXQr/zTv2V4Mg04NjTtVtc+PE5a3mw+WJps6wz9hEcfxBsEHGQsp1Tc1r1bK6u6u3vHVrn0cGBxEGOw+0agV8qXVUin1bg80o8+/o6OXz7QuHGh8HxkzDAm+VR6SancijKlVSXyRYUzCY0WC4vcZMo+Pj5Tp9VUaMGpyNqPomX3zeuBvRV3Tn304qbZd8Vm4De2TEYscR/EfLKwuNReu696vWlRS7QO5giIgx/EoQnafwdBmRTSfzBY+8cTKSUyORvk7JTPZI2HSp+fyXIFh2ywqvGwHZ3qqo7+H4YXvAosg9yu3lEWfV/8RuGaVad9P659tlJeUeyt4gGFLXQZqB5sORY19QT8D4jTsLUgwnDiYrDCJozlQpQtlvlvOQ8uPtig+Nyt605b4zS8hi+uzY1NnmRevm6A4wBAqWwp7DaXmg5Dkzn+tW09ffG6aBe0B8611bVW10euO2nfFHo4Fp0vWj+Q4ZMY+uVf/TnHB0YoN8L2B0riwMySBwM4tr5or584oj/ddIz3EhqyFCK0TErLpYq2Vne0s3VDu7u3bZP1Ym9P/f5YxdyyKsUlW/UOOg09fvBnOt1/rEHt1E7aYqWkdI4ozJIW0azGoZjmAN7JmEaLudo9jHk7urpqaszSI+ZOfOxIr4vWTn+K1lHp+NADt+8A76R/czt41J7o6UOGeLRaHbWabUvAAemA7A70NZkN3ErSiyPdB8bDkVQyk1UqV7C0ReyQEPNhC4/9Pa+Da77Vapo16MtXB6pWmxqaSoNCiTmvEa5Xb5lkU7cxqRh0vGEd6xWzrHKOizwIDmrz/rMASOYANHWBKqWSKXARFVK0m+sblhtBwaIsNkl8JO5IR9yfvr1xQ5U7+YO+1h5Q/7n/ZSVuYMHp1sRM99wQbnVstgPoCs3Loa0nLx7pD7/7h3px8NKhBxRtYDfrT9qgwfXPgTOv8ytdT2uwhxzCWui/+Ef/vvGm2P8zjEHiIMaTrz5XPO0BfEb/xHHdclW50LOQEhAcovw7olwmbxuXO7fe1pc//Kr1TJ9+8okuzi8VFRBZSbsbW+b3ub/3SFcnexrUz8ycbmV9TclcSdNQUo3eRMfVhvqzqRL5jCWKjCZcqQyMfGCO7GzZq2aO59oV+keLDAqctu3afb1aZMjh2qeg2azBYYghEhzP1OvQ37ZUvbwyAaNZq0+AnpyPrHOPDLnwlJRLwUlTnBl68LwFM8MxKJN4nkrZyc5So1arWgbE4eGJrmotDYd4HlCXbP0YSNzp7Wh/wRcFySkHzMiP79Aa8yOjcG0Lx6RP7xnEec4tkI48BbaBxIpiiry2vKpSAXiLgiXq3vn8OuK7I90HKmHXV7q+NVDfBkUbtAfBrwcLCNcmhM0Xwh4kL8ynaKdz2oOOnrx8aIPY8/0XVrRA28FJG4R9+1iF69PWcGbkNpy0KIX8SYv7Z+g//QdfX7A7JpeASu6hPeoO7cR1RetCHNy57TFbmOvGVg8b8TsWcZMrebD5bMWK9qOvfN1Umft7L8ztpHp2qWQkpju7t8z7q8lmrH6ufu3McN+17W2lCmVNQkmd1tp68PSFLtstRVJxheH5miaNRUTC4C2k4ZYpxVbInB5dwUKc4RawxzDCTcCAx7aHnf/I1rkMOax4yURIx5OCvz/FX6rTM+9ZTNfgK4AeWNGaCd/CTnUc0tPZrAqFkjI5UI6UFS9oBfIUTlngJk55MGGYY5BwLqtXqtfbtrgZQclcOBbbJAhoNlDAFW3A4KJo474Vo1/m5zJ7p+vTEITBrFesqC39Z41wEwqXZcySKqWyiTSNaxxGu+aOOIZrt9Fy9qlvDlhBYdrAZZwC13DaNs7eS0e05x97f41g4x4k80gAyxaD2EiTeU9PXz7SH3zn9/Ts1TNNfcEGJ62nUlyToYJuxIrWQ19B0drrphR/4T97bwHjP50hM5V0QqzGR0ZE7vWYoDG69dhksEL0/aEFM0PcjTh2DqG/qQSByDf0xXd/wpIP8+mELk+O9f0//v80aHX01q07tv4l7Hk26qpbu7A2Ayw2W1m1BMfjalPf++EnenF8qN64b4ygOEFyZkWfsmt9OiFifWICOIqWIYyCBTkweQiIRzhkADu9LCcL/SV5uEb2Rq+PXCZLDkLaYpS44jqtrlnEYxdaa1xpMqFond0peqhE2hVpntMLDjJ2UpmUISaA9ayYubkIzEOigx08JHOGXBLKz06r6nYGNgjBXgP9gM0VyB+v24MZGKwTb1KwMNpgn9m1bFb8rq3g0kmmkiqXy8YTJrKU5ByzHMUyP5NRAjiRYjVNmMNk7SCyeATXl5o6IETYYPx6YOV9dKe7G2CDloACp+flH4ZeIzwhPLWfhYGOgh1rJiTqQz3ff6Rvfed39fTVU5tPTPjjsyIsp9lDvH6PFdB4XS/vYS8zwvbnZujnf2lnEUM2DLgeTZqLS38wVqMJsA4hGeMw3hzXJV+/eDDbUEhJBGkUrZHYcWfJqFxa043tu7p3+46+8PZd9Zo1ffubv6/6+YV21zdNPbtSKdqf49e43ktrq8oAj+VXddHs68/uP9Dnz59p//iVusOekbfjCRKu3UlrmQVGwB4rZhs64i9hnyFviZihBj/j65MWs42e+csin+Z/BxoqF+lFyXst2Y6ewmVTRtgIZG+2YaAUsCfJoCDxJ5PNKQsOnE0rlqZdSChj168zUHYxpz1TeAQgPB8oQdCv9g7UqLdMOoSjDkVrCgWz6feWvDaRewcd4w1TtASMOEmL9bxec8bTRJAHLQHFCmm9WMjbl0mcYnHDgilSisOMR30X4kJNXkNXwYAVDFncRtwa/HeDEH0BB6iB4yJ4e3kf5OIWFBB4KNix5uGxXh4+0bf/+PcM+upi+EIbEXQlr/Ptfqx47RawTZxb5/qMPdc+/OwvLi+AbEgaxAgiGk1rNJ6b012n630OOPqt93FKUocrYm4RwolLcTuF+MvBRuHcFlUqrOitO/f0V376pxQPzfXpn/9AtbMzZaJxLRcK2t1cUy6dMIYYY3GcnKrCslLlTXWnEe2fXur+k0f6t3/2xzq7PDWBH1ccrCLHqsJYDuB9aCgG2y8KlhPXsmjx3DLI5vVJQlYAshrn34oNVEKFQsbkJauGYxIIlzLKZPUKvdaxSWzqrbrzDqOfzYByZK1wk5mkYumwFS0kGRS4IC1DIqqQgEtWPJyEfLi1q7qePnqqi4srY+RDtxx7tbHTX7niDYYse3/jsNpen7T289jv8YuOMDyQrFZWlozcTl8N7GZ+A0bcdkVqdpmsl+1ggYDEIE0KDw6MkH78psvDXPxvVrRxwpodpOhmBiRNDu4KCDRBKJ0FapulPUU71jw00Twy1f7xM/2b73/LoK8mOXT04f5q8Xyg1wX75qlrD4VDD6ivYCAL/ezfyS7M3jLKi0krnshqMiWSc2BtAietOcp4P31j0htFzRUtIosYnARkv2ChoYQSsazSyaLu3Lyjb3z9Iy0VMro4eqXW5YXG7Y4ysYi2V5dVzGUMFA+Rp0XMfH5ZqcqOptGM6r2hHj1/qu/88be0t//CmxK7gdHFj8KDoGCiJjHmDeWNpe+zlBkkIoYnRmzLhHix2+naNA8RnE0fb4hbt4JpMmWvmKkIHywK10vshV691Fn1zAXPASulUkqmM0qjVM0kFE+HlUjFLfSO1zUeQDvsGf2RzdT21qZhtpzAV9WaPn/wUGcn56bawPhtBCbqUxZ9c3nd0+IHRsEQMMLPyIMWWF5amqHNUfiupa01QPiIgtYWGsFa2WPw/GZ4yKgo+ILQk05i+Ab/wBNmPNRlGLCpFSLW9/P3UajmYQtXxM8JwWrZbOuhkeLFZreyMy2kaBWd6fBsT9//+Lt68vKRLps1dYe0fN6D0fMo7Jl9o2C90seJaAPoyylzFPr5X4guDGQOJRQKJxWKYHLsGF9scHoDUlzA3dhb+YQRTyc0Njsv1+S/E4NmuL5d0ZZsG/PhT7yvnY1lJXCpaTd0dXigWa+rIqccvWAuo0QmoxBRT4RiLO1qkSioO1lo/+RIf/HDH+j5i8cmiebKtcgQToBkXOVy0SIw6UkpRIqTEwIjDQt+JrcrnTTqIiQZVAwULQoFvAvoNUEkYl56gqYLZhZDFR8WgxthxMdnJ3rx6qWanZbCZrXu+tpUJqlkNqx4EvlKwjDHYW9oA1271TS+8b27ty1/gVOuelnV5/c/1+nJmctgI0QQTNjk2a8X8casQotl0adRc6M0ibhN9lzz/jQ2pxz29KRTZtwQasiJbwH873PKA7giWbtVyqWKGULzsOYzrLudIQenLf1+YEbH9+d9CNoFw8J9u+D63AC7d0UbnLQOe0a0OLWiPa0e6uNPf2Aowmn1RM1e2xut+iL0u/BgyRWAKO7qcehBgCIYnv23f9HU7BaduGBfFUrav2czkk0W6vaIg2Qt5+QwgczbelsrdloCSCID04DFrosWh5ZNvfXWbd25uaXdzWVFxgOdPHuibvVCkcnIfGtJMUznC4pki0qUN5RdvaVoZknjUFzVek3PXzzU06ef69Gj+6ZLs7hRoqEKWW1ubOjtu+/Y1A5MRXGCGJCavrJcUTbH4BZSr0ca4bGualUjy0BPrNev1Grh84BhdMTaI/ra1eU1Uz0wdYOQkJN1fHaszz6/r7OrSy1AThKQ0IG8EkpmI4onnKctV3C/A1zoaJAkMyKQxFGRh5vgkgcoFI5PNRxCkhmrZ4wugHz3ybkNlE8UN0zYDUPo/m0OCdam1vTRpHLDYXDBTenW1i5N3tv72uaMgwWLobxJjOAdI7FBMVzKV67zEaiRYH1rEnPL9PVSmiBrwQ9kr6OSHKstQtsGIhK8PixVMb6OzXRRP9X9x5/o6cuH2jt+qXq77oYx50zl/vE3wo8NZX61y7wUcBFsF/IL/5GxIC1ah2INhVJWuLhzw0zsdCnamclg5gvEh8EYx1PG0wakhBtI11nbROJKxgCyeaKXtbW1pnt3bugn37+nbFQ6e/ZMjZND9euXiiwIsMsqgxQlv6TM8o6KW28rVdxQKJ5Rj8j6q2M9eXpf3//eH+tw/5XJiekRl5bL2tne1dt3vqBioWKnIsA2sBemIPlC2nRsGA5Xq+c6Oz+2QqWAgbKGQ3gFM/V6UDKd6hN2GnTClSVneIafAduds8szffLgU8soGLMWBm3BfSWTVCoTsqIFsOe1UbQIKrkVmN7fe+8dyxPjlLy8uNBnn35qRcuK3MLzZmzePPHag/kOQfD+EkHQibHViFhyui3nyu3iSZ3DuYuzdxajnHze/dCuXIca8HCvb6C83bHsNSPRFJa9zB0U4M2FreMMBsTz4NeCUziotNcasrhBAkHROt05dt8z1dqXevbqsZ7sPdSTFw912bh0EQVv9LVBGuebp23AR7BhDBQBHSUtwi/+Xe+QYwgIWGhSCuFdn9B4SiI26gBsJTE0drIYx25yJm6kfTu9/dAVrZ20GaUTBVO6Li8Xde/uTX3tKx9qpZBX+/xcjdNjVY/3NO41lULExkReXFJ+ZUeVrbeVqWwrlimbK3h3gD7rvr7z7d/Ti2ePNBn2bV1bMhvJLd3cvmv+Arx6+AXJFMNCTPFERMNhR+dnJ7qsnpk7eLvT1GjYt9OEE4k2aDyC+L2wQAoe3EScK3RZu7s7NthEEzFdNWp6+OSRBSt3cQIPu4C4dDapZJphhQ8cuRJLCpQSYLFDW6W++847WuWkDYWMA/zZ/U91dnpmgyLFOgI/Nsm1X5vauegdb/zJ67RZ/n/3Gi7no+bEgNeuOSActu71tyCQB8oKE+suDEPe2NiygsVJZm11U4XckvXjoBvONukNgow/BB3DzJ30XP38E2RJONoqq3GmG5eo6aKTiFdaWNG2+w0dnr3S072H+tGDj3VaPXXLBa+GsIPW/5FAovYa4XDDGAgCBWu2Yr/wS+6htd9k9pfso9G0xzWbxzQYRNTrh9XthTWeIOjBhZpvOLFchED+YQ2z5XollUDekYgrl02pVEnr7u1b+uqHH+nG5g0lwwl1m3Xtv/xcjfN9zbtXSkbmtnqsLK+rvH5T2aUdxQubmifSdhI9e/m5vv1H/7eeP/2hRv0ra/Rjybyy2ZLK+RXT72PRgz8AvlLwC1hrDgZd1euuJcDLgZRE5OK8znQqq1g0rbBAC2Sgf68PQRvHmKJu3NrR0uqKM9IbDHRwTDbthaq1pq1eswVgQorWZxXMCcybGAGHhQwko3KxbFJ0sFMUs3hFPHz4QJcX556CiDEb5n5T6yXBXh0SFMQP+ZwzC+qjMIKTz8WjWkSqW8b6kEJOtwDdcX1mhGU/PmiTuaEM6xsb2t7ZMTUyTozJJGpkHvDXGbUUUABxOcM5LF/dv21h4zkeln9r2K93PPf/ttMS1hevNyoNxmjhsET63NCgg7P9wDnAdaYefzU6QUBTDDifXjmD5IuCNZd9itYlE7mrgYuHuEoYTAtahElC/X5UrVZIwzHtQcwX7dh6Fhcg54SR4VDcwuiAVNhy4TZTKCbMQv0rP/E13bv1nlYrG+bsd3z8TLWzPfWqh9KwpXQ0ZPZGS2tbyi9vK7m0q0k8o8agr+evHul73/t97b/8ROP+hRFYFHbwHJ5ZLBAoWLPpYWPDGACpfTyyaxqkwKTPPFS4Ayaw8iwomchaD44tfr8/Uac7VbuNVj+qQimrXBFeQclw1Ea7aXFTR4dn6g/7yuSjRstMeFzYXFUYrAZDF04yJxe45AM6cF2c6ap6oSdPH9upb0wtgPY5ZHCn0OXvCJYLTon7RtG6LEDvO+BOVNCbuL33rmhduqazLrVtlh0iztUc+1JI8uubG1pZW7Pk9lQqp+k0qiEDd6/nbaTQxzkiuRWrDV+YELqcL/OlBTcmmJohDXtULELNSwGkg1Uxay8vVozw8w3VGTSsaP/oT/5Ae0cv7OEyy4vXzM5rbvL1IOapwzZxUbSgCBQt7YHzakKuzWlLA+2kvS4NO6n+MKZWO6TBkNUjei7ePcigPvXQ3iTgrpgiel20piXLxrS7vasP3/9I79x9X7ubt81cY9BvqNu6VLt6pOblkZrnByaHXttYV2ltU9nVXXXmIb08PTFt0ePHf6Hq+UvNxjUtZtDx0NuT3+uC2Gy9aAQUcELX6ix8yiN0vFymYCYeYLGYrUHMtghSE+axi49qNMaVhrCTti5qpyb3LhSXFSdHTAtVa3U9efrSTIATaXIporbWpUB4MFgFuxPTSU0h0aBVK+Sy5vsADwGrUDxzgesoLk5aUhhRL7AwMDNmv1a1a9ikK55fSu8aOMX4omXBw+bMbZj8TO0HGGA/ZOPlQsVUwZubO1rd2DSMmQeR7LfqJSZ9cKhdmriF1ZnfgTebpngDdpxB3p63m+I2TSidSNjWjRUydMiy8RzSVrjOnGSuCdb8056e7D3Qt779O3px8NRnLr/mIPhZLED9gtg16wBMo2jB275o/y49rbH2na7BitaaaIfNzpXQaBJTtxdRf+haBHbm7gkJ0mKcVZFdR3JCxXgsbGFmZDlsrW/p/Xe/rPfufWCnLZmx+DaNsWpvXurq9JVOXj7UqFuz0zmdzyleXlJzPNaTo30dnBzo/OJQ3falNG0rNJ8aAcfelAjQiotxBE8GnuPSjEbBK7NKJLJKJVmx5izMLp/Jm8DQpm2I4abpRyeVNEfywVCqN5o6Pt231MBUGrpk1tqATq+v/f0TVWtXGk7aRgqPsI+maEkV9KJA946GDORfWV62zZsbCmt6tbdn7QoYLrcC1kA8aOzyjZjkd5mGwXoLfGsFPDXR+XG5npKhC+MUI34ZgBlcmG6QY3FQyOZNefvWW+9pc+eGSpUVReJJ9QZj1esdnZ7UVL2sm2G0hdzhduj7awrJqT6cwtbuYc9PNm/aREwpVBoUbbFgtExQFwsANKuqhEGTpo6ITvTy4LG+9e3/R0/3HmnMqvdaHnoNILwuWt/jBtgW74GdtPS0v/RLbhDDtNixfrxhkj25zl9rOicnNanBMKLewPFBzcPJBrHXJCGX9wSe6K4SCpcvpvG3b39R7977kt5/5ye1sb6lRBLPAq7wvtr1c9WOXLvQqB2oN2xpHFuoMerqqHahWqdprKsp5sHTvqL0tGavDmMIGhzNf8Qof5MJV1hGudyKstklZXNl4fwyHcH5RC3gBgcSbIzmh7OZ3TVI0tlo8VDyN2JxiuyEa9IlGZJ1MBzNTFu2t//U/FZZjNhaH2HftTG0oz6yei3mcU5kizcx7Pbk9MRMQcBfmfh5NThRmpDQIwMBMcnmBBvCfNF6vul10Rpa4KCpQBX7mnAzUzGXs7io27fv6O5b72hpZVPhRFaLMPkHzCoTNRtdVS+uzD4KvRz0THp/VwavxYyB+dxrSbkfBGGisdGMYayM9TzQYd64DxiikKpTKGeVysZ0fPZS3/mTb+rx8wdqYpDHye6XDH/5pA0GMfM58DcOlxNGHqG/9/ec0zqknUDuHjyxHKj8pbQE03nKrDu7PaQornUw+Mt6qMC3IqzQnL6RXogv55lQLlZ0c/ue3r37vj784CPtbN20BYBlsGqh0aCl3tWJLo+faP/5j3Ry/lzVzrmu+jXVB21b+3FH8oZF5kRCYVLhHE+Quzire9obWgYSdoCjKkqnS5bkjZrO+MF9SCz41ALR8YA54om9MQtOZ+yVsG0HynLxUldXXet5QULSmZwSyYx53j56ct82ZcMFFDwvzPdyazsFzVSEDRQ0RSC1kTqdljG+QBYc/hm8dq/RIvHGj9HWgQXcX6NYehK4N+IIXLajEZeRxnrb8fcclksLtbaypA/e/6Lu3btnp2yuuKx5NKNFJK15OGnhehD+67W694O40NXlla2g6c95kK6JCh6T8rRvU1i4NsKFC9rl7Fe/KCcYPnFHX11b0dJKSeXlvNq9qj79/M/0fO+xTi5O1ep1rokzAYLgGGevv22AN3O+8D5CYw398i9bnp2GQ1e4PirAyZ6uI+II56BNiKrfJyaS0xcHGJ+u6AE11yS4YQfbcVhgQDKFXEGbqzt6584X9JUPv66b27eVwS07kdQsjk/sVIthS42LPb14+rGev/ihnu79SOfNE43gZZpDgwPdWfu6gHY+1LhCkbSH6Liusi6tO541OMsc+Shx081jgYnhMieoCyVx5hqWAWXrZ5xhcMLGFDqWmBsh/MUzNnETizQi8yCbLdr27dXhS52cn+iiWTPrUlu7BKEjJtRkGMWGCMEmNEX6xrYtQZCnOxNkIER3w12D8p4Qbr2s372bxOla2BhkH3CjAAPNHMRFu2RHvl9ATMfa2d7QN/7dr+n2nbtKZfNKZEqKZZcUSuQ1C6VMDTwcdOy14cRD8V5cXOryoqorXLq7PSsIO9W4E65B1DcM8Pz/5nge9J0ui8FoonAyUklVlora2l1VLCk1Oxc6PjvQkxdPddWsWRvqwoPfoBP75WDw7QySBtHwgsfQP/xvtKBYh30Z9ANB2biRDmnz6zYm8phFgQ6HYSva8QQXGOduSBtBkQfByHZdBHGbEVmABBqlt269o49+6uu6tXNHmWRWsWRWSmVt6ufM7TbPdHTwQI8efl8/+PibOj5/IREs7YhIbg8d9HBWtKwfkZXnzFOAUzKXK9sqmoUIK1oLw8Do11/BQWS9rRrtB6SdIaERxhcDy7bK5ZwSqYXqtYY+vw8rq2cAPHTEcmXF3pur2qWOSAE/2FOj3fD2To6ZxM6eYjVJUixi/rC9jsuZhbRDgfL+GEHdhhWnFnDEa7fKMqKI3SaueE0jdt0eeCwWHnPUK3URKtKemfgKP9eRbu5u66//9W/o1p3bCsUSiqWKShTXFEmVNAtnTKOGiyXJRSb07AARNkw8enx8pPpVTcPewNhq7mT16+bgdSKv8YR0R+DhUHFohjG0vDwol09rbaOifCGpSHyqeutSz14+uy7a61TIv1S4bxYt38eKFkjvH/+qO2lHA//lT1wXgeTaA3PkJlFlFtV4HNNoHNZwBJQR0ZQ0Qwv3CHoPduakfsMS4gsrJfy/crp9444++vBrurV7x8x8E+m8wum8ItgcRSBid9Vpnenhw+/pD//gf9Pe/mfG7rlGULzYje/Fa4tG0DytK51aMskL1zvDFAGEI8KFp1y77up1ztsMGS7r19KsGRvDwGYwxByBmx60WEypWE6YXu7zTw90cQY2K+VyBW3t7BoVEKbY4dmx/uLBJzqvulRKR01FWRx2SeTYu4dIepxo2GdL1je6JwMbN5HZdzqDFsdF9ZTE172sQwa8jOv1v695zcCTzr7JsUCgs1O4tCtj7W5v6hvf+Lpu3rmtSDJtAtNEgaItm6TJ8ivmJOO4jDi7iUb0uS710SykTs/UbjftwTM6ZFCwntFCXrJJm673r4FhnYuKtdvRshRCFqiYyUU0nvZ0Xjs1Y2Xn+O62YwH7IoC8gr8yAEWI4DIhyq/+pnuAaBtHQ3fista0HtebhJnuc85XVJOpK1qSzynaCU5eBht53yckMHZNhOw0YcqEoYQl542dXX31w6/qxtYtJZnuk3lFs0XFUzkjebuFQFNPHv+p/vD3/1e92vuRopGJQuG5z8tl/mPocDhQIl5ULr2jdHrZJnxagf6A9agD7c2Y2IqXokWs+LpoaQ8YxlK7dDXwAAAgAElEQVTxnNIJuKc5G5xS8bAKhaRW1rLq90Z6/OBYx4c14ynwPW7duaPK0pJxh08uzvSDT/5cR6dHCgXugmFWyUzU0CQJzyBTd2z2qZ1215La4ewGRYsRtlkaGd3QB2wwbAcDmC0VvDmbbxlcv+snelvwULRuCwZuGjal6lhbm2v66Ke/qpt37ihNgAkr29K6oml30hrddD5y8ni7edwpBbbNUHZ+dm4hebQKpF/y4PEAOlfzQGkREGL9ehklhV9BX7veCJXJyJiAmSwKYKKZehqMcf2ZGGEo4NcGPe2bfa0Hs9wDzNv1a79xndlrLh4U7XDwuselcGn7XNE6JMGKlt83iWqilLkbOn6lzcK+aN0pa/0NLjLxkD35X/3wK9pY3dZiwvWYUSJXUTJXNIEgSTatTl17zz/Vn33/d3Vy8ECatRzZm1drgB1hwDHFIK2kl1TK7yoRZwFAUB6OhBTowqIzLcqJLyJC/UliZnVWsM7jNpPKmxcA+ikKKRFbqFhMaH0jr8l4rhdPrnSwX9XZ2aWisYTu3L2r1fUNiyuqNmv6+P4PdXC0r16X1MGpoSKZDAbPWVPGMk1jycSJVb2sGSaKc4+ZngDW+5vkx4qW08kXLYSfQMwY9LnXfllmjB4UbbBMoE2AozDR2uqyfuJLX9LNO3dVXl1XaWVThZUtRdNFjS2PGNSDouVq97wDhvLxxNqYNj7FVxianOrw4MAIS5il8B6+BqmcL4OtVU0BTUF7UWagrrUmE0OVieXOJZJSKhO3mKarRksD0Ap/4wSLsGt1l38mHJvbF+2vU7SeaMutQl9Lq2BFSQswcX3uhIfXousj/qQNaUCrsEhqZkSbgJ1E0SLIcwiChXLEQ0rG5trZXtdXvvxlrS2ta9jhBIxqAYc3U1CmVLFM3Fa7oZOjZ3r68Puqnj7VdHil+bzv+loD66AlYjOKlASV6ZrCEYjrjp+KNIiiddljgXkZgRMkrjgslekePimUPFsyRN2SwW6H2EzFYkzrm3mNRzM9f1zTwSuKtmqr7V3CQzacdWd31NfD54+0f/jKqJOod+nfCgV8B1hmQNGkaEc6Pz3X5QV6sYaZodj2Cx4yjtfcex7jcX4Gvqc1k5EgY9fHl1ohBFCUx8qt3we35WcgYonBUqbIfeveW9q5cVPLG9v2tbSxq0SupJEZ/C0s79gl13gvXNPf+Y3icGh9OCft/v6+PXi48vCAWp6cqSdcorv9adoEitZOYldtDkLm70dThtJkqGQqolI5Z7ZJ1caVDbI2iAVeCIEHAn/WF22AxNq/f9MXrTe/syGMB4nTFqSg15Mw7Oa0tTBlJCKTsG3HBpOYBrOkpgtIxw6SYl3JieDewGC1RzLJTLs7a/rKl39SK+U19VoTtZpj1VtDzSMJ5VdWFIrj5dVRo3aii+MnatUONOpfajrrmYITY45oPG2cg6XSqtLJgqEadgNY3zp39u/eNdyKlgcOlYCpit3KOZVIm0075GmwUnN5mTOhL5RMzi3fd2U1ZQLPzz850+FBXe1238KXK8srWl1ft+0SOacn1WM7aV++eGZkHCblSqWocsmpcqHt8b37nZ7JbFAtoGBo1lu2jk6mOW0DQwzPz7vGZ98o2gCd8AOpP+pca2DDjzPQQOCJTzBbR4D+zfVNra5uaGl1XSub21rbvalMsaJZOOYe7Am5xxO33DCUwIm3nI7M2SPRi7uQ7AsdHx1ZUAru6mjuXIKNe9ACfqEJHL0HnIczXNEuOKGH1t8WilmFolO1+2Tj9u1gDNrRoEVwlH+HHASEGle0/9SdtBAbgoafD5sTlweg05EGnLgUsz+5UDaMxjENJnH1pnEb0Fx4Oq+b/TkF4GQdnGIk8CWTU+1sr+grX/4JO2nHPalWG+jopKb2cKxIOmla+Ml0YCveXvNUg+6FRoOa8x5gG5JMK5dfUjG3pEqWTK2UBhhu2Ok6c4ULUvBm0RI0MXGx9yw/WN3iAQAJOpGCO+xPGFh0kbkS8Yly+ZCWluNqNnr60Z8f6viQ5BuGnphJbZZX13Tz1h0ls2m1+g2dgiI8e2y2/CurFcMoWWmyVHDr3YkmQ9S+zhSEDdTF2aX6/Y7C8akhAGaU57Unxt66tnMKzEUCvu1rJomjqTi1LKts+mz4AOjVCEAmD41cM/x3i+VlLa2ta217R/nKksL4rbFG5rVdF61ziHGiAMcO40YgUwNsGanS2fmpDWjwk8GrudpdwQdtgSf7XGezeX8GciAo2sVA0ehcqXRMkfhcs3BPo+nQFh1sM4OBzPXMP16016bKv/5P3iha8xBwtceJy2AGVNfjxAVdwMqHHndGanjCirY7DmuELtjYD8671Io2FDfPKNcrQtweaWdrST/14Ze0vbGtmHJqtybaOzjXMf5cDdL7eoqwlp0PNBs1NB237ZQl7W8aDilbKGl787bK2YpiUwzlQhqYEfPc23Nix+PzCgziopiBfxYKzcP2ejKprLGdspm8ovG4NyN260o8saLRvjKZucpLcdWvOvrz77/SyRF9tQtpY5lRXl7WvbfeVaFS0mg2MBvQg/1XJjdfWamYooLWgL6ZDxuXHop2PIBFNjHfMIq2wdU4aljPjmkdUKEbaD0u6h0LHSnJeyNc00r4fbh8O2EhRYtpCcOfK9qilior2ljbUrm8bGrrQqmsCuEohE8X8hZ56pIsnUGymfX5pBqLtiLOdOSdHBEkksk2HlkEwN7enk5OT1Wvt8zAz2KvzJ7UaWZsi+VTGEJm9YRmD27DQPP50HrcWErKlhLCsbZRb2sAAuBdEoNBDMfQNwnixjL49f/OIfVmI+7lut7uyo5sdvEUbZsT18Nh9KKzeULDcVRtcFsrWggqjmfLizUvhQgMo5Rf5zLNVvThl97Vje1d5ZIrGg5COji50qvDYz3bf6Fao6q5XSEjyHKKhMcKR2aYsdi6FJx0Y31X2URO8wEnxFzDeUhDGF32pqFNcrGkziXFSaUdcz9hvFGcxKEl4tEA/xb+AFcYmKh9v3BX8fhE6UxYV9WuPvn4WGenfYXCCYPZxrOJSuWy7r39rpZWKlpE5+r22zo/O7YPZmmpaFotpOyA/YgcR5j5DV0eFu8Rm7lGral6o6pa40Sjcdf3rhSO7w09aeW6DXjNgbo2anNQkGsNzEjE0BoCljPKZYmuXzUXcojtqVRWWUxFkCGVCsoW8wrFwsZYY9kSFKwTMOKrRqwVRes2Y8ZIm/DQDa1NePrsmY6PT1Wrt83V3BUtTjw+Tcc4tgG3N1hTsb0if86FK8YSC+VKSLwIAOy5UxtY0nx5PZXC55gFhWtF+xv/vd8NULiQbINpNvBOwp176IoWG1igrsmYqwM5TkTtftRQhLlZy/n1BvhchE0NEExacduSSJvrJX3wxZu6ScBaflOLeVpXzb6OzgCbX+oYSUy9qsmkr2QyZAFouWxU2VzSJDT4C+CfxUdFCveYBQJ29/SsY4jUs+tgCZstPNPYoC0sgRKkRrLmTVnvZyeb98LCTTscGiga7mqxwFh5qmp1oOdPO6rXeaeShinSquSLOd25dUdLq0tKpGMazwZqNi8sDqlobokZ8381OX5nZIlBk9HIuAUsFMwrdzxVp9PQ5eWB2m38FTiBMKpyRgAsQ4IIIgeFOhTT+B4BvOgBlWtOM1e7bSOJqSqoUsHLa9cFgdjtwi2T8V8pzSNzdUYdexBNfWubrIRZuJIiT79v/lzWL8fU6XR1eHikl3uvrGgvLmqWa8zMYEk8dip6Dosnk/Mek8xjFlrUV8SlSi7sZx0pFB0qEpsrngROnagBtDYaulbVFhfeQNr3trYd+x/+icd0AwocRct+15sp8EGBIFib0JO6bdqGkGaTkAajqNr9mIaTmBUt4kcnx6EZ4dQKKxpKKe75teureb33zqZubG1rubCraCSvTp/InqZe7u/r4OhQRydHRt5OZ3BMSWp5KadSMWV2+ZEYrCiGLU5WoiwZFJxUBp6AEWJso4d8yM57hcPx66yGRCKlKOwuK1hk1C63IKShFvOOIuGhknH6t74uLtu6uCAUb6pul60fRbvQZD40cjuZuUh+soW0QpGJ+oOGJbJnETsC5Mco2oiGPRYLIyOh8AkYB9V6MGyT8Mg9U6NxrnrjUoNBx1xzLDXTMhy8L6tXqVpD4Ne5tjXznrRWxPw/u+mAEp24tFxa0c6Wy3vAronlSQYs2r4Smodn6kxdT8nW0P5OLK+QrKd5uHGEhCNB/m1MV1d1Pfz8sZ4/f6GDw0PzxrB1ueVieDDZZ1A4Xy/n8kPRusIFu3fDJZyURYhTt2Mr82wem9e52hBpRgNzEAqS0q97W7e7Ueif/5p3xeQpcb5oTovjMul8YjaLBIcmtJruxB0NQuoNIuoOaBPitnhwRYuyAcoiTy8DGZHqGE6EtLqc1b07q9pe31Ilf0PxaFGDUdji00/OznR0emJF2++37aStlDPa3l5SPgc/gaxYTM1c0ZqJCEWK1T24rBWt24ItZhQsRRk3VxqK1QopTuqhswY14wkQNHvqOxqPq4pFJyrk0+p2B3r25FSnZ9hzsrbm54q5ED6RzB5TpVxUuZxXqYKJCCdwR6HQVEnomMTIx7P2GkgMApcd9Pt2ciDfJt6TrAYzUJ7QE59r79Vzaxdm1vcB9r8R+OZXRc6WyEczWdGC0rjicKcxamlbeNpquphfspQd4peITmU4zJjpNcMxHzSz/Fj90cD6UiyjCCZEBEDiDV4TxEg5QUBI5+eX+vTT+zrYP1Sr3bbFAIeVk0u4ldZ1otM1J5df4oFA4gS5B2Wt85ygiBVm6TA3FCWWANGERYgtF37Bo2uBpqEIQbrNb/2Gg9R8yLShCKbFwTocVbA/cTn6IdW0Wg5R6HWkTo+ijWswimky40OF+UUDygNAHgDrXJf1lUrMtbKU1p1ba1otrykdXVM4lDc+A162KG8J+T27ODW6YiYTVaWS0dbmktJpBoaumcdRtCP8Asa+aKdhK1ZOXQqWHF6Lgw8nrWBpJ7jqsH6ylsB8Eci/YvCaK4wj4qyl8eRM0ejMSDPt5lgP7h/p7IyMWhhurKodTYdr0MxBMgm7CZaW0tb/ctWFw3iEOa8CTlrUHCh0aV3wXeCNSSez5sQdjbhf51YiiOTV/nNdVk8ts2w8ZlDxBBKXjvRjxsZBe2AnrSWPu9BrBlNaEpAc3necv2/s3LT4JZTLaNYyPMDeFwyi/yQ0V388tABD5PX1Zt2GL4Y662+5nXCvjER0eVnVZ599rlOSJcG8WU7A9gtElEYRdQbd5hDuhzKTk2MtZZlnJDK66APeR9oz5haWDqk0UBi2TDP1+ixhhsZTNosrLzljMAv9j//MFS1BDNY/+P2+9basGH2byhvFVUyLQNFy4rY6IbUHkMNjGo8Tms3pa5Gh8wQB5fABclWx2hz5ot1SPlXSoJnUZERLAXsMh+yOXQ3NTt364XIFgSEWS5hJLCx6yYqW0A/DY2kNXJGCK49ZHtAazGFP4SkGCZxcARdf79SqTuuEDZNtmcAOJ33NZ03NFpfWKiRiJTVrcz1+WNVFFVOJkHEr5j5Rkj6ZhzGRWCifi2h5KaFcln5tblCOc0TBKMQFS9tp6qPkOQlRXCTjKChWPRttYayxRrOqi8sTHR0eqNNp2k1nXGUvhXILBcfyNkjsWkvmitawBbaWU+eplssUtba8pps3bmtna9tiRLF/AsM1xxiTJpmzrcZm1z+ysBIzy7u61OUl7crQEJZkKm1qBxhqT5/ycNVcQJ8ptB2qYqZ1Pq3RTKG9ObTDfl0rE6Ag5lgej1srYvm5FtU6UDojrawAa/LA8NmO1Gt1zQAFBiRNVYLAkn/5L9wWDwdMSw/x2zHMbIOitTaVNTUQyBiZhivaZjukRjekTp+TMG4w2ELgf/yBmblMu43YXKnUSMuVlG7ubCouHGemGnTDisRS9kOPZ2ONJs6EN54Ma2W1oEIhpVTS7Nysz6VojZk0m1tKtwHSU6LkwZXpA+k9sfpk2wX5Om2rV/oy5wbOsIGxsrtrFrOhpoOWQou2YomunQ7DbkK1i7n2X/XVaI81jyycNSU0QiOY0CfjbjNRLjvXSiWifA6VBsXqrkFXaW7gshyFIJfA/qKEUomySvktExXSj4Evj0Y9XV6e6vnzp9YmECXvPuTAP81LvN9gk1gSurfsBCGx03ZGrmzOTEfIC7u5e9OiV1eXloy0BCUSLi+4MB+2Ld5NPTFTf8BA2TBnnVPgrGZTg+HIDiFSLfl18nubrbZxiG05YTxmzy20ltMXLH25P23Np4wB0hOvDakxWS2fpQugBtpMJuYqVxIqluIqFGKKheca94eaDBxkmIrFtFIuKPTbv22G2YbJ8gNbK/uGztxusKC/9RbitAkUbqMlXTZCanZwvIY0ndAilNGCNAgzxXXWOqnUQrncTJVSUhsry5oNYzp63lOvA/MH4kxCkTin2UTjWV+JdEjLy1j8wGmYaDaDWOGlIOzGMYC2XAB251HrawH/eQPDIQo1rUQio1gsZSYablOEPanfPuFUPQcy62jcqyoeGdobNRxMtP+yo/MTmE5R9cfSLDJ1hWuaFmzx+R4wuUbKZSdarXDi4vLCCQiTzG+JfGibuyqda2soFFcklFEyVlYmuaZUsqJUqmhtAujB1dW5Xr56qlrtwlbC5gVsJnEICzGScw7nsK0s5dtWps7X4FprswirVCjrxs5t3dgmXHrbzJUxfMba3qAtW/mCNDgSuvO9cAEhtkgYj0xqVK3V9OrgQJdXV1awfPX6AzuBwVS5IdlG8rDYLWAhzf7/vHO6axEcwedaFu60l17YCVKCx+5A4TBxXgtls2EtleIqZhPKJpMKzQhlbKucL+iD976g0G//L65oMQZEeWKTGg2+723NHIFzOSA0EGc+c9BXoyOd16R6M6RuJ2Sn7UIULSeuuzIgfqTTIZXLYZXySZVyeY17ER2/HGjYQ66dUzqXVjqXUCSx0DQ0sGkyn8dDig8cdetAgyFEDSbrsBXt0IqWFxM1OiIFTGsSiYC/0hbQVmATxDAGOYZTliecD3mi0aSvybCl6eBKidhU5VJOnfZEjx5c6ux0rNE4o8k8qml0ojlK1yADc8HVj5USKMJIKxV34jIDKIQtKrgnBeUJ9X44cR5oeMTmFQsVFQ2XlU4sq5BfcW6Ns5FarZpp0yha1tnQKNkq2s8QS7gIzzltESEubilAHxu4XoCIMAQib7p9667h4Rtr61oqVZzlp4WWBGnkQSbxj5squ/p3S9lGs6W9/X0zKakRqNIGk8W+tKtOr2tzhQldDea6LldnrHwdxmcdeaAgcj60Hr4zMpq5nruwb9oEZE7JxEKlXFSVQlor5ZKSsbDG/Z42V9f09Y++ptD/9K+MnGTtwYwtG3YGxlX1FoseArvubb06mJVuu8dJK13VpXoV0BxLdq57gkedfTMHFCfmynJC+WxSiXBS035UjYuQ5tO4WRflihnlKxk7YefhgRZ8iWEEBtJYkzGZXhQtxIyo0Q5HoAVT7OcxPuONo0dLKBLN2Ho3EqWXpX+j+F3R8iAyLLEq7hEqPG4rSmsQZn2bVbMx0bPHV6pWAbgzmrKfD89tveygFXeiRSMzJRND5XJDVcpDpdPYMZlw3QXHmblwsBZwnxdXqRZkHeSkeU7zSVbJWEWVwppJ2jn56dtbbZhgV6rVLo2YTbwVRU1fbi0Aq2qk8QN38wS+s7wuNmFos8jivblz06zrV5aWbKWLctYlCLm1rz8YDYe1i9uzzYM1Kq+f7Ilun3C+jurNhs4uzvVq/8Cczc19cszckrIWg99rD6vZ/IMeGYvd+9+6B8sQEdPBOb5E8HCYYZ1ltLFYcsEnsdBUhUxCa8sVFUkEjUV0+8aOvvG1n1boX/5rxyQj6maOPdDIyRUgHvEhA+fY6WSEFX/q0t8uiASVGl2peiWdH0udNuEXzlIJpQN/gFkWyGp9LadSPqtkNKPQJKVhO6nQAnuhmBlf5MtpRZO4CLY0mDQ0GDY0mfTsVORDIuMWiAt0Apqkaw9CWsyw43HfKxJJKhqnaPFE4IOmv8URkkJzMBykDdj6hNpp3lcmPhNE5uEgrPrVREcHXTXbM81CCc2w7oy4QSy4agC9YtGp0qmxsjnaip716ziSW0cXkOd9TlYQJ+S4vSS9ZzUbpzUZgV8XVcqtWBYCCYcsF4YjnB3rxhpjy+RyEpKGK5vBmxl7jNTvd73snAcRSmXCfBa2NjbNzHprc8tiVylYCOm0aYG/rEnuKVxzVvJFa+xqtH8OZbJe2TsvwHtttttWrC/2Xurk5NR8fiG0c3hxq7oQFlAZ3i8eUnpeHmKnHEFBYrg6aMB1fFNYIYjwFpHBLOARBk7O2US5dFKbqytagjGXSererR39lY++rNBv/SvHGOE9n5MiSJvwxmlrAwY1ERQt16AzlTbm13Aq1a4k3DgbNRSxeCWAIGCtRFRRzLil25sVra+saLm4qnS0pPkoa7omdEN4CKRzcHO7umodqdEB+rnUcOQ4qlyHwz4kbl4qfAH4DgxesPRhmDGJxhSB5xDPutaArZeJB/lwePMGmk9BCvqajHsaDduKRxcqFzKajOY6OWzp6hLxYVh9CEL0zqAGYJQojxdosDgtJ4rHpsqmZ1a0uWJXCV+0diUG7YBr5a6/YMdNJzFNhikr2Mkoaf0tCg5Wy7g7kj88HmNJCqnmwsjjcCXwzLWihToKBXM0tDhUippCSMYT5oa4trpmBbu5vm64LNm3tARmnuGHIYum4kE2nBrRvxuQrokqPnPBNHT2+rnVxrZmbbZauqrXvB0/aEdV5xdXNqWvr6+rXKmYtT8LKU5nF5/KAYFvGg+aE5aCW5uTOE7nSWBI58AIfEeH7cFFUxNvb2xY0WaSUd00ausXFfrHv6UF2psEpyjQFygCEQMY8pmX/2vM1iBYpxV0THN/ANWvpGcPpcsLIu4DvBbQmeEhrnKprDu3trW7ta3NlR3lU0vSNOV8EmILRRJzxZJzdcdXOr58pmr9QM32uYbDtgHtYHXDgT9ZbTMF2sDJhKKWXs+dqiAFFGzUYC42T3wwKAI4XXuaTbqaTbuaz3gyRyaR4STrd6Y6eFVTo84gldR4GtaAUBGuNJpV86mKW9GGF2Ml43MV8lI2N1Iq11E0MXSbLE/ItqvQ46YBnRPUYzyKajRIaDJKaDomyytpDjksHODgIrdHJo/QEN7qbDxz62dOWizojcRE4hBZGMhkZiaywWdgfW3dsFi+VpdXVClimpH0PYqT8hgS6W2OnGs7QSk+hjVguzmqmRN+enq3xa4OhsZTgPtKb0uWxDlUxeNTG+CWVlYthwLvXpI1aRmAJvuDkXp9eLksMHrqdHp2a1o7QZzqgv7fpVPCxUUBYkF+4bDy2aw2GCLzOaXjEW2sLem9t28r9J//Ay2gDhayshyEsFczWuIz9RkgCfya+/wcYEbLEudJkSjah59I56cUky9aq2yutLjBL++/946ZLG+ubiubLGk+dgCwcUmjUy0iQzX7Zzo4e6zz2iu126fW48HNxNhtOOCa4cmCdO76WjDZsLCMZ3HAtiuuSNQB4daFGsUPFSnXDR9yX7MJ69qpxUhxI3VaIAUj1Wuk+fBhJTWGPTaZamT6JR9SYg8gP/pUmVRIS2W8yiaKJTtaRHoW9Ebhmm2PhRxDKiKpMWpr8NGYog1Z4U7GUBbdA21UQkt4pGixmR+ZgV23wyCG4QY3RtKcYlzRjsx3i6JF8Utx0gZsrGPfuWaJNqxs+TvZ+1MMLvLJmQc4waGzPDL1hknzecjcSB9YeLqgZbcscKgCwykm2z5LotNWy9umMpgRUO3mDKlQquj23be1srZpsnsg0H5QtG1CqweGUjRbDZ2cOX5urX5lD+tsOjbVL6+dhPRCNqccsQSJuCrFnDbXlxX6O/9JeAFQXswtlElJSU5Ws8dzIIoXC1iBWpsQnLYRmWNgoZBQuxnTo08jOjlaqN2bajThh2WVRtEmtLmxo69++cu6d/ueVsrrSiHxHrurFOwUM7uJOqp3TrR/9lDnVy/V6pxoSOo3p7/Xr1G0oXDGtjAYyVAYdspG3LDCutEK1gLkTI4p9MLgvATs0cPOZ13LekDDNerPdXzUVb3GdQuN0XIPTWU8YIGBzswD6GyZiPDMpWIqF5JaW0kZahCKtjWZtdUftTVbDF0IcRhoLK7hKKxOd65en2t/oTEr5zHwFpsyhyWCbKTSyNdxvYnYzp1rHyYYpHU2WzF+vggzACex8xvgH0gw68vELi2bBy7mzbb1ImYVT4UFfaTLfXC6Oqc+tfgB7I4wbfZFaz4tFh/qBmjbbHlMmD8P5soDwPBH4UIA7w8IQXHFW2s01e6A8kyVyRa1s3tHa5vbqiyvKZsjKTJukCpQWkA4p1CfvXii5y+e6vnLZ2bJClJkNwivjbwJAl2QVqXSymfSKuUzCv3NvxVbsHFKp2bKZRYqFqQU7Whw+3snZls2BGQav+LN5TMW/zMZFvTyaVL7r0Y6PLlUs931do/0tBnDDP/K176ue7fuKZcuKh7Gy9XRCHn0ie4Zzpuqd451fPFEF7UXarT2LZcWyuN0EjYJEL1yOIJnbMIVLT1xlNhM3GKczZCbXL2E2S6pqULzsULzgUKLocKLoRVtOhVXtz3XqxeQVshusNhkGyDxdBih0OBkMw4AfXFEhWxW2+sr2lova2s9p2yO19TWcFRTq3uh8aRrq296qMU8qXZ7ppPTplptJmu4Bnw5Fxt+JkNXuK1SMeXIbyB6iv6bUx5LUXDzUMIKltVvnBM3Qlhz2nwYKsWilkv4Z7FhQz4PkwtuAxBgkLELwoCPraMvXhev9wSLGeE72LQ5Pq0FsZDN6/283C87cjfFazOGpbR31O3VLIAFHgLmH/ycuMfXmdDDCS2trGlza0e3bt2xBMzWX4cAACAASURBVB5uoYBC2Wo39XLvme4/+FQ/+MG/1auDFy7t3U5bJ6GHIZjB8DqbN5spQlNCf+M/TC24QlG9ZlJzFYuQOpyTB62BLRqwWITMEBQt0FFMomhp+OeTsg73sjp4NdLe/qnqjZaz44Qil17W7Vtv69/5CL+DW0rGksYBNSk3fFfgkmlfvXHViva89lzV+p7qzVeuaLmQUUrY8iOpcDSvhVJmgYSrCuQT3mjY9ibFtpA6Fht8F8jfc4VwWZwNlAhPlEuFzBOXn69eG+nJo45qNShyjubGWnm6iGo8C2uEHb1P9kFDBnz03t07un1jQ5vrRbuZRuOWOt1zXdX3NRw1PF7LMJrWVW2kFy/5tYE9DIZpzjAeZjh2sFgI5lOSTFvgOceQw2IJ6iXEdTgUqXhGuTSauJyZ51nBkvheBH3IKk94SSppsBZkcq4wrnLHb3V+BDzQtgCwZ+U17xk9WQD8m6dZhLUsChLXVtgmyxTBTsfm+MoO2iPwutur2+IHgjj4OS1bs93X8cmFuTFmciWzFN3e3jW1CP5f6SztUEHdbkdPnz3R/Qef6OOP/1T7h3t+iTQyP11XuLQJKRsqs+RysH7+2V/IL2zLMhkpGp4qnZQyGQmjv2TSDWGcsvSuAYmG04SiTaTguiY0HmR1tl/S6bF0etqw4Dy4pWi5Ntbu6e7tL+qD9z803BBaGj0L15yZaGhhV2uze6pG50j11r7qLTK8DtQftm1bM52x8fJFGylJi6xmUzBPNl2OC8BK0jJZ8fmnlwV+YXs1DSsEnjnuqZgOa3e9oGImrMV0oPPzpj59UNX55cB/oAktMLHA4nQKuXyhAR5dIda0Ce1sbejDDz7QW7duan25YuhDr19TrX6o8/NHGg6r9p6FI7QYaZ1dDvXwyakurvqaYinqcVZgK+xO7SRjIGK/n8SWCSWCA98Xk4WpP/BkyEPoLi9rubKs5eWKCkUk7wnlSBsntCSZ8tkIr+OVTHjoh6/XiLHrU61FuF4yeA3WG7xZipOYVSt4Y+z5jZcNl25FHY5E7TRG3Nntt9TtNcxdHWjLdS+0OhHr43Fc73SgPxK0ElaxnNfm9oYpfj/99FM9f/7MyXeaPABDI+NwoDl5DfrCuErFrLJp2sCYQj/zt5esaGeTkUKLqWIReAJz5elxswsrVnjXydRrzJYbhMKlx+X07XeSOj8s6fI0qqsaphRsN8ZaXt7QF977ad27875u7Nw1O0gAZNaQDBnmFsgPPmio3j5Su3ei3uBMre6Jao0jK2ZzJLSi5Q0jQQav15wWM/4zbKaZwgD7fOGPYJ651DD6/7BC07Ais4Wi84lWixm9e2tDlXxcsxE5DFX96MGJjk+bGo/gCES1iGQ0oR9FTj9ZqD+hb8WyNKubN3b0Uz/5od66eVur5SVT73a6rmjPTh9pMDhXIk6KJFL7tE4vB7r/+Ein1Z4mvg9327KJ5iZlp611dEm8EjD5sPHU4mXDSkQhc5O3u2wPPKQXvLGAEFmWkHpD4mSQ9WVsLwbXIEXcVL2ezPJG5FIQSu1bXA/lGRXHtVjYc04dFZSD4HVck9vy8d5CpIeTMJyO1R921O1ScB1bBAGxpdM5W/r0uzM16l2dX4Dr9uwmxK29UM7ZSfv48RNdXJxrRPaEMcdcXTgltVOeEEtVLMAnwY1XCn3j39tYONYQYWtwHkkznCiZmiiTnSuXlzK4F2XcaUubQLGaPMdvADvNhE73c6peYL481gAcbja0UOe/9ld/Tm/dfV+ZdNEWDfxgBNfxBBGQAZez06+p1TlWf3Sh2aKu3vBSteaZBqOuDSv2xGIxOk1oPktLi4x9OYtOzDzGWkTQF9G7+SwIYklhrZGvG44oF09pe2VFX7hzRyuFrBbTrgUt33+4p/2DM9VqLfUGU83plxdRDSYy0eRgCkqSVKFU0o0bN/TBF76o27u3tFpaNhy4N+io2TxX7WpPve6ZFtO29aX8PRe1nh48PdDJZVtDWhy0bEYQMTqai5cKOTgrkXD2qMCPzismqnQ8o2LOZZxBLwTWYtjKZSGZe18JSNp/KQfMDVHOpZ2FgjGwfN5tkJlwna/gbUkd4uHs6TlBHdGHNa377+aBxinKlW25c2wdQVZcPi9FNx7hcdtxjuZhOMPMIyxE6HVhs42tdag3GraqRl4FLRMilIt+ArIkZQnolIUE/f3EenQ0d4ACxkv+/+t6j17L0uxM793He3/OPdfEDZcZaSorq+iKLJLdJIvsJpoUWlALjW6pAWkkjTXQUANJf0L6A4IADSVBGhBqgmKjSSrLZaWJjAx/7fHeuy0869v7RpKQqnCRlVkRGces/X1rves1P/q9YzzQDM+MRZjaNorFtiZEzGT2KhSlbF7CwIXTlqI1llSwQgY2mgxjur1MazggfwvmDvabG92//0h/9Id/pvN779vGDb0RzTtFyySMRHm5WWq1GWu161jBKjrWajvUcNw1uhxY72EPROTcbfZbBHcpQxEsVSWCo+LKIDPPvK1cf2unBpifv1Y2kVCtUNN541QfnL+neqmkmDYaDYd6+fpSb95e6+qypf5wqhVcXUw/2LrR1x7iiqdzKlUqOj0705P33rc4+nqpYfgpFqT0daPBlRbTtrbroRF8GAH7o6leXNzqqj1Wf7zWjHgro+05MzdI4s6PjIhUguiAoSB2O4OjXDpvUvmTo1MLReGkxQPWwVmO12HC/QCWcjRA9x9DA8xt0RVt6BX23aJ1ixD7ldbL8mvAT1kmMGzRF4MJo91imYHimWuMm8GpM7gd3KreTvjdWuvNxLktwrPdu+Jj1Uw7gfPPcLQ0aiPtwGjc12ZHv086Usy+Ox4I/gxO2dBqiT4dzJa+mpBs7wc/KodpC7bqZMmAYQUspmRqp0zGFSyTMietbRPRSsFXgBK4kqYjT/12VMtl3AwtkMXEEr7qjSN98MEPVcjXNJ0Ah0DyoMnmS3NaIvqmSGytRGapWBJJ9VjrHcHHE61XQARpHfbEf2KA56Zu/8AOnQ0SuCIr1LV85D2mJk44s2ViOoU74VKlbEbNyqlO7OdElVxZ2RQIxk7D4cTahFcvL3V901IfF8T1SnuGskhKh2hOCYYghp86e/0jNepHqhbrSiXpf/kgZ5qM2lrN+zpsJ9ptOXEWmi7m6k1mumqN9PxVV/2RC307BJszwjViERdnz9WHEw9F62zqPUt1P2mc6bR5Zg9Ko9YwthZyGU4dM9iwq9T5E1A4YY5t4JLx99qDkMkVunw753Rnkg8Tjn6VAoXNxVU+nU41HI/McwtslbUssCLYsuUQ40ebSCqJH0UMthcnMng1SUFkdhxM9Ej0lKlL7MdzEinjRG+02c+M8I1DJYsHlhD0tPZIx0FK0pbHlstlrbc1A/WPfiNjRQv2B8SQxMGbwSuxMx5sAilE2lcm4xsPgZYAKpz94eCnS1+ziS9cG7fbuFKZjFLZhMkncpi5lVEoJM3sgpPW+ZnS/LtNDNNpKnNQsbpXprBSLDXW7sAHttJ6RYHmtN8StuygL7OK4hyKBBqvGEXLk+1gHT5Ua1sO7sbIJHfKp5IqpssqZyuqF6qq5iFhVJSMpezDw1j48qJjO/Wr2wv7kgBcI8m8YumaEtmSUrjF5DOmZWIDVchVlErh+JiwK2w5G2uzGGuHIfQacd5Iq+3SEhlvOmN9+fWVbjsTg+oodCIAWIqkMNFLkJzoFB7ceOaBdTiY9dK943Pjxd47OVO9Aie2YBkTTvTnCtbyHow847ISQE7MGvW7y4LAlfG7Jy1Fa8bpVrQgHmywlprO51ZErGxR3pI3sVwtrVWAI+0gq6hSsbgyUQo3ZfFUCCOBy/jzge9oLyh+1re0jBStcURIk4+jrfO091iWYAaCDSq5blAgaTW29vpdSDfxAxllMljmx+W9/+tRGygdxOCMe9E55XNMrrQNJDHulUjsbTfuRHTAJDhnww7baj47aDTgqU0ok8sqm08pW4ALELFYp1B8SJPtloMUrQsn5sjP5n1VjnwVymulc1MdtNJsttd6ldBhW9Ruk9JmTcG6qzDs1aIxyNgULd8g02HUPgiXa7axh6+QSyp68LUYz5WIeDqq5NUowYG4p3ymauA9RPLFdKtOp683b18aOcRDapItK1c9UzJXViQVkx/3dfA2tgrllE2mMkql0wbLHIhYWsy0nPa1Wg603Qwt1JijoTeY6utnF7q6HWsyO2hlptTs/zPKYgCdArJiq4eiguuUQtza8uD89Nx8IijaWrlmvr5M0M6sLkgjD4o3HLCshw3CljlBwwHNCjwIp7MWgrbBoAQOAXgjrmhRKAxGuOF09BbLz+HAxI87vAs88HUw3K283UGRjWcSnkoV6XxJuXTJTmLSGrlFwYtJsp8h7oQsY98//SX1EXe5FYS8RKBNArfhMkQLgbkzapWttUv08em0Y+x5j389iGK1e8s5HzKt5XLOQRAYDBkKP+C5vEfeIBxPi7DfbbWc7zUaAjzHlS1klS2klStAT9xpOJ4a8OzMPPgwXQ/F5B8WbS7vq37sq1TbKFtYmL7M7JiWKe3XJSOX4HjDRsVlZ4X48U6x+Malu/jo9NmYcSOQrJNQLsP0ndF6vtTt5ZV265nxNAHj66VTlfJ15Vh2xLLSPqHxaGa2P5wOFnBXqKt09ECJfEnbCB4LK003Y9uXc8Imkym7uhKxhCJY53OtjrpaLwbyDyAfa0NZRtO53lx0DaVodZeaLUiiSSoRyymXBO/NKWPRTthO4ey4MedwHLUf3Du31oCirRarSpMeg70q+LHhom66/+5//r+KlmJ1CweMM+6EZ3cmspZUvt8buZuT1gxFSPO5uVav39N0MdFqM9d2jwfE3j7jJNYAflzpOCct0z2p5xmjUKJEMUUuDwMchNXGQVmBZxhkeqQ8YLbczsj7WcUDFy6XG3V7WFFNzWeBNoj2CXQFB03v0a+5QCZTcgYmF1R2Kon9OrAKUZMUKhaexnF3fgZkFvDEQOtb7DUaAZFElIXQXUgrWwCk36o/GBppgpEhMFIN9OlAMUjM6Zcp2r1Kta3yRdAAnLNd0bJt264gmTiMkdMV7ip6rGgUHuvKXad+qAr17Ym/d/pAxXxVnp/QeDDW29fPNRl1FPXWtvEr5QGsyyqXjpROlhQ5pLRdHsySE6FkLJFTtthQpflI0Uxe8/1G481Mw2VPKwg3GEcnEsoR8Ax3VwntVmvNRn3j6UajS7ASY5fBcBpNt7ptT/TyNdftRl6MdJ2CcsmycumCstmM3WJclZs1RsZL23I9eoj6gBbhxPpZ/ixb5xrF7x+E1YU6soDIHbYHfG6mUzPS+Lsid2oD10bYsIZEfrezqxweLTdOfzBS2wSnVxqO21quh8rkYjq/f6KT5pEa5arZi07G5AFPzWmRPnYx5wFBLYI0nFMcNIJKc/4ENn+QR5ZOmTqaYQ2SEdkf9Nnmx2aQciCUYxtna+SVK1qTa/CbApIu75npFFglnUSEBrziDNqYyM28ASogJxsuiqudxmN6HtlJm8mnlSmktN1vrC/iynHwTuh8HawwzfPLM2iterRVubZXsXywwsRHbL1IaL3ImwAS9IHijMWxLtorGsMVZatoZG0Pk+/T4wLFJFStNHX/3scq5U/kHdIaD2e6ePNK/T5BykM7BeOxuTLknBW5clETJBUhJGQN/JdSMllWvnSiSvOhYpmipvuthquJOrOOJquJNoeNTe+5ZFqZREapeNZM7DaruW3fYtGVfJ9NkZNCr9a+2t2Jnr+8NoOSAyGB8ZKKmabKhZrbFiUQiJJFNtN0MjLp/elJU8dHR8YvKOWLtlEEWcDqyYKdA6lNWKCGFpg0yG2+mBkoVHpec+D5TtGaB5iFjDhOgoO8DnYiMpDBzpouFuoNerppXWg0bWmzGxn8edQsq94oq14p28k/HS80Hk3NkHk+W9s8gonhcgHZxrUyIecZWIvVNQWbZK3oEfW61QqpfdD7WgAjP2zoeJhANEAzVgt5D38Id89JkN1JG2xNAo97s+lMRpWlnwDeMK8uJlwYVvwkDJgfT+hFfWULDCxZpfPpoGi7d0XrSAFuz82HzeDHw5HJ7lWsuqKt1KBDesY1WM1jWs44ZYl2p+/aWzvAgIWVjv293QBOjUrUEmZr1TKZr49VyJwpnawbR7jd6msw6GgyaWs2v9R8+Uq+N1UqQypLTGlOTuKk9hklo0zoRyqWzlRtPlIiX9HKi2i4nutm2FZn0tVwNtBht1UW5WuqoEKhYrxYAH+gQ/8ADRKwfWz7dPq0bn+sy+u2esOZ5htfiXhZR6X3dHL0QPfunVvhInOfzae6unyr5Xxq12I+m1alSJxUTjmu4JhrESx41M1sTk9mnrustV0AoFPuuqKljXNFy49j+jqjQLiskJYcd9bcb/Y7G5pJSIdRhu3TeNYzYlAstdbuMNJ4dqPNbmYFz2CYzyCNTyviw17LKBbJG3Pu2dO36nQmRtiHpJ8iGitfVLlcVqFcULaUNbiEfAcGMXgr6NBQRRgubEuG4KHjwQMuffADhxi+S392No/OFhOWUTCYZZE+84w7/yiuKD443EwIboPpw3TJIEbRZgo57Qh8g3K2RD4Dtdc9zq4fcfgefVwaQnVpq3LVV+MoqmQqou3K03LuaT7BzcbZWNISxOP0iRSt0/zTXtDrsFHCaxb7z3SyoWTsVMXcfR3V3lM8VtRsurUNzHTW1WxxrenipWarSy2WXekwUzbuK8Oe3ysql2gonz1VqXRPlca5Fe0mltRwvdbVoKvr/q3FwS/nMyX9uAqZompEpFZrZiFKa6XDyop2sx5puRiZBTyt0m2np8FoqsmSQbGqs/onun/vQ4tNOmocK53NmrXm27evNeh3tF0TQrK3xPY0UFOMwGx4uFAWoWW6VJsQOWDdTPG6onXr2rA9eBdG4pzHbbIIhmGXMeL+OQsGBiBOXKMkbhdaA+X5Uyk6sc3l5e03Gk46lgcGFFWr0OYUFY+g+AURKWoxP+jmaqB2a6x+Fwf0qCVgFoqY9NVVrVdVOS6ZuztoBaTxqWnQFla4nPSLGRixG+LMgXK7k3f+qQFQdzE49ibN4jEwEoMIHosom+ZDc/ad9DBWtOYjkDC8DTNkVpSJNBKanHLFkvVIaIuAMMyczk4F96S7SdeRcVLpg7KFnSpVT41mUpkM4cictHvju3IVctrDgYjGGIKAt4KBzIeil1S9zno3pm57pfkkLn9XUa3ynj784Eeq1x7Ii6QNajMHF83lR8bqDp7p6bO/0njwWtnYXrlYSoV4WaVMU9XifZVKJ8qXG4plS9pE0xqt97oZjXXRudLLq2ca9rvS8mBpkGfnD9Q4PlWlVjfPrGQMKdBK6+VAs1lfo1HHHmCC80bTmTGhMumG7p/8QA/vf6zH0DYbx0qms3YI9LsdK9pBv63lgsA/LCs3Omx2SkRiZleazRLoVzTnHKPLmh8XHg8WVnoHefH//cOCvdtABDOc0ws7R2+2aSaPsT54qx2GcZprtmypN3xuvJD+6EZzlCX4Pdjsk1DEj2u7jJluj/YRs5Dze+9pOT/o5z/9Vv3uQtlcRbksQsuaZQ+fPT5SPB1z4XvLpbUnqw0HzNJCCNutrkYjjDugbO5MruOd/yB4JIMw3rCAw57JCLlgqcEL4ymncLGYtPzUJA4sW83mY233nIIkgWdVKFXtAhqOx7ZUsPh2wybf9Vy27vTXVojpLG6EUTVPcDaMabfeabnYaT5B3HhQllhPKJNExccgxLj0vjRss2zK9FEMby+fDdXrHrTf5FWtPNKHH/6Wzu99oEq1aWEiwCsQz2OJg3r9l/riy79Q++YLHVY9IcmspKqqF050VHmgEsbNhaK8ZE5LpTXeSJ3ZSpf4E1x8pdvbS816E7sWT8/vq4lv1gnpODiUZxWP4LQ902LW12B4o17vVq1uS6PJVMv1XtlsQw9OP9XD84/16PETO6357NgGTXF76XfUbl9pNh3I360MUlsAx+0PJmIs5ElIbNieP9R/fbenZR1KIYeQV4gyhFyCd4ZxnK7O1dtE4PCIg6UFw88er7PIUsPxW726+Eyd/mvNVxNt/bUF1hsPJeKEsYuJU7/QBB7Vm/r+Jz9QPJrVy+e3GnSX2u9pbQpKJ6oqI8J8VFciG9NkMrOHhGDuHRAlw+sYP7WuBv2xppOF/ZDy7j38dR6udzJkLn+cSqzvsR8LXbL+MwUhF3oYRRuYSEQhLnu4vgCHgCBge5NRoVizlmA8xfOJdSxQWkoFAitMf4+j+Mpk05s9JmRrFcsRnZ5ixelZKMVqiTaMHhotvGdFq+CEpWihUDYqKC7iWi/S6rWl1y+Xhhl7yiqXPdJR85Hu33+i9z/8UM1jmPQ5s/qhrVksB+p2vlbr6nNdvf5M/mKsZr6u4/KJjmv0mDWl8hntYklN1nFNNhGNNlJr1NOr62/09u1zXb98a1dXuXFkRXv/8Qc6Pj5XuVRXHign6mu7nmgwuFKrdaE3b1+bHBtvtEy2pnvHH+j83hM9eOCKljhUelS8rEbDrnq9G60WKIb3Wi+mGrTbWi8WZlMP++uocaZigSHO+TuEBBlH9v7/L1obyKzndZuw/d6paS35h1VzWLQ+fl1kXizUG77UNy/+2ooWZAiSkoKipU1jpW/RXtBIdwgKSKwsqV5r6PT4TIddSm9fTjSbRJWMVZXJF5SvpxVPR61gOdQSJHlGnE2ADYTwFUYztVs9tW66ur3uynvwG7HQV+ed6f2dJNMVrQs98w3UZu9NkZiqgf03TW/Eade3B3ogZMVJoyUCdcyJrGd15ssNShj8WkAy8A5rwpaWm7G8+FqFUkxn9wpG71vMpmaRud+6vhqqpFmmBpakFHA+G1O9kpK/jej2eud+bnaa41wTSSqZJLmxrtOzR/re93+gBw/fU616ZFcU2bl8Qat1T53br/Xq6V9pNbhSJZ5Ws1DRWeNU5UpZiVxC22hMExwitzHN9gn1ZlNddd7q9etv9fyrL2xijqezlqD+6P1PdHb+WA1+P4F5abgTS41HLXU6V7q4eKP+YKDV5mCvr1G/r+PjBzq799B4p9lswdooVqiT8VDDYcdM6uhpt+ulhp2OFtOp/N3estia9TOV0GalwXlRTFBwfA94i0XMoh/peAjlcuM5czvnlQuO6rxng8gqCteYaCRR8sPpCxlpqU7/ub745i/VGbx2CpZAgmXeb6CfgYO85dHxlQcxy0f1uj753kfKpSvq3gILRrRb5ywoJlPMKJF2FkmoWDgEObbNDyEYF4kRaHf6ardwUO/Lu/ebWSd2DqEDzL72viK8IZMYB8wYptMY0hD4n1zx4KVguG6bAqQFtrbiCPGiSqYz9qFtd/g0QfUGhciqXKiawbGdouuJltu2tv7MMm5xhT49L1vRziZjbVcrO2VTCd9p2IBi6bFTjgth5sjRY01Gnp4/b6ndRqsEJslAylRM7Ghe1eqZHr/3iR4/+kgP73+gevVE6RSmwnFtIgeNR1fqvPxMi9YLeeOuyvGIzpvHFoIXy8W0i8c0V1zzQ1KzbVKjxV690UQXb1/pmy/+Trc3l1qu6ctrevj4e7r34D0dn91TtVqxpBvcFCG0T8YDS4gZj0aGZUIGyuVrqlSP1ACHrdYsq4w3OcXbbEqM08RgRiOM8KDPFlrO5vaTiMTVKNeN1Z9Ow8cAZ3WeDsNB14qgSRJPvmgnqiXNQ1QKiOiOW+uM4oAU3YqXol0HVkXOUn6Pxi66VnvwXJ8//Uu1R68Vhe2XCCLtA5oqbQh6OPvBnQdV+F7mH1YtFnRUq5vE3TsU1Hrra7/KqlzkEMkrlkROjspur62/twFvb0pSFhVs6iBbccgc5N3/kStaGP6oU7Ow3+k7d74O5BUwta0hZLhoTlazluUVqBrglJKvAJzBlgMFJhbvsQQDAR0GqSYuAjIRd8ZosJuWYHmoYzXS3lto5+2VpWjvl8xiaDoear9ZKYkUCMfojCtaUDOMyip1Dt2cpoNjdVrS27e3Go5nfy8gmMHscODUr+v4+LEePfhY3/vw13R28sDSceKZnPaptDarsWa3LzS/ea7Z1XMldzOd1oiCTyuZT8hLJ7SNJ7X0E5ptE5quIprMD2q3b/Xm1ee6ePtSV9dd7f2Ejk4eqXlyrubJqRFsCiUk7bCdnFfBZDi0QiQdEQ/dZLqkfLGiCqYUJHgXi/ZFIRbEfhMFK7h4uVC0zRuDGFKcxXSmmO+pmi+pAN8jBabpHHlmU0I9rmyNWsP7oFSxeFSkSa5gnXrCNmOeI9qwynaB1NjMk1wDuSkw+bNWYKnb/nP98ulfqkPRph2XOkGKIkUbHCiWBE+bwNzIV88BcpC4z4+PKvrBp6R1VtV+G9NuUVIpc6Yc3I5c3NLKKdr1YavFZqEN6+LArsDM7mwxEZf3wY9jDoM6+CbVfXz/norZrLarjRazpaaDuabjpabjtZZYxpu2i+JBmuE2ZRAlkNZE40l5SF9iBJyx7+UX0hM5biZDArbxrHC3G64xJB0w5NfaeStli1Ed3y8qkfQ1GQ112K+US1G0TnCJkgT1RKEkNU+kxTymL3+R0u018VEr64vMJShIQ6EoWDok4jlLJb9//kQ//PRHun/+WIVc2bLLYoW8QXuH6Viz1pW6r7/SftpRMbVXKRdXuZxTOp9RJJUyIvcUA75NVItN3Kbd6bRtfIWf/fwLtbtjJTNlZfNVlQ3Sqal+hBdAyq4sTJRHAyKZWE/S58eUSpeUpfDKJZPRlMplm/5Zpc4gkEynVrTIU5gpOEz22Jyu1ib/LqbTFiyYSOLi7Zx01quZOp1bC6wDusoXinrw4LFhydxC/LgwFb74wPLflhXOQM8GZFv5MqBhULfWLjLRbe+ZfmFF+8aKFhEnt7nJsoKi5WGAAcjmnr+aHx+X745g77Tef1xWuVDXYXWiyP5YKQ9Ps7Kt1KUTMQAAIABJREFU/pOZpCKJmJ2yo/nECndL4Ro0EigPoJ1++uO4z1aExUGjVtKHT87VqBYNjyWJej5eaDZZaTYhmgf9u/OBNfKccQCcX78XJZMgamJAs+IEUzOLHK4XeiPWswSG4FMQDezZg2hNDJO1ULYQ0fE5E/5B4yEOMCsVaQMgn8dknmCFYtSokonkXt2ur89/JnXbjosQupdbL2ROL8B3DCPOxKN5dK7vffRDK1ryCIqVmlJFHpKMEvuYVuOx+lcvtRrdKLodKBPdqJRPmfM362memAXEcOJWfaKoYGttdNNq6ee//FIvXl+p05saSShNMIfRGRk40gbvsdWZz2bmu8pVzJ6dos3kisoX8sojUCwVjVfK8IocZT6d2fwAsyyFnxdrR3MJPygO2SgZU8YwamLrE8aEwmJoPBpoNBpYAg2w5OnpPTtxsYuyVs4WDcE4Y3xcl7jIdpGn3qFHzjpj7y21UV83vaf6JT3t8I2hBhwg4UnrBJ0BbRXVLSctBcviI0hjyqajOm4mLCe5nHtfycg9HVY1JWMVy4EA44+lElrvtxpMhlpssMhCKuHS5k1SRaP5Gz/K+alUVKVCUo16WmenOZ0cF3TUKBqUZHxvw22RP9Or0LS73TCtMoA/2BohIsPRWretsdqdqbq9mWYLCBI01c4mhxMEYRu9sPmbMqXaPnwjn5O2AORVUCzua9wfm5dXGaFl1n1A5WpM9x+mbJB49XKly4ud2rfOmZxWJDDm+3uxPiAhJoCMplTIV9Vs3jNeAr6tjaMTZYpFZbOYwVUVwadgPtFy0tai/0aHRVdJf6V8KqpaKW+p2jvUw7iCe2kd7H6MabbaqNMb66unL/VXf/13urhqObebVEopzIOh04US7julALBbUqk0X1ZB+TybIsI88i51B68BW+kuzboIcR+SamYN05H5UhxGXswzbnAuh+lH2iiOcE5REywXuMKw3ABqIgYpa3FSELidKTIFGmzVoIzilAZLjn9G+Asbz2hcO2+h9aGt696X+uLbv1Rr+Nr4T3zm4Ukb2sHyHdAi4NLDSWvPQOBeFGdln4mY7eij8yfKJs4065cVFX19XelcXpF4TKvdWoPJyA49CDU4arK4sh9IOL//e2U/nYqpUk6qXI6qXPKteE9Py2ZonEmh90dmTGgEvRkvxhF6bXVI0e4p2r1GEyhlQ/X6S42Ge7MDXa2imi32mky4vn176hnoeHpgNG22kIu5KjfK5uM6auZt4TAZThTx1qpUXTuAeqJYjqnaSGk69fTFL9e6xuN26YjMzhjFifYCH2JnSRSQLqIePrkZZbNFiyn68MnHBoGlUbgWGrb9yqTdHn27mGjWf6vV8Erbya3SWqteRBFLinZCEbYcsaSJ5zxwVS+h9dbTty/e6i/+r7/Wl0+fW39N6o65aPN+w6yvOJs9isHFnPLnY2hBgAdFy1BCsgyQIIXrLNwh5ycUY7"/>
          <p:cNvSpPr/>
          <p:nvPr/>
        </p:nvSpPr>
        <p:spPr>
          <a:xfrm>
            <a:off x="27679532" y="9154432"/>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97" name="Google Shape;97;p1" descr="data:image/png;base64,iVBORw0KGgoAAAANSUhEUgAAAK0AAADnCAYAAABsbNZJAAAAAXNSR0IArs4c6QAAIABJREFUeF58vfeTLet1Hbb65DB57tz8Al4A+ACQAEmA/kH+yfq/bFe5SmWrJMfSL3aRomUGkyZZIi3ZlkmapgiTYpBEyoTwws1p8sm5zzntWmvv3d0zBH0fBjN37oQ+3evb39prr72/5A9//r/IavUm2u1dNJsdVOtNNJpNtLpNVKrAerPEervAZrvEOl1huVyhd93Hq5dv8Ob0CqeXY/TGM8yXS6zWK2w2G2yyDFmSoV6vo9vtoF6vIcs22GzW2KxXyLYbJEkCZJm+Vt+z2YB/KpUKqtUqqtWavibLMmy3/PcUSSVBs9nUv/Pz/BNfw+/fbrf6/I03/xr7mVX9fP77er3W7+TH8Tv5nn/s++3feI3x90ol0Wvi66nVq6hVM9Srqb4n3dTRG6d4dd5Hb7ZEWkmwriTYVIANeF1rYLtFsgWq2wTVrIokqSDjfUgSvQ7+vZLwGquo8Fr9mjMk2GwzbLNMX2fXW0dSqSFDFRtU7J5jgwQp+NlmUsOju3v4qW89wN2TFjbZHIvVAOPpBcbTEYbjFaaTFRZTvl9iPF5gMd9gnVaRbf0aKrxnCWq1Gqr1OpKkjmxTw3ZTwWaTYL3ZIs1W2MKeHeD3ih8l/im///b6eDu3wgZfN1+XbjE/Svi3NbJtCmRrJMkGie59giSroprV0Wnt4fjgHpI//IW/n9UJ2s4umq0umq0Omq0WGu0GKtUMKUG7WSBdzzGfzzAZT3F12cOb1+9wen6N894MgylvyBKrNMVaoN3oBtfqNXTaLTQadb14XvCaoN3w5trFbrZbgS0AxBcXoCVIctBuNwjQBPACtHwf3x9gzoFbAi2/L743QM7fHb+T/6bFJOAStFtkW944gs4WGkFbq1X9LUO9sgZfzDprYDBJ8fpigN50gVWSIOXnK8CW/23XQLZFZQtUsgQ1ghYVbAVa+70VgpaArVSR+ALjx/wFAiXXaWILu1Kp5aDd8ufo4fMaA7R1PLy7h29/8z5O7jSRZQus0iEm8yuMp2MMx0tMJkssJktMJwuM+fF8g3RVKYGWi6OCKl9vvWGg3RK0VWzXCdbbjUDL5x1/7P4TlPx/CyoRjAzUWz33jM/WQavnyBtD8G8MtPrYEG2gRR17O0d4cO89JP/yf/wHFmk7u+h0d7G7t492p4Nao8a7i3Qzx3I1x2IxxWDQx/n5Jc5OL3D69gKX10P0p0tMFiusVilWawNtulljvVkjqVTQbDbQbjXR7bZRqyaK1oy4BqoCsAQP3+IFcnVHFNWL5AOvGKD5J742/l4GfXyfh+I8Igdo4/vLvzOiMN9HRNC/K4LbGz/Pfydoq7UKalUItJVqBVmlhdFsjTcXvCdzzLcZVsiQJoTSFluPtARsVW8OWlQEWl0bIysBy8WjBcTIHyHLFxM/p2hLsFeRoY4MFQGED7qSrFGrAM2kgXsnu/jsG3dxctxEkiyw3kwxX/UxmU3QH84xGc8xn8wFWgJ47qBlJLXFQ9AmqHqkrSQNYFvHdlvFZs1duIi0ESwsFPn/5ztIvIYCtFt+SoDm6+SH/K4Nsk2KbMuIy0XuuykqqKGBkzv38ROffhPJn/zaf5vVag1F2Z2dPRwcHqLd7Wilb7IUy9UM0/kYo9EQl1dXePf2TKC9PO+hP5xivFxjnq6xTtdI12sBlhGXAObvrNer6HTaODzYRbNRx2adGk0QEBjJ7P3tyMeIxpumr9FtKCJiRFa+L4OYN862Ib9JpY/j82UKcHuhBE0wnPDaCFouJl4jV7/9PkWfKkFLerCxa6i1MV1ucXY9xvV4hvFqhflmI4qgSMtoRCoSoAVBWwWjJMHHnxeLSmAVYBWD9GYgNcAyQtk/kV7U7D0jErdYgTZBs9LA3eNdfPrJsehBs85rmGG26CvSDkYLTMYzzCYTTCdzRdr5fIt0CW3/vAYunABtrcbn0QCyBrINQXsz0hagNcAKbgJj6XnEDqZIXOww9hIZVRlpDbBbrorMglg1IRVr4L1HH+DnvvdzSP7qn/18Rv5Yr7fQ3dnB/tEhWu22eMdytcB4OkR/0BdgLy4ucXZ2havLPvq9EcbTBebrLVZ8OBtu/Ruk61SgXa6WAhwvuttt4fj4UFSBF0LQrh28irgl4JJr8k+j0chBu1VENnrAz/NnpikXRSbA5BFZ/NdeqG6Wb/dlwAZoA7Bxs4Ma6O/ChDYv/SyB1yOtAZtRMVFEM9DWUKm3ME+Bq9EMV6MprkZjTFcptqRFAtpWWx1BW0EFVUUY7mbc5o3fxnXa6wnMOtdV5DMAB2h1heTojLSO40qyRS0x0N456uLjrx3hwf0d7O8TcHP0hmcYjUeYTFeYTEj3RqJ8k2mK+XyNlUDLF03QcmfzSFtroFppICFotzVs1hXRg9WW9MCeWfwhZBlqyn/KwUL3V4vQea5zYYF0uxEeLNJu9aW1Sg2NRhOffvwp/u5/9HeRfPG7v5RxK+BKanU62D3YQ71RR7pdYzqbYjAc4PL6CmfnF7i4uMbV1cAAO5pjtlxhud0iVUTKcmqQrgy0BCf/tNtNHB0dGEVQIrTFKl1qNUWywydK0K9WKwFG5D+nAlwUqR5qgDYic/lB83dFQmeByLli6X3cvNscOI/OBlOPEtq8nFfztVjSRvAYVQEa1S1qXDj1NlabBMN5iuvRBKfXPYwXC2yZNAq0FkwEWfJ2vq8QtA2Blv9i26SjL1DoiZd4rgNb22/GxcCEx97b4+X1ZqglFTQqdRwfdPDh+4d49HAP9+7uoFJdoTc40zMdjRcYjyeYjAcG3slKoF2uMm39/KHG9RNUajVwNyZoK2jmoE1FD5bitDcjbUTbArg3QUtizqBSJGe26/JVMOISvFzk9qrqNeZGbXz80cf4D//O30Hy7P/61cz4VA0N8s9uWz9wvppjNJngqtfD5XUP5xdXuLoeoNcbYzScYT5bYrFai7etc27KKLpVFFytmMDZg2Yitru7g26njVaroUWWOrfl5hmJEIG0WCwE9tiqCV5GWv48gj24J7/nNictR1yHXh694vtuJ2JlFSJfALqZjGP8zzJe4+F2rQQsd2pG2kbVFlhSa2KNGuabDL3xFG8vLjGczrGlgpBzTv48Ay0Xb0WRtiF6YLuD7xCKwlwuhbLAJC0UhlgEBlonTxI6DLhVgbaKw70O3n+0j/ceHeDx4wM0WxlGk2vtnFfXQ4GXoJ1OGGkdtAsDrbJ2vlZGWlKiWgO1ahMVcLesYU16sIlIezMR06Ly3SqibZHgepKmnTBBlWCggrQmLeD9DUJkewrBS1q5v7eL+/fu4Wtf+wDJ6z/89cy20gTVelVRdpNtMV3OMBiNBdiLyx7OLq5x3eMLnUkiWSxS0YJUoN2YCkD+t6GEtRZwyVsJ2nqtilarKW67u9PR9pqmHok9wRI4t1sslwt9r6JGpaJsncBapQQzKUJIYvagy1LZjRsjCcj+BFf8cYlY+aYaIJ1LUpsKquX0JCJt0IcqZb0qKUpFoN1WalijguF0hncXVxhMZlhteX+4ND2B8qSLwKJklRC0/Df/E8CU9OW8NqjLjUgrYBh7FOPn8+WFOf0gRTjYbeHR/X28//gQH35whO5OFfPlGP1hH6fnV+j3ephOBphMp0rEZrMUy8UWaybwOWidxyvSNlGttIBtDes0Qcrnn6Xi7Dk18Pt+U/IqdhDRQWUMdnN1uynnUX7cZlrQxKLe+87Rbhpod3e76O60kZz90W+EriC1ICGgthvproPxGOcE7Pk1TslleyNtK7P5Cqt0I1qwTkgPNtraGWUlETkHNA2UUYVaXxXtThsHB7v6mOCU/EUpKU+oMgE2NFRFjSoTDS6ENNdhCXDqtXmi5gQwZK78Dnr4KssuEXFvg/Um4Jm0UObiFuW3JzFw5mrFdo0k24DAVeSt1pBVa9hWqpgulrjoDTAYzzBZcnFT4uH2bhm5oqZUAn6ufgO0dskVVCs1+7pclw3u7luvHn7BHimdZRmlrwoSJnvIsNtt4sHdXUXaj752R7yWmvtgNMS703P0eteYzYaKtHyuU0bbWYo05S7jkb0SySdlS4K2LXqQrkgHM2wSaSM3bnkRaYtEzPi4aeCUQxkYeY+NwxrfZ2zlYo6drFqpoFGrgKBlwCMdW6dzJJc/MNBmycZuAhOw9RqzxQL94UQRlnrsu9MrXPXHmMxWWPBBMOmiToct1nn2n4m3SZD3lIErhquJF0Juu0/OXK8p0jIZU5YoimCivxUSuAiM71rks88bkCz5iiJDUILgqPbQPWMNfug3iz+LgC/rsbc5cVCOjWQXA61JXSayMyHgKuP1b9epgKstrUZtlcCtYpGuBdj+aIr+eIZFugFUDDDgimsrgeRb7W8Breu15JVx3V5suVk8IWSY+Fg0pxwlPpptsdOu4+S4K9B+8vEJDg+b2CLFaDLCu7Nz9Ana6VCRduy6LXfRNCUIY8HAixx10YNq1UC7WhhotxX7/UFvBMxSccHu781Im4OWPJZFJakElnBWxaO5w1a1Q9cpLbqYsllTSx4j6f3g1zOrUNiq5QUsViuMJzNc9Uc4Pe/jHUF7doXecILZcm1cNl1hRRpAvicw2YVJII+kQpzEHjqx12w1sLPTRaNRsxu9ZYWMEdSFfK8+ETgBWlvCXJ0e+W5UzZhA8qETRIWaUEhXpdXtSkZIafHgI8KWI60tnLVFAmb8Aq1pzp1OV69nsZwjJc/mXsodoV4VcDPtVBnmyzUGoxnOrwaYLlLRB9IBX8GoEOTisnwr6EHQGeq1sbiY6DEZ4b21YkcUPOxjPrU1oxe5c0aVgDRhg3ajiqP9Nh4/2senn57g6KgpGXMynUgN6g+uMRn3MSU9mKaYjFfSbpdL0roCtGVOG6BNlwbatdX78kQyklhJWh4sAtC2IXqkVcJliaPlDc5lE6DZqGGn00HDK6mrFbXkEVarGcAdbvDHv67vyiomU5CHzuaMsqQGA7w5vca78x7Or/qKHtRkF67DMtHizcrLiypDxht3daMK4oJVZv41dDotNJp1rV7+xig2GHBtxQZog68aD7Kfk0fREueN7+H7iKRlKYzXF1E7ihZR8i3f2NjjpBtvKXJbBCiDttvd0a4RoN2u10oYqnXuoywyKLXEepvofr09vcZ4tjLQVuuSqBRlq6ZTZl5kKKsXOW8XlUikTvCtDFqrLlmZmbAhVdtk/HmsflVUVWrWE+zvtPDowS6+8RMnOCRoNytMZxNc93sYDvuYiNPOMCVoWc4dLbBccPezNJTCBp+V1INaC7VqW5yWem663mLtga4caZ1a56D9m1XKDCwu8DVT6eBrNI1dt1CJF0HLj1erBWYz1gkGSFcLi7rjP/9Ng3rFeAYLBIyyF1cDvD29wovX5zilLjucYjRbYEb/wZpgtUhkGatnmp5tW47sGwUfvBQOlkCraLbqirgELj9PiavMV/lCTIFY5dHWtNOI2BYBQgMuc76yQlCWWKKcGGCw33HTqxAgNrpB0Fr0j13DNOI6Wi1yq4okOEl2a0alrQkA3JlVxKJuWsdwvMDrtxcYTpdAtQXUGgIso63tbGLzBX90WiNJjKVTSpFMPJ0HlxcYvyZ2IT63FXcHVqoEWkahNZo1iCI8vL+Lb3x2B0dHDdGa6WwsBWE8GQkQ0ymLC9Rtl5iMDbT22Ay0irQqXxO0HVXF1iuClpH2b6MHhdxltM8qnrkOTrCSBlRrUhBE++TtqIrHNmpV5TyTyVDVWF439Vvd3ulf/lO7dwnDPbf+JfqDMd6dXuPV2wu8eHWGs6sBRrMlpssV5qx6cVtnyY23ncTfQSsd0sO8brzzMfeEWBWpUdHDz0FLlWHDN4u0AchIyKIiJkldUpQ9rHIRgTeV+m0kSeVoXGj0YTQx1aGctJXpiP18oyM511KEt4dnv0cpr+1pri1mZirwZLaGpNrAeLpSpB1MllhndakLBK1FYyYiIhaeoFnGbNUvcu8q6g5aS8gcorxHXiHL7wUjLRf6loJ/wzJ/rNGoQhThwf0uPvvsDg6O6lgu55jNJhiPR4q48pNM50rECFhy2uWC9MjunNYYy9YO2nq1iySrI13SxAOBVmuklAzr+fD+eDQte0v0Q7k4Fb1raNbrWpSWO2QqjVe8OrZazjAeDxVto9ijO7T44T+XWMIy45KrcD7H5dUAL1+f4eXrc7x6c4nL3hjjhZUllXhpQ3JXVqbajj/ATC4mPlJxwHoD7WZLhFrbO6OlthuuYLIZWygq63rkC0CWy7phsgh6ECs3+B95aqgJBDtvkiJtKRGLiBzvyzIYv94ivklq9m0uJrlhplxGtu+13YNxUvcv2YBuGL42JmQE7Xy5wVV/Zo6q5UYqwoZR2E00VnOzogEXeCw2K/Z4pFWeYDKQrzbjglrAVp0jvJgUs7iRrg20lcoa9UqGZrWC+/c6+Oxbd3BwUMNsPhZQ5wv6SeaYL1hYmGEwIEBMQVgt+DzMQSCdVqBtKNIGaNcrgjbBlnhz0MZzCZ5t7i2LokH1dP+l+7IKa/jgbiJ6uKVMyh12iXQ5x2pJfj0XPqxEbcWeJP3RP8+4FdIrMJ1TmzXF4PmrM7x+d4nTsz56Ixot1rYFuQGEVRDb3Jh48T+In9SZNChxqKLZaKDbplGGVjauyQ22ri1yZbEoQRWCIjXBG9tHREGVbwlmZZd2EwWnkrmGmXiAljckl8uME3h0DmHe1laoCFHvlw68Wt2gHCaRGicPp1ckGVJEKH9x61YUJLWyG1urVyzJqtaRrhOMpymGkyX6o7nKuuukgo1XsbTFeRHBaIjTLFcLRAvEqa2YocgakdalMEYrvlSW0bko0jVlL+5yVvyoJ8C9e2189q1jHB5VMZ9PsFzMsFgu9EbwjsdzDAYme80mtJ9usFl7LkLN1F1eAm3NIq1Ay6qcqE7sXEYB9NzczSUe7qAVh5VDro4aI3e9jgZVFVVDDazrNXX6ua5RWj4TdRV1DLC6I+u//u1stV5jMl+gN5oo4aJa8Or0AmeXfVwPJphMaU3cSNqSnVDe2I2UAUYacq9mvYZuu4XdbhfddhNNchPxk5q2WZZtBcwE4s4E12K9wWy1xYIcucQxbQsxeyC/jruA4kzQOBUy+HnLWm3VUkc0LZNFDvof+M9KzNzmZ9KZJVeFQSXKtIXLzKKx/z63BJo90ZMf0VanG4zM0sfXStiY8Vb5VqvpoS7TDMPxHOfXA+1WaVLFOqkq4sqt5WpL7mgq6bKK+iUJz9QZ+72K8krQ7ELXKQFr5W7SjkrWlDe3Vslw914L3/z2AY7vsJI1EyDmsxlm87mkTT7fwcAowmySYrGgAcper3YUAa0pf0q93jF6kJIZEbTcRe0eyrXnKk8oLyYNQDkCr5dFJgYzApavgc+KKsxCIF1gS6vjhmC1XIdFK9FGI0VybSTTP/+fs8UqxWAyxUVviLdn13h30cPpVQ/XwwnGswXmS3LOgkhLElp7BYNOrmpV9sO9nQ6ODvb0vt2oSWPjiufXq2zLF0RTNLfjNMV0mWI0X2MmWyOdXy5S+/ZMsJr0ZVREvNYTJbMMGi+0Fcz6uL0RrKslIyezevMwhHH8xjblHLkwhfmqsNK4LxwDennrC+7N36uFoojshh4ZxHkdTDQpfwGj6Rynlz0MZwusUBVwN+7O4v2REp0XMaK86aVcQ22eNyj6+ps5zSiDGWi1y2QsdydItm0Z+sgP795r4rNvH+DOXZrnF9p651MH7ZJe2gUGwzlGo+UN0BrNcp22RvN7C416Fwnqqogp0iZV8/JKRTJZUkWZsl7ur49RlqANhYe7WLpciQaQpqTrBc2cMsxvpd4wbwqHIiFL62Ydybvf+++z+WKJ3nCEs6s+Xp9dKir0hjOM50sJ47aFM6N2jTBM27zajRlGOu0SaLsdtJsNNMjvXKqSyMDoVK1IWuN2PJkv0WMCMF9IGyZoWZFTNC/bF/1GEBx5sUHXUyyk2PLNUFNBujJ1Q90AfLiu59703Ro3vF3mtXzIVQR1VRRdDuVoa6YZj7RbRtpEeiqjPq+DqXe6yaS6sEJG0M43QMp6FTVbRVnTKsPVFTtKmSrkWrJTBVWNfPegdMa1TtBK8UhYg60g2bRQUXdEhjt3W/iJbxG0BPECm3SBBa9lwYC0xGg6Q78/xWjESLtRIrZe273lhqB7pIDQRKO+g0rSlH2RkZZUh8EhnoWpOjctnFF+jooi76ESbSbhqoCukK6XJjNmBlq5vDyZM05IOlZHo95G8uR3/ptsPl/gqj/A+XUPby+ucdkbqZLDQgIjxVoXxS3QOaU4ivFNRlxCk1SA9OBgdwe73TY6BG29qjInDdP1RgP1Zl3v+aIorU0J2tEUg/EU4+lEtkZl11xv2hpMUQi5RKBVZPOVfasIEeVd3iTbGSyZCg8DX3u5cmaJXJnjFoK+KQxcGLRRFoliOUuOSplxX+9sUNWs4YlhVYWGyXyF69EYw+kCY3o2uK1WLRJrc899iJZrxZ9y8hjsyHRwW2jk83J4ZeS09nwqVarEFSRbgtay8uM7TXz62T5O7rKqxc6RJZbzpYN2gdFkil5vYqCdbQ20qd0/JUBKnKtghwtBW01a1nKTJVgrbjmX9Z1SOwB5qwoo4eQqJDA+AwYt7r5b7dgMMNxR+UZ6Q9CalGg0zTwVXDTtZhfJF7/5DzMWE676fVz2BooIV4ORuOyUHIwZovs2dZPdcMxfTOAtmVyka6IB9WpFfLZLc0yLv6CBeqOKdruFHZodul0ZzMln+PAXyxWG4ymuB31cXF5KuSBX5OYSJpwAbdgcy96B20WIkKSYfWu3jb4qeR+sE+K2JZGAs5tc0IgATXA00htx61s9aKZmGG2JzgpGWnK2Vps9dlUtdiaxw9kSg8lcpd1ZuhEXZCQ27SXI+t8EbUTZ8nYbEqOJ+FZ22TKNVwJHQNdkIUz4ue0WB0cNfPTpHk7uNtBqsmy6wnLBnrC5ku/haIpef4wx6cFsi9WCOrnRL71GmanMc91sFJGWC0VFDd5nrzhKqtPXsqfMbKi8d8slDVIWhMw1txGfDXCahYZJN9WforwvEUg0jvkRexl3kPzof/kH2WK5RG8wxGA8Ef+6Ho5wcdXHcDLDkgIyFwlvsjvquaJ5ISmrY6u1tuL1aqV6d5PCcL2GZo2aJqNOTaXbo6MjHBzsY3d/TyZzcjOuUP7u634fb96+wWA0MjOFup3IV63aVtZRb0pVvA7TeEPmYpTjKmcZlMBlgseHG0na7Uhrzi0DdfzskGmMuxpX4/fF9xbVtPArmbJB2YoPrVFnEaKpZIwLfrXZYrbaCLRsUWIwoM+W+p+iYm43N9BG8lUKuRaxDLneDmTauvlFuGzoGKuo4ZJmm4Sglba2xcF+A+9/tCvQdrtkaSlWVA7mrIRNFTj6/QnGIxpm6LRjJGSJ3Qsnt0CrSLvl8yNoLdJbqT4ceKbW8P4ZTlIHbbRZFSqQ7J7e2Aj6Xwhal0EJ4pyeUJliW1hrB8nnv/FfZvyh09kcc4bsbYb+aII3p2e47A0xmc3Fa1kbonQnwDK8p6lnq5SZtgItHTtSDaOnSrZDyEtLL+SdEwrcR9jZ2ZGv1jL+CoajIZ6/fIGr6x5WbNvh90cE4Up1Aw23fEUZrxJJ5y2BljdK8lejiWazrcdP7Zkg+9t6yWwLDl5bRLygAcGhSRMCuFHYsITDo5FTDSbzZqyxDJkmGd47Lv7RhCpCT1yebTJb0hinXYpAnrzE9m+8uujAVdR1STzUDBPwacIx0Gor12KgYbuqTom9vQYevb+DO3cb2D9gNN5gpUg7VYFhNGb/H6WvFIvZVurBYuEVSdIedQQRNC20mruosrqXkcbR4G5utaI8bvkI/c/CiIpH5uSKe1reyUTIubQr5MLWQMroS+XAmkmjdG+Uo9XsIPnyt/5rMSqLatyWgeF4grdn57i8HojviCZstnIvMWFidFwsll57Zkkzw4atJcz0xXNtJRNQvADSgzvHx4q2R8dH2D/Yx578kTvy11IrfP3mDa6ur1UHX1KbY5DgAiFvpcchNXXBjBWWtZv+Z9y32J5oW2yh3eroIapo4HyzLHKHGcWia2ikEeeKtp088Ss1YeoBRPteSUO2RJGg5W5jOmS1VteDpRdhPJ1rB6MioyDAhm9yQhXWGGXCCG4Ry2RZ+2TuTIu2ejfzFIuYHNmlCBnNCVoz2ezuNnH/QRsn91o4PmGSuLWMfT7FbGqgHQ5ZEUtFD2hP1POlrsXfI15rka7Z6KJWa6PCLD6pY8vatfe4aWdTZKXWa99vkqWrCTfZj1s/eRfsdwRFIFitq8X82La70INBBaOJ5Olv/3cZk6NOd0dJEHnmeDJVYkYTOG/0dL4QcEfTKXoDtmpMMJstBOI1JRyCVpngWsBds92GZm52L6QrbWvkOZyBcHBwgOPjI5zcPcHJyR3cuXMkeak/HKDX7+O618NsuVCpUzX1tUV0blXFthzlXFvV+U3xh6tKS6sjThlFi0jmIkr+OMWgXP61ZsZb0cE1x+C6USXT3xlNCEWK+rUEjSYlPwMtHyr3iMlsiaveUPdUDikmMpWqAgX9yGWpKEBadN3YLhDRNne4s/rl/ls+XHNcWVcEgVVNeN8buHOvjXv3Wrj/sIV2O5MuKtDOaEtkRYztN5yBsMZsuvJISwebC/vSark7ssDQVhaPpA66LmWc4XOXp7rM/YsiQ9hVTQkIvZulcM43sN1KfjUlY8wq3UCVR1paNKlLU/L6/X+ccTgHW8f5kNnuMpvNMJ5aTZrJ0Xg2143uD0c4v2K7xlClP+qsiw0EXuptKqHy45UR/dVyKdpgvtmN+N5Ot6tIe+fOMY7vHOHO8aH4HynAfEmBeyL/AytvapzTaiWAbpougjPR3hjlwgAdjeOkB5TilF3f6vY10bzQO2/7a3lfwy55G+R2z83fm5cptRvYdlapRKcGHzCB492ySSK9Wx3M45kf/3OhAAAgAElEQVTo2IrPrN5SUmYLxHh8AU6nA/6g/R/yjFx7jkr81vJNCV7fryIEXWGMtDRQN3B4p4n79zt47/0uOl1gsZhgJtCyjDtXpB2NVpiMVpjRMx30gKByrZbbc71GndWASx5N2qOGAFJLV1nMR+CtQvRj3PB6mLxnBQNzATOaW4JmiZhA6w42tZa7Tm1FlSqS+b/7XzNpcA32xnNWwkoANAqwwmyxFK+VLDKwBI2gpROMPVCD+dIKEHwIS+NBEowXFLFX0uIIWvWLZWxPsa2T/Wi0Ke7stNGhrtu1ISG1BrccLgTeBJujEMApgy9uBLmmKQAmr/CPavdVSi6sTPFh2rZVtjqWs/EAbXx/aLEW+QzgN+YwOGgFELbSqEJo+iJBS2sddxW+zig+8xExIs3mKQbDMS4ur5Ur1Du7qDVb1qGhcmyxc+Tf6w9Zj/9WW3bCEqOsqdE77GDRT1O9Eq12A4eHjLIdfPjRHnZ2CdpxCbQLjMa0Ja4wGq4wm3KntCBkWzT1cyaZpBYtbyWvYbMlV+c1e0ApO+ecCkTHQm6lvKFJs4/YOG0EgjJoLUGLyqR9oMCUPf8DdyLQ/USCVWzxHMBB8BK0lEXosWWfWH80Fg+i9njWH5uMM5sJtNzGueoWc4KW9IBZqA3vYLS1Dks35ZH7Na0NZ2d3F3uH+zg6Pkat2dDvJWil1br+V3YLqVyrrN7M3/l26qVdlTDrbNbkYrSW8+C9N1d+0UN2+/NRKYshIQHqm9KXXceW18EOsWSLZtMaOQlaKRse/SQRsaw7oovuHLNFilp7F41mW9fJbZ6v17i7FU+sqBPVP7OPxoLTa0wo5TFTKvmgDLcWoTLuOg3s7jXw4OEOPvnGAXb3E3UA0IcwUaTltJkVRuMVRgMbl0TQmszHCTpMlKxcLtCSy26Yy8BBawi9XTUsAkO4wAqt1q7WHF1qsFd10yMtNVpZ4Ci3+WspNW4m21f/UqC1B2KdBpl8oqm2dnJc+i0Hw4mAyySNEgkj71lvgOfsHeuPsOR2okyRJH+lMiHpAQFLIJssZQBUwqL6vdr+5fpnhN0/PMDDx4/R3emquGBR1h+YvtdMzyG6EywSqCVEGw1QVPaQxESo3W4bt73RvnOzyBDl2JBoFKNUcTJ5qfynHI1NnIo2IYu0nEFF0O7t7ogeSN0QCAlu1tohasVIS46bJU3NT6NLraZ+OFsEmtSTpqJKkdBonkTJxSbu3mYnCEdY+fgks1bovjIRrWTUTGtot2u4/3AHP/GtIxwcVbEkPaByIBpI/8FakXY44JikJZZLS6I0g4zAEmjNg0DQUj1YbxIsViwEFfPTArxhcIpuhZt3UV8lwNJDW4CWybYVFsqtToWMbbtKsnj+B+qMiO5HbTJMKlhaI01YLAXa0YhAnVvUpUTCaHHVx9PTSxUjqNUyESNouUpnBO3CQVsSku1ivEufOqM8qGae3tvfx6P3HovzyrNKXis+W5B7Vo8EMvJAmdbLonXwXlaoSBlqaHXa2trL3DRUhIiYfztoTVmwB1GMbCoeQICWC8YfMNZoNqrSpul0C9DmjSVZRUlsrzdQzX+5UoMZWs1mIZPRrZaDlm6spVQQvmchiDsQwcC27lbHQCtJj8UTiaYGWo02SqzYQV778PEuvvlTd3B0p450NRU9GE5YjVxiNl1jNE4x7FNFIGgt0mqmFiOeV8U4+E5zxLKakrD5ks8gQBt3xjbvgmYFTzd+YyOQrPOWTa/82pjiI2mRoKUWyGd902Fq33/1w3+W5S0dUkxMZ92saGRYYDbl21xJGSPDbLGSffHiuo/Tqz5ekuNOZtik3pGbsvpBMj/Hysm8lepsGINWUZ4tWm9a2BXJa0/u0mF/KOBye6feZ9WwwvcgSyQ9mAKtWQrLnQpcOOuUCQTpB4sNVg0rqwOhuQbPzR1iJcXAaAGTqcjcb8YL69qwkURRikSWSvIiX6eZxRJFS5aimMAoRl47Gs0xGfH1Aa0WZbq2qBJ3iHBGUT1htGWpfcZiwIxZ/xJLFnS2iTVU5oPzVJuLDcDaZKp1zZtgF/T7Hx7i2985wZ17DWw29NTODLSTFWbzrSLtwEFriZhzWkXaosFRunBWwWoNTDn/SzbGG/vRDdCGpdRys+JeGu6snUkmLNdny6C1ititn/7kB7+UMctusZuAZg/9hA3WtItR6qKCIHPFCtP5StJXbzDWxJlTAnc4kSGEQBENoMGG9GBOTyQ5bWqVlRut5fEirS8tVE96E3b3utJyHzy4L31XoPUHb7O1jBfL1qZCB7kkOW3hG5A1cWWfL5dn9XDdNWSjlqzSpciUjx3y8m9eRw+aEDzBIGhsiuK/WxtdqmHiwgfB6EYDtVV8jDdThOfv4e7BRd3vTXFxNlQFqt1qodPlPDUWXtj1ajyV18gmUppbCFruYFN6GKZLdUWnXjXMRyVF4sKWNZZU6WnucpbaHj742jF+6rsPcPcBu3LpqSVoGZBYvl3L5TXozzEd21yLm6Vc+hp8xGiANs0w5Sgl997eBq7JWHbDTQUw0NoQEgYegtb8yHy2BlruqlbitSS4ZEn1X5D86W/+VxkThp1uBx3euGZDHIOAo9+S8gyjK/vC2FU6mi5w1WP/2BnOe31cc+oeEzAZaGycDcciUU1YLqgoLEUbpM3FUAYf5WTMJtYhAxEz1AoOjw7w/ofvqwBh26vJSxYdjSroe5Wo2PYlb6m74bktRa2bX6depBqrUzbQLnixjRMqxPuQwXSdJa9BOaGIDDaKDrk/wXVaoy58uJSbbIaXnFwxtK5OlYAupzWuLkd4+uRc7dvk3uTy+3s76vGnAiFDORtOXfpj3rCYsY+LEhWTKNPKWf+3MUn2pqSskmnyZZMekA4HpTTx3gd38N2f+VAqAipjLNMZRmxm5G5KhYh6bX+M6ZiJdKLmRXYwSJ6qbgUyJmOkHOzZYFI5nds4AZtVVsynLZ6qIa1wrwVFsEokzXdBJRRE8sGEYfwPpBZJXPL7v/ifZcwu93d30e3QB1tXVGQrBiMsk4YZ5xxst4qynJpyed0XaK/6Qwx5I8lnfUKIukNZOVOkpVZLK5zNEBAYVE0yDm2gjYuxRJCRau9gD+998B4ODve9bcasb3xBltEW7q/y9k5uZy3eiVdkgpdR8GcFp0jAggOy8qaExY3VAqMYEgsahUx2W8s1qsEvtWTRfAmlaTaaaRAeYJubIGMOW83d9nh1NcaXX56h35+JlxKsezs0FrVluGErdb1ezLsi5WErzFSdBmPJjhwMQuBaOdiLyipSJag166IbbCZtNCt49PgY3/2ZT/DgURdJZYTleoYRB9HN2DdG/XiCIU3/KucmWC1YojduWqlsUK0ZXTJvQw2MRdx9WXrXfnnLKB+Rt0hmXb8teW2Ve5qh2D254V8Oc42DXjzYP/4Xv/CfZkwC9vf20KbsQurNrHU+x3y2UDWMJvHlxkBLeeuy18fZxYXmIExXGyzlvbTsnj+bD5uRjlGWshd/XpHZh3e0gGtO371VvNNt487dO4q43C7JbVloCAWi4D9WKeMfgrDdZsVtXwA1kwZNIXMBnaArqwMCHT9Hz28ZtPn8Lrt5sShu67R2zeR65lqyTJuL0RaAfLyeZFiiazZI63iwbZJ9WS9ecP7ATPeO103+yemSLb412ftG15SZ2LmY1qsNFrOVEmPugqPZVM+IHFedC7oZCaqMsu2mNHBr2d/i/sNDfOenP8b9h10kVQMtmy9Z6KBkOZ3OMB5xkmKK2YS7LQNQKdK6VmvTb9hOlGl4S4A2zztuWS0NtGW5K4BY8mG5ISjM5OWewbjXtuMBye/90t/LyKeODg7UiMiy64qkX3NLOcSB82kXogDj+QLD8Qy94RhXvb4cYQtWRLyMl+up1GrZAr5KpdlGxIp/Lxupb78UJmbs1t3Z62pW7t27J3qAUWhQ1UQ9/gZigdYVBW6x+/sHko/4NVw4k8lYmXdU0AKEiqiOpOjyVTm0NE81X2jOSY2elVa8zTUWx7YyLDPiAGwMC/aCgAzpJh3F1EUOfTs7G6HXpwdgLuB2WhzS1xKvpamo1aTOam33cq6xD2zJUutSz4al9ahe0hfCHZEl8Bpb9dvGk2tsy8UG9+7v4ye/+5FAW6lNkW4IWraUW5Oj8hcOWB6nmI63WM6Z0FqVrlLZ2iBpFmxYHq6wHT3DeEZjjEXaAOZtY0wBultPWyVaT/JKiXIEAeuEyEOa0Qze8z/+nX+UcXWfHB+jUatjwRU3HmHUH2A4GGAwGKkSdj0YKtOkQ4lcim8sSy44n5ZlPGm0pAE+wkhqghUW9ObqQTmqeqzKL8Y9ed5pUMHB0SHe/+A9dHd3BMDgt4pwnqSYNmyAocOL0Zag5ce8puFwqAUULq+yeytM1JHVWiXN+8xKKsKP8y1Y75nNqVXN3NuPbs6ZjWqknbnAB2TufVMylssthqMVrntjXJxfY7VMRdFaTY78p5GcjjXaHLnNs9WlpgHDvMe0DqpiqWolJ3tzXvBcrUs856FOStBqoiHJj1XBDU7u7eFbP/khHjzaQaO5wCazVhvmLla+txby6YSg3WAxp+butk8N2vO2pmoDNYJ2DYGe2rHPw7L958ea2i17iX8zIxBBWMzFCLcdv+5mo2sRqfWs/vB3/lFGPvv44UMlYkuBdozxoI8eJyZeXOH07AJv3p2i1x/qpjBrJWVYcKtKDbRhEYxOWT5EgkkclElaDHPLmYnWjYehUgVHe6fpopz79cHXPsTe/q6d5aCx+KYKqHWaSV+0bfAcB1kTG3rgfOPvZ38/vyZUBOOihf5azKGKeQPmq41kLx5CFCeCSqj4wMxXzQGmnIgeRcTIFXEfGk1fgrp17fsY5LlJLJbQ+NTXr95JFWg3mYTZouOOw4ZRclLOQWO01ZyAxM5YYLWRyRkNTgQt+/y4G3JUVbVZQ63VQI2Uj2252OLOyR6+8c3HKjJ0u9aaw+hK7TciLZM8A+0WixmVoBJoPdJyKjfnepHvjqg13wLtjUec/6VcgAjwxqAMn+XAReHuNu2i5QEfTi8E2t/65b+X3Tk6xjc++UQUgYaXNb2WdHRdXeP16zd49vwFvvzyCc5ZLydQBVwmYKl6+6nT5TosEzFvfAwfbFGlihXjM15dOQ4gqbdfB0iYBLKzu4MHjx6Kp/IBkjqwq5flPrMm0sdLaYZnPnACY3FSDUFKRYMRhBzYlAVa22zYhlpxKHv56g+w3R5QV34AqsR5unuj89SnRhr9sXaYUJ4KfcRmCFAdUSewkjiCr6rhKC+ev8FoOEGtwpYYmm3YrmTNoXWa6Zs1UQa25DP6xogkApfSJMeLDqdsXZpgwTkBDQ56rqHC9iZ17AKHx118/Ml93H+4i70DJlVbsD+QvJ+J2GTCRGwqvXY22SrSpksLODZpJg5KaaBebYkeELQckxUFg9BhbwP3ZpIWKkPhmNDd8MFzQeXUMVLynhg9yJD8k1/4T7KTO3fwzW98A/funIBd6ATucjbF5dk5nj55hq+++gqff/4lTs8vsdAAOk765uBkfuzTSErD49R94EmMxn86NzEu67ZPT4Ritn8ukLu9jkCnTkvN9vDoUEoCE5LFam6j7PNIuzKHUYkmlCtc4TkwScw7Cqp0VcWhFUXlRt9Xi+OIorRd1HH58NUg6W071sPm3Fo7Qfh9bbBxKAxh/AivrbWv25QVmrfp43jz+kyZe7aWW9i6L3jNGrXJ66qI47JFn/dFg/SoQqQ0XLOzeYkRtd/xWKOrSBG25kj3DBA4OOjg/Q9PBNqjY7ZCUSWyZJU2xclkioE6GJYWaW+A1nY3HUdFi2KtpUjL0U/EQtCDonhw01BvtKB8ZFYEsII2BGijmEMMiGJ6mT4H7f/w8/9xdnx4hK9/8jEenJxgp9miQRKTwRDvXr/B5//+R/jqqyd4/uyF1cvZocu+MPkn+UMpzRpbFvcjFZD2aZNPwkRhvJDDc51cu9CsTFt1fpu0IkHdozUBRBmIwH383mN0dto+cYQru2hND14bVS7eOGslt67PKNdaDxmtdeEIixKtLTIl3qVRoMGxym07UhGoOrgRPKQeFVdUerWR/dzm1LquvjqjEBrmwUjLNyoWXCC1qgo3vauhjgTQdBcNYvSphSWDNFuXdimJUZrkEBSuAjfIczCggDufY7LiWRgrrFh48DYp3tq9/TYePj7E/Qd7uHuvI9AywpIaaMbXlPrvFOOhgZatN7weGY2o0zqn5S5AXy2ngVN9YIVPHQelAYFlXmsfFxZF47YFaCMKS7eVUlLMayvK4MX3J7/4K/+5ErG77CzY28N+u0MfH8a9Pk7fvMWTL77Ci+cv8fbtO1xf8zgf1sJDwuLD8APMvJdLRQZpP1YL59UJhB7mKVYLRF4jt+OHYsCwbara9uNkk2pVvtuPPvkI+wcsNtgQB4KF70OdCD9BWaLibYmGxHB4RZ2+KOtGB4SPeQqjTMhg3iEhTuvSWmxfpCuWFFqVjAoCvRoEtM1gsNFGVj2zr7Nt1mZ1KarX3LLILJ7TuMeUCsmPrdJGk7T5TNeKcrudjhpEO52O5k0k3t5OSXKWpphwjsFyrjcOQVEDlJ9vsLvbwv37+3jwkG88Ny7RADoDLZO6hY4m4MjP6TjDfLbBcm62UrbDmNZMCc5Au9lUMOb0cOIhugxKvKAAbhmwRVJVgNllNVbJeF98JxIO5A70CB1U7rd/9+czncQ4naGaZdhrt5Gka4z7ffQvr3F+eoaLcx7BdIXBYKiCA2kBHUtWHfKIKvGfCYmD1g/HUHTN28Ct9VxvqnzY/P3o8rWtxcqzNlqHLyYRPfjk61/TCTm8eRriQRcYR+lwnJGf9hjAtW3EtvdypLdErTjqyWZhmTuqLMOpB42AihMeS63nsf35EW5WjfOTHLnzUCYkwAVazazywkV4Q9mgQk9xg15f7v1cxEyqoDaX8YATYBgUbOdi+5IdxMefWVWU7bQt0hK0FTcT0VA+X6cY80SixUxvGhboY+0Zxbo7Ldy7u4uHD/fx/vvH6HQZ5SdY+Gwvym4c9clEbD7l9VBBcA8C4e9TwaODgX7ayWyNJTtW3IxfVoduqgh/U74q10NVdcvHTcURVIXxP8YJ6Ov+xZ/8WkZN9vL0FPPxGBymvl0uMeeRQoMRRpS62HrTH2JC3+zcdTk7vcy2SvdDBiAFNq/xx/GYBp4AbRBsU/dyc6+nL2I/8pNy286wv7+HD7/2Hk7uHqkkSW2UCdmab0zAoqx760im8g1kBA7Q8n3h8CrM4/H1iibyDviCLNEcgTsvPxtP05j1uqkVFOiZHKkzVVHDjuqU/ustJfy7TrGsMfEk/Hk9VSzna4yHU0U3DUbx2RIWaelp4CQfFh1MyyVoq36yDME536wxWVmUHdGnQHupg5a/vdOp4/iog0ePORn8Pnb3mgKttd2wuEADj6kHBlomeW4GByU782iwJN5otDVadLIgaO368mZLv1/lSFumCGVZzHYp72TIZ5nZASVRSTPfdMnp93/+xW8ZaM9OMbi4xKTfw2I8kYKw4smDozFm4ylmY2aYlEasAqJtXtS1mIpnhgeLrNzZVFb0hkmrdDholaTZ32Ncf0TZTBqSlXdtzHkmx9Tde8c4uWtvjVZd4x/Zg8YR8urPcsDGjbodaQO05SOdgodaZC4OICFgCQomXtaYV3B2ZbP5pBsxeWu09JYZtRhxgElpJpeB1jJfzUfII62BVt79TSJaMNeoTR9DlXexWjLL38HF0eTQjIaBtuYPnQdZLTYppg7aIYfMMe/QLmI0rdWsYm+/jsePj/Ctb36Ag4O2DjaczQlcKy6Mc3qwcdBa54nmqbnOXK9RUuxgm9UwXbAiaqCN8np517pJEQqd1gLEba5rO6TlEubXiN3SdFvbnZP/7S9+M1vO5xheX6N3fo7Lt28xurrGcjLFYjLBcjTBYrrAkjXmJVUDdlsWmXKeOLmuRpAFaAvg2uWVaYIAnRfLvdShFxJHZvr36EinGnZ2aVs8wnsfPNbHBK2miDPRujW2qEwP+HHoxfw4RoIa37VJJ2ZtjGM17YQfgtYaI63zQNqtXGUG4sIK6T5bHy3PpDA03lAx9BC8+mPmHqMH5LMWaQ20LNEyyvI+UxEQP/deKcl5CWd3sU/LsndNp7QRNShAe5vTehvOlsPxgG43weP3jvGdn/xYEpiB1pKxKVuoJHlxphdByxFJlBRtAow4uahQQ125W9QwW7L51LsOcsO+G5ryIsPNJKy8AwZwy1QiSt3lMUrlMVnJb/3Jr2bqoF0sMOr1cPHqNS6ZdJ2dCbzz4UigZRZJwwYjpCVTYXYpR1DbOvPBnN4iodkhcRqLuxKDPrAsGdHWpzuXjtH0+V9yFyW4c3KIjz/9CAeHe0rCDLRuf7w1dbHc98WHz4pagNYOZeYZrxTQ6U2g99YersAhUHFcu88S8KTMTNZhpAxlxNQCNTDqPCzvziiN7TQ/pKkHysBjog1BW7WKEBOvDQejLI1HstIlz4Sfq2WpHk3TLKOauG9jVR20263TgwWmqwUm6cIntitV1EiQeo3RdoPHjw7xne98iuM7O5it6Kud5od193kYzIhuMkjyom1S6gxPB/cxReS0jLRAA4uUJ7Cblmt5ys0u5r89GQup0XaRwjTukqgnrNFKH/RA895+/f/5Ze3l3GVIBS7fneL89WucvnyJ63enGLGgMJ4qCvCmWpk2tn6TcqxHqjTry5vsLLqG+6gYsmb9TB5EaH274SG2Bidr9YrxhdZefHi0j48/YUJ2YCDjnC2eL+YabfBULR3/fvlu3YdAcEW1jNIXbyjbggiOEODL/lpxUo1LspFJ5O9BtIzuhKGGSYT12MV5WBFNjPbY9fPDuld97GdT9rLau4ZfbGlWoj66xGhknolwn0XSyzIurYEG3AK0Ug/WqcA6S5eY81wMnYkROwFL1GwsXePhw0N896c/wcndXSzTOeZLaycfc64aXV4E7dxAa2M/XSsluCT9UkFoeQs5dyMb5Rn9bcVzCKUrDAS33kdXc0kS0+7rEV3FGJ01Qay454Sg/bU//pXM6uUVUYBhr4/L0zO8e/4C5y9f4ur1a8z6Q9Ucs3VEWRuVlB9450M0ciMPZbA8eXH1wBMum6GpqU2WsUvkNwArYpkRwG1qru65S4j+2kePH+Do+FAJCRP/LWeZ6vyDmI1qWjC38SirKgK6whCSDe2Y/P2sJvFmm4vLnGBaiD7rx3ywBl4bquZfJ1WExh0fvJzTIqsOxlQV3YlcGnOvLatc/Hl1WhVjVq4dpcRdjF7kfn+g/MGejZ8/psk6fpQT58dwoDSTRR6jRRdeulIiRvBq6riOsYrjUX0AU5LhwYNDfOdnPsa9+7vYbBdYLpmETVRcoFbMxsbplEZ1UgTKinxNXnGvcLegNMXr4m7V1ERwUggOVol7YsWbwsAdvcKWdnsl7AZoiyJP8F3z23LMk+UOmldM+e1Xf/ArmdXT6+ao53yDy0ucvniJ0+fPcfr0GSZXV8g4QYb0gMBlVu+gtSqQX2CRVuv3FrMKLGnz9suC3zoRLy00i2al7NNenpkraNkjYDmphgM/aCjZrFkhI48MsBlgomU8bJghqQTP1CjOH3OUk113uLbcSpgbzFkGthKqJZKWRN1MAgurohou3XMRWXLMu6KIzgofQWulXXpUrbzM1prBYKCjXE0YKR9l70UYTvsmaGuWAyyoXDhoKXWxFcdkQw5LiXYk7k4J7j84xHd/lm6vXWQZdWF25I7NOz2zblw77YbehFSlXJ2YI3WSoOUkTFIitgW1sN5wkk+qExxjdJbXm3xmgQNDgcmeqF11Mao1ig2RxJk3mUUa3hvr2jVtfo3kn/wBD3SmPMNJhtQLU4z7A1yQIrx4gXdPnmJwfo7VZIqUg9Oc09ooH6MEqoREb34+wzZAa1JXbjOzqY1+6cXByRal3XTqgI+ESr8hYzWpKnP08Z1jvPfeexqpxFHnPGaoAG1RVpWR2xvkwuUV/WT5YF8P8eWaufReRY2i85egCv+CCgmSeXhIxs123fCOWnUwxvvkLD/XIm36DKOsj0L1xcB7yh47+gCo1jAp4wKJRLE42NlOvgnQzhlweBoMuSxpwZaJo7Vki4uKNBK0wL0Hh/jp73+MBw/3gIxNjDxvYST1YDHnaCQCdq22cjY55sUOPRBaFNlORB3bQMsx/bxmdjBYIl7o5F5ZKboabgzp8FK6g7kAbKnYwKjupWyCXccm/OLv/7JAq2FpyoA30mt7Z6c4e/kSb776Cldv32La72M5W7BAY/xVK9nbVbS/O7/1Uq1t15H8Rl976LIGWv0vmtb8hapk5GK/YThatN3CVk0UaT/++CPs0/21Zn+azT4w03YhjRA06ij1Ux4jivK96adFX1k5ew2lI6cs+YA6P2xPY4ycjpRAa3JNsFnvMBVN8bE//gNjSqMsiuoIMJ03RpRqGiXbnWZzRT/TfeMUcvfrcn6W6IGdQr4graDktSZoedQAx0rZ4Rs2rskrlxvg/sNj/OzPsYNhX6BdrWgoH7ukuTbQjlO1AfHwkNXCK3QeHQXaJhcdD9ojaDn8w/R76ctxxnDpZuj+5ke3botRSL7Nho5721jDdiO1+chkZDbQ5B///q9lOsbSj8bhVrLkkT29K1y8foUXX36O85evMDi/wGLCE/PoxGD/voPWD4SIHrC8wVHZvOmfAoFHLnFAN81EQlZOWngaujwIUdUqFS/0gpDJ9fXhhx/qfZKwvGo6rdX+7QRIAZTcVkPwbHsMzS9+Nj8XFbKgJLaBWZWu/Lk4TcZ+hu8ieRGliAzWZ1ZqgoxxR7k/12QjS+z4G9aKXARtTJlhZM2bH/sDNYqqbTtWOFFK0KoFm/1gHG6cYJEx2i7l8tJ8NSkdMURODXHq/H346A6+/x98Aw8f75NY6CREjvwkLeFA5elsJd1ZvPYAACAASURBVMByyPJ4yLYp0pwotFg5VxW9KgdkmwdBoKVMx3viJ9jECjbAhjUxRgjEkVeh3ZbNNKHQ+IwMH6EaHSHJ//SH/zSTY19Rh+yJdrQZ5qM+Lt+9wcuvvhC3vXr7DrPhBNiw0coGFfBa8oN5CSe/2bzhjA7GI5koRDnVpiDaqrIIUYCTUYrRz/ys+R+trmI8OoHL2ju7ddmO0+myRdwOzItZqEUPGbuD3fBR/l0eHWPc0Y3fZxfk3Ppmebd0UfkYolgIlugZIKNB0n5lKTFz/4EVPrwLlaAVCKLV3e4rFzm3636vL0DoiFIO+/CDTjS/SzO7LALw1JwVe2w3BO1GoLUqlY81MtVNOyQj7fd+7uuqjFUqdqKMOb3YgU0eu8JQZzCwsdWAnG08UjNqV6nCELQ8VLtNz46+lztEgFZqTDzHfOBcbL0+wyt3fbkT8NbftR9r9oEtciahSkR/41/9rjEKn7VKJ/lmtcByOkTv4hRvnz7BuxfPcf76FcbXQ2yWXK40z7Hgy+M0S7OncuBwcqKX3VwN0OQUHiOvCFzQBH4+bIM6psddVnm3QH4AReFhoHGEvWOUvu4/uKtOU41DVyOi0QNrxfGx8/nBet7KXWrtEJf1JsUcTH5Gl/eQ5oafIpmz0fF23pe5yYoihVV0FARC7lJiRwpD2Ss8GxLILNLmoLXXr/jLQ7VpYBmNpCIofxAtsxq+BrGpNGzFiRy02yWW9KHKcENw+LhMRTty2gru3qd68BEePtpHs8mfF/10HNphlKCvIgNnXqT5OHsNAimBVgc8C7SJfLk87EWUMKRK95+ENOR2qOIcjjgJR6/JOnrNZ+GRVvw3lE9TTjgsJPnf/92/ymS21bZqE0U2PMtpMcXw6hzvXj7D6cvn0m0Hlz0sJzwUFWhUmgItT280k7dzSmaumpzopUjPr2RVdNDyDIdcUnJqohaZPNpYRCm718OsHW4tchzqth9++J7mZnE+QnTq3jgnQRNq7C24rG0zFjdNzvXI51EyJMCIrEzIuCDid1sktV1BrSyZHShtSV65I9etjzrdJ0Brv9voLR+UgdacU1QnijH71uNmwznSlQ1DCSnJBicb8HlvWK5dYot5Zn1iPA/Bbeb2KkugPTk5wGc/+Z7oQadDFcIO/yPw2CM2Gs3Q67MrlxHYDg5JebYYlSImYrpeGoJY4Ohgs0nUshOg1aaeu+BLfmSNYTbJS8esCrThWdDJzDl484fjpaaYSczCRvKDpz/KGAU4ZJf2NK46HlG+SecY9S9x+vYFTl+9xLsXL9E7u8BsMMV2uUEraapCk9IE7bOXlHwp+TFfqd3kODvVthfSA3N5WWbO6ErAcqR9nAWmTdVbLUQ/4iAKT2Ss8W2Dvf0dgdYSMit7SpuMw/Tc1ma2SPe5KpIHV7AVFSfgFFW0YkJE8PEyaA3kP26Ih3H4GNLspNjvSTEoL080HbRWGjXAxnR0fi/voSbL8EziGU89t45fO0Y0OPfGDhHkMVTYYJmlPNRIoM0DnuvhNlWzgqPjPXz62QM8eMzh1twtrHWHNIRjP9np2x/wKFLSBYLWesWs8BKlXBpnmmjUdtS+TqMQ225C8iJN4AXEvdBffX5XRFxThWxqoqX08XFop7HXWSWKZXVy/+TPXj4VaJdzOyFPc7M29KxyyG4PF2evcfrmlSLt5dszjC57WM9SNDUenSewFr08knh8ADIfsg3ZdYthXh1zfkoZp8oDntmXbwPYKLibTltSG0qn25SNK4xc9AE/eHhXoLXzaploxLGlPm7e5ySYYcbPXhBofXxQfkS8WQhDUbAsyc8NyBO8Yp6XZfP+c2KCTKmTN5IPRfMoNsTcVl+UMfmav8qKHnZGRZkiMbkxn+vYzdb8gfy9Xgjhsa8CbYZltsEKax0FayNC1E1up+eIKDMZq+LgcAdf+/pdPHi0h4NDlmRNwjPQUv6aCbSUuzh5ZjmnR8OHsfgERTtbgocc7mjUJ2cmsBs4FCVJoeUJ5h5h7bCa0G1Ne7VqYVEtK1p3ArT29WbibyD502dfZuR+KUcY+ewm1pk3GQXmAa6vz3Bx+gZvX77Axeu3uH53jtVohnrGE1TImDySykvrEVYuMANsgDZ3e4UYr+7ZBtrdHY2bV0mzpH/l0ke4vdyXa1moZe/soaKxeW9vRxPG+dC5zVnUtaOUgvbYirat23oO8xJPPl8qptSw8hVTCGWS4emSC0prdnau7Hnuy73xc0tFkegQtofkhm4txvCI+innqgxbKdceikVcq7nb93H+BJtKWWyISCt+qo3CDlYhJVjxfGOBlmfwWq28opPU3X3A88W2Vewf7uD9j+8ItMfHLTSbFdEXRnU5vcY88YYzEDishT4EmqRipL+P/dScYRtnn6ZbzSzmmWQ+oaRItMODQQDnmaxxY3vGpBxxSpAnwYzmPq40jEbybfixAMmfPf0ikzSkMxOMDMtknXGg8hiDwSUuzt7ijbjtK1y+fotFf4zqhrNPuXh96IZGCfkBIg5a/tzoVBBoBUC7MD78RpN9+TvmXVVC5K/KS6kxziN6zozPhYeBXIwVEwi0NvurLW6rmQuK9Fw8Zl00TutDep0LGqfNyVc+PDnOSoiyLgEYBz5HRU3cSv6Hm+N7ou5uDi2fRlkypIuqxNhTn1Vl/NoOg47BHKEj8z2F+35vqIibm5VceiHYA7SMtLdBm7AJVBGXhz9xcFwde/sdPPrgAPcfsu2GPWc13TOCdswz3XgGgysHdHwt5tYCJA3WR/SHttxqMp/Y4LrX17wxqgZ2+LT5NKJmpIhfBq0nWzHJLYo7llzaZEUCljqtnXDD4lKCVquG5F8//SKzGVvmA9DtI2ixxmzJmbTXOD97g5fPqSLQj/AKs+shqjyLh7JKgNZHCXHFWhZvXQwaSucarUVbpwXNFjj5mwOF45xUT6ydHpj2ql4wWQK5PRW2R71IHSix0vyrDz74UIoCKQ4fgCVGVljg+9BvLZgb+KOrwuhXMVVRCRYXklOAcqVGN0g6pGX5OtDi1uFv9iX2iBLxT5+v5eXhSAo19zV8tr5FWiJn3x+zyUizuP0y0rJrZE3jh4NWx7ZiixVnIYjTliKtoMOjPBLUpOvWUck48LmNe492VMYlcLs7DS1wyl7sThkOxxZpeZomByzP+Rxtti6vXaaZekWt7jzXi0ni1dW1ztm1tnozF9mAeg8NPkxbEnMpVCghs3TYIB0ZnEDLokgB3GYzwc5uDcm/ffI5j5pQB2gMmjBJeo35ikOU+zg/f4PnT7/Am+fPcPHiJcaXPWTzFTImWjd0dO+edC5rHgCXuOJMMActEy/SglqdEwKLk/1sjgB5r+m8Nh3RPLEGMkuejCuSQy/U7Pf48WPs7e35wWoEqY0INUDxQdsgu5v+TYsEsWXzY/Nwcns2ilDWcKOcrGSL/FtmYhsJFT1w4aXNv68UiEMRieqbAMtIEhxPV8NkxxxhBC3vEReVbd22fRMkGuirH+D0INuWOC0/ZzRIg4tpS3TQVtFEt9vEnbtN3Hu0i8fvH2F3jwUCSmw8brTvY0gNtJoKvmDAqAq0OhbLT1tnHiLQpmtcO2gt0pqpRzKnJ1t2KqXdDNtUrc1efXZSU1wKjMUoKkc1huZ3661rd6rYP6gj+cuvfpRxNhNPw+OWx3oygcgEa5ZOMZwOcHb2Gs+++hHePHuCi5evMWR1bDjBZrkypu+lrTghUbQgkjCPsuKhDly+MHXF1u2gurD16eH58Aud0eAdAvpeTe+zw7q0pYubb1HJUrRbPFPgUJGW7dW8KasVKz2UiphU2jmrAo2f0RBJF0uRBBwfGEHZandce7XIG54FgTKOg68yYbLJ3Swx8sLCoBNKRzjYNEkyfBmldiAPwx5V7fxZXaNcWSbPkduqgyLhhEJ6AeboXQ/kt7Wzw2zwNA9VIactEjHugFbU0TGvHmlr4KAPAq2Og+Ma7j/axYcf3VWXLq+fVTGClhMZOXmGkpeKCzTMbAlaen7t+CQdO9XkJPKOlIee0wPfy7165zMs8lKMmWUKmmCgDYpmQLYEOBY05bhanY0AQGenhoODFpK/+urzjDe/VefBFox8Ntxhk2wxT+cYzgY4O3+DZ08/x+tnT+RHYHVseHGlmV95NNI2aH+iVTz3VUby6m001jjIsUKUn8K15Bml6ICBSyJ6uL7Ep/yEOc/quXqryVZn8NKqSNByKg0TNDY9agDdjH5ZPuTwRvgZCIqqjGRNRQ/W3vl725x9pcnhVs2z4zL5sGy0kw6JJh+PKTD8dy8GBHDLUZdVwqAXuXWzzO086bCeKH6tnVfJF28GITtEhNSZmf3lZU+DrnPOWLFIy6kyK75hg7Wir2UyOWh5gjdPuwGPQK1j76CO+4/28Mmn97B30JauTtCSHoxGBC1HihK0cxnBWUljVUyblRZzolyEeQQLRgNZKXmKuMEyiij5ju9dyxZxi+GDtnE6lVKyZpzYmiiZrGdoNBNF2Z1dHt7XRPLXX36Vacw7zz3l0eiNls5BZXRfbji5ZIjzq3d4+fKJeO2rZ0/x9uVLnDEhm0zRqJkZ2Uale8qnCTE3fbLGZHI1P6ciTuosGrl52wYeh0chRl2Gdhcv2A+aYHrhwyx43BPbzbudltgUI+1kMtJ7qw6ZNqwR+6ul1jVpCikEHxhByeydC5G/TYu51Va0ja092m24BWp2mCKhHURSBm0YeCLKCuyMI/nUbpPCFIm9o8FKwGYssSk6NKZwRyJ/rqip9Oq6L4qgDhIubtr1KHuxwMBx//4+Gkad+OkMXgECHLPUwM5eBw8eHeDrn51g/6Cl8UrUWmk+5+REgpWglfNrwYEojLZ8FpyYyChv2nKrw+LCFqMxK3ec5uPeW5HXMPHHKjW1wN0dtkP7/At7b6pBpcoFC4G11a6g0+Ww7SZ2dps6yC/5/NnLjAMl6tWGAEgOJYG7UcFyw2PVB7jsnePd6Su8evkMz558hZfPnuL1i5ca6MG1y8zUetULwb1YaVFnL7L0PIkorzifqB3qgC/IQgt13md80LmRVnTwYWuApM+WlkVGXyoHkyk7AOhOC8+DbeXkiPxZBCn/sPrEG25GFrvhpC7c/qJUazJenD5DCYYHcPD0QmuALBQL294jIePvkduspOcaJzfDutEgS8CoiJhLn86uRACTmlGtqT9vOJpoWiKvX64qlt1FEUjp7L3+7r+/mhlUedyoPkq4rTfR2eniweNDfPatuzg4bCrJs6mJNu6TVbEJB2qzmZX9gSzLs3yvkxqN6/O6uOi52OnH5ZkQkXtEQmUUxvIUS4BLoA1uqyZG/myzatJjXG8CrXYV3R32B/Kcu5YSRnYUJ8/fntnGnjGy1NGqs5xK0FYF2uFkgP7oGtf9c7x58xJPvvgcz58+wdsXLOteIWVCVtIvC6nGtMZw5hRivFcUVfm1zFEvp2RjLGeRuYD//wNaeQdgRyExGSNo6Ucg9pYr9lqlukbyQkZdO7bdKmhGG0LYLrwJDBQErTRkH9iRxwv320q2i0M6vIGyPIE8dF/+fEYhtfWUrIxFxsyP7LjNOB92vaGzyyJt8H9eJcdSaeBcv69sPWPDJU+3VJR1wBK4zhQFWj5hl9+kMXMiY9umzXz7Ow9weNQSX2YDAMErnVYVsZn+zuZGylqkBpawB2ht0jh3EXY+6HARd/cVKoCnPLHNRtKZF2ZoPSQNo0Zd1RFdjRZHQNXQ7tJj0jCw7tgJPc1WFcmzd2cxKEWGBLYnB2hXmxTD2RCjCc/I7eHs9A2efPUFXjx9gjfPn6stZ9IfCri2tZlH1aarWHQw4MbYo+A6uaH/FmidEnhpNX+oojxBDwpDtRF2qpBGPvjCGW158Nzebhf1OiOgzcflVswjjchxrQARBRBL+ELyyi2MGjlvY5QiGYuvEW93lSYcXUEhbCSpgTOsjwRtfL68QBj11L6jRUvPKqOZHR3PXYJBilGR18C3hNw2M257fnGhQ0MyUhe6vBywa0VaK4oSH0YLlCiIvlnrUB31Jk+7oXHmkUCrUyQJWs69ZSl3yNleBDLHBrDlhtfG+0xvRICWAGuIyvC+LnVfSe1seZdTLgsL0XrkwoczCHF3TobkPN5ODe0OR5vWRQu6OxwMzQP8uOtwl6gg+eGLl6yToKb2ZDvPlWd6cZL0OttgsphgMh+rOnZ5eYpXL57h1fOnoginr16rQjafzGxSYBhJKlaKDLd/cYhHTMmOlC2q0NEf5FuqtrFiiEZ5PEYB3tD2Ql+11gwCt9tt4YAJWaMm9YBaKr+PYNJIfSkK0ZJTzLcNtUAaoyxx/Hl23FEZsPE6eQW27duBJPxT5rX5z/OBdUViGp0Ypg4oklM2S9lFwJ2BVIXVNzOmMDLaDDKqOzWBlQe1cJhy+LgI1ngzYc/GZ1I5EGhdPtQiYyCpVfHw8QF++nvv4+i4bUWF0VSUgNIae8N0IIlHWw5yZjLGiY7m7bWheI1WTQUHFhZYchZoaUCI3dNzmbxMm8t7ppgwsHCH5M7Y6VKOa6HDyNo10PKNvJb8Vm+NCpK/evYsB22+tTOzr9dE8Odrzu5im/EY/d4lTt+9wpuXz/Hi6Vd48/wFLl6+Fbc1Q4SZp0nUzRdb7g4IZ1RxJq1NTIxOhRibY7yLUb8wlhTNgbGGI2LJPOIdA3bkPBRt6QDj+Hcr45qnlNJXPmGRnl/xUCv5hk/VhtOZ4Tl8nHodUWhwXspoJfeXTEYGWl5H7k7TKdqmQOSOMu/uCN5uEaZlTjEWHgjahakdUXmKQ05MrbC2do5ZZQWKoOV0Fx4UwqVzE7SmhdIoroDiz0dTz32kKjsXfub7H+DouIPxaGIj8UcTTDkoebHGfMa2H6MMpAdMxAy0togJ2nqTSSsTWyZrNpSQSaLn1K6rW7nZiinRwmRNixzPz6lBBOvOTgs7u+Su5NzkrzwHjpSB4AbqAm0VyV89f2ayrleFpAD4WQRxqHK6IQdkTbqHq4tTvHvzAs+ffoW3z57j7PlrjK76/vD9tEQH7o0OBAEq7HwWiSMaE+gxeTGa+Mqgzf2VuWYUpL7o4o3KEl8Lb8LR4YHmudq2a4mNzDR+5Knea0q5RdoAbb4rxMABdQhbD51mwvpUHYKnHGnLRzpZY2SM8Qlq48vNuZ0KJ4rkZnpX+VwTEDnmyXRl72l2TwJVBFM2mK3LRqgTaeaY86AWB23q9MBinYFWby7myyniOfF9gvZ7BlpWwQhYJmGMsKQENITzPQEserC1+Q7h5dX0x4YZnOTq4wLKQRumcdmf8qmRjEXUeElBGWFb7ZqdkbzbMdDuNJ3D8t9oqKK0xgUC1BuMylUkf/nimYikooJzO9VlROatRZpHfqZ0t8842+sKFyzrvvgKb58+w+mTlxhcXPvkPUYXa6ALrmk5jm3lIehHg6CKC6XeKOOo9r0GWtumI+uMilSUYWMLKlMGPg+d1rPP03pod7SphQZOK+2GCmCGGh6PWj7Fxid1e9Ybei2pU97uwmv0kT2RnIVSECaX3E7pnRq5VuumGvv6cJ0FPWKHgDfhuSHaFI0oxnhXhxvqZ/OV3Fg8wIWVXUI9dSWB46W0A7lcb8zf3LfmAckg0H7/QxwdtU2fZVGBisGEPlqLtnR30RBjlU09RT/13EeW6jwH3l8muvRomFGK5WshSjm+6c/yD9RtjhkDio6K6jLRIlgNtIyy3R3SgoY4bK1h8hfnQ6igQXrwr18+NdByCIIfSMaL4JbDluAVp7NwquJqhuVyiiVNNL0zvH31DG+fPcPbL57h+vQCs+nUDpzTVdoWb2NAfdCw63G6kUrWLIutN9qKYlFCtk3Nvr9sxrZZBN5M6O/twdtKz3VYVpIkRbVU3iW35SRtTaNh165bFyMa6sR0VxQILNGa3PThlTe1cBsIPIBpGfJ1RPEhyrcB3gBzgDciry00j4M+JdAkjDgP1o+Sz6e1mPQVxQxKQ7qWSlVKQr/P022WKizwIDz13ooC2FGHOtJAw1hMKpTVWvMaNrj/cB8/+/2v4fCorYoWo63G13Ok/ZS9YeSodpaYnw5rc3Pdzkn9mBGTv0tnInPI9txnmXlxIx+Ro2mRTCxJiRo6Kqq705buurPbFmhJEdpMvrpUCxpKulTKrdLvEK3rCZI/ff6lExA/pM3mv4HdBewzommboOUE7nRFvjXFaHCBszfP8e75c7z78rl8tjxUxPr0vYbMrD4vX+ZFD3vmqnZQ52ug0eqgWgv/QZTwzCVkxxuVR3FanT8vlebDPZz1h8yjkwCr2N3t6nQcnlegMUo8klQeBBvkoZ4yP3eWwGVUjaRLMppmcNnvL3sK7PHb19L0E8PnVOZ1c7sUBx1+aYNDGM1jgEgkSeKXTPKEZDuClegwShPvbWSTjXJicuvj76u0YW505P2MZ4kxyWSHBK+VYPXk0QczWL+/azUELNuk7j7Yw898j2OmWjpfYzAc3QAtg1B0Xoc3IDR28WUeCcAzHTR8L1NVjbouX6t2TD9ByFxatr1LypLC0xVYd/cJ2pYdvthto03AduyNtIDdyjwkGwnvA70IGZIfPPmhWYpp0vC2DNEDuTA5JaEqo8mStfyU7cxjjAbnePf2mSbQXDx9jYvXp7i4uFD2qdFJFLKV/cf2HnHHZyQQXDoGk9JLV6YZeVhVsvWx7x5t87+7rhcRV35Vd1OVAqBREQ3I2IIVsgcP7qG70xFPtPlfBlruLkrMqC16NSvaaWwjtR2Bp1kySJXPdIi5XzTNmCRWJGHUf/lHw0CY0Xv7EY8KVbRlkUMO/ugz8whO0Kqvjd3D1GyLpMXSDF6PDWMOTzCZxGqV6ZShCc/J4CLkguJC8wngompKwjyC++wAtkmd3NvFT/30h9jfbxagnfB4KHJaa/GxExsLB1wkx+pwlgeDg/pMOSHvZYQmv7XdQIctq9uYrjACttMlYBlhu+juttDZpaxFemCH/hHQ7TapAZ12FmkDtCJABO/v/fDfZDLYun9RcZIvmLJGldlqQ4t1lS6QCrQ8TOIM794+sbFJz97i7OVbvHv3Tsc32WFpXqlyABoIvI04H0/HoQ8BWq/C5bzRqEG+qvMD5YppLtFxG51vknXcX6AotVnrBtw9OdENIh9ifOR40DDQKBljL1s0QDr/jGHO4ZTndl40LppkJNlLo41Mj+ZDIuhVf/fjoaxkbCpFlHlvVsZiJ7FIy0GABC0pjFpTfCyQzDR6Pja31cw1NsKTVSqe2MhTbTjCnnNqN4q0ddvSBFrXuJ0isIKVblMcnezgm99+hJ29Bvq9AUY81mliYz9XS5uOaQG6aJuJ6lYhCfqi5Zm/qYGW/NaktQoqdSZdphIweooK7Hb0TDq7TbS7VA8YWTuiDHboH6kBj1n1gwIrcleoCZTDR5Lf+fMfiDJXEjuI2HqV6qjU6UFgxtrSDVqtyVXm2K6nAu2bN1/h7MVzXDx5jXfPX+P167ci8xbEbHtX4TDvFCj6gcKxTkcZI229Qc+DRVvTZ/m9xWHJyoJju8vd/34eq2c0Od/MZ2ttFCXJa3mDeKwTp7GkHBFKYDDyEiRMwkqgNTdX+B78YBDXXyPj11A6Fk/YYeA7RJRyyydEhrYbZdwAb/wcO+DZ9d2U1GVtb9SVlYDF8GU7t8GaEcIUbbRF0TbdYMoTh9YbLOlJkNrRtIXvxnnlLa6+cMEz0u4ftfHJ1++q2jTkAO3RyHy7c4uWsWuaKdvoUvkoe9EnDT2xYhJ3EbrleA+ZuFLvZxmaBh2+Mcmio2x3t4PubtuSrQ41WA5pNi2axRT6dAVa7Spce7K5q39RY55+60/+b40t5CcYjHjcD3lKXebsNqqajlfRuPjtdoFsy9r0hSItQXv+1Wu8ffYKL168RL8/FAey8wIsocq3iVKEtS2eHKWGKt1lPDuL3tpaCPlGE+yU70J5CGAGRVBG7r1F+b/5WBvmyaxl8xwuduuenBwrAaBwb1Uyi7DstrDxSdEeVPS8heIRigDXh0UQj7CKsn62hAM7Kl83OLCrMzFMxPRbAkCH2Ophawdg5Y4o1DBlKy4w06Y2qfO1hME4NT12owroFiRgeRAhxyNxcAd3SS3+KJdHndwTMXLanf0G3vvwEO1ORcUFjmJSr9ecC9tOArcSRckk70fZ2/V7fkLfbyN8vzN9HwOfDpNWcsUDpevirvsHHUVbUgJWvRptSlps6GQ3Mit/ba8A0rZqoFWE5VSHLfOOJZLf/rM/ysT1VnMx2Xpk9eKa5CtNXRm9ROwdryTshb/CxTl7xl7h8skbvH7yEk+fPtVBIgoSPgvYQOsGlJyjWcRVMkSzTa2tSNts2sUaPwxVMTL2sgMz5KHwLUR5t8jKBXQmRN79yZLuPXLbbltnF2zW1J0tssnEza6I6BKObuJSy3hUtqI/TJqsDvmg0mAHjYQ6UBQXCmN4gJTvo3dMC8EjpXkiFroerUEfcsBXrQbCBtUQ3hs+h+ha9WbIGp9PVbSAwJ1QV2W2b2efW+eETz61aEvlYKtErL1T00F4zXaSTwLnmRE8gd46pm3QSFHmNpCa15WgtdPJSZHara7gXRiRaFtkkaCNjmSsJnb2Wtjfd9B2myrZ1pq0HlKzbaPV7KLV6oonF4cVqpYpsHLC43ozR/J//Ns/VjfuYjFVomLHo7OU20alymSi5hNimMUZaJeLAfp9Dl5+h6sXBO0LfPnFE1xf9LD1tgxG24hUVhKybc2SJqtOme+SvJmnERpF4GqzCYI26MvXeakdo1wi1OyZkl81SrtuGKcdUBNpWji5dyKyr3ORs42PvidICr+rtZ5zBoT1uqlS5uVPGxtVGIC4X9sxo0WRwRxboUtat4VM6JQT3W0cpVzFD1kk+TXGZU22Mw5KTm6LzkYQddqkalU7+TJv4yZYOjLuU6Ikp50sV5jz+jUzll9a3EOjByYbErSsNh2d8L4nWCzp5qIWP/cyR8gBZQAAIABJREFUtys1+dTHcrTla3cAVzaSvTrtrvh2up7pObPSR45KRYDAZWRlbxolyJ0d7qymwSb1pWm3OqmSR6zSM2IYKO43r5zA5b1cIvmjf//nGQ9Lns1nYIarKKXMtgEK1LbwuWWuAPKJhD1YY0ymfQx757g+e403T1/gix8+wfXpAFhX7G3rHQb54IYYlusit8qcBBCTGK+vN3n6NgsC3Nps2zVJMxSFRNtddMvFRJKQwQqNtDCk82vk/trn0Zp2cBy3HJVfNxSIctuyPUwmM97FGxNrGBVl17xxzJSZwWWa5xYfcxq0rVfFy3gvWZOPwSVFD54NX+ahcbMZ6QqlHB+nZLYzSxbdA0xPBc0k5LhcpIy4LKB02m10O13TbDlsg8cqpSlmK54ptsZqzSICn4OXGLw/yxb6Wm6q/cOmqk1MIBlhaZyPMxZsgdkgFuPnUYKPAgwZHD3IVYGz0dwA9YmiZ7vNe91Fq72jQ6UJVM5eOz6+q5GtSUK7+hRp1se2spTDMA7V48dUn8SLvbuFTjALeBmSP/n8LzI+nPnSTt6zEeSsZFTz2avcyjkHgQOMs2yu1bRYsex3if7FKzm+vvx/n+HqXR9YVYE1px3HLBGPPN4mnTcWirdRtHavAeWjJldn17Q/j7Z23JiVgCVql0xe4rYk567dGmjLp9UYdeAWy62qu9vFwf6et5rz9azV+Fd4A2ybv/0W/VqmGRcKhjn4TVyPz0ebOTm6ElieDO6nWzIShz/BdrcVJm7ojlleaqP301w0h4sFD7q9dCicbcmMvKz2ddsd7HS6+t0THsHEIhDn1K5SjKacBk5SR2+AWcHt/ni7YbKWbspuAL4sK7CYbVOVQ5/8Im5+A7Tm2DPfMX+ggVYcdWeL5s4MzS7Q6hhg2a1LZYDUbH//EMdH99CmnXE7R7odYr6+QJpNbVeW58TKxPFxgJZA5r+Jp//gh3+acfvidJBUtXlGVTbaFm0T7FuyBIYOpCnS9RSrlI6gS1xfvMTbF8/x5K8NtJs5j75kq7K57a1PzRMmHf5mVEGmbJmg+TeTR+oN8hwmZuQ0BgbZ4eRb4Iv5/xh7kyBL0+xK6L55fs9njzkzIzOrVINKVJVpakndkpoWW2DBhh0rBgMtYNFmbWrAeothGCsWbGCHscdg2zIaJFqUpMqqjIzICA+P8Hl48zxi55x7//9FlBqIMi+PjPBwf+//73+/e88951yffBByFBgfQbvdsIm6ozICn7XnK2+NZt2Ojw/Z0WIxBo7kxAtwa3lwTMuCk6BuP4YmIQ0RShIKgWjWUuphSgwiVwCgO3ze3agjghZzfjyYXLEE1MYZWSyfaB4nzFYbQ7UnFzhmnfvEKlYpIQBW1h8NaVmPomI0W1gb7CyQXFDeufOBotaX8GXWDNpKFQgI8GQsBNEmGw1BPtyfIG6HJxjnSQtWx0mWs1qzYs2dvDX311ZtgLKIkg+ro7TzDCyuer1pzeY+TwmD2H09sOny1uarIROFCOJRELrBnp9ADOYoz/75z/9iw0YCJA+WASrAcX0JsGfRaABrnDHDLuZDmy+GNlvAm//W7m9hmXRib76Gs2Lb5jBWnCMnImglW6F4LS4WgjZgKTdVY23LFZPoOHHMlF3CDXM3zbsTf9aAHD1oV7Svl1JX3X0oJGJUyh3RPFLBR3j06CEJGjoGUQ597Gr44cK8bTqhPwUJTTHpmbacY3AtQ92L14wMSnfvMXBuWSNpb/CSjjEM2rX4EnSWQWDw+oQRm7seZmBOIr4wOcPVCjNWOV/g6TjAhhrU4R60970RSwQELZqy1JnbgzYL/jE4qpiyuW2A48nxwETJEwkgIDxxSLSBPZtbk5gNCGv3oGSHD4vW2C2wzgVnFycOYS9uUseKVC3nzmRhCDO02bJjs8UoUU/HzwrzPhHjHbUJvP7Pv/qX6indTIPTMGZeXDRJTlC8ww4Sw4X5HAz1gU1mA+v3bqyDoH331t6+wDgXO8hWtoLRCDLtBofvh0HLZsxtQT9wS/FlyoTb0JARSVBt8wEvwW3Uw8+A222wuRFGI97IhMKSGTqmSdkMl+g9fvSQc26xvTTaTVleW8qF7QZtKwunmVSMF1bEntQVsOE9JloighZ/DyiMagkXSOJrgRrApVB7x+QBRoTCt5iHCwsZXxlspoEyA7U5QPiSlQsFK/o29il24S6XVOUOQaTpj2yEJR+brDQRODmdHogjnQ8yfHGL0tghWMKURDi25EmpvF2PbEIDxZCDG2g2DPxao2T7RxV7/GndWvtIOmi0UJOiXxECQs+2IhotZE2YN01tvsKpDVwYRiShwI77IFdJMd7iZ2cs8+e/+KvUQ94BZDiJQH+kfVna2oJGDOXBYjEkt3Y07nHIcH8Dg7oTe/vNW2baSW9hiymCFhnatzkGYz0sSz3TigKkhg2/Dd2R2F8aNmi8q/o4yDR+6mtAAH8DQli+v8sjSBdcWVbBkKFa98HxISU5eNoR5Mi4aEQDV00tOp075sss0lLBb57uYGK+vG13pMD194OHHuNcNHgL1Ld6SPALDRhVAZw8yZFGD1pMoDRFhAQHPwp1+e5ui8oMBAHgSTID0VuvlyI3LVdkfXUhTJzMbbY0LXVJGmJACiGmBLnIuQyc6K1o4Ez4jg1YvL0UVgwLJ07mGLTmmbZoRw/r9vy7+7Z3WLFMbgPgSdovjnHxswpWLFR8x4QGBnPcOyZEnDjaCimI0SE1Qq1yUxQXd2OZf44xbhivxS5Y0Nx8qzYuLFE/7qRFcIAQjnFf1zrtc7u5/NbOT0/s9Ju3dnuOvWMIWoxRta1FTEXtwI03vJ1pRbhO62dNWGCNrm6S2C1VAU6123IWJ8GEtkcakwYGGvUYgpK9AokvsNQBTti0vb1dDhtQQ2ILN7RNguAgLHTQ3p8MBaOgMGKWiW2PLq5GpW5zurXVRjHtI1/nYOA1YmKETEZVGyxCuckdnAOZ9/HhYTnj5G0XPSI40KHD3wFBCy4rhkEFYKU4Cfka1wza8QyN2NSGWPoRuC04u5zXIBKl4SWJBXwGl0ihx4ilewkTzetgORoqeDmlcnoDFcMsDwr26OmOff9Hj23/uGarDYxHl7YBdwCklyymZFkr5jG0AuoiBAPJUbwMNPmx6TLG1eHL7Db8G207z/zvL77aiKGfNg6aaytw8eThqcMxsIbvzBJ7pwY2GHbs/u7cLs++sfO3r+305andXdzbuDe3xQS8UFET2Vd44IZMmIcRJ1dOLfRjNuXTinoH3oOAZtRAsZZI7Cn9e+Cw4qDKLVFTHP0+tUWKo0WOLUU7ONi3Tz95RghsMhUuqUZA0E78+vC4DzVvekzG1yGwlYnTxW+poDO1DVXzpYYMPwZvAY6DwIVJ5PHSIZrHKG84Xi/lGax46DCfp3Ez+KkgkHBYo8DF9sQpIK/pwgbjmfUG2Ea+opZsgzIgu7ENZOrOmELQUpXhm3Vghk0fWiXwZHQcNpzM+qxl1SdoUWDWyrWsPfts337yW5/b0aOGzVcTW2IgsEH8oF7UTrRiHvcza7mCGk0sg5Z6RP0FT8VkZOwnDpjd2B2BpScI2r86ea2pNN1Tom6QZAZPvbLQim8WmRYTielsaKNx3+7vzuzs9Bd2dvKtvX/93u4u2jbqThm0/lj78xnjVpfN8JOuSHANQgQnsrSeaSAGKhO0j0CL6AS5KOOJvYSbFh4CUifgyA1bJPcECyxhs6HM/Lvf+dL2dneTpW3bE62PtVx6Tb/6ESWB3CHTOjDI7hG4qhfT9UPRbIBBhUyD4UJaNvjDHPZBgLuKBTVeYEBVMQyQxy5JTjg+6fytTIuGGtl7utzYYDS1u3aPyoYspPJw68OyvbxZDtkun2GmxcXGa0CZwq2c9OvcenjJWkCmxcMm42iSWThmxX3JWL64tE8/P7Tf/8Mf2qNnuzZfw2QZcqCxLVdjW2+mGkvncUogGBHMC6JWSwakalcIMZU4Ev2WO4JFeZCxzFcX5xuZY8j2x+dYiUYr7IAwPoSseTYf2mQ2tPGkb3e37+3s9Ct7f/Ktnb8+s9uLexu0xzYfAxhP/V1JxgsJuB8xkveInicitwjXsb4pFAPk2nJ9kfikVPn6+JTdbCguvE6OLEtFQvALfK4cI9adVss+f/6ZHR4ccISIk+b/a/yaDA9cmpNmdXcsZxOR6so4hpSTXLLEBH8fNTMbXroxKmijvAmYTrWslhpL+IcpEjim4TGhhpYnDbzK/KShaTUWuVjOBqOJXd3c22S+sAKGNpWi5Uo5y5ey/Az4rJgHO2tBqQ0HHcB2BVg48SlSLm6YApdmGlzaBz9hSIDwOmf26RdH9of/6Mf29LN9m6/GNlti5+6AwQveirgUVSEPGSwdnNlsObUlBlee3pImNJhpnmyCngm8NvPN7S0fbRXe7pzogD4uMKZTKKYxr57OxzYcdW0w7tqQmfa9nb/7hZ2fvLYz8GrPbq1zO7DpaM6Zd3ioKmhV/Ce1knM0OX2LbtkJMlr8rC4gSyk6LowyrZo0D1yHhxKQy4nUUifguAWnwhsLQkhi8APsPtjfpxsN6ltMyaIU+FhNK4sknDje/Tu5JniyrEVdMx2aL3TM4QTJW+41L94nSSC4aURpUBpIWyUDar1GBn8ioET9p+5b/zYcd2I7jMg1ga9ybxpZXmUbjqZ2cXnF8W6t2bBqq27VVtVK1SK1XSg5MGkDq+vy4oorRrHoDuyucDAVzVTNLAYbzLZUE8j9EtwUchDyHrT/+o/t2WcHNl8jy6ppRx+EEoEWBSUF7YZBi8AesoxIcPXYs5DU0Gq/1ZyBWFO2zMu7+2R/GxskUNlIIpHCFLZAuAnItFAvDEYd6w87NPG4u31nF+9/aecn39rZ6zO7fn9j7euuTYbTNNPGLP7vClp2tK6m9VvF0sCX6uFqYa4OYgqbM7D3XZFKsgqDNkSZygghZJSjIsoEkbzJUwVx2Uey1UrV9vd2ubYULLCPM21MttCsBU82at+EHwuEBY2q7ynDvlsEWIg2RWr33OlLQkLIiD/VEANNmJcO4Ve2VabRbNrRD1fQ+A0OaE0L9lIHdDRYqN2rNppM7fziyibzOYO2sde0ncMdq7dqVqyKMggMFe4wJ2/e0ScMXrTItuDpij+yBTXR8QM1rT7E4IMfg4L2sy8O7Q//0U/sKYLWB1DTOYZR2Ko51/i5CG4zIg3DBQ/aFTKtUyfdgYZln3MlYiJK/nWhZJmvr+82rI/wBCstiKrn2CEbIeBqeVDg5jaa9GmV1One2w2mYe++2graa7v3oE0yra9U+rsyrQ44zyqsYzw7u0yHGQMZFtkVTi4M2AKlJN4OuRUF2bea9rhyIYKX2RZ+tVGbO0KAYwZB+9lnTzkpC5J2ZEW5z4hzgD8LV5r4Otag3DjuK+1dCpNxDVdY0EfgRpMRrjsfasfcqXt76w7xWpUb0bVz3OOkI9wzfA+9DkBUolgi4WB6hGQzmc3t4uraxrMpTTUQtIcPD23vaM929ptWqZdZbnR6Xfv21Ru7vLyl3AbL7tZopBm08eDhZyO7Aj1Q0OqUxP0Ar2pmn315aH/0Jz+xJ5/uM8vOMUFdIzjRX8zkmJOHzRQ6OZBfIOMCc0u7zmSlFycIPlNjrERDDrM+Mr+8utUGHaR/FpWCeHBD8IJRHvA4LuRsk1myRBiMenbfvbPrq7d28V5B+/7b93b9/tra1x1lWvAXXE2gWJTMhEc0mUz+HPlxwFqGZBEFbxB3ohkrwB+A6+wLxEFQrpBRn4ijHcPbkl4z20ZjhqBNZN0oEzK2u7Njz58/tdYOFo04+vCRQXKYcGwrEBC4VDK4jSe80KRg0Dw+GRJwRu92+Z5pedE9y9KF0Wf78osI/rECJQUyAicN7wBBQYDhaEWEBOPKEJHHQdgp0x/h5u7OhpMxza8rjYodPNi3w4cHdvz4WIFbKzFoX3z9ys7PL63XG9Oufr1E0EZfImacLORlEKegxT0rmOG/c1P79Msj++M/QaZF0I5ssZ4S9lqRHwKyVcZKORj6AXWAC+XSZonS14cItP70LTds0OaUgoU2jg/tLy5vVNP6hhoK6/ihiQ4bIBzLRQQtFLozOs60u/d2e/3WLs5Q076yd6/e2fX7Ky8PJrKE5MTAYZbEAMkbw636FTeIR43/LyA3lgdEEIpWrFRJpEG2xYZC3HBJSYJ7q0YhjhU9gN5ggmJIaEU7GFSHbqzZqNvTpw9sd7eZOMRECRB6sciMwYWN0iAyLY3dwPZiza3yQKPkFIlJ2Em+ZBD/rVEpMZKoH1TDO6k80ApmV1ctCG9WJ8/XATGjLxmUv0F6aiHb0va+h5MRMvMJkYNaq2yHjw7s0y8+sUdPH9j+8S63j//851/b+3cX1uuNbDLG0Aa8jzj5FB90NQTywCAVHwONmGVhrj2xT784tD/+N35qz54fEjHACgTgwRsIE4kLZ62QgaOOgpY49QK2rLgekNPgocCDgGYSSQGDI5UWyLiC29aWeXF1t+H2FfpHaWGcKHTeCBEvxRxZ9p/4ZuPpyLq9tt3entrl2S/t/clLDheu3l0y044HUDj4qYa9BC4TiQ7DOTSEtmJjjbpG/c/71SgcGKjgJBRQXxdLHMMkQbt903mDAYE5gOYFsjKusNC5e22hYQFF7ugIW813iX8CZAeOmljdu6kza+fYHAmVwQLL4tBpg0SuvQoMXMeBEbxhuaN5vRczsTPW6Z7ChWP9qfNVXVYkyU8wrNKpHgKXGWqW2hAhVAsYEMTSEVYUgNMWRBB6g5F1sB1nObdcKWN7x7v2+Xef2/PvfGKffP7EZouZffXV1/b25Mzadz0bDREs0p/pJYgLwfGvDxVUJiD4ELQIzbF98vmB/dGf/JSN2HIzEEZLXkkMeOSwKTtPZFM8GGUaNuPnyCYJaA4eEpG+V8B7VxP+HjgtnXffXHc2VBKAFLPSsQfML5l/kH8AAzBsoNETMZ1BmtG1O6AHZ1/buzff2JuvX9vF23NrX7VtMpwkOK0IM94bxnjSYS/8BWfiMRFNqN56aFyAQFkO/BEQtCWQnmlJpO+ZhPjWdj99eyfQsORwSyRQ9wDukzcsSUitXiOS8PTJY7KmZFAHFYFPX3hYuF0pNzmC6AzLIGwI96GEowf8frWq84E97cVY2YUrMbzQVnbfneDBLGVELNpIDTzwJvV3ejiAFMBPF3U6yj5YzMFIGvcHylVkNmCg4CJMZyvr92d2ez8kbjtfLa2527TnX35i3/nBc/vBT740nPAvXryykzendnF2SdMOBqyc7HittIctalqVJ0IPisLwMxN79vzA/v4f/9iefNqy2eqeUzHLwEZJCJDgV2RMqWpR2uU2FctlKpbPla2Qlz8y3ucmgwCd2ToztiVojKsRIVcagby77TthBqThBQtjvDGuIaNtvLDFckU7aKloXUJy07f7+zN79/6Xdvr6hb158a1dnJzZ3cWdjQcTMuZp1sG36jfQCSw87pw6KJJy2mwEKTuCVkvUkO1BoqlYqQIZEBQVqWcKwzepjVN8mG0Er5SwVCAJs6msP3kUUZJdZNA+f/6pNep1m00mtqReC5qkUBP4Uc+bBGMKuATC1t2XGLv3LB5u0PBohOzeXgFh/asGFFJvaH+ZShFNgTSYkCu6SoTwLMsy08NaE0ELPglqagwggJ1aFuNoAPZogICtZ63Xm9v5ec/a3TGZYJVaxR49PrLv/PAz+8nv/cCqrYqdnZ3b6dv39vbNWypzWc9G5qI4Mthmgi6FIUNyhEyL/De1p58e2B/80W/Y408bNlvdGraaZTJYRVrmdkeUF8BrsaZPQZu1wqZshVzNSoWGFQpVBi5xcyyWysxskx0zi5O+CLMVGDuftUfkd6H7BHlhjLEmQHmXKlHdEWZjBSgnQYSBk8jQ7u7O7O3pV/b29Qs7ffXGzk/O7Obs2oa9kRo/Ynxbq3n84OfyitBIOW83OuQPgpYJE08dsg9uStmKhOBwIUREIVnZw578/FhKF3NIP2YFL8GyEsdO+AooEHZ3d+yzTz+1ZrNhKxBvoB/jU51CZWI3ATeOSeHM5jN8v9QLLEoEMLsQvGHGvI3VxhAhsF3aZnrAKnBFYAn0QbYgKb6N74V6FnzgxWxhG6geKMlBwyxzC9xwHKdkp2bK1m5P7dW313Z3jyN7w6Yauq1Pvnxsv/X3f2SHj/a5EfL68sZevnxl93edmL0niJIaPfEFEh4CHizW4CgPZgza3//DHzFoF5t7W2c8aHPYT4GgRRKckChjGUidMpZb562QrVqp2LB8vsLGDpl9idJgMzXLTqRwWA2dLwFT5ZuuEiG70QXhEQatb5IJrA4vDLaMICCjGMZa0rv7c3t7+nM7ffONnX57YucnGDBc27A7JGDOwPV9UhpiO1/ASc2IuhXpi/+KTOtZGsNKOq3mi1QJA6uT3FxCP8/lKfN9S0nAkazLRrQQL3bUOkVys7F6o0HKYqvZsDxuBMoJKnaB8QKakYKAgUtre9AKAaVhkiXifMo9xYIPcEd/NeMi2LYNnckUTiTYaaYNvwXJ71XbbmvLgkIo9a4s3+W9gFNJmRb1pIhQVWt3Jvbimwu7vVPQ8iHPmR0+2rPv//hze/j0mBO3QX9gr759zc3nsapORzrQFjneoEwgBdTVuGiKUY7g5z35ZN9+7x/8uj35tGmrbNcsu6BsK5vFGB67KZA40FihbJBhSnaVtXwGp3hdgwqTDg4nBUa/CNq1jUgYx89BOZL529fvN2gcADJj1AoLJNRCmGOHFY6wyxVrJmxGQTG+XM2s0720d++/ttOTb+zty9d2+fbc7i9vbdAZyNOJlDunFPrUi9CJj14R0nKyiTl38L28pvVMS0yAXTqybYnQFwKXphn8p2rgkGXRxQsblY8YyR9BqOZFl+5JHb4yGI5zNGKtRp0foPwtgR/S/ysF7nnzfJ0prwmbMgXtx5O0yLagQ8aAIqCy4BmQVbYVtIHpRtBqdaqC7AMVr6t/8RpC6aBRvFSrUJqwIcX3LlSt25va6zdXdnuH/RNuv58xK9WK1jyo29HDfXv27BEboPOzcy5N0XjdCTM+qNH3F35NS1Rq1pBlFbSPn+3Z7/7BD+zpZy2zwsCy+aWCDGQHBOMaDzoEtDgFhM0SOdug1IOawb+WoAXq3jmDdpMZ2XrTp4wcT1vmr1682WB4UMZyjawxaGE8B/aROC1gvUtohyeZpmBgfK0X1h/c2OXVK3v39ls7eYnleGfWvrpLghZGvHKG9pqM56R3xG5Mx9VBvxK0Pt3yfoq1NRljmDZpyADzuvDA1Rg4tRLd1nLpZqcrLdWgAWdMgxaoAZ0Wm3U7OjywSqlgC7KxYLspC05KzpMMo7IC70tj2JCqaB8wG5YsOANYgdrgQ4H/1jBAXxsqBjlzp1b/eOfhph4Y78eZNqZpPMf8BNMpIm4qghb3Cp09VNX94cLevb+1u7u+DUdaoMfqCbFSMNs9aNrzz5/yFO102jadz5zP6veBY+IZJe7BhOO2dNSezLLCYh893bPf+f3v29PnLcuVRpYrQoQppxsuNiHvWUErgow4xMD019AUbnB6aj8ypOlQN0SmXduAJwjHyn/96pSZFhMTPNFoxBY47tidu1ctIU/9EExDwp5mPO7YfefUzs9O2IidvQXT64blwQpepTNAM6EqSJulcPEjOpDQEpOWLQnhbQRBQSvJNiiLIXhLVjolDU1k2nTmryYoXRSSZBDnQlD2B2VDs2FPHj+wWgXbXmA6sWTtjfcOqIzM+jCmc7dwlgjzebJTQZi3+LVh0YlSATRIurB4bY3rQizYKZdpI5ZSRGWHpLIqCE1RHwt5kMQ8cHY0KkQ+1jiWZRCXL1ZtPFnZ1XWXmbbdGdgEezJ0QDFwIZU5erBr5WpRjCuC+cE1AC/FgxZTQu9xhHIAJCKViv/u4ZM9++3f+549+3zHCpWJFUorjt4RS3Ouf93GXenq4qcdTkUoXSBc9PE8kBCqG1Ae4AN73pCdM5b5v7852dAQogzowviUIWhp5gxIyk9uic7wg/C0oead22Tatd7g3K4uTu3NN6/t7OSdXZ9dMmhRa6E8gA4qjk7iv8i6uNgOWX24oCfRrXzAa/V/5j4JaFyC7YVSRcqGEN2ldMDA7FUCqPFxMopPJ5MGx2s2DBuePHrARSPYfYAzAMRlDCkQDGyiUGr4METzC7jDYK8strgvttS2ykqcTpXgdF3jZ5wO+HNhwbLIDxMQNWGxyNlx2wjKoF8m66p8JVWyNhWlEHanYV3TMjH4y5eqBk+8Tg87yPp2eXlvg+Ek4TrjRgAZau7WrFKHsxBkMvgQEVsPBAYZ7sqD9bJ+AosMDrgL1Mg5g/Y3f/fX7NnzHSvVp1Yow69NNSoVIpTUzGyzpk1ecj8ovESJwEFRqLORMJE8UUrg9MCOMpwQG8v8xVcvWR6Apwl+AepZlAeoBWH3ydqWR5YrD7j5UM7g42nHBsNLu756Z29fndj7k1O7PD2zQacv0gsNI0QKITEENS5cVNA8+EvGQ5HirVLZppLldNBA05WQ3MSNpsLBqYtUa7qdkk+jnKDwARdWV9xdl1h+4Bvrow7DuqMDlgkoEWCphPoWb4aDiflMPleuPAhEAQ8lcVN3TBT5Jj1KBVfJqwDBi9F4TMw09fM9COGBy7Wq0vmmpBsJIpHZOb1kaSAidizN08I/8FcRtJpmwgRjY1jntGamff36wtqdodKsq0mKlTz3isHFEFab5VreSpW85YoyvqP3l58mgPpWCyAWjnQUkG1RJy/s+NGu/fS3v8NMW2nOrVBeseHjg+3qBNkQpMpb6dARtOI66H25d1tWC2/BEAOXG9gztjZn/sXfvlDQYniA3VsorMHE94BVqSAJM/U+fBG4OPDmv7du/9yuL9/Z6WsE7Tu7fH9ug26fyAHjwTc4crkz6j/CNGrGVB74tJeFmhgVumPaAAAgAElEQVRmcUMDm4zJWQwUNPNG3QNbIjk7FlDrbmvJ0jGUB21aHnjse971n7leUzi422ra7k7T9naaVi1jrZP+HsQbboCkOZtUtaLLwU5+xT8PR8QoAQLWwtfi7wBjKeO6SyQJINt7KfwhZQ+RZrQYSAT6EGQeZmaMPanhQ5MzIxSmplnmeLCc4tQqkyPk9c3LdwxeBIkqhA33JlTgEdssW6NVsVqzbOUG6mEErR5ADFJgeTQeQpENGZOWHWYKYn6hhDh+uGM/+ulzZtr63tJKlTXLB6EOQh4QO5yuEcVQn8ITnf5vKumSRo/lm5wSOdbdzFk/Z/6Pr15tJJkQKSaDAYJ337huKNqpXECdk8deqzzT+2QysF7v2u7uTuziHItDTuz83bndXl7bqD+wNTiZ9JRCTSQEATS+JYgr8O9nxnD//5hs+SSLifADWp9Ph/x7keHDLIGZIqYtQBNCgu1rS2Njge8JS2f50mAF6uBFBDMtWPwY7e7vNu3R8bHVKiXWYQgGNVvbq5wkTuR4d8vLC/+dQFLIeFvLQ9jt+8Yc1LnQrMEOiiy6D96v47LBOXYCEYIWD4fqZWU6MKYQFPM5ZEMY7QK8h9oB39d5yHTCLNLq/puXpywTViuMTklGpYoB2bXeqtjOft0auxWrtYDSwP9CDR5qcGx1xB6G1RzGGDr20dFLB5axwwct+94Pn7IR2z0yK9fAo8bITupfmYopmxF/RwO2AeypWNEgJoYruI8CALiiikErCVXmL1+cUCPGKQyK7zwymDRaFHPQWof5klkWVDb84+kE224u7PLiG3t/+i0nKVdnF9bGNurB2Bc6K2hpxoHGBe8VDwG2oKARcVvNmGa5AaISoWfKNNjS8QObEQQLkQfUuLopVDUkZcKHYwo+IDE+jrExUYcgrKxJOCnkMsyyz548tnq1YouZ5M0k2rg6QA6LTir31/l34ajaqqMHLv7NtgMNRuMIXiEhqaAyTpjwM/MjwYcKqAvXhJyYadHBrxY2mY2InUMkKBFnlUErP4k8zTP6g7G9eXNud3dDW8wxDkbQuHymnLH6TtkOHuzY7mHd6rtg1RnphVjJioCdwbN2urLlfGMoS/meAEMRqcjZ/lHTvvzeQ3v6adP2H+atUkfQAqZyzgKTRSy4VjmAiShnAk7SV9DifQm2FP4NRpgmlPSn/ZuTCyZqcA84DweFkB2yPLboq8Txon4gqWYrdIITChtPTzRceHdyYtcXV9Zvdzld4WoevBg/hLhO3W2NoDplxvVAkKF/Slnc7pDpRMMxJuqToDuJVoMaF7p+HDERtCE5T2E0IZ3ctRtMM5cpx9pNMeM9C6yXttOo2ydPn1izXrMNRoe+tonO4a763TZHJt7sMpxtnqya1xTFCHpjUlrQCgriTX2kHFwRyemo4lKkaCaBC8tm3/m2qPKWM5tMR9pOyWYwa2UOYUQbJDpUKhoWi1xe3Fu7jTWlOEVVb5IKmFtaY6dsjz45tIOHLWvuVyxb2Nh4MqD4ExZOc2y5mRnVDQhensBkfOEWZG3voGGff+cBhwuHjwsM2tUmJmDybpAnj9h5MnPBQj8Ep6BJwXhSCGt1gC/4ZsbFoGdhma/P7zboiLHBhhr0Feo1vIgC60QcM3ALwZONJ2a5AiSGTnBi97dn9ubVX9vb11/b6ZsTu73CCLcvNxVaRXrQunyTLwYYCzA7jD9JE1TGRXBq8qJSIm4S/Vr5eqQnS3l6rmblGDg19mXQijmS0GnijTNrbzGuZN6s2gy1K8eUqwUz7KMHR7YDjBUnD26rqyC2yeIflwcfB27chMjCkW1DJYF/LwkRbOAVtOmwQcsD5RyYIgrhpCPuMTBkJBD4sAG9kNsOrjOWc4MmqaCVnRK21HS7E+t0p9Zpo6nUaUHbK5tbc69in3zx0I6f7DJoM4W1jSfQjsWO3IXNJxuSxOcTbWWnakHmEgza59855nDh6HHJKg008xgMzNj5h8WTDLeRxFBrw7YJpYKwdGZ+7mp2fjJrXiEY8hibW+blVYdBi4AF3IWnCsEGfA1TJ5CJlQ0ALQFNmOnImI3s9vqdnbz6azv59mt7++aN3V5f24SmvDMFLY5FQe3JUjwELTioMAyDneWa41DVi6h5FbReKxLYj6CVz20icPBMq4maOtBwpJbgzr0oHULgKeIFQhy/mqSJj0swXgURkQNMxtCUob4t5sFNhaU7XAW3Fj+TFysyTpjWbY9zBReFLCYdxUbQJiWLIwgfY7XSRJVochF/FwZ7KjkWtpghWKG38v1jnJIhUxWJBmGVUZZqWV0j8Fc7nam9f3dv/f5U0nEko83cdg5r9sX3ntiDp7tW24WOzCg8xMnJpXgDNGILm42RcX3ayCUeuGFZ2zts2pe/9tCePt+x4ycKWrCzBFcB5nLjYqoCMNYVLqtvIFIOqAR05smnzvBMOuR7C27NvL7tK9MiaGdTG45AAVv5PgE4M0fQolMXcoAsO50OGbRvXnrQnpzY3c0NV45SBBhBC4TAyQ3UGYDRxONBjBwELjKuFnYo48YiPoLqbtqmTBvlgde3aHp8DMzlJL5cL4J2m6zDLOv/0zVWPZtM03zbo+paaJnyttdqEbeFNyzYX2CIwcMVWQHHF94WDfs4QYz9ZK5G2KplJc/38sdlMoCQiF9TBe1/59wGZVG5+6RlTyqf19+LJoqaGwEbLjTazSFpvnYeYH2GXF5Q++eyVQYtoK9OZ8hjmsDSZmF7xw377o+e2qNPdq3awtZO1LS+brQH7zZsJp/bdLxgqUArqigAs3nb22vYZ18e2WdfHthn39m3xk7WpsuuLVawtFeWRE2qQQ+rV3q+hYl2TF6pmMmDqig4M0jzZN3hvb65G5BPS7/U2dQGwz7Jw+i6QDvLu0aMAjsQfwGJLWDAO2DQvn75N3YCwgyWhtze2gT7p3BDuGIeR49TWyNFJjQD8Qw4ZACkhBk+Rpzw8VmhKZKbBUsH8tFDBaHP7NrRmePDzUXS3WOqBbfLiRgkqJ7UkZYYQwSEhgfKSdmIir2dlj3/9Jm16jVbgoY4mdh0NOZrTWb+gHF82saxrvsbRIaVc42GDFQ2AGwHRIZdsq5b42tyxWns5QUZRjitWGCJHCl6BB86IPugtKEBBi2OXK3rDyYQIe1Fw98BZalavz+x16/fW+d+QFMV5IX5ZmV7D+v2g58+tUef7VitidPKbAyXmuHMhv2pjYb4mFNqjhMZ0neSty1nhVyRpskPHzftu99/Yr/1uz+0gwcVG06ubDzr0T+XmrEN1LcjW60nrG8L2RJClIMFwHArWL+iiMwCFoRDvPsJ07UTerKxglbScQXtcNhnmQAkDjhoDrZEgE5wxMDrAQ4lKzxtHwct8L871j+Ygqm+k7GdIxlJ764uXqOCUNQiUInjTlEmCMcN3Fa1aGLMldRQpCaKpxycb9+sI72VmreUVB3HtbgBYtRr1ZUviqNtvswrEHTwsv38s09st9kEH9BWM7jnTG01gxWTViihHtzmzArjDi8EOd8w+DxgGbRr4bqgNfL7+CAwIYj7mtKAyLzCST6l6IIGPui0EbT4wH1yG10SWugR4aUS8OxSqcZ9t6enUCn0bYGGbLmhcd3+46b9+m8/s8fPd6xa1+rT0XChQB3MGLyjkTx1RxMgEIAQ8KDnrZDD1K9ke/sl+/K7T+13/96P7fhR00azK5suhtpJtwE8NiJhfJMZg+NnWQ4VZOkK4vnaGzSUDeCZABJE6cY+Cq6dcBpHeRCkkPlsaqPx0KY43hEJ8D0oli1HgjGOKtQa6FdwPAzs5kqZ9s3rF/b27Tu7ub3lZCjm6uzYk2M5QUT9z9zCUYeZZTirXZMfCgxXq4mkdg1ZnwvwFWkcSmRo8QPRHn+Oejl1px60kWWEgwpa2R7niofgW3g4mdFf44FqNhr25OEj2222rIhMRdrFyk8EPPnCDfUehXni9SpoPXD974UNK7vjZMN0jd23yzq2A3+7UdNYOhamfOjqqIdePWfIy6XhkrV+ZHciN042woSMKMLltbXvBjbqw6oJwNXaDp/s2L/2957b4892rFjRwGAyWtl4hGyrTDscYsnz2AbjAYMWjjA44rOZApfMNBo5e/zkwH7wwy/t4KhuKxuS/CLlCSZtZsUKljPjMmNogRNnxtIU0z5dS6ebgj9RwL3GqY0siwZ/okaM5QG5nugoAZ0s6LSHRxaZFqt10IxF0Noa8MeIQfvqm5/Zm9ff2NvTU7u9uWNNrEUTqa+VQCf/f3IO4oUFqdDbIXyRZzDtq9UAgtla3Rk/WBYwfeHBEiKQPCARdLGmlCNSYX9CEcIQw/mxSWkQ0ygFLbJvrVKzo/0D2220rAErdsB/OD0w0sVyOLdeUnngdTYPiK2g5d6Grb0Q/uDImTCohf5Af2QvqvIgDdoYGweM5i2uuwmihBL8pMklyhGUDEIguG+YE7IKVzh1Ol0Gbft2ZMPRHPwpO3q6Zz/5/S/syfNdkl1wikDkyPJggHrWg3YERTZMOObsTxi0hn0ZeauWs9Zs1mjwV28idua0Aq1Um1Zv1qy1C/NlbGoEjpyhzeccxz4GOIAXMfVa4fdTW9LEDqQZPFLAaTERmwvyiqDlfBkRjwyHIxPkDZBTSkVSF2mhDg0SYJbZ2G6u39k3L35mr1+/sHen7+3uVkGLZgV1cXT+GtlFvkx/r+yoeo5uhbGozQvhkMhANhI6s9jtoqCVOpRZNzzAItOmYy+vX5WdFWB6kmmRjlEwsdB4rHxZh+WsXChbs9a0vcauHe0eWL1UtQweKuDMc0zJBBGiCdNDExMy/Rw0KiLGqK6l+yKl6mBFKZB90+wHBKHtciAw3QjeCFi9XxlaJHamqGcJQXn25SpXX85HrgCmniX2GcBdO+2BXby7s25vTAfx408O7Kd/8B17+vkeR7AIWpQD2Eze6/Rt0Mfe3CW3nw/HAw0yCDgWLJ+tWDFftDKULWuzyVjynEoFH7B1qtvObtOOHu7a8YMDO354yMDNFrAdB5kXLxq8F6xG6Nt42rbxrGvTRY8aMZBnALmCvZv5xfsbXm2tbZewkUpXdMdg6aNeKhatSsEejgJo4qe2nI/t5uq9vXjxMzs5gWb+wu7v7rmLChAJKYmY0bNmi1CLwNXFxk1GDahjDgdNsOSVYfA6aAOJzpx4oqZznM/xHwGD1FnuTL0Em+WRmjRo4RC+Jc/hBkQErRQQoYGS4YegsGKuaLVizfab+/b46LG1KvUkaDFwQHlA/jE9w2JCplpa4Iik3tqSg4D1pIAs6wR0ig082BNTPScECepJiTPeeyUEoHjQELRgo3GimQvjNl9kEiYXbOhAMPIlLJZh0L59fWH37SF36j745NB+8+//mj15vmf5ktQPMH3+1aCd2mgCgpA8uHIGyUyNMFWlVCS6cHXRZfKqVswq5QKHHVjWsn/YssOjPTs6PrCd/YZVGkVmZDRxWFyyzkxtsR7adN5hwM6WPVtSwYBE6kH71btrX4sAUoi79wE0zucZsAgv1LQRtBnMf1EUM9O+t5ff/I29e/eGpUG70+HytNFoLOEf5dja/M3GiwWjRsKyW1Y7pomzsDoMHhiPlLWghJS5mojpoEy6uyOGJT6lkyQlYInEJMDpIEFHdIpirDRKLNF9YTO1ZjG10YL4EoK2ULeD1qE9e/jMWtWG2cKX0zk2S6WHmyVzUuXdfkjDBdeAG4C6bWJDCBKx64G0P/QHqttjVIs3T+UCt+aIxxAGx9tfpGZMhBcpY1GX+8MpPJEPM2FA7Ibb8kSTWXXRup2hffvyvd3e922+ztiDZ4f2m//g+/bo05atM7IzAvcWW8mHWI6H8mCgjTzkXUPVDKspy1s+U7FSoWK1coU47tXZvY2HE8NQDiZ3wI2hGC5VsCMXGxxL1mjVbOdQgXx0vGfN3YqVqhlSGrOFJT8sDyL40rCqGpzdxWpumQhaPK04zjnx4XGMJgeRj0xb4E4oejDBQAF7cjlcOLNXL39uZ2fY1tixXh8O4RNuokZdO53g91uSbJAdmP/cnpOdv3wRyFXCkQeisUM9xEHJYMLETlgoSxe3B1Kjr5vjCLcfs177Bmi9VZpIfeDGwFvcg+BXOGOPWb+YLVglV7HDnSN7/uxz26m1bD1dsBlD40iHFwatlAgI2ticTu2XZ0wOb+YzG09GDinOBUO5ZEf+BmnNLwITtFXoqmPtqe8Wdh5nQGB8L+6cLRUvH4XkunCOzyFF7PAF7IYtkCXr98Z28vrcbu76Nl6s7fjpgf3WH/3QHn3SIjSFBd4oI7DvFoYeCtq5jRC05McCN8W9RNlYtnKhao1K3WbjlV2+u7PRYCzEiVCipFGZLGiTEmOWqyVr7dXpdLN3sGPNnapVG3mrNQtWbxas0iiQyJMva0hCqTrKAwYtnu5EtqEAAa8WGCixWix8qIimh82OKA3wcXtzbt++/MouLs6s1+8zYEFlpM8pPFInE+t3u4TRJmNsKJ/TCBgiuZg142eIapgy9MVoF5NLxBg5WPPmU7flRJTEZdxtPtzvdrvGjSZQ04ywFXLXlm2hD51bdMOTHg9+Apazo90j+7Xnv8badj6e22YOSA4PubYC8UFyWp2MvNW5h/IANxaTnul0bIPhgBvdFaUBYqdsMTHqAC/6tnEvcANB2CbmCAXU9h6ZYocxiBt9uIpa7pdBlpdrD13QRzO7OL8nZbE7mtnhk337nT/6dXv8fI9+A4CZMN3EFsd+r2cDWOIPUefCZRwURSgJcD8x5SwqaKtNm49XrJXH/TEJSHk8TCB4M2ihqpAwkrKioixHEWPczVDOWKNVtoPjhu3u162+U7UGVpPuVK1SrzDQMz8/vYag0pdT6AhF0MJuh25etEQCXgbi8prBitIAn+9uL+zVy1/Y5cUZt1dPgV9yTZG4kQDPB3iz/Z71ex1KWACXcbKBDILKzikCCavL7ZkUQlq9zmECJknYtMiVQb6DLOYxW4FPbJaWS8Hq8rB1alwsvuBn1K8JSBqQXPKTrZDNWjmbsydHD+03vv8btlPftUF7YLPRnBNJwFrcTYFsw7pYujH8kgIBf+YulHCFQbYdY9GKFsypjtYvsuC2BYth3LFlShc1bjDfgscGrnPideVVUihmydcFhkufMXEYIvti03inPbK79tCu7ge2e7xjv/sPf2RPn+/bJgvfWJyYKA9GTD79/tgGg4UNCH3hBMVCRG2FxONdLlSs6UF7+e7eRv2JFRG0fqKx0kempc9tMmUSr9ozBWgjkLfvHzaopqg1EbA11r+tvYa1dluW+duTK8ftRSaW28zGFk52QYlAqKRcpBEYMu1qgWw7sdubC3v54iu7vDi3wRBbSuCxL29zgMNSq85tNACN8c763bYNBz1uAocZMGvR8OqMmtZfQxyXSVC7EJHugL46Knxsla3D6C0dNCRhyCyaZllc6Qhascv8AfGDNdrFSrFge82KffHJp/bbP/5ta1Zadn56ad37vq1mUBGg0ZJwU0+XShwGBoIEhZA7GSbasDlMPlAraveC364kaIPyGGjB34XTpsG7tgzVsdoxFisIdGgpm4UfroYpPnTxiSIg6/lsbbftkb15d2v1vYYH7Z5ZDr4DGjVPxxNm2l4XdlhTTtSQbSHS1DSPMzGrIGhrDWbay9O2jfsTK2AolVheEdNM3nPg4brXHsegUjLjYrAlMKBYKVijVbLd/QbXxWZ+fuKN2DYk5VxVGi3iMXBOJh1ClpBbCD24vb60Vy9/aVeXFwpazAOJbovWqE3iKhN63TY/+r22TUdDubiA5EGDMtV0cXxH9onRq452rxg8AEM8SAsnugu5Z41HXHIR/KFIILewA41y4VeCVng/3murWbVnjw/te19+YT/9jZ9aJVe11y/e2u1Vh80G2E70cvVNNqlXgA8rXJvGZgtZlNRGrfJE0KLOTeyGAkdOViGpZNrmFceRmgStVr4nshsOFVz6zbofRzBx6mjStvdqiEQPCup9e2Rfv7qwUrNiv/OHv25PPt+3TB66LA/aycQGvT4dFbvdqQ36MxvRYUeev3g485a3chEQYd0W47VdvuvYpD81Es3CNJs30UkzgZokZ42z+zgtUegAIUL8YcpXqeVZ8x4c7lvml++A0wryiqeTJsZY2mZGQ14EBo9o/AkAXgDC07Hd317ZyeuXdn19xaDl7rEsiMcwq6OcUoAA7JYmY5tO4Mg3sGG/Z932PX/PLSjJKDQyYEoClyxH0xl1w+HJLyyUOCmlHHGsu4VocuzKtVFPhZCLJIBj9wMfCLcmpWEauAIbe/Bgz37j179r3/vuF/bFZ5+bLTP27S/f2vUZjj4A7yKO4LkWAZ0bA5Kjj1OuGBi4ZGe+iHWeGk4ocCG1Ttejbk/HknvqzLcYkmia5jKoreUazp3m+w0yffgPhwNkfAYVEvva2p2R/eKb95avFu2nf/ADe/LZvmWLIrjAkA/9yHCAtbII2JUNh0AQprQS5WkB1CSTtQqCto6g3djVu55NBlPDQMv1kf5WvCRz4D16aD6c4UbkyhROOvG+UWKUslaqABAoWeab885GR5fgCx5t4HhifSWCFkQRenuJbwqcFll2POxb++7azt+d2t3drfUiaLk8Cka7CtrgxRLXXMxsMZ/YaNC3zv2dDfptm0x7lIrwWHSgPFz2VIaGw4rqv/QIFOt+TimGGFbiOETQahGJmqFoeIQX81J4Lct4dhaaKI4KWqwMevx4337ykx/Yd7/8jA402VXOrt+17fq8a7eXfRtgKQrWfW/g9leUUQg5usJXNXDwJXKeGBC0CFb6iiHjTsGAUtBSDh5QljO5YiLokwt+TWDA+B2bHD/ut+57HEw+RPGal67iIu2oOSty0tkfzuzN6a1lynn7zo+e2dHTHStj5W5GK6RQ0+KegYMwGpoGDCO8dg1YwFuBM0+5WFKmnWzs5mxgk/6MNO8kHfhpSnjT1xvEzFxBm048ecpGHGPCV8BGHFmpZr696m+49AxPvHflcCZBA4agncFtxpeICF9d2mwytF7nzjp3N3Z3cy24azDiKqANygIPWrJTk22HsPAB8Ruu3Cjwx9bv3dvd7ZkNBp0k40hOrcZLZaycoTX9cfdAH71ySRTm0lyrnvJVvZjwsZDq2ZiCRckhapxxGSqPdZKRdYlBMsjlF3Z03LTvff8Te/7pE3t0fGTN6o7l11VrX43sxVendnfd47b1LAgjxEFFHwxkQR6yclKRfAQCR1A7IUBUiQCuB8oGOrb4Q07IC1IZGKVwiqadCgmBxpEWvH5uWXJeQ8pB8NLCeaj8OtATfe0WflZo6jDmnS/NesO1bYpZax6VrHVYtt2DquUKGxrdjYZDGwz6Nh6BS5u10WhlPezenaChnBENwhK9crFo9XLNllOzu4uhjXszp5qGjjqAScB9ILHIUimZkTJIhdfTApaiFJB+YvsjHHPylvn2esigDc8qdd30eGfQpvty3Rg3AwJF325vLq2NDNvpWr+HvWJjzrQ3aMK8rkU3DV6tthG6uzNVCpoQjYc9u7+7sG7nzoaDPuUi3A1GRz7VlQkLxqUY4sG6tgs1Ng3XdPyTaOJasKQWxNfgKzhJCzM3FQvIsqq8NYyk5gwPBCiY+aW1dir25MmhPX50aA8Oj+xo79j2Gsc27i/s5S9P7O6qZ5sF4BwPWspj3GOXO8Jgeuyk8a3V7whAsLzGo6H1hz1ymaM8IPzoXgkoN4QoaP9Y6MvivXkV6GPcdDdD0C5j0qnv6RMzTs+klKCPLqdoRcvka3j+bJ4dWrmZtweP961YztlohHvbt2F/wHJoMcsz03a7I5YIKwQtNpEXcgzaaqlqy4nxwUbQrsG8IpYbiVSNG4w52LhG0LqqhFM/Z+6xJufOMUBjYH1hjULOMt9cjURNhB9TrPYhR9QhKR+dxpLfbHbFbY1n5+/ENeiPbTREN+w7XkkFlL6HTs8+yRK+6LJo577Qbmg2sV6vbVeX5/y8xCaU9UJu02zQXMNE/ZqyojQGTmxB9vfJD8t8IAvJsxvkHL47HwGnNS0uZBDSGfbyudOOrhwUrfApqNDm/sHhsR3t4+OQdLr2XceGnZFNeyvbzDH1KcgJciW5iJaryBsNfrYYV8fQABcGzelo2Ldu/56TMrwzNFLIgqw1ATWC95HDyqSlJmmLmKQpG6lzV/0fR35iFeqnlLy3EKiy1sc9iNIAR+4aC5krILHsUyd40722XDlrTz59Qg+EwUg4O/FlSGzmeRuPAJUNOXSQJg12WQraSrHKTNu5Htq4D0x7bZkl6lhN77h4LypuPuBKONF1JHIqlj3p0hVk2GDsZb4+H0mRzWmDjjOwbbbXPmpurgVl2Drd7XXs5PSN3d7eSX4xxUTIN/35HF3by431cCx+c0Qy6YiF1IGzicx9ZZ32rY2GHfo9aZGvZ2gPOMFWW2tJ0bVDTs3aVXKcWEydiGtkZMobwsfQx7XiGCDbSkVBRgNXC2kkSjt6iDszWFtUs73Wnu3t7Nr+zi7n6+j6l5OVzXtrg3ew3BbNNiCIQ+OE9fCZjM2ovYP3r+pWrINC0wKW2GjUt073jqJEYb1o6HSj5OcFcnWe4/UwA8FxmaAr3uQpaENfBiWrhg5qAqMXiEZP5ntctYUJZ35t5VrZ9vYPbblZ2fnNhWWLOXv2/Bn/fDjusIRBbQv5+HS8stFgbv0uRvUyGcTPAuGlhKAtVG05M+vdjW3an9saK2dh7uHu8ghawJzEHFIhilMS1T4SmqOnA3i62iGHklXvPQP0YEhCl7pOOYXguAKWKiMzGNAB1JdpGL6u3bm3b1+/tJvbe5tO0cTp6UFwIniRAWj/Q+6AjuztMWs0Z+FIiAcEP2/Yh7v4lY2GXbeEBHjtZYWL3tQ36Y1pzavI4vxjlA5czOEjYd+PxoBl0Pr34ug3Jl/abcsHwql9tImCBy4bKwRvgesxAUFbM3sAACAASURBVOlUSyV6I+CjBLPgRdEyWKrh7C8wwMi9p0Fb1pZAOECwXywZiPVanVkPVFDs5e32QZwfaomyB26Cr+L9cPKm8Tp9db2zZrbyoFWDGkvxFLTcv+A8YwVHNGzqCxjkaO3zaytWQFrB6HZj9717y5cLzLRwVcRSmOkMzSKSC8SsPeujNBhhFQAcgzQWB1MLdXilULP1Imujzsymg4UtRgtbz1KnTAYs8XlFLAKeh0KYt7iINXaxIWgpVA3iMO7zL0+HGi7wOHZlJo3MYAqBObEM2LgLissc1ltB27bZAjsARLrGRYfUJmbw5LnyxQTeKKK0gluGxShJxEBY22Q8tPv7Gxv0O5TzAGmAMYgEbZE7w2xDFBtVEO4S48gHntIgn5PbipMiKXlkCkw2ItEJP6BiwzVXaOatBB6x21QChcQYEiUP5ujIKPV61RrlujXzLRDzbAkVAh5Yqi58IsaUp8BF0CJYkGlRSuBBwzVGqTUaDxIDuxhOxDp7LjvZXlEaG5I+Ctp00iUzPWVbr6ESuEyBmwgo4U6T31i+BF+EChewTJZTBvHe8YHBLmmKNaFQTG+MpJmr81sSbWaUk2tRHvXQ+Q35tOV8xWxVsMVow6Addye2nC54IrIMYKYN3aDHohcM4dmG+wcFuEok7UXmxMwPmcwv3g4+CFoEMGpKiBeRdXG8YAiQOK0s53bfvrO3pyfcuzpbAiHQ2JYc0mDshxeVjzNjWiT+AEoKDBeWvMDa1oInd0LsdjwacHI2HUPSocBlaDG1CrbCKUCcEkWoy2NYF3qGEzVRVEYGLR4QWFKi7CBhxrVUQUp3S3Y2LQxaLB6GezVqVX1IGqKRN7Jxq1Kz4+ahVfNl7SmDto6Nh49yCR0WCZJDIIjbC84pdmKhnMBJM5lizzC6czykMEJOF4uwno+xdsJJTtgUH2Ra3NOoZ3FNBYX5g+k3WwGrAQMhNg9auApxgXapYMVqmetIEcg52LpCvgVK4Gpt/f7Iri8QtPAfhuoA/hWqRvPgxaKcyZYsvylZZlWy2WBp3ZuezYZTy7rhC5ss/4gpvaN7qmtx4GEKVvKtSmjqYRW69f4zvzgdiO8NbZE/mTK/xVYRBJY2RIPsgqDCBb6/v7X3Z2fW7Q1tvinIzdshJ+5mJW1PtZSMj4XLKagBrwGjxFAB0BKyohuUAfMDR3U6ZvGP4IUWDQbHqdWomkaoOvEuwR7iA8G1pHh/ITV36MRZYrSiZ9C6xZOvTeJJoOI2eZJpboFMmy9TYJfLFulWjRm7EoZuVLNctUe7R1YvlqlvY6adS1HMEgnfp1JmPYZmTJ5oYH9hEw0iCvsr5LiIrYm4JlG28JLhmlLS4yoQJ/OksF0C7unU8BIAWRaby/0teu2o0w4ZPHFnBNOM8IkaoUK5ZA3M9os5mywmXCACtQHGqihfBoOR3VzeWa8r02w0ZjDv4HAFQYteAK7eVuICkPlgZZ3rrk0ZtC5zcojWvba9kdwa47IhVaZN9G2Q04ZsC83nV2eDDQIHkmlcKO5YBZMKRG+qH6Gpx9QDNdjQ2u07u729saurK25LWWertvKN5SBCkxDtWZa1q7Of9PvUHkhyE5DNRYTBTRctUcYY8ylojZiedQmxARvGw0NFsK8s1bTPafpb2oPoqFWeyACCGxwZ7Poc+YpFh3SNSdCy5uNK07K2ZmfLJISgvvWihFe5VizZUXPH6sUSHa1BWVzDpwyfIcMHdFWtcFijMsnVDUmFLwqhdihglq+hA/6M+2Mx9IH0CTb6viZ1+wSJQI3GLDi2rGkd56byeIt0g2dFQastnAhaZHcELayTaq2GLTJLu+veglNoh8dHpKXivoKeeH+LUXzfJqOxlwh++qDMwMACdvWbgtksb/PhygbtkS0mwnJ59m0HraNIMQlJHjpXLhMtSBx2thCTv73o05+2XC4y6rkTAARf0A8h+YXVuPsoYSpyfX1tt7e3dn9/bxOMMHNVW/tyB8pjkobCjdm26rFEVu1ZOenoAVNhJxcyEXEZdymcavI2GvWI6UKXRtc9qDi9gI8ATcSObn+kt+ioQAKoOHzGhsxRhZi8gPGf3n2Xe5etVETjVLFsBtTMAutaDrQ3ZpVCwfYqVauXSq4fw5QbBm3ax4CbgEyLjJFM6mJDozopVXOU5shtHFMyZFaqEBC+vv8Mf07f2Vjb6plnm5+gdyz5TTopC3w07dZVJsDZBiUCVNeqH0D2L9UqrGsv7y4ZtA8fP7Zavc4HHwgC9jEM+n2bQnU9wamooEWvpPKgaJlVwdbTrM1BY0RNO8GC718NWnE80hIm6vJ046VPThyZF9F/Y5mfXXY2gHfKJSxpyNB1Dyyk6Qy44Ng2G7g3I4gn1u937fr6xu7v2zbogWK3tk2uYht3CeHBvWUkRsbYR0EbEzKOjlHfEl7DpMyD1tlRpC7CommFCzOy0RBL2boMYDQwQBVc3ihbI7rKaISKgOSQwQcVYnWx6yL2S4KO8i5hHhHJHSl0cBv/AN632LpSyNcsl62wTJA1Po4rkMSz1ijkrVEuW7NatyJOHMzjZxB+ovxBraeF1OQMhKrW8dVAUULvFYEby0xw88D2B54NpEHyFv0iO87fa/JnzlNGsEMtoPr1g2dRQe0YKBonjHERuIL8ZEA4nI3tun3LAdPRwwfWaDUZ5DgJOh1IqgY2n05ZHkzG2lhehBEza/WCZZb5NGg7Y1swaF2vTOQgtXiN0yFOjY+DWDW+D2zchT3zV5f3G9RYkHfgQcWFQVBge/RyCaAf+nww2IfW7XTs+urGOp2eTUhNww8v0UQsvnk8OnFDAsrhQejy6nAYwcRoThOGCFqvgTm91ZOZA/l7MRPRZti1LnBN1LkLOEoj8wSbyYOWEm0t8YjRrTi0rlYFrCWkmzdqyRVDTpfzPw+gG9tWikUs+sDyEKx8R2OmUS94w/hdGVLzctkOgN/mi7aB8znsk+CPgLqekyjtVdBR5x6s0f0nHAXfSeyLSXBNkDFhxIz3iaDFKcj3lIw7Uw1ZZGxl4402OG6zvkIb7w9wwF6wG0XtHVJ8WCQNp2O7ub8z7L5r7e9bvdGk/wC+d6/fEaGfO9mWNhmJ5VYoCisuIGhXCNqczZBp2yObT+ZsxJhQ/l+CNn28+G62YLqU8cY4+5eXtwCkeOxRs09nmJDxwidqaNPpwIYAwtttBm2vg+nIwujVsCnSrpHHC30SUPtJ20QTYJYLcq5mBgzHGOd8QvdDvJbCQHXmCnjVt2wmAOQvwDYakN4IZCECl3ZA3oToqfXA8GM3Vggl3nWE9nQs8QImu1sRDCl+q/WYMIWDoBNGyA2uDOKol03lhiLHLDYgliv2cP/Q6qWyGYYsMxi1oSdQ8wXsGJos7r3160DBovd+cd0Jd9EtX4v6yP4imqOal9CTY7kcwbr+LFhhuukaUuBhD0UDSwonHqUPsoKMi/qAuMCXGLZXGbMh7AHu77kor1CuWrlas2q1xp8HQzqcxkB0lnMsAcRqWrHiNAxBE4byIMfyIK1pnbec1LRSpCSn4IcRqySzxalI6nIE7V9dXGnABtgqcYRBAEEFO7LpDDKaLp+w9n3bbq/vbdDDU4+OH2NaOKZ8FLTY3+oIApW0rihNj209RXSIRlefeCSkr5yNU7hvcI0TIBYI7Po2HgIWG9p8NmIwE0/e4p5y2OsZF6iBygStfg95dWpmh3IBiIK4FYLVyEY1tM9ZrL8s1KxYarJciPVQbKzgO7ZYWKNUtof7B0QTYOiBqRiaD04JSalEqSG5SwRtjGBBn8bTigDHT6UDTZh5uBmIHBtxnfSA4z1wO7oHrQI5JmVR07qBh7PGImiDdI7XwfWxJTd1ZtBmDEtmRsy09zaczsywA6xQsnK5wp87596EOd1h4O4+n8kQGdcP6AGGMAjaDRsxD9oxGrH0hAucVgT/tJdI3oKHwXapwElYKGx+dn6+CVfmULRqdTkEe0ObzLrWH9zb/f0dg7bdBkVtZss5k4rNOVwQ3MIPn0gFjzR8YeNmARKTiBAJFDRHEUHipUeNgxdIQaNT37ivA1wFKHy5TBmCu771uzcsZ4JnG+ufggytzB71r4YKYkNpOwvafta42FvFoA1oBkGLwMBNq1oRmTZfkt8UvlIOIZZbraxWKNp+o8WgreWBJGzSoMUpw+M8alp1iGw6wFHIwlldQYsbiKxHKAycBfhfUZqjDMvRMVhjXGGvB4DB7g7jQRpChgUahFNKnJEI6vSUwb8FMw1BWyBT29cZ57I2mk3tpn1vwwlMMvLsWdQAavE3nGFIp+K0TqQejN0Bp0FGntvAjbng6MHQFh60TkBQg+y9g1hd+vVx0OpPPwxqEpJ+cXXFn7lKNk4DJgJfYGqzBdS199bt3dnt3Y21291ktfp6KSdp0NqWjMFt0kO8iK05efgAuFSGWZf+WKBE4ob5eJbFtjChkF6jvsWNoHoVRy5YYkscTQjaK648VUmh8gO/xJpSSSKmWOx2dTzXuZqpDF1LhhW0uslifeFYL1uhVLcMgpa3C2bOup751doqOTRjVdup1G2v1rRSNqeghaEeGW1qcnRXZANFCiYMNIAzuwMis18BQYDJ4pT7E+DWiAyLkyMopPh7Tv2c2YZ/FxozBDZrYQ9aBTX4BqnwMY5d7k8jHg3S/sY2qEVyORvNZ3bb7thwMrOVFTg8krEekossO5FpZZqnda9Y0szGETswNkXLLIoK2vuhzQl5fVQe4PJxaudKhf8/QRtQ4UkHJHCoC/DUAmoCbIW1TGMbT3s2GN5au3tjt/e31umCogYuLCY1eVutc7bEG3I5NTwJtp8MXSgxsriZZcsSk0EGPBM1RnT5Hki4GRh9hgkxJSW0B5XfF2AgmtVRFdy32VSEDm0Fd+eW4OTywgr8omrBjUMCWRBzCEGKoI3A9Xk4gxY3FCZ8VX4GX5hBq6MDo3sqdiu5AgP28cGx1QolW0yxO3dOMSOVHz74CIWDOmJJq/F9koctH1vGB5Scw14U7x+dPrItFL00tfsAFdBDoAcXMn0x35QyUuWrJmHK8hx+YP8DCSkxHcvC59TGs7nddXs2wn4FD1qu6eIDKOIUPjisyIKoA9hsxcQC9CC3Llh2WbL5cG2D+8EHQZs4BUWmTYLWEZ6t2jYpDyIT4zbifb3u9TZsBOCwybVJMOyA/2zfhkNsr7mydheBC6L3kFKL+QxHIxqwPJ83HPmi36Udu9K95tw8xsDZ9REvhYmEtFaa1ScuhqG6dRmN7zbATWXy9Tmfts1g8jS3zBooxojONpOxjI+RmUhYR+IgjzXwAH2WIDJVQrDWzayoyVcz5nNyz7ZoyJBlEbRYLL3J5DxoyRe3PJQLlrXdetM+efDImuUa8doljnf3oaVvF8aTcKF0p3IaSDt3QmQYnRAoDQaA+EYwqAbsuCJNEl/MhgzvL2lSUGbouqluhVJZXA4qBlgKhQI3zbbR9GIyF4rdDFQBhYJNFgu7R9BO4emWoxUoglb2TwhY9Ru8viS+A3LEaQh8OM+alkE7UtDOxinkRdFCDIL8PQSnQJ8/DN4kcLdh9J+172RSR97KmuM2gPiD3i2317Tb5+R89sFeH8NwAkQPPPVl26yxwgm++nKnUdCmy+bwA2l7HzsJtv4u7II4BcObT1YTaTmEDDBkOaQLFHCRWyMyecJuUzIe8hYmIw4j0KBhCAFAWyW2c09Zc4syibWX6t41o1eThmNc2ZbkZMIzri6GjyoXE4NyiC2Eej0CHDY072jV6/b0wUPbqdUtiyYNdRNOEyQD7E/LYos7IKaCjFCwq823B4FjgIccRzXqVmChQ3AwhgM+hFpgrRo1eoIIyDjuE4VGPOQ+XhHXIgI2OBfaBA9fAmZKkKth6AFbo+XS2r2+DeHJBpk8d8o55r7UPZZZCBICiERAD5aWz224dw3K3AyDdmW9uxGDlteKE2OPPi8HJUj1UVAStB81Z1sGPPw+/+fdDWetuMCQI2c3kFT0rXt/ad3OtXV719Yf9Ki+HE6WNp6azRZ5Wy9hZIbjU6SUBI/dCkzVlloMHMcfDyz3uNJoUkFLJr3zFMJ4LgI3ajKdyK65UsHKzZCoc8Ggx+K3ybBns8lAgYuxb8BYcoejSpiui+y3RP3jTWfgImgh4oygdV8GSuIVsDkEL+TxXCzraYNN0srqlYo9ODiwnXrDqrkCBr8MXhnWIftnrACTYIx1MxlmrxkMTijFToMWQYEJGLDZfr8nd0LKceTnECWYJkheKvOlOB7thv5OGUpdFd3zIJAGbqSEiR9OI5QIgCuLJZutltbpK2gRwFyG6LvNAG9pDqERawRtNgsjFpBmwD9AiVC22WhtnbuhTZlppVVG0DI2/f/gYJRk2sjBPu3k5f2QXqHg/4vrmw2Jwsho2Ka3hPCwbfc359RwgaAMQzksAh7B9nFmNp3hgmMqpKeXqljf+qLA8osX6d9Z9tHlMpPGsblGk4Fthjg2AZ9p2RrJ6IR6cAT4hfWdXIkKwqmFyLiEg5awbJrYbIz9AF0qhuHRr+FBXCfv8pApGLQ+LnUGmQIXKAMWt7kalP5caMgQtFo6rM0s7kDG+ntppXyBWXa33rC9RpOoAp6BDfcE43WAQQY/eZ1QMOkbDYacLunh3aINZrOcQGEKiWu1vdw5gPfAm7cl9vE+xadVTauvj6Vy6c4yMg7wc0mYylsWezWKyLQr6w4HNppMqRFc4PpG0C7QzwT6gSyL74fMCwt92V6hri1m6zYfm93f9G06mrk7pNQLgXTJPcil/1G3bk8m1Tbo3sX7wf36i4vLDfbdrkGMmYMn2bNB945GHADxaW80XVEXNJ6ubTzD0ueNzRciw6CRSd0BU8eU7R8UJQOxya1lcPKfFWeXQj7S9VTwa6u2PlJIR9xZkmBYt+HNOIkbtRZqvQ1gsbGNB32iChg/A1ekCnfrsWV2QWngwlyOMZPAxUAg8Fq25gxYHNHYA4BsjYlY2HxQf4ZTyjJWzuVtt9G0x0dH1qzULIvMRKNod/zGe7QNhy4QBmJRIOrwgKViUoVJGN47Mi2CN92aruFBkEtU44Q0MIJJoqRETO+BgO8te6S01OI148MkMSsyLVzB+xA0wo8NicM3FXEkj/JgO2ip7sB9nUWNSf5BOQ97JKP4c/Jx0KaEOi30Dv6BP3Ep4vxxAlQ5l/nLd6cbZKP1emSzSdcG/RvrtG/s/vaG7oerVZ6L0ibTjAFrni6ge0KjhKdPeGtMusKWMv4sLm7ghzHa9Ycq2eBHKN/hKXEV1KjFVC3AcwY/S1rPgBzN6nEkBIKswbVKwn9nE3EW5mDeoxThyNabk2hk/LR1zW7ieCMlR6yUUv2GEqZar7P50J40tx1F4PhrgJM5suzzp89sr96yDKUmTqHcACpb23S+oBcWmFIgnuC1Bc6sbKvgwoMLZhVk5yqLojRKpfTIckFVJD81+Bf0RfBhiWdafV8Z22nUjWSFoNXUjhZY5QrbmyFYdtOpjeeSCwlOFOmbIg/WyMq0mkrCn0xwG6Zi5YKC9vaqZxNQE5Oa1k88RwJizaziVZBCCpSmQRsNGqHPv3zzYrNeA+IacNdtp31JCyOweaC+XK+LtlgW2HzN5hmbLmBOJ6LJx43XdibbLhFYbbnbygd+qyxnxLxSWRDri7RQOgI3vlcatNtPoHpRZnHfJi5McE3R5BhkcoweZ2CsgYEPYo4mZLREilY2OlqyvqKDjaBVBsP+4J3dXWZcUglRSztCzb4QkN58Qe3/8yfPbL+5Y8VNzgpYzseyQmRmBEMH3flwZIspSO6oBXVsx2mEACNJ3BdI68HXg6wGF1+vVVKB1+JzBC2aUO4Z28KnI9OGVD3WHGl+7r5t5YqtMhkbz2b0vIig1f3QB1Jj4Myqa2k2YBC9ImiLOTgotmw+3tjNZdfGEbT6MQESiP8RBKWkgHNyDDOf/5/zJvi+wX77i1f/1wb6r/EEBmOYel1brwufWawgwtNVtCXkE8siuQZjzNVdAh5LQCLTxgVPMmkyzUiDNr4mmXwlC38VsB9m2g+PdDVxCA7JxRnMDk/F04kuHhcG1DwQTZZcozTiLl9u6PYxpCzl0XzGXEPfQWoHZfKQpquBy1i9XrPjoyNOrWS4B/AdgaHry10Ly4VVS2U73juw/eau7VQbVsEiOmgs0Gnn8zS5uL27p5cAyDUImvTYTq+VFji7BN3J8iCK431LyEhihpQcPmlM8Vct7QM8piYvCCjh0KOOXbCYn1zg2JZKhDGxjQYnAsoDiDIByQGyxAkj9MA7wI2CNptbsBFDJkTQVgotNmLXlx3uH0MZFgG7ffxHLxvdmNq1ra9IXIBEnoLdbObPf/6/bTB96Q/AL2hbt922fh9gPVzBwSEo2nJdsOU6z7Et3gg5syRUK8eHr9aHM/B4VGJR74dCPAWtUwU9a0sLpQwuX9bw+IoqXN06AhdDBGVt96vFl3jWBJQjdSzK9QXrWgTtFKs4p6BcwpJU5iTKylv0txhDMEsFVKbjsNGo2dHRAevvIRaq0DJKbgr8IIttRQ0YpDjItMd7INLULLsSKQmNGBowGFAPB0OOpJERI3NGaRX1fLrSSV618IXFz4FkR8bMOqm4j8wfZAQOWF5p0Gr/bZRrQg9ilq9TBH9JxWuhyCvKgJ0vbOZBK5xdJ6AM9yJF6sLncpC3b0DBtWK+YtUignZjVxcdGtHh3myH41ZijRbMjbFDbhT27hJpIsNiyletFCzzv/yL/3EDvRb8ZbGVD0t/4bM/hsHaAsgAgtYnXwAZEsfCCFo0YsHeSvEJHenx30GQUYZUk6YLziYwaljfj8rGhjWiUpiDJG5YnOdpBukyGzmXl8eP0uI3f145QcMQA0oMQWLTcd8DWII9IhP8N3IUjKecUpctngRuerVatp2dJvVLrLdBesdrpxGIDy1Ip8xaKVuwvUbLnj54bM1K3daU4VBqyn+rjd7wfx05uTvFUbd7hAT3JqyIwY7oidpcjuuoWhfEnKQ88zJJPr/iW2ga5lJ7X6wSzTL/jr4CmP7lqMpFaYCHcuKBK/YfTkLfM+wQoowicH/nlvVt43AEr5d3bTY2uz5v0/JTKI2jBxEWMUpnLgKcJ61hEh/MsjICqVfL1mrUbG+3aZn/6X/9bzbz2YKitSH3RC1tPFlRGj5fYq15OqqluMyFgJKx4NtrjVFYVG4jBSmemI4Ot78ughbAusjhOrIDb2TWSdYsCSkIH1gwjDQLl6kImUaOJij0HLCmuw3q2CUVGcBwJyNwKlAugGLne748aIVG6AcLqVDVSkOKYoHmHQja8NRibe+vWU2FfjKgrt16yz55/NSDFpsp9TrVv2ZodAEvLxBjIuCisw/UZLvRBayIcgHXiKNXBqMkO7GAzztj0jlZsycEoZCZC+9NyivX8eEE0PfE/V7TeBAfXFrnxtE8VbgxPE5PdP5p0LJMyGxoY1+v7Bu4+rCxH/VkRiKoK1LQFozl24oUWx60XB6Tod1SrVKy3Z267TbrttOsW+a//5//yw0W/cJ0Ax5N48maKAGIMCTDLGGyrMYL4RR8Ven7RADh8+ONVtAMo67d1iipZo0NL/KZVecZKEQ0DmLXR+kRVQI+82IzkN2fEESPGG74KiUxqBS0eCB0A/HzMD0TqgDJyISQGAIXWCXUZhqERCugBzD1EkNzVC5B2qx5O+mPmlGQ/KHPvvNrtbGdWsOePXzCXQ3AaldoYrGRco3JV4EP52IO50SNe6NWxWfZ4eu6qJZXpt22R8KEXHvtthAERXkCeWmQqGycNmIx8tXJx/fOhSIKWiQnBCtczonTYrRPWiTuj7jEQnBEhufClhycZjQ6LuUrVkPQjhW0cCEK7vA2MpCeuDHaTfF93AWUA4162fZ26na4v2P1akno+H/7P/yTzWK+IZl3OsGLzdhsAeM5cGVRo2m3ALeTe3fKYEqObZ8M+ag2MkRQFbflHrhAuBnxwYzhRwS+jsHnS0WCpRU1lMhaKEN8/EoP/xhJ6kEg4TrWhBJDc0EjvaRSPzEY4I2G8KbCtAYKDeC4KegdExtOlPSkuJ2Q8GRZy7v5hcNuYkhRUSgIarm2RqVqDw+OGbwFTNEWa5uO0VihJtWSZjwleO0g/ODzdqb9+PRCOYR6ONkCSRulD4OWje62MZ0HrRQNxoYvcSh3sakopb7ONCcRJrKrnHEw6JEJoUa5GNv/atCiEcuCvxFBWz6w2Xhjlx60W7TZDyCtpBxjueG0UXopZ6xWLdvBPpZqN2y3VbcKxLfoQ/6r/+6fbrAjYQTHkDlqVrjobWw0X7K2wYXF0Y1mDQGE/2anTDkLiBpunvxR0KqGkk4pcFppoLT2CZ/JkuLXSNpMhj4yn7OacJHRcCl70zk5KREwPmS9CxMOrz3VGHpmYiYIEDbsNkXykIfYjBgpcFxI1jXokElxSMRVvoRVpV4rx816wvyoE9hvEAhiz1oRVD0gFysr54sk0ezUmtaq1i23ydpoCAQDk6MMl2UD98Wrhu8Bsqh4s8439pMpTqiYBMZpJmcXNbRR034QtBQwqneQ67jup8oDL8KSJYGqdzksIk8X5SGCVusCEFBajKKxbjIwxn0gBIMBCJQWGSsVqlYr7dl0bHb5Xn5vycn7wVjWZQwxRQVHIocHK2OlSo4lwaPjQ5pbY9xcysMDt2CZf/ZfK2ixehJsHjCZ5uuNDUG2hpwE+iEw6+O4Al3PMx5jBAbKnt3i4hIScYKGglZk5QjayLT4c3hVgfGOIw4EY9ZsoB7n9e80HXN8kHWOtlanc//UEyDZM+aNkYpcnpe+hcVdVwisr0goB1eBWyqdbE1HR9bWHsAu+SEiwVVJnqmwOgonRbjVcKKkoAVQj0aukM1ZtVCy3VrDjvcPuS0Htplz7P9dwbStbM2dHeb4Xq+XBK16HNWdaTmlhzNKBXI5CAGJEPRx0ALyo4zcBZ6NjQAAIABJREFUNwClYkldVyYBssOkreOlcg8t1tuxLtWnj8y+kLrDrxjIDQ0Bcd/wAlA4TsmUw8/EwpBqeZ+N2MX7Wxv2PGijyYoIdj25I+2sz+G/UakWbGe3ant7dTvYa1kN+z7WCyvms9aoVizzj//Zn20QTJMpjsiMFSqYiCBoIW7EWkfZk9NPCc04JkFsJtCkaJSJN0sisWvD0iHD9qTrwymXMq3Y82TYrzGxEgFbGTLlv+rmRaaVGjbJKF7gJ6ubMPliIG0vcpZQUgMIH2jzvUCEiA2TWLWJwMWGcRmTAG+V4kEeAoDQeCqAPOMwH86cQmQzz7RkS7GtZ19thU1GKMLDx1Ytlm081EZLoB+Y91cbTR7HCFqcQLQBckbbdtCK2+G7Y71/4DomjpvDwlQ1Kup5qHElClCfEAoGPcXeSKH5DMd2FZjMtPhMNUo2RyM9XLcJFdpYxYSFf4I90XRC+yazj3QiVi7WrF49ZHlwfnpLeVbMapPFLFEkOFtOXg9mxVLGdnbr9vjJkbVaFcvnVpbHw5nZMMs2q1XL/Omf/dmGaZ/uJhkrViucUmBqM0nMI2Au5svYaEThgcsiRMYPaCzErteFi+6UIo0tQnd6I3zmjSeV+wi0/S+cu0OQqH8fwwQXLroNEo9YXnQdXQTAiSiga3b/MNa2kW2VcRW8Gj6Awgj+MBhVKBdgEoKaFzshUEbQudZx37AUktIAxJCs1QoFK8HCB9kgn9r3UOKNn7NcqSF7/MTqlSpVuiDIALpCcEM0iKQH7ixW0XMPgp9cgcqIhwECkU6BtPNHaSLOhN6mN1Y8wUK54RJ5Z1AlEJpv5EEDxnLGs7tORqBGsuSv1GsqX9ADQDa+wJYeNGlIaDhowRnBzwbHF2PcDY36GtUDus/cXLVtOpkz+PPY+AkyEqFIVWFCi/R7PGxAC4CHPzg+sGq1aOvVBNbcVkQGLxaVaf/9f/pfbECoxgvBG4IHP4KAflu0LxIDKSAWfHc2VKyR4A4IuYbIJBxTxvgVtQYhF7HAggSjgBZyEMMDBrofdwmV0etL5gX6GDhTS2QDGQzjISsU+aZjPaoyhYzvmDz8ZgStD++VHbP77i4zIu2A3riA0fFgaLPRyObjia2x+zXhpvq8HZMplC3LpRVzBdut1a1Zb1i91aBnwAQSGWRqZjcpM2qVsj04PrY6sgSuBbDPCWAgs1KlykBVrY/dFDLw0/X0jY1b14xyexeL8iSIaZc7jSfJYku5gETAk9A3oAsX1yiQ9bkHrZbo+QZLjJbhz1tv8uzrQ1DqJaPKBJSPdEYjYiLNHU64hZWxjbzSojJjMBpZtpi3ncNdq7Vglz+3HDDlmWsEM3q/m1XBNsucbZYZy65xqmHfLlCgNXKBFXJZK8FjDf4c/94/+c9954Ljle4rK30WghYsqSU9t4QLSnCIJXS4qKUSJNZiPql2laogZC9xoRLSN6AnZ9cT690ayYoEraCLzvmDRSHJUEIya90MMPqNJwVraUqrYxWSe9A6jxSBzC2DvhUS1MOV45wZQEpgNeH4RtCOxhqxQnBImyfV6Xx4vU4vF4oc07YaTWvuNFnTImhxQ6dLLQEBpAXDDRgzN+s1q5XLbPYmwyFLLLgV4vsCViJVcYTrveHDKI/fFAbCfQB5Js24gvO0gTJteOPf6LMslkCUodUSp49CWzjyxSzfhypkmLliGMGfL4Ag1GAZgEyrchFQqDgRU2zqwXAoMUvBwTtn0LaqTXI1smWzaqtirQcIWpiDzCyHJDHGS1/ZKoPVT4DRS4TIaBFKe1AkFiQlrEjFR5ZTQMCNmX/3P/vHG9HcNJPmbN8bANxgBC0CBMFEqx5OU0CaUdCWy1iBDkslTca0rVElRGS7BEflcawBQnT8vLBeoIuWlwYtA9fHuYmmK6HVhZQkVUbwexHpEkynzl+EZaET4PFqNSZlOKFARd0H8gsk3xjNQt8F6c5EW3zghohTGP8GwkM87dVqhccgDDoqZaAANZqmoZ6GLgyr5VlyTCeEgSrlku00G3Z8cMCjGzgx3l+pVOZ1QhDATR2Bi7eBRIBsIxRGSMw2gYbHKuiYbpXqJWnSpbMg8uscmVZHP9hpekB4gvr35g5dGOOh3GLywd8V+L5w/mNCRtQgAzErMP2RjecTm8EjA7mYxn8sLKxSKttuY9cOjnbtwbOmNQ6rVqhDFYGHa86SCUGLCeEGShFmqZL1O1M7O7mmV4KtslbIQuKOnbrwB/aeAlO7f+dP/9NNcDh1HAWbSDAJJdxUf6Ys+SjsE/kIDJS9zgOcEwvhNKOOGlclQVDsVCako16pB0TLw58ym1B56/4HHxmp6SaF763zGrxe3UYxOPN2yh5+tva5qh7l7D7n0uj4WXhdmABNZ1QVTLjzTBonBBvso2q1qrWaLdZYMHXGzUbNFhbr2LMALgewV1ikEiPdbKxRq9qDo0MaMyfEl0KeDxigsOlUXgmAEllycR9b2NnjGoM47hkcsnJg2pj2+XAmIjZ0VXGtg1yuIxynmIYUSdDCzohaL9gaOaS5xD3PGxxo5Poo9QKyFjD7MUopKEWWE5uD8hlKys3GKqWK7TX37dGTfXv+/QNrPajYqiBFCLV4UDTNwA3R/QbdcTpakzB++vqSQQudWSFf5PVG0FIWxHuWs8y//R/96QeZNuAQYYHbFpMpAz4Zz/pxyW4TwY7JGTKskyrktRZugalMJKZnycTJicycgbGZc6EkjmY34w1zjXRo4WwlPxZprMztiFpBGt8br0VONcJWaRziTDB61HLJSqwCdY0bvg+mQNMZTUEQtKhty4UC69dmo2GtVotBDKk4HlQOFLiNJcsjHMcpHnj8DCARsBICtLfbbDJ4cXRCP8d6nH8PUSaaLTykaDHVkOEX6lEJIl1ePpvKz3Yxo7MLmp+4zmmqTRNCrGwSDAk/YWRa+A/LUp828fThin28OnHjgUFyArxFPMf92TAEmsDfbTawKRQvhM1xD8zKxYrtNvfs0dNd+/wHLWseF2yRW9iGLDAoyPJWWBeskClaKQdEZW6XZ7dkhN1fD2w6WlkhU2LQokwiJOpNOmVH/+Z/8B8zaLc/ovFhp+3HDIPBn+iELcRG05VIPpNWUyXCcOyJ3cL8E/lyNGQhB4nvHTikamDUbL7tJsw1PMMqa2iEIl6MSol0G44HIrOcq3IDn3S6GzMSfWljwiNuBZsZ4Lio6SdTZvwCSiF0r5WqNWp1azUbfPKnowmzH7e3+6gbdEAMY8STdXXtoE/yDpqxZgMz9AbN32T4DF5EDF5EuNa2S6Ex2nYDUw1M0bL8ed1ulxDdx0Gbwo3pbH+b3SVJE/oV1JLIptophmzGwYPzN4IiyOTK5CRtHTnUbhqNur0z7tsYLvFZCS4R7OVC2XZbe/b42Y59+aMdax3nbWozBi1KnmK2ZJVMCdt0rbCpWfduaC9fvLbrS2zzhOYP9kplOrHrtEEQum8bEs2/9R/+JwzaD49bwVRJ7endvogjms9r9iy7TCJfCfEMcnSpaZnlHNcM95pt0FxLLFyuHdihowXM8k4KJ1bqqICEfSJ/MGA54Vqz7mSQ+MYUPmQe9OTX4gnl7kon/fDCb2HBQeZmzS6hJiX1yyW/Z7VYsiJusOGmFK1Rq7HEQAChPkQdi+YUWRPXhEeZk8bQjGFsjNdXq1T+n77eLdbWPLvumut+2/ez97mf6rpXdbfbbrXBxnaIk9gKtmM7aUMiTCAiTpTISSMlQoIHEEhIPCCQEMorSLzzZKJIgCDCiRRhbERi0t2O6e66njp1Lvu27vcFvzHmf61VHUO1dp+qc/bZa63vm9/8zznmmGOovKApowYWqVG+1W7G2Mcj27oJo6G0WTSTOL5oqHhACFqolhWJZ+w2SMoAwijMjpe6W9Fxw6al0hQRUdCWSV/KiVDPEoDC08HvKYWUpf1avD9oi9fjYQzno1hseAg4cUJH+unhSTx5/Sze/8ZFnN5vxjSmsSJoq/Vo1ZrRrXWisWzHetSK559ex+//k2/HyxfX0ahxXcFn3dxbzEMFo7QW0F2ofPNv/DvqaDxvLzVi7s+XhmnLwCpd6i5oLSn0Q0Er5AFwngyXzo17pUKpZ4vQ8RbsLuO8sghZvBRSQUVQ11avIMeRhdEP2VdON6azRcnSoAw5zdLMXT8zv/bIMMzVzf8xfWdbGvEgaLLVjAYP7Gold3IsNQmMEuDGLh24PnbT14vvgTMg0Y2N/Bq4qRiN0HRy/TgxyCgEq11sHLREAP0B75shDIEl9cLlKvqMfUVrtE1ruYaC84rCTpJ3HLs7ic9tn5EKjPI4INN6fJbNX0MPDHU295Hmk6xsfof1bZmM3TKYmVPbjgIxQU4uPt/J4WF86Y3z+NpPPIqzR50Yr8eyDiAeVB6s6rHsV6L/bB3PP72Jjz76RC6QnfZRNBudqDJkUXNPLW08HWV6hL4rf+43/4aDdi/b7vaRdlaZO/xvLyuno14BtQtlTY2QLrbZTBoLJhTmGf+OqmjFkh2bycdbmWzna2WhxgdgEsMfK3MqwHakFo7fDfoCSe6Wzj8TIk21vMgozkTZekhiMtlDwcaNBVJJgw/dXH4WjZtMiysKXC4nnFmNdWW9hJjFUlsC2jZIR0Z+v9SuFmAz+0wQlCZWjF8NNXq9BtIS2l00LEn5lOaUg4S6ttPp6Org4YXazCyNPPZ3yDTZKuurOXjYr2uNWed13ttooO63tZW5xVwrli8dtEBmnnqW74NLPJzNYoR17Hwcc7Qmqisx4Vg5ev3te/HjP/NGnD/uxnA1jOVmEbgHr2ER3izj8uNh/OCfvoz+5TyaNFx8kQw0JTXnhWvJZ5zNRjHjNQjab/7Nv6kIKUFbmqRdp78r8v1Bd/WvEAWo6iK2uAbdTcNIWniZ2k5SNZuOXBsgG9f1JKzAWYZpCi5ZyNwO3P2RZikPtkEr+1PBF1qFV9BCN5Tek4O24I8eLpQHw0UNQTLFFZ31Z0SGec8pjGbNqLVkPVGSaQINqcRyvdrpdVLpsGwJQz+cyayO47fd5kbQ/XqnqwQuzYXgp5XH12WQYIUcKy1amK4ErdVppF5YcVkiq9LZyFsYKWZdglH3syxvCl/fwZq7ssG8hfJPWVZUSZeDDUNjrqulP6uA8hid02m2XsR4Po/BdCL6IhO6VgvrqW68+c69+Jf+xDtx8Vo3BotboQ54MkxuFvHyg5t4+r2r+Oi7l7GYRJzfvYiDI7SAmbC5diaRjBmzK2AxDGegMY/KX/hbf0su5CUwPC0BtirwlP9sV+Any79oZdktchtUqmWz7hHuRwEPII3OFpzStFqXz5gkLlk2dGbZbe8mnLXVFUgL0SKTtFfTropOF0cyRzkBTDanxtVgYCVXRi423+o1HSuk+DOTJSFjTwXbIN/OgAIYSlJGZaoGtCX1b0Rc10IM4CR0um0FZWFP8Zn4eeCzIqnkUAJQnOxKGVBActeWphoKRtROmAVMtAkMioJhNO8frFJ1bSsJ5EwxWT5kW9eYq697njylYRUZKR+WPfNnjbK32ghJbCt4vYpxdC3sC2dGnwO3o2EISci+ZtSpCHoMxnAS/L61aXDQjrffuxs//XNvxb0vdaM/u9Y1bVZ6cf3ZOL77f3wUz35wG9MbOBrNODw6iHavFY0WUlsrcR1G4oT0Y7aYxJrJJao/cGEI2v16qOgN+BgvBf4WAUyUwRsE4gkUfYDkF5Sg5YIY1PdUh5tByaCsLrJ1Pq3KtF9cuvtCJkijkZLFi1KNar6qynMzuLB32qyixT4RhBkCnAZpzKoH8/CWSoSy4cC7MLaMx9ciJrOpHr52r6ugLW40FBVyhDQIpS+aORmBSBnHUxpZHOWARrxX+VYgiGehNoLOgZvwkhRjSOJWNSzNkcWTbd2poFUgmMdr9MDlFu+bYMWi1EFbKI07aNHUkC8iQyXblx7NcFmOvTXZcnkgdcgUxiunKNdcUy6I4tLeJZCWMVuupD40W/CzqI9r0es24+33zuNf/tNvxv3XOzGY3cYMkva8HS8+GsY//d8+iFdPx9GMnjRtW+16NNq1qLcrKjNukYWaWIRvsZ4rzso2VOXXvvWtHEnthgBldfuHg9awWAas1iy4Kumhm2bKW05BIVUzZZOsp+EzsaQ2vuhlGW+f51lI0CW7m3dirsFuaGD0gMaJukqCH8ulaIKtakQb3mW9Li7Bq+cvNOU66PYycE0QKXv8THkIWkavvD8aHW5cWY8vTU0TZj8ZCPxSFEnqPmIt9WyLQzoPxtoLiLaVtw4ZSIE2aPeOaQcQ6i4o7CDOwdoTNxea384NqAS9aspcbyoNIGUNmb30HCWDuqdKotEXpOCL8XN5/y7/5JVBktGumM2tuUbgsYXTXN6HLVjBbfHMmCjjj2dMSUkE9vRtN+vx1ntn8cd/4fV4+EY3RvNRDAazuH2xjBcfDOOj77yM0eUy2s1DYbE4nvNVba1jspjG5e2NxJ2XOMwnwsJDqJD7lb/+17OoMQRUnlgFiWk4mWZLTeSVDKMCiAu7Jiu1VAHC9huDEiAEvMeEAO5lJ8w/vxyvJWjLTTDRe7deXjKt8EaUWiQ4QfMFlrqJVq0S3UY9DloN8Qc+f/pUUvJATd12J1otDD9yOZKabMnFRorfGV/Lfcb0UgTD9aBrUjdz9qhAJ9HHO/BaAe751eNi2ytJeC4HBEWdfNto5mp6o1lXBuOayYRjgYZAbnKImFR0DkzLLHIWrsWLSN9uadSQ1G4TpJxkJesWtpo1f50UJEfKAyWtWrlaeyyvBtMEG10f8XRryvrAdShWQhCCj7BccUWwL2gIYXnrvdP42V96PR6/dajvuXw5io//8DqefziIm08nsRpXo90+1AmE8N+mOo91bR7j5TiuBwPtqGlo4cMta/SIyi/8xm/srZO5HvKTt1NA1EXIo57jyfKODX3fQpCLySvKHLpYZEZUFC1vtL92rEwrErdBAkE0iV6U45U/2u6aZdCWlfH9Rm0btJQGa6YoER1l2Vp067WYT8Zx+fy5SgQojKhed7sHdmMEh2S/HwvVrJV3U0A3ampKU6berDITT1Rfim+B6uFUT78MN1LW1OiJNQswtrNTd076VPO7TnXwWrKeoCXjei2GjQTKKnst6LVT0UUTLPDLKvrAa9XiVpbcn4qV97/H8dhm25JpfVow1RO6k4rlBKuD1vAWD7S1aXdNtiAv4cjg2WmQiKujSi56h7oehrfePYuf+9W340vvnGp16/NPb+L3//cP48WH/YhxLWrrVrRaB4bSKtNYrMcxWTFhm8SE7RLtJhYkP3fwyLS/9FcIWq7dF4nE2+NGI1DXOqWxEm0MSiASPxoHIl2eztGFGqjhAE9ffmmm7umKglQTHyfyrTJ2/hk5rlAIRYXMTYMi5FG4n1oM1NjWaAGE7DaEFmhs1UosJ5PoX16JucVYFovPo6MTmV4ArXCD5lz4xKPLloCma1rhyaMToWl2kTCIa7aytrSuAKRxsfXbPAj2S9BplUFr/oGzuL40ZXQN7wbfQdsuY10aDXkquMyANVZE+ARlaf4OV6AhdEEUwYQB9ZNT60yDoVwdyjZb79/KMH5kivxScW/fgo0K3Lq4BtY98NaJyrmScRM24+GkTKgg1MsP3iDHXw3Ult589zz+lV97N958724sl7X4+Puv4nf+12/H8w9volvpyfy52aKHQC5qGrPVIIazm5iuJ7EEkYqda6shrsy2f/5bv7nZ7virPnR9I9HiVJG2lbwbDZNrID63dHPGE+yRFkl2AeIyda8csRoZ0jBMTXEsnGxjpYSr12c8QUrlcGV6N4KuTnzZRc1jsU8DA8/l/XOsqyU2U5MRIP6KEevJLCbX/ZjcDmLSH0a9Uouz07M4ODiKJrVrow6ZKIU2SmnkkTATNgHpCbdpzVtrQJ7SKONvx8HOWoaZXH+XLdtSIpS9Nxk6gzZQYgmvtVcYQc+LqRaWnD+wj4c0kjyV+XWWbJRZkLc51qELpkOmpEtyTYafYSixbBgTU0ZDSskFZCkPXE0X8+TTMUzQYkS9kcONlRNdJgguRBo2H0IeeAYkdUSVpURZi9USSC7ijfcu4pf+wlfirfcexHLejg/+2Yv4B//D78bzj67itH0SB52DaHWRPg1N1KZLgvY6putpgAopcEEcs0Ll8op5+hf/9m8K8vph4TfRAgXXFLExA846Gupo9aMEvpZStZhTOXGRp2kuzxnE3l99tslFOXo12t0QBA7WUiaoxkr0wluyLjuksIIRtI7LrOxyasYFFmGljnV8JRpgwYtVrEezGF/14+rzF1rjPjk5icPDo+hiYY/ZctZMrlfSw1cu6bCoyk6WDaG18l54lGUNKSdXBW7ic+gz52RM9aQHbQpWpJWArvSAyfOAL8NZckWEDslqjcwBPU7WgiEC09qQdSmwLUXw5N1yRHyUlg3qbS2rzOpJmSE8Z2SJeDThFXDNiv5tpjM4vvB+aVLJtpyYOtWEfwoDV6OmJ5egZQDjcfRyUYnxpBJvvn8vfvXXfyy+9ObduLlcxw/+4Hn83j/8v+L6s9s46R7HYbcXrW5LpKXFeuKgnd/EdDWNZQYtAVtGT3aijKj8m//uX90mM0+cjPnpKMuMXAAv3dZiGlxk6TXpsp6sTNdSSrL83SKrrmNEu/f7lEKzibZaj1lHKlNlR1xeuzQ4RQ+g4KzgsCLpSAneC35c9iYqL1GNFhuwl7fx8fc+0lZCr9uJw6NDCcmRbQl2ShaPMc1PUMBAgBFd0fxT1eapmctN40bTVPLF6xfdArJmWeZUzQjMhX1nk+0Or56XbQw4vhCm+R4yp5IA1MMijsFmQPGqyMC1fL0zsU8as9vcg0h5Y/dnpSYvJVQZ5SaEJyxYOlyG5OAF+ASr2jl9vdLgYLIXtJLczzJHCEYy9OoVj9D5iwTtZLKJt7/8KL75F38iLu4fxh9+57P48A+fx7MPXsXsdh69eic6rZaCNuqbmGfQjua3ClraTw2ni9y9+BmJHvz63/63tiMRGiodK5qzutb0aZJSmoUDUHqIZAS5y5zrw+yD7Apw0cp2zoLbhq3gtLnZ6Sy3Uwb0UeSlyi9k4GTcl/LDWwVe+VDjQDG1XmsI0IYzUG3E5GYYn37wSQxvBhIw44gmaCGww1yiqSlHtmkLHO/WZ7CegleoVaNj9am1JOOzEt1geALnVjUvPFAgISh/DFdAGvj5ltiURlnKQBHUzRaB78ZUmxXqwslqKSWaGZf3xBRsPBl7tSh3qyQJLfsAr3XTINN/lBJG8KWmlebdli1pC8jRLywVtNT7tgk1JKh6FntTMOwMWpFldFAmg44TWg0GAZur9pKsimCb6O33Hsef+9d/Kg6PW/E7/+jb8cn3n8dyuIrKohKtCg9yI5pd/CzWsdjMYrYcxmhB0M7SQ2d7+O3yJqH5a9/6NaVUL5gVwbWCxxYxDKMKIp5QS8lwu6xrGCLS8ZgwUUb6ts4VjzVHk7ugzqOP8am8Ecpq824pUmOIIr6RU7myhqOsv60pTZ0TmkDTs2KD0xyBJnb303kMr1GknkiKk8/Q7fWi3elGq8kY1vtY1Gpy92FXS67gORxACRCVbJn62f6zDAskRpzv3cQcB6F4n9ra3dfYyho8ITzVaPINs4+YIMZtZklJ5AxegpmgHWkbYmoFGjKnPC28S8avapKzaRa6owePwQ4lnMk5ZXjjiZivPRNDE8FTQARbqNVKQeua1ll/txiaOHIiIJalN7d3udgE/KA33n4Sv/TNn5Jv7m//L78bTz/8XD5r7Rpc2hy29FAgR16VEmS8DVrx/7JSUVJK4UHl01/5a7/sUEvtoZLVSgHvEDdmKSA895a82EhhbNRA82gtHO7kOQvqoBqVulc4n4t+j3DhnY63ZORC5Mh7l3P63E4tAFE2QDoJFLSZiWFT4XRIJhRFsSquAJZJMuxYQF9EpMOr65AzgL667a5umDKdKI4epXpDwHUkQSlISqQWyiCClixLcObnV6B4x8qwVE78tpyMBPoLH1Uy6mVTYyeDVMwDi6y7p3ZuZnlPTO4IWpUJnEQEbcKM1JMErbJ8kt5L0Bbdgyzb3YMoCXk9nv8VdIgPyLE/J2i5R3tBW5KT6mKbtJoZpgRjXWAw+Om0EvcfXMRP/rGvKkb+8e99N65fXMdRpxVdxtE1j2zr3aqClnWG+WYc4/ltzGBzbUmr7jWIL1Ml11H5xb/8i+7Pt5KXDtMC97hFzsDNAr5AH5Z4NDxj20vqGZOY9/mbGjnip8URlgRiZWesQxdjH1Eidaf5RAaoLqXUpj3y9Oi4rFi7fNEqODPyPXiNYIb7WpdRBw1CVZuz/Lr1WWC0CrcT3DUHB+LcyHoo63TtyM302uyBaeae60dWz0FOyF9lk9WkZZdErjlda2p0o0xO+ZVKjWS9XJIsJ4hMTHLb2HoaGM8ZryVwKZt4mIDSCCYaFg0FwNHheshtJmVOc53fo3mjLipz8kSVNpl4tBUtGZYhCIQZ3HeQsR8v59mI7US0/YESx074TtixPrTH9dh2gYjcf3AcrUYjxoNFrIEdYYE16tFr96KJbGd7ExVWcSpk83GMFw7aBXKuNgcSJxvmGHl1MllE5ef+jZ/fBq1jOocDW9HinRuJ3+ueu4wgMTr59GrlLWc3WzJ2ObrKUatjLPFatGVXa8anQGEFQdgJ2vF7pTnKv5TAes75/SxtV9rlwwuslqwucQXItpWaJIpYROyxiFmpy9eWpQVqX50WuYXsxssrQ0WlkNeg/tLN3a6yE3DefNjO8VOhRcGTDPAyCi+Ln9qChTVVILIUsdtKOomPsPNlE/BfVrbzdON9SZeCzCt1cySbfLTz2fTISEbKzbRq8QzanHvq7/AeaAR5r+JScL3ULNZjU6vKIGQEzZKHl2ubgZpPoE9g8Rs4WSixCGST/xdzPnE1Wk1vfHRbh9HUiTy+Xgw4AAAgAElEQVSNVgMlxF402vWI1iqigQAgNJlpTBf9mCHLumJw5WVoIFG0JbZB+9Pf/GNbwkyZNu3ohalemOCqRnjZXFhRhtUIaHEeHHBDvd78RbK45+TZgGxlIl1PYZomtT3deZNY/FX4p4UMTc1nxrx2l7J5cTmSa0HJULP5m+EX1LfFfY1qHCJPdH43us2O/Lsg1cin5guv7eONh8+1IORy6zcIomoV4bhc1ZHTiEWgy/WjEWt3Osp4ZftX5ZOaPPOBVQenxGXZ3dAxSADlAqYdLkvtXzJlwW/nMZpO4nY8FCTmzF9X0PJ5fTULwsB9SSZYmfSlFRbSTUzFVOpkLUwWgnsAeoBP7oTShPeSHrs6LfPENFjB/3nfjZ5f8bOoRhXyTA3CfEuZtQW8Vp0GBj+sD9Waldg0F1FprP3v1XnMV0OR6WcYhmvJlljgRAXVyfLgG7/4jS16UEZUGkMWemHWqwUJ2NZy4hBQA+728DWj/oIbjYU6touGux7QWB9WPrB3UoXG6jS5VZAXvWwbbBsV3dj9oC1K4D4S9QCVUyK1v1RmbEJB++Difhx2D7RFC0e2KinQrMPzSvAg6MRIeqYCQPVfTfzYQkDf7pdpGOObpe+rpahEpeKVcEjkPGSiRnrLgGwMUGqoroxPduR4df1ZWpBZDXVZkrRwG4aMqYe3MZUGRZYHOqYtieT187QxFe7sgVHhlKhxkhpN1aSV9H3gfeG7wMNQgpZxt5CC7BRZ/7Zjo4cR6NTmCMhJB+VzRDcq1Wg3WsJk2y3q/1lU60gS1KPS2ChoWS1vtGxVutpA9KZ2X6mh0/Oxsg0uh7T6+a/+qXc3pR4rjVBhU6m7BQbJFePtpKuMC/dcaEqgWzMqXVZ+yLyM44gLsz0apZtq/q6wyb2mRXlC497d4uQ+76CQV4pKjRwEXUTm8CKLnRwZc1ixIsPuEsrcKhP42cgfadpkOMcE51yUVG3uZsmcWU+X+LUuPDpZbul95sY0HbuzxBA1kcBoWFREgxiUvPPE2JRdt4QFSznB95I5+XtkfJTaWenhcxO86CQMxsO4GkEsYbvA+3tFC6zUp/AtKGsYN2slPzm3ml4pBBMVUgPplXXqavBrQV7wJ5hoUmLo2qbSoTjJVjdV3MhUkEuYo4B1LaoYiqwiOo2mljnbLTQ8Z0mOYf1kHdXWIuotxPhoahkFU7dDuaT55ARzXWvvZgdw5cs/+/o2aD3NSSpCkmR8bOwmVoXupqU/ZYNCadwz79jO1n08lfGsaq7Udi0IghxhBJwbFzWP1090gWZKgi7ze4VjMvO3E6dcrcyFA5ca2wwmO0aZsnXrrTjELfzoJDqgBkBHOVvnL5j+tzemTViKRszogR3TKQHcoKeCYFIQgbD41MJG02CDBwGclrdMbU/N57E1XawzbvlszsRlbbypY5Tm9vqWRUY3hVqAnIyDTHszGcYY/kGOnc1Ss+AJqAjMNtEIgbxUT1O7epODWl4PYvYGuzA2T5mgJWDBaRW029H7zj9BfmVK627eykhKDGQZYK4VtMdHB9FsoXXGiNbr5NSytdYyGgRtsxqIBdXrxsXnGAbiorRwsLJfyaVX0P7In3zdXIS9NXKCyzI6uTwogndyNrdZtjQs7oqNR+5n2AKRWUrIHgHWHrAcUpFCz656a3qX4hyJzZWALQG8z2YS6EI9TLDxJb5lCfaK5HpS0MiUPsQhVhEHzU6cn96Jw04vWpoPAzn5hNA6SS74+bXsb9DrdnXzNd6VcniKfCA2vc063tRQBs6GVvJNCloHcwlal9HWmSqC7uWE4/XL9m2z0dJDTaYt+rUEKOyu8XwaI76mkxiOWYiE3uefuV+mqGbP85U6XmqOYr21tC5EqQJ+zd9X4uBz04gxVkbCnpOQ5jAXXHm4DZO5MddnKcyw7A9kKwr+vlpJDPnk5DCoKMfzUSxjHhXEFsWhXUa9uY5msxIsZTSlQpMY8JJJI9fsjwjaErBfyIh580xT9OxbInGJ2mrerWB10OnNawGvqPX5wxTZHYg0ZQghQo5cyPn77OHvOLMFnSivkzSwLxo6637nKjtPLPgv2UvguqdBmsHzBYyV5pab5SY2s2W0q804PTyWmiFix0yB2GErHfVWTTw/KzeYTEuYQmjhepgba2E9owHp9J3CxA7clN5kjYdyIuGrHYOO79iZY5QGuAStNxXqythAXAr4FP/D1olalh0tMu717a0CmVpUvg/CgNHAMupR5cECIdBKEnBfTZPB45Nj3aOJFiWnKkFkU9BoqBwYzXFtBEOFUWe9XJ0EoD1Zjmnyi/AIdMYUztcyKafPeh7tRjWOjrqaMCOlhOifgraJztgqGg0mjEwTI5ptRsrmA2vSWoIWwe/UblF54Bm5mfVSPRGgvWNZCRXIY1s3K9e27T6z6+M0TMhg0icrm6ApUb+dlxf6nmoVgrYcxwasnfmdY43PbrG4lPKhIWpHvVmXCCxHHlb1BC0qMAQdNdmCD60xKONGdHnXCtraEm5CXQrdNGZ0tqAbZum7u1d9p27aNS3XiCN/PB7qPaADoGuRqIEf/HJiOeP7VDEXls0EHigDMVbjcR+wb7xh1KQ0UJ60lQXHXaPHe4RYA22QY3wwGcWrq8sYQIPkZ/I+tBvm912mgw1gLm0WE3Q4xnTj7OKOXu/2+lYqN+DdHFn1VkuZtj8ZizQjLkBONnclWYjDrLKyQVOJM449g0WeAX9fT6NRY8ETD7Wqhwb4ZDRWUa0n0QayTYO6P6JBtiXresnZnh9k2gxaiT1+7eff2QZtEXjQBGaf8pZ8VlWaiqAsB1TUWxK+ZOnC1vJoOBld2/44Lb8TLdisEaOoBb+W73Xu2d38beBvHwbqn6aYWqxvI2nEA7bA3QTOQQqoFbv35cpbo3JmobCfezoGekBt++jikVAF4b3lcyZ5s5QaElWGK4uG1XikoOU9FETA3FVDXm4edw2hanp15w0RZygTeC1N2xIedBmye0hdWvim7aBAfwPZU7itHCMXClDKg5dXV9qrwmGRYFOHJHIOOHVVBCLmfmRaSil+j6C9c+eOArtPpp7gaknQVqXmyM+5GQ01yiVoy/SL98vnVZmRjeoG/i+oA1Yechwn5yJFihn10tkT3TS02viL9bU4uMjSa0BVgraRGbeV0vvAhKyWzZmgcq8jKj/5Z390K4tUjh4uSplebVWpMwC3tZrwUZ4bjkognTK7LiILaQa3NbGzfacRE9e1squ0CFR2/UUvrGxwJ+dBkp4Qz70UCIn75ORUhGyZmFB3iSxNh2x/L50MlB9CAqA6WgJ/q9e2ieg2u3F2eBoHbVaXreACG4v3g88XdZ4UZmpkJXDX0OsQtEZUPK6l3JG9EzXcFj/eeRx46RFZ1Gb0ej0F9xAZ+ySWk34LUsL15edtldILa648EMnz0LAGwD9CQ4abfj9uBoO4RpKT2lbHtcX8aLUUXPwHJULW/z2E4o5PhNMiJjKfMXWju69Gs0PQbuJmOIoRtEgLsefnI3gWEkXxYKZIVFW3r2kapwOzVicwjclL+Bv9sfxyCfnFoCXAsa7QpDXFDWlGGeGiyVL56X/16+Yzy1nGGbYMCATq7gl5lIB1LZtBW2WVmpKG2skYIe/MZPJsuBKrLRMUgpegVf1erJXS84qLoK/kxfJNpezwYIElwWZ0Ol1NblhLl2WQ1F1SUytZTQbBTX+0T1nhurneaNaacdDoRbfVkwhGr9uLgwPXuAQsAnRkNBoZZJDAM7XaIqlQ14xAYVyv0WigayKVwQp6uVN9RoP+rr/BuHkdrg1BC5RlmMl4amk21WhNeDhoUNwQb0+whMa8SeDtBJwVR5NJXPf78RInSLR6ORmEBrm88gjb2hD8StPKlJBmVKfThmkisONcQdsg0643cT0cxmg2V6YtXAm1oAStjEd2yJJeKMtHHjzh8A2YfgSpp140zvw3L6l+V6f0LmgJVjhE/DmatNrFSw0xNCBYqa/8i7/6VZHAC85aArZMpwqyIBZWPuWlYbBgbwpBZOFZHP0EWxVSbe55+QomEJXy7hSbxWWRN9iBUNG2bBCZid/jH2nlklGlnWX9rDlP39KdZlbau42HbBS3LoDpD7FdDARJiFogg9Zpoq91EIdSRDyObqer0SMN0HCABtdKm7yqSVMNx2sybBwYR0Vbi+t4dHyoAJtQX6ajTKl1S41eMqkdbqzPtW/ozOdzUC8tkCGJ/JZ5CIm1+og2WR55IjaKb4fDePbyZfQnEzVk2tkSD9WmIbr0qZhDDlbZgCAceLDqdp5lsmMtasiRLldx3XfQLlM3Tb5wnp3r5LFucW6RpPlfIWAJ0Ws6aKXvuRe0lAMlaJVtCVImZYK9fNLys1lHF/bNrrUas1lUvvFL73tzYc8nwfXVziCtAOwePuz4B0RlgXdU54q5ZVK2a9Ry7HEt/GH1ZKphS0Z/wmS8MQIUEd1OC3ySgHUW4iEhSMfTibSuMPWwscdCpArC3tlMhccXl/z0fgsMZoJzwSOr61rU1/AS2nFwcBiHSHgeHcdB7zB67Y4yKm40oCbWSPUKuKp6si2Ek3ZTDwoiyXxmNhO4iQResUHStZDYczqri1TuBq0tJfUcDWcWFQVxhE6XyxACmwzN9efPSgev8Xi6XQJT9cfjeH55GbfDkZon65PltolWYRxs5V7oamyYWDVU3yImIl0wGrlGQ47z133XyUYljOlYFcFBJ6HtAo4ncpH0Ox/7TYKa97GIjYRpXRr8cNDKigkqApzw3HvVFrSUwCk9QW945uZR+fqffldBuwXuk2dQuLVFSMJlgrvR0oz5GtCZJ2abZJo99qDphQISsCiqiq2OhoDXsj1p4tjUGFHZILkE1KrJsnL9Zl8ImVXQxIjVpVxvd9tEG5LDlCykgvIWkCN5wrwjIJtNLWrLWrTqLZUFBC5S9KioYJ9EkCFTxI+WIrUuHtnW/Fdbj8JuS1l8uR8WNZe913ZXmtu95hKgLcv17LS7KhHcRziYi9ca144MyxdlB/eo8Hx3p93OKZKVa4KM9esrHCkhpmvQYHjKQWuuRFluJGh7nW5cnN9R0I6GfTV4LDZSG1PT4o+rkYfWx52RxRZWj5LCfQmzKU6A2Bh+QXvEVq3Gpu58G7SUDSVodQq5Z1SGBavl5wvz3+qekcBMIdXmx4/+3NvboC2lAL/uvFaLtKNrFwetkYHS5GiZrpgwJ2jl3a6sRwkrFKKbzTg+OJASNuC08EOv2Cf/09bzWnWR3wNBOrE6DQEEEVoBa5Y+/ek6WAX38ZQd3fbXMt3bhU/SSFKqpLKGuliPVr2tBuno8CjOTk6lZM00h6ZOfFqoifmwWbDDQQrRh0ygrnjPZpXr80WpJK/slBGtFGhQtIlKdNo9BVbh7pbjXzGyN2SQzkAGrSeHudmRQcLmBmXCaDpV0L64uorheLxdCjTf1V87dINLVYtupxPnZ6fqJYYDxsUzlRZWjmHhEN7BrqaVPZVOHM41SyFpoJHiI9pOUcD+fwet7juBnQGrGCDbUk4QtFqe8UJto44aeCcYtGhI89U/+abwFmXaAocmpCX4KR1PtlKQKdfjtRyeWjdeaq6KfVKiAyZkuOjnQyJIfPf0VOQJxoiCkCZ9OSbioMgqi9ZRcoXbZUtumMLJBerR/pRZXeCC60rz/ydod8LOLmPKV8Jxa2bj6PkTtAdxdnIWD+7eU027QjBvPlczxj0h00qROnkJ1jLgOLOFfRmKaMMjfdVAO7xWzkImcvHmDUuKiaDdkEktKLdP3SzBWiSlSqPG9SgBW/i3KtkkmmJYD6hvMAa3vYrbwdADh3TaVG2scbLH0SrjwjUjHl3eOjAUxwMACXxO88MCY5Y4XsisRlNByj3I1awMWJUPBGQGrYJQqAFLrSnMrSB30NqHLRNXcrNLGUpTj7gyQcsInvcPlVLDhcIx2uGFBr4NRxS1vJ2lz9YdRRJBluoxsu7ANccyu0J5cIELVqInA4nD6ELiQA54Po3B6DomOIKDEWoub4OPkvWhvWGyRzbnQrIZ6qBlTFuL1TZokzOxheb2ZfPLeHl/vEoqZVLkegk1wtPjk3hwcS+ODo402iTTogTOAMGySAD9piEW5ZhGE3Rgh0lvG9dcuaH0kT5ErtCXGl28WvDSGkQayOU7wpDWgbpd1bMl8xYyU8mw5RTRlFG7WmuNX217PxVmOxgOYzBkkpaebWKpgW4wjub0ctCq7NN6uUsHgnZKoys6oj3FhPWo0+d+UtpZnEVBm9NAd3qUSKwBsc5Po1mIMNSzRg+cmVO5Rw+BMVkefotnc50pP2rRqLajgSI4urbU90xW3//jT5j6+XBNQnUJ4u0Tn0SaUucWlXDhrOtU2E51GW0zsGLeAkhvaHwpPyiN9LhElEGIWUA9A6ZiZo5EPMQVi2TsT9lMfOHCVTTtmZABk0oIkL2qlPKgAPQ50FAM+/fKOHmfv6BmhqDdkGGolWpavQG3PD89j4uLi2jVmzLEYwVHNVwuXspxJ9lSaihzarePEvDnyrgQaHIAsr8vpvcieXqL4P1w0Ap6y6DdD9TSe/xzZCItIxq2pN5n5Xsii6ex4DDKLN4TIiuFWK5pXJrtabKViI5J5ujCLoXPwuGAL6vRsJhdDlp+ez9oXXWR7EwGaTSq0e40Qpp5QSNWRD2KwHOuJ+lkSr0MFdtwj23tXg0CN+NISuwbgvZRytfvZuWlniqzawHeeaN2HDCTjGtrVUteO1GhTl3iWT31h8BnPguZRcynhYKA1Qs6wdUaErm9vcRr/aGgFWSVPIL5ahNT6kwNDdhPgvfJ6rUl2ctUab+WLVOqgpUWrNkbFA5aq90gB9pU4F6cnceXnrymSRnvVe+N7K6vdOnRcCXl97fCxUYxyhic196aBm5dfsy5dQZmPJkWVns+uFz3/UwrNt0eybzcH/UeZXM6peW1ei8NiOTDjidCWvoMM6jPC1ivOlXmntbmSsiLQFTQ4uwDVk1gc6fF6bA6je7xfnmQmLWCmCmYYDNGsrXodHFq1EBWmTYg/SdM6qaOpJa7diTH7ehatYfI3/x5S5vCnrRVvvyzD3dK4Gouk1+ZOgDOBu54i3R5wRu1SKftAO922U085KwHWZoPCK5GFjU+mHTn7XACWh8kEAcGeKi4ZzxNKlpcg3I8kV3NNOLfGc1yJIJF1l05F0qlcZm9/96XES3ZNxXO9XYs4LndcqjW4vToNF579CTunN6RJ5amXgQvD17W3DK4FnkkG5E9mSFexcd6ukymzhmfiKzq6Viuj0yxM/XqfalZ+fu2uPe13xJs9sqmQiPd1rYyJfTRXrwUaFhZyxmOJzEYDCVWx7UqGdmkbte0qByCHpBF+RlkaLLtBHqlRtHmCQu25KFLeX47+hhVoK9BDZ3ygLKp2WaY0hDsZTtUalvVlI4VjvxqUdvxlCF3erfbCnByiS9bvdKwK2jvK2i9B+8brmMteZnFUdEXZ09ogwYtx4NGAtjv9wKaxINV/6GKPXWTNTc3QCSQfB0aFGXZzLTOsrua1iFmR2w1BVI0qWi8WIJ2I4KGMRIFuRYdd+XOlg+QhBZn5ILl+gjyYo6pi9AkDroHcf/8nlZzLs4vNGigIYN3qxIh18wlMbqnmKPtVpUDZXX8i70B75BgFj7bbilIJ2MaNPMp+Ht/VClQ0I/9OrbUuK6NjX/z8QnYMsaWGiQBOJ5qzEsQivSih56EwQX21Akr1FbTy4kELZl2hCUVaI3WjVJNcttYpw9b2lDZXspBy5yYWrbVaSjTquNndow7pmrgUhuTPZ1pdVJrA4L7581bsiwB67OchwUD7TXlwcXWR8z6UiYRC2uV5Zb7NOtu2XHc9Vhia2CVCL41/cGPDw8VsLPJWKUAUBebuLi7CD7aMvV9YzGA+KPKAxcr5sEToOwoOWitPCK2kIKMD+mv8j7tpJO/l5iIceZS7+6GH2Zy++9yPfl3jXfbvbh3cS/eeuMNWTBNhmMFLVMkHi60EbhArJCTfYpyujDK0pgkClMQGK24M9HBLafb0XskOGB8lXFtya4MEcr6zn4tXmCz/aDl3xnECOFp1DWJu+nfCLri8xGsEGrEAoODkQ2bHm75frXi+PhQ9xDbUimZa5gzjyEukvQaqVwjPTB7Bhr6FLxlJR3+2+PbtX6v1W5E7wB51UaWj/Zssy1qrk2x0wb2naw017Neq1HJxuqQLUOUZZsE7Vd+9nxDIIr8oTm4PRKY8/rJNj2uTJLKkMF7WtQ2m2jWK6o5DmENnUDAwF+LSRKmxzXBO5eXl6LT8SH9NBWj55ntMhPmyk223Buzggm8zhnNimCuSqzYrWKFhFH63CsZLgnI7vzq7On37X/KQKRguTmwU4fqB9SiUVoRUdlTj/Oz83jvnXfj9Og4FrO56lpGnmRbk8bNQSjHuoyhBXlZZkjddZ4u3FQeUjYO+AfuhCZcZHBN14zSlObLaovZ9eeflUxcTg8eHrKqja0Z9eJ+05IF7OXVpUbemG4wZHh1feVBAXoO8qT1qcS2Mhj0yclxrml7yDGDzzCdRX80VdDC4BJ6IL2EbNpK0Modp2xyWPUR9KDVacbBQTda7ea258lpf9IUOPJTiklBSzPm+wGji/tRV+kmoaaoV9fRYqfwa3/q3kYNF/xQCSIwaoQQoVutICbzmqhd6HENQSccJ+069puitQrSOj8+Fua3wXYekL1Rj/FoFJ89e6YjCqUSGfgCWYlEndu8ALK5ZFjOd/15MuYhIa/ksCj6j5TIWMeYjmFjuXRxpuWU8BFTGGpf7LSzdlAOz05V2KsNhPVck3mXmzg5OonXX3s9zk/PNML1jN5PvqWGjCl7mmUlF7GbqPmaRdLeqjyUA3w/TotkI3a3KBO2eHfSDvlegpXvA9sto1zQBB6E/aGC6l1oT/xd5Jea5m7wM1nPgY9A0FIiwEtg6HB5048xhBqN0mviFWMyfYTnQbtpoWh0FuaQy6fRhxzO6DEZY2QF8S4yL0gesKztpCSj1BibjWh3mTR2otmCaGBISxOtVNGxNUA6U0oDwg8u30DQsjwpmzqgQcZI1U10mLB9/RceyRuXm8IfSj1RQZsuA6ncLeEIbQb4qZIfVqMaHZjnnKt4ZNXrcdTtGTnI0SzjWbIGQXt1e5PGwBZQs0SnPV6lUOg1iC3kVWbr8DqpYwnWRqcdjXYrau2mxH4H/UFMCFwtwRnfc+A607p5SEHWbd5N0od+3yTrQvABYuFC4V5zfHAsFAE0gUVIZvQWw/ADQjNmiSKbfXgMazlTTcTkq+AsiOEdGZKGyESY4oNWtHDVTSjjTqfzuLoCv94xvY6ODrUes2s9UutWPhYA+nlfeDjWyy1awDiWREGJAAvs2YtXMRiNdeJpqFCnrOsoaMnU0txFnXKx1HTtdoTt01IcBuWFws7zXNhrjGqsLNZs8ktNGb/dbUfvoCsesbIvwZ2fuygaKQVoMRJsF/l8sX5jxSauakDzcmuVRXTb1Tg57kTlx7/5pndmFugAIOGYHfWGsSFOIwIZdHMpqA96rWjB7NksosEqxWYW9UKy0EgRUbVOHBycRKdzIPHi2XwZl9fXcXN7E4NRXxRC15c0Ku6yJdar876UJQlrsTWRQVtrNaJ31I3e0UF0jg7UTFxdX8bt7ShGQ7xs/bDx5Rq3yIfuKgUH8RdmYwomPdRZ04rItarE6fFpvPX6G3Hvzl1loxbibjD/tSRpgN5bshjEmRhPtqXXJAC4SQQAQQsRh55hq8MlKAlBYsv/r1acPLxvHMrH8eyzFzEeTc3xlet5K3p84QDTsFeshLBFRLIeBZvO6PNyXUas5wAtqifwNPGmP4innz3TpIy/RcPcbTdln3RweKRMbnE8T9fIyH2Mphn6bEl7mQBy8xazEIlAp6aZT5lmdLqd6OAB3O1k0Dpgt5ZLmaSkAaZUqlpAMk+IMq/nNTUuLPDUKrOo1IdxctaM1964H5Wf+vX3NhwxqGZv5quoAQEhPx7opfKUUvp4MbHTbsRhtxmt+iYqy2k0ltNoLScKYG0Q0GhQYzWa0e0dRwtydbOrono4Ai8cxnB4q712gwi+0fqi2MdKfc97VZsEqdRNM1bn9U97cXR2HCd3zvSEX/Wv4vZ2GP2bhQJ3NoEU7vJmy+4qKzulvt1W6AV13gWtyyDLLR0fnsSXHj2Je3cuZOZGVvKAhGbNGwQDHBbFi8XaHjL4RNkINcTSVDHJAZGgb8CtphBjDLZD5Ga44B2o5bISN1eD+Pjjz9LBsKPSgnHx4UEnzs4OotullHOnDHbsoK3rhtOFMy8U6QZijgjxYNur6PeH8ez58+j3B5oqchoeHXbVFLL1S02p95a8EsoLsjJBa1EU7z/pnBLQAp+XhxQCDONsl2TopFHOELTtbkfr9mpGk7FWfMKMfyeu20CXjGVH8OtqrGZVb5hs5tFqLuLgZBFnd9vx4LWLqPz8v/3VDYRnJN6Xs2VU1jRiYJ+NWK2puQDIybBdbVW2aLwqq6ivl9FYk22Zzc9juWHFGOU7Ox+yB1+ttqJW7yhjU38yTmQxkCCVDpYgmhK0NGMp7JG1s7KXlhO9CUqd1Dvpxcn5ady9fz+anZbs2/VA4JxyM4nry2GMhrNY0KDlCr5qWmX2xG81RUyxZmWMMgpNP+gM2m6rq3qWzd0LFMTRSkiXRy9eGz7iaCQbcsP7/RuZJUuUb7vsaNjGcFyZ0nETK9Foc5JtZFc0Y9d/torLy9v46KOnMRyNVftadLkWR0e9uHfvTIEGUYcPaEE9tlrp0I2V8mtx6OEUkAUqNep4HNc3tzEcQuucqYS5c3YqXoUUddIQxI27CTjjCaw6j85VQ29RHdNlGBiItVWEPsCgqZGPj6J3cBCtTsdm0GkezYpUGWWL/6CVeYjh0BjBduENV2OJWAf6b/N+HJ1U4823T+P0oi01msov/9WvboBvxkNIK9h0YjIUjLwAABtxSURBVEdUixVEGMERkBSacdBpyTmmtpxHg4Clm9PiGgoqC/meLtezmK+n0ogF22PTFrcTjjw9ANr3sQiaKH5FN0CZ1kFb5NFzCptCyeg6WSGwddCOo5NjOfx1eu0gT3EMTifL6N9O4uWL2xj0WR3hmPNgIWlNe0Hrs06YSDYYRenHSIIzLQRpdAMQ+Lh3fqHNXWl/pYeatAty41WO4ohq3BK0s+0cvUijcpJomTG12LX10KJZYS0V2XrE7pDnX8XNzSCePXsegyGGzTk2bdTj+KgXd+8StD0RpAlW5J2M09oii6wtuKnVEmQIBxm2HPU/aAKDBhpj+gwetpPjY830+TONkulnNLWt65qLg8DemRp04DJDZqpvRU20KnvZruANk11PT0+jd3ioABYiUEwAJZlaPMrcwDJZLErpmAlyy1j/WS3HUamM4s7dVrz31QdxcNQQlFf5s3/t/Q0rK9PJPOYz8EdqtYjFygwkXvwAKSDtsC+iOp9EfbmMpiTMeTqpd2isGOARtGyEsjvPz4gAzuRrsYT04mpScFmuUcjUmbpWnXhOf9QxJt0vBwl6CPjrdMntZvQO2tHimGxSR9dis2rEdLyM6+tRDIfTmM9oirzZmn3TbtRbpg9q1IySuMkw9qshSkJfdLcHnV7cPTvXyjn0SrSpaEQl2JEka2GUq4UuNlnFvmE77VpZhi4wdgbis2I6zQoPnkjjc+/lcTpwLzjCQRAGw4EeBo5yTruz0yOVC0XUvVTofAwyNiceP0/DiwxaGYkwpFH5guLiRNZPnAy2DfVJI90wjmyCsNHK/TNviFiRnBMP9GfPC6MYUqvBMizWAfq8OBepXvoZkiNNIxldM99bE688EeWiQ0pCqZ3dw9H4Oqr1SZzeibj7sBtP3rgT1fomnj19GZU//633N6slxxOEZ+xAyTT1qNXbouidHh/JTG4zm0TwNZ1EdT6Puo5ykzMY9AEoLwO1OwDshSYvJFUM0eZsU9IN6hHm2DQeqRVsaW8ZOioCHqlslAQeH8GFHickjs63UY0aqiRt3isXvqk14/Fo5gcQvwUhNUYQ/jlubY5796BcY8cZwJZpt7IvWlQE7OnhkfQS2BcTQiKBaaMPlrjnNXN3Sk2HAf+Cr3IEzyaMbY3LErS9g56gHntJeGLIMcx/s/k7GPSFUkhHjMXILlQ9+BYGpyWDmstG2grWMqG5DfwciDI0ZtIVFoeEnz2N21sooXB6/bD6oTUuLjgMeG3DCYBHGM0wp53pigTtttRKoeb9daHuQS/u3runoJUMlmptY7ByhMyJqAjvK7jBqLcXd3cmg9TjN9E5XMSDL7Xi/H4rjk7bMR7P4gffexGVv/TvfU318HIOVRCwG/nHg7h7fl9QSABJzSaxHA9iNRnHhoaNbDE3yYXjiC/Gc0iQTxbs4/NBTcao1tpaK0aXqQiqeUJkMnnhHfjo9PFZTMlL/Se1vC3fwE0TvAOJUmAorR0lT1L4+1vYLt3OPVzYjhm26zY5kihKCzn3Lhw3kzXI08BczUpNAfvowYMkirckeKF1KWUoY7QaEad6I4FDQ0KAmuQNYSipjSwtNppxcHSkB5mdMGo80AJ+KLWo1LsTF+WaFbK8Kx5vxZUHXKv2OqZdDnGCSbiOn0NplRMorjvZ9voamSWcIT393HJL0glTQUpJoYaOoE3+hyQ/i3WHCTuCTHM1intMLfvgwYM4OjrK+treZNKR+EKmRRnR1l3VNdNTNoWZDq6i01vG2f1qPHq7Hd3j0PV4/nk//uDbL6PyG//h1zeCGFZotjLGa0Wvcxz37tyLVr0W08FNzOj4R7exHI9jDZkZJUAUWbg5UoOmzoEOh2r0XOyg0RS+Zi3qzQ4t4U7bVMWkicKF6lcCVjUtQbuV+yxHdirFKFh54jfyYQVRAI7NuYJx2UydKWye0zCXAKUU0JGe2w5eJyolgpVp/CNy5s3JoH5jEycHR/Hk8eM4P7ujB1pbrMK0d0HLu+FBhEDOiJegZWgj1cNlZrwMEsqkdudAwcwEi+spzatmPZbJa2iKxOKtAOHaEj92DalgA0OlpkislAbNEzpon3ZzLJZNxnJpuhbRv+2ryZKFqNwzydDoabV0kpFRQQ0g3BC4RfhkIe2y5HtmTVUomFxgsudBrxcPHj6Mwz8qaHOMXxZpldmRjmL3i/5oOY3Dw0o8eNKNu4+bcfaYreJpPH9+GR9/dB3/93dvo/JX/uMf34AWVDbs4RzEYe8sug00rmqxxvP09jpmg5uYZ6ZFySWXs7x2DtqojdCFnho+3GiyjOs+nqk84Y2oIs3TsA+B1yy8nakQEbHLmrDFWG0XtLlIKYjF4LbMNNQgcLRo2UOBtsURCwchl24yHvdW4U3M8Kq7wXKzHIwimLbgsbXWU0RfNC8BidB7F3fj/OxMuCtlA3KhIoVvDbBNWZToBRgMR/lqrcaHz8X4FlBfpURO8G5vB/HJJ0/1Xp48vhfH6F4xVYJIvV2pB9Gx+BxBS6NV9BkkipdBa4Ug6zDYBd0nnEjr6ThJs8tDBIpwfdNXoyUXynY7Or2erEZpvAhYppjILkG+l5aXIC9fozLcl1BLZmg+F7TKe5QHRy4P8IUomXbLmSg2tjLMW0cVJuB6EpX1IC7uNeNHvv4oLh51IpqTuLq9iu//4NP4+MOb+OzjRVT+8n/0Exu8Bw4I1jb1a1cjzPlgFLMBxnHXsRgPIxaz2MiO3rxXURbVSSbpODtPZIqH42W8uhrFcMyR6fFcs90QdomkY90mXxm0VeGzZIzi11D6pJ3qkh0EdZRlQzGZzmM6N7d2y6xXoZXUxDz09ycJhTdRPMVLeSCG2J71j1ndKUwscpLHu0zFgMDunJ2JtthtdfQAc02ENUuMzeorljw1hkrwMN0ihdMn2BHHUzhW4K+v+xm0q3jy+H6cnh6ai8yESFuq3sjl/StosZtqtfVQTCfWB/ZUzBq6vD5Bq+mcNLFMMhfKIMVucyKA1F68uBJygPAJNXar24kabpyVioYLjIMHqMzAWSDQRNL2NebnsJFSgpZrTSMHTouYysEhkFfbFIG9elai0YXqqqBdRWU5j2Z9Hge9eTx63Ikv/9iDODprRn88jE+fvoxvf+ej+PST2xhcb6Lyl/6Dn9ycntyJN994JzrNbly9uombl6/i9sXLGF9fxWLYj+pyqRFmIxlORaxDQnKIPKgL5N/BCVsxGq/j5eUgbvuzmEy9GoNobrtLjccTzRyajAECUY+11PEAsPecYDJ7WvWzkHksyMZrQb4ZTWDYW+a8NFzlgjpj5rRFq+XODvJsYMrHw6Rlv6IVRpY1Llx6NGVgDROq8mcgaM+OT43d3rnQmrlefEuQ9+tZ+IRJl7nJZFpgMAvVWQPW/4jXF+PxNF6+fKkgOz05cLOlfX/vYVEvwvXg75n0TSPaUO3EtrB9LkxUKeUBatpF3VFBy3KoFkJNQ6VxYlz86uomJhOGPXZpZKIJwN9Ay2u1itthXwMUoDI8HoTBZ3+gbVmJSFuvlyCWMTQ/v9mIbq+r4AVN8CkLzLmDu4TRCz1axGYxj9OTarz1zkE8etKJ83sNcW9fvpzFDz64jt///U/i+ee35iL8+//lv7ahYH70+DVhpy9fvIhXnz+Py2fPYvDqRUyur6OyWEav2VYNZ9FhkAG0ablYFObGREXIrrRkfHZ5PVTQDofG/mCvd7r1ODpuRbtDTeYZfawbAXpRFvvc5btmUrcrPJWMQ8ACIzWVkdEFGAzn0R+Srbx/XwLXeqm5p4bYWS5j6oal0UgJWi66yfI55VGA7/4nCmYajXQabSmysEt29+KeygUdGu6lt18yEczGTH+SSjue9pX6mmuAvldb2bPfv9VSIRkWXjLEHO1NyTKAEwqlmSzg06tY3X7yHewTxtzfWxyShUqbUd4PJUCxCbX4Ms3xKm77LD/axKVoKIj112rGcrOK0QQy+DQ42ZiwaTWxTHKTomhFIFheJpiXgotS6OzOHWVcsd5UQriBNPGHehxiFVpfq7h3vxXvf/Uk7t5HAgvcehNXr+rx2afT+N73XsWrl5CAhlH57/7n/3xD0DHJWqyswjweDuLm5Yu4+vzzuPz0acxuB9pQgNsoYk26VitolWkZ51FXcjQ1YzZH9mceg+EsBgOsjZaCYdrtehwft6PdAfZiJ58bikILAmN0uQbKlRczaK0eY5hMN1l6rSsx6/v9edz06bTNhC/8ci3IAYnlFxmXVZPiBcHFNdUSeoyzLQRRlQhlqzjLC2UTDRQgK/L9Vde2d+9rn+wwiTS8JpnPJtZmfBUVRh/LDjhqd+nZaj0cyOsoebUjbXlsRY9zG0AZUAypsqKdwiNb9WiPvnXtlIZy+pcDAAJZ278i9ZSyLksThjJzFBindsuZz+w4LifGlMnS5+AUzW3r0iuk524N7qxG8smzFvXU5wiDBUwGCVo8KDTq3grDMLbXnn50u5W4uN+I+48b8ehLUAAqMZ/OYzFrx3p6HrNxO4aDVbx89So+evq9qPz93/lvN3ABBrN+zFbwXZmcjKJ/fRXXnz+Plx99GoOXVzEfTaKy3ES7zhoNTxSpnSzrJ1oELWbG0dBwYjpFU5XANdBPHiKLHB21o9V20JJD12syZykPXAdaLHmHHbopIvNgWQ/Fj0w7if5gEdc36Gal0kmSvDkmCVh2lJod8yZENE4Cu7DKGeJy6LXmUo93ORy04lEkDTO3MnhgK+iCLVaakl3cuYg7J6dxenAUBx2bNGvAsIRxRlNqD7LCiVUmgtJIOZGqOtSlh0fHyv5TPHHZ8kCUbr3O1RdrTQjCyhGe6nI9c65rdB4J7PeypR0Ui/KPhzkaKmDnJI4019yZjqHBZAZTjTJusp2KwTkAOQANUp+hCZn939JD3Xi7XqcEbQZu2aZlFtpqCfbqHR7IbJATQ9k8zV3IdJiXn92pxxvvd+Lek2ocnnpC1r9aR2V5Fqe9d6LbuBu1ajOubq7in33/O1H5rb/3dzZ1bu5RI1b1ZQxmtzEY38ZocBPDy+vof34Z189exOVnz2M+mka71tZ6hC6UxgpZHmguLaalGEtIM05nrG0wBjQ+SZPAJAv90QoSOdxEygMaMSyDVNNaVK0cMbsVH+8yNeu4n9OATGMwXMX1TTWmM3M1PWXZORM22rXoHjTi+PQwzs/v6MLxmsPhOD7//EUM+kPtfXHfQTcwg5aMg5op18HOtJwyDTVkNI3gqyjRnBwexZ2D4zg+OBQFjyOXI57PAl0RuMlNklfx1W9LJiDF68TeOlCWQnBuDs0RnQWyVHrpuudJdEPZzrUr71dZtMzuZbOK+Z/NtW1mYnomgWI38wJvuYlicIAiDb+Sza3ig+jeTO9HGhNyGTeLjDrI+2rWRKJ+J9Nat8ATr21wY8XaYHLZkxAKAwfqXq35aHV9I/HBRtTiwcNW/MhP9uL8Eb5oVzEazOPqWTt69dfi/Td+Iu6fvx6dVlelyodPP47Kb/2P/9VGDPOzbmzqq7gZX8VgdKsSYQzccY2D98t49uEnMbq+jcqSDdy0is+wVbfMm9FthmdAx0ynayLIfM7F8tPPSrGdSnmiYCIStB6BmvGVQbtVYyg1YFEbaerGW31mE8MRmd1HZzHZK50pE7N2rx53zo/jtScP4+zMJs5kkpeX13FzcxuT/jC1XhM0T1fyzPd6ENS4aPLEAINxY0Ny9uC258d3NCkDj9WETJoIizT785SMD6pjvijbpBKlLJRoLBcrj1WxQGUzNr10y9RQpb8I8za6pjZEdp4fN52MVBcKNcBlkRJDQZtu8Apmd/UwzBazYk7IGs5UazjwZTnKeVDZ3KVUYO3c+KzFOPSQiHvsu6wsz8OTQSvuQRJ1+DMCkxMO+EtB2+sqaIsSkUg++IxV6vH4STe+/tPHcXpvEf3xs+jfzKP/koTwbvz4j/5sPHnwligFZP/nly+j8ve/819vtMdep8slEIYaH45HwxiJSjiK66ureP7ZZ3H9/FUMrm5iPV1Fp97WjbTYHBmSoE0fBY6gFRmX7YI0eDCLXBbrlSplwMx1sIKWgEtebVqyFx+Csu+lTp8bmpagVlqhEwX6seGbDDRGNA0cb67DaABPTnrx5PFFPHh0ERcPLqKHZHu7rRLj80+exufPPo/nL1+IBaUdpa30vQXetsuRObjgPTAjh2977+xenByeRLfZjna9ockZnGCyJmWC9YS8UCeBiW2DiQkGlNB5jPqDePXqUg/1/bt3VQOSybSNsB0Dg0CYNwCEdH5xIcy7P7iM5WKansX2BhY+nM7m4tnSfFZrOu1mE2SnHLhkLoIWPgFTLAL08vpGfFsNFRKbVSrSBNNNlGK2NLoKXE46D0GsoOjvk1FJF0VK6I8O2mLRpRUjFHqqlXj08DC+9o37cXS6ieubT2Mygv11Fg8uvhzf+LE/EffvvaFEiFx/f3Ibld/+4L8BqJIIApLLyxmz+7GMg/lCGv329jauXl3Gq+cv4uXTZzHvT+QiXU9JJPukejZWdGDXa4KWoDYp2+C/HR4jINmYOL1aQTz2JEXj1wzafZp2Iv65pl4IF2QA6tyO9AqEbFBTL+HuzuLF5SAGY+buy+h0mnH34jjuPjiLB48v4t6TB3H38SP9vMvPX8Znnz6NDz76MF5dXavO09gy13x0nO3N3Hhf0pltt1JG6WGcHZ3qIe422jIhQZVwOhzHMvfK1FxKwKKmxUOuFEIaqOosBuMY3vbj6upKgffw4QMFbTFrZojAdSF5UBJxzNOV33/wQPyL65vnsVxOUzmGB3emcYslQo3vlmVV2X9OF/aXWFmJ5mbYF7QFJZCM+1JBO9DWQsm0lGpbZCYZ9Allm36Z8v5bHd1s1nh9Hm4UH4HswJv5xytdbCOwPlOJ+/eO4r33H8ThcS1Go0ud1ge9h/Hg/nvx7tv/QhyfPBChiGnrbD2Nyv/0nb+zAbIAhwX+QaNgjqTmeCifKnShoMiNBsO4fnkZzz/+TLXuajKX5Gi9wl4RT2GyENJHYKnsCR6agZt1DN+3UWlg04uVMrI3cx20ufri59lfuV3r4UCC2VqCg4yBNGgnTjo+ro+PzqI/mMa3//AH8ennL2MAEYUjna2Hg1acnnfj8ZcexLtfeV8qMuTom+ub+P4HP/BK0M1t9EcsAFrorkBhiWl4nYRhSaMRZycn8eTR4zg/OYteoxuH7YM46R1HdVVRIM5ZlxEl0Q+zsMvDA5FPWH2ZsvbC66R4M3U5UqEwxFSWMHZttYSUPH36NMajiRCHo+NjTZwYPtzcvlSyOIZi2PASqRx1hE6wy9fRv9NXKLNT16prt07CfM3o3du3BCqkbz5/IX+LXZcnhZvAHIen9JWNYLwmZJupnS8wMBeYMw+ePD34noRMKXOgjfTatbhzpxdPXjuL41O4txHHJ2fx6OE7cXH+ehwdPYhavaudtQVoFfzdv/d//hcbScLrSWBrAeb/LEYTAOVRDCfUOJOYjqfRv7qNV0+fx+DyOubDcWzm62hsWmpO5gv0+nN1RDQ2sig1EGwja3H5aCFoQRwMQRHYFpdJvmZyDxJ9362up9RoCVrZ3Sfuh0/VHbQKzi7iyaPXVBr8/h98L7738bN4dnkTfWkLWCu116vFg0d34r2vvB2PHz1UQ0UG++jjj+MzIL6ba+u7IiQsVwof6bpxBVTP7eXjo8N49OCuNhvuHN6JXusgmtFU3b8CF+VnCPy3nVW7047T83ONQsnq8FrlY5Y6XnT9dgHy9RCxqFFX0H729JkGKkYcjuL8/FyY7GBwrYaIbVpqSGraErQEinRtw02XBwy5oqNBEFolaKQtVRqNoCyOJ9EfjrSaw+YuD5j3wAr2vZNVpRLiPcgMMC1Kd5ZYNKzeP2P1yPIE1scQD5g9uWpEr1PX3tedi8O4d/9OPHz8MO4/fBx3774W3d5ZbDbNWK7hQgDCbUSQqvzd3/3PNgSrlxHtDUBTRNBOZhO9cW4qX6PbUQwvb2LaH8V6Oo/NbBOVeT2mw0lc3ryM8XSooKQxc9ACMnj6BAFcyicqEjyU2A9aEYwLn9aV/lZ0w/VsOpKn1DtHnhj/i7mcVI4brXh4526899Y7Iul89Pwyvv/p8/juB5/G86u+3gvNdLNVieMT3LFP4uL8OI6PTvS6L1680JzdxyK7/zb2syt4YX6VGHb09jqtOD87jIf37sfrj9+KZqUdr55dxWYe9jIAFRgNxcDnUx8cHcaDh490OlA7jhFsngNzgWWnPxmFnsB3Y9b8Ay49oTRIxUhqWjIrATOZjBS01I7FRESdubzg2HhgWRE0J1lmClrDUwIzqiZ2A4eB1xKs2DtdXd/qWojbUUoC6bXtjXGFh5ux98WgdVWroO2iqm5pV93DLaGJZjGi2/beIbt/b739ZvzUz/xMPHrt9VhX6mIKor3AiWf73WSJ/ff/6D/daHuyaSUQ5Gyk4y9T3fxCLn4yV502vhnGfDgR06uyqEZr1Y3BzSA++Oh7cdO/VJlgkkaa8eoYskpMgTqM6/rIdBNmANyr64VgnIGSqjbqtFMXwI1FVVze0XQcG7DTqMX9kzvxzhtvRPfwOG5ni/jkxVV8+/ufxOcvb8XnFeDdBHara0nu8KCpDVeyGiUQsphIZULE0ftN8TVzIDzwKIsQ/CcGxUeHrXh0/0G8//bXolXtxtMPP4/VbC3SOHtk48Gt6kwwTWrV+w8eRr3RipubfkxwyllMFdQefvBkmcRTxOr8rt2tG1+e699JMgTBYkkNaxmlwsUt1E8tOhIZ0AqT7VXISIJ3Nd2iffYZyFoN1+H6th+XV5xQ+NQmf1aNlz0VttwD6lmCFkOPdF5X7ZutGOKD+FiUoC1G0/44VkvstNgpq0Wt2Yx3338/fvHP/HK89uZbkswfTsj8Qy0VFMIV3OnKb/32f7LRBAnScqsuYQVqKW3AqtZhODDXcTcdTWJ0O4hJfxSz0SRa0Yrz3v3oXw7iH/+T34vnLz6zQbPm78Y6JRQnkrSa6twOMLjtQOVmOFj130Ij8kZlsIj6lqQRoBmC1mvOdJOTWE6XUV9U4rjdjQd37yijbZqtuBnP4qNnr0TeGY9MNOn12F9qx/EZPgfrmE1H2g7WBmoGLE+4lVhyvJtEaS8l+6bw+WBhdTu1eHjvYXzlva/HYec0bl4OYgm6giEW+gEjNg9Yv9ko0MjsdPJgxQwT4CuLBJ9DFQdocs4SIxbemuRwcXLhxyZppSAbhtS2pOE8mZzdCElKAP7B0MXZ2zthZkO71bQW2EpEmsubG/ktsI0Lgy8VM7blUoG8OK7FSCOppEp4JuZo1S2L76D1KS6Vz+xLCFqE1DWx3KzjzbffjV/4M78Sb7zzDq16zFagQGNtY/A6Qij+X1D4/wE4AFBpuSughAAAAABJRU5ErkJggg=="/>
          <p:cNvSpPr/>
          <p:nvPr/>
        </p:nvSpPr>
        <p:spPr>
          <a:xfrm>
            <a:off x="27679532" y="9154432"/>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98" name="Google Shape;98;p1" descr="data:image/png;base64,iVBORw0KGgoAAAANSUhEUgAAAK0AAADnCAYAAABsbNZJAAAAAXNSR0IArs4c6QAAIABJREFUeF50vfd3XOeR91kNNBo5kiARmCmKyrJsy2nsee1J7/vjzh+6Z887Z7wzsztjOUqyZFFZzAFEzrkBdDfQez7fqrp9yfFCByIJdN++93nqqfCtb1VVFhYW2pVKxbq7u+3s7MxOTk7s9PTU+Fm1WrXe3l6r1Wov/L7Vaun3fPFHV5e/n++uri69//j42BqNRnEtftfT06Nv3ttsNvW7drtt7bMzfTZfvD+vzd+5B/7Na3kNr89743dcl3/zc/7O/fI+rs998s37eE2+rnPdLmu3zU7PznR9fs77ucdcD67DtfO+dL/x7ffj98U31+D1+Sy+PrlOFWufte20dWqnp/76M95rp9Y2fya+8l61VtWqnr+8tvw9f2YV7r2zLn4PLWu3z6xiFWs1m3ZUr+ua+Uz6DO6zcaI/84vPPzs7tdNW0/b39211dd2WFpfs+dxz29rctsZJ05pNfs/3mZ2dctfISctqvVUbHh62a9eu2g9/+AO7cPGCnXD99pmvY7studo/OLTt7W3r7q7axYtTNjg0aGfWtq7KmdUqbVuef2Yf/+G3tr62bKNjozZ7+YrdfvMtGx4/Z4dHJ9ZsnVml3W2VJ08et12garr/ZrMRC9elD6xWfZH4ZrNOTjqCyDr7twttCgaLhMAiMLwnhZGN5zs3Rz8PgUuhTMFKQSkLZS5wCl1uZlloOWAp5Hx+Ch2vLQtFHrC2IfAuLBy+3Fw+g3vw+/JnyC+EIgWVrctDh/BLkONwlYWWv/PzVuvUziS0vPPsBaHNw8D9p8CmgOba8Tv+XjxPm233w8x1W6dNCSMHhOc/OT7uCG08k4SzOFx+YIrnbTXt8LAu4Vpf27CV5RXb3Niyvd19/fzkuGGtJtfXapp1taxWq9rQ0KBdv37N3v/R+3bx4gU7Oj7SgUq5abRaVq/XbWdnx7q6um1y8oINDIbQ2pn1ILTPn9pHf/jANtZXbGJiwmavXLFXXnvdhscmrH6CEmqbtbus8tVXX7QR2MHBAatWe3RKU8h8M13r8hoEtNmMk1xxjRgK4gVNkYuf19GGtX0REWb+zsMgYGg2dEwKOUKS37wvhSsPRlnTpECncLwsxFyH6/LFZ/GVn19cV5r9xWcx3VHnQCJgrRYalA1mTfxZpNG6XMujPfW83V16NwKUVqHQzKenLrRYFbQ1/1X8z1wjfl7BwoTlymdKIUXT6TXSFtwk32ymH7AGFia/Wy39jN9xPb/3zqHi/qUcurusFhbwNA768fGJ1Q+P7HD/0NbW1qVxV1fWbXd3T4LbpTXjgU+tp6fbBgb67caNa/bTn/1UQntYP7TWacstVCiq45MT29vb03ojlH39/W5lrG1VO7XFuSf24e9+Y1uba3bx4kUJ7dWbt2xodMxOmqfGo9tZl1W+/PLzNtplcHCwOBUdofWFYIFSg6XmKpvtFC7+TJOfglQ2yzr5JydauDTlgwMDuj7uRJpWriGzHpsjzRpmMbV+oYF9t7XtaO2ypuT9zTgk/Jyv/IzULixoWXOVD1w+A/fL/eSz5f3xqV2hwdkgTDL3l9YjZNGFE9cgnkvCrIubhDa/8me8390RP0zF/fE8uFUtd6uMDe8yHRzpvXBP5Bo1m9Zs8WdLr+sJS8hrMNvcj68aro+vW7XbXTEOpV+jZafNU9ve3rH5+UWbn5u3ubl529vbt2p3j7ksnlp3tcv6+nrt+vWr9tO/+alNT0/Z8fGRPl/PivtYreogo4F5LuSNz2SPuiptq1batoTQ/v4D295ct4tTF2328mW7evMVGxwdd6FF055VrPLo0YM2i1L2NdOvSpOUWpEbQLj4QkPyhRDy1dfXV/iz6Xumxiy7D+n78TuuOxBCe3R0VPiVWgqEJPzEl33Y7tLpTRPOInO//X191st3uAnN8GnTTQmVpsUquy5ljZ5ar+MeuEZKnzV9ZYSum8NQMQkJgpDXKVsBHaqzduH3pgZmMysV31QEVQcoNVhYp/SPESiug6XjWV15nPp7uQ4SlO4MgnnassbJiUwy12A9WB+em9+xvrgrhsCHi1eTxR3UEh3Vj/RM1q7IOhwdndjcs+f2yZ8/teWVFeupcj33g7lET63Hrl69bD/56Y9t9tKMrBDW6fjkSIejt9ZbxCd6brkqKLkzvb+vp2IrC8/t4z/+zrY21uzc+QmbvXTZbrz6mg2NjttRg2fmsFWsMjf3tAjE0oTLpERQlJqt49Oe6DQipLweYeNPhI+NSkEtByYZ4GjRSgEL/06h5TDw3tzs9Blz08pCVfbvUrtj9vk598WB4juDqbKG42dlYXz5+mVhKzR+BHJlX13vY7Or3foTLWL4vgpMu6yniiZCFWG6XZfK78yAM827grBOAOpaOIJGQh35p7gT/v7cI1ksrCAfkdo6XuPug8nKHO7vy0qglNJvlbY9xZLhD3tMwu+wpv0D/fp8fGE0Ov4n391dPdKyv/nNBzY397zQyro3uXFddvnKrP34Jz+yK1cvW7VKQN6yo6PD8G09NnLl2GWnERecctBRgt1mq0vz9ulHf7KtzXUbnxiT0N567Y3waRvWbLE23VZ59uyJNG054CmbyMKMhvOaARIfXhZaHpjrZECVwsSCcW1OML9nsRM54Of9/f1atEQa0lRmtF6YzgjYytF1EUWbaWP4yp/JTIfp5z3pFuTGpbkv329anHKwmMFkBntpRWSOEar2aSGobHben3zS8OX4ua7JGqJeENIww2gjtFIeaPngbZOPia/J37l3DnWiAHw2AolQEBGdnnVQEq7PurIf7dNTOzw80Gv91Ljg8xp9Pvd/ht/Zbb19vXLBfO/jxX58rLu7x2q1PrkIv/3gd/b06TMPTtv+HP51ZpcuzdpPfvoju3rtivX2EUOcWaPJfvue+3NyCMIZj0i+wv2cNW114bl9/tkntru9aWMT43bp8hV79fU3bWTinAKxs3bFatVeqzx9+rgQ2tys1AqpbV/QECHgCAWLyGLy+5fdi7xWCm1Zo/IAKWBoRgQiBTk3/WUzm9qR66VWSP+1jDikD132BXlvXj+RhQz8UqOXLUt5HVJIE5IqHyo0VfOsJfNHtI8GUXAGXNjlaErn9b5RCnSRW+CqUw4TaM2phINou9nwtZHQdnVLwLhXAhueo6+3Ty4BphttiYvgFsGhNj4FV8It4Zkd1+uCn9Cagrj02QiiHyKQB/xyhwpxBbhmR/ML5VDcWLHFxWX79NO/2PzzBWs2HErsHPBTm5mZsvff/6Fdu3bFBocGrLvKviKwDX3j9wtZifgRp1gukbWt++zUVhfn7Yu//Nl2d7Zs/Nw5u3TlijTt6LlJa7RwZbqtt6fPKo8fP/xvQpu+Xkbq/JuFy5ssQ2AZjcupDpyXP8vQE5uQgVA5eudnQg9e0rQpeA7FdcxamusMDFObloUj7z2v8dc0KwKMW5PauWxNyu97+RC/fCBY/taZBzqK8qVFCOwikELzKujxb/noJR/bXaWW+5jCrF1Y5KNi90Fc5MM2rHHSQUG4DxcAhdP6/AzuJJBd3RJ6fnZycizfVvsXbl8+r8x1zXHgjAz9Gf2o6VA1WnZwAAS2Y8vLK/b06XPb3Nh06Av3RAexree8cOG8vf3OW3bt6hWbmBizWq1bnw8e3d3tWDtKLq1XhqAEiQO1qq0vL8g92N7atMkLk8Jpr79628bPX7B2N/cJzl9D0z6ST8tp417Lmy63oeoBQEbzBAqYLT1o27R4bkI6yYnUvGny0qVIbcmfeSBSaMtRfWrONHN5nYziU2jLfm5Z2+YzsPD58zKUxgYitKnxEZI8APmedC0KTRIRf7otui4bG+5BjxbVEyyde0FQHZCXJowESfr1Lmj4uQ7NZSAnNIBAOdAARwvQ4CRb/PppIdC0aEvc2tSgCK00v7R3S9qbaJ7rlC1QTw8+ZlWaO310gH/kgANGAIbQ7uzuCa9dXlqxpaVV29nd1TX5vWthF9qxsRG7fuOahPbq1Us2NDjggVj71Ko94PxumVMB6jPbbav1dNtwX5+tLS/Yx3/8vYT24tSUzV65bFdu3rLxyQtWrfVZd0/Nql1VqywszhWYSwqVHOvwwSRwnN5qtyLbgDDD7+GfDsuk0JZ9wJdNqjyfBOBDcFOTZoCS79GGRlauLLQJwWV2LaG3NOPpj5cFN58rPzuht0bT/UJBZTWyYA5XeVRf0ng6zGg0j/ILVYS4COfsVnTOveQzCisFcpLgoSlPdA1ZHDRgo6Gl7O2t6edHR0B+DWsT0IX9VLKgla6UZ+nSH3TB4tonrnVLWUyCwFqPJ4RwFfh9/fBQ2a5UFhmDcGBkDRKaSmUkXNSzd2SywGoXF5bs6dM5aV2WA9eBzJjWtX1mfX01F9zrV+37733PJi+ct+Pjup2eNhUwppspBRIQovz07ooN9dVsdXHBPvrD72xne8umZ2Zs5vJlu3T9ho2dv2C1AfII5Aq6rLK8Mt/Oi+WGpxDy70zZ8pApIB2NiTlDQ7s9SUFJTSLhL6V38zUv/16APEKSqVaEgc0DUsKvC83iYHhE56VNcVMW6Uz/kCLSFrQVByU3x4XBgxcWlM8RThnBWx6c1LYpiKmF8zm0DoEsOD7rPq2eT5Ad9+R+6tFxXfehJEekNTkcgPKsXv3oSIItrRoRea5TYto64LFGrAkHrtFwn5HPyzgBbYym9VSwJ4x0bR3QDi7tcaGvs18XHzOSJS2shB9KDtSO3INVe/bsuTJlh/W6NU7c//UAj0QL+12xq1cu2U9/+hO7dHnWw1WtiVsLh9xOPQHCGrVbVq2YDfRU5dN+/Mc/2O7Ots1cuiT3YPrqVbkHvQTy3T2Si8rS8nMJbQpnefNYtHIGK31ZFqeTY+8qUoYKIGo1CRD4oAKHvwJBpZn3ExoZGfgNYHdKd7q5UdDAIpKBIlIOdKBIMGRKGOGRrxiZpfDxdH1OdUm7F5FRIdiY3U7mrezHJqpSFtI0/fkM5Uyep2c9GCLQ4TBmcMN6oDVBqNjADChfDlDzgJUthlCWvj6t7Ys+fssaLdKqnkjgvY5UeKDFeurghdVgPRFc/GSHCCvW3++YtqxEKofgQhB8eaKhZWTIdnb25NcuLCza0yfP5DZ0dzlK45ofbPjYLl6cVEB24+Z1ad5arcfvMZMezaZn7nCZ2i3rslOrVczWFhfsL598bPt7ezY7O2szIbRj5yetb2AIYZB7UVldW2znBmTAVMZKy4ST9DEVCISQcDrZLBaBn+OjsuD4jHwlZorwljFSnbIwK4kGpIuRG5aarezLpsCWYamyy5FuRmrHQgMHByKvqYDDjXkhx6lZ/1owVnY/8n7YCJ5bYD+aO7JIHAICISmAHggj+HJHgp7OCrPoGCiZJISFQCtT5q5EXEsjNGjO/r7+EpnHgXkCnIS73GrgJgR60YPmd74DQlsExpGVrB/WdViHhwYFOyJYqFwJv7Jk6TvjW2NR2lY/OrbdnV1p2y+++NLWVtek/TIhgtU6Pqrb6NiIvXb7Vbt584ZdvXbVhoYG7OSo48uyXiJmnUG8OrPG8aEdbG/JPXj66KGEeWZmxqYvXbapy1ds9Nx56+2Hp2CSq8rO7oaEtgw5lYWmbNJTuDIiV2DQ7VFqGUXIACmDFv4sBzr5eWzmy2nUsm+bwlP2tV8W1kQAyihBBn5/zawXEuoOjXDOFMh0ixLrLfvX5aRJcih0cBGu4GugwUhTyg2Q0FY9p9/lOHIL3zaIRErBYpblQ7olUYDZU5O1UcQfmgkXCTfC/VCCvRKuLr/aUYjkDbAWnqGsdNLYChRdI3Ldw4MDfS7X7ROTz9PcjQbaz/fFZBecUMR3q4Vyatrz5/P25z9/Ko2LQKciIOCCsNNb67Hx8TG7dvWqvfPu2zYxPibmGPf3Ir4Pb6HLNtZW7Ks7f7G1pQU+xIYGB+3izLRdnJmxCzOXbHh8wnr6+qVpEfbKweFOoWkR3DKdMAU2byqFL02k/9tPqNKYpeCqk5HKHLkvGF849xJymXuHiYQZysw7WE8AkeST9B0zOCs0HdpFLApToKhr4xNGIOkRfofFlNrVsfNMq+JWeC4/hbaDEHSCB3cz3Ky7AIZPJtjH3QslAgIvzaxUYaLBQE8xs575U0DlcE1E305/zE1FaDHLCCOgf3//gPxUvvQ6Mm5grcr/+zUQirR4mH1eJ1Bf2pYgEmHv0v2TdOC5e3tqEjInRLmfjAWUYVKcEYLroilBRsN+9fXXtjC/aPX6sdXrR7Ik7mIG16BSsdnZGVEVIdAAfSnwxLJY206O4aCQeKrYwvycffi739r60oKNDAzY+Ylxm5qZtsnpaTs3NW3D4+PW0zdgle5uWaDKYX1XPm3m1ZFk/l1OHvAwQ0NDTnCINGw5A5UQDI+V5rtW8zRq2TfzgM8Fs0y8caH1VCibjuGu9TqH17Ul5ilJIo5AJHHENTPYpKMYmZaUto9UaUFAARVIp0AmuOkBStASPTIPn1PUPQ6Qqxl3QdwcO3TlETCah3f1iLHWJ9+T1x4eHhaYpNymIu3tmS0gIGWlMOkhiKkkEs/Nw8e6c100bvqtedjbJXoov0OLIhRFRi0okUIl4nB5ehUfu2XdIDSBhws9ESeAfSDbxmF0SMwVl2t4TPT6+oYQhbXVDVuSn7tghweHVhUxyZM5FyYn7d3vvWuXL83aAL5zL8EugbWvPXsNgrMwN2d3/vyxbS4v2UC1286NjdrMpRm7MD1l4xcv2tD4uPUODllXT83O4B7gHqQZTvAX4cIU5eLzIKOjo0WQlQLuZtjz5C9rY9fAnahe/2CFQ9Omr/wC7vlSQFjGedP/TaTDBcdTiY49usZ2RMoDEN0WJz+CEz1nBG9sMBtDjl0HsGBbcYA9oEiNmFF2Zp8UcUdiAKF1C+Pkn7GxsWJjEVy+uU+n4UFEAWxvR1IFy9AM6mfHzQJqUkAXrDVROCPJIuQDi3gMB8SsV25DmaHlyYaubk9wSAjBXEV+cYvg+wwhJrDh4B0kjJjuXnJQytiu0sNBnIKmuLq2obTu119/I94tyip/PzoyYq+8clPkcFK8w8MD0q4Q310OWnbcaNjq0qLd++or21xaskqzYWPDg3blyiWbnJmykfPnbHB83PqHh627Rpav2yGvhFS4UDnHzYejeXlwNiSd+dTM7gt2+Le6kyB78B6EgagZd0DZlyonzSsXMruVC5PBn1/Dv8qfIw0YJlCBQsAzLpBOxihH/i5o+HvOJ9WdKVOVvNIQzoZjqGLai7HkQDv4Z1oc18CYYDJbAa2F5sVcKSJvnUoQz507V1gl1m5zc1PEebdSDh9xN2hePgvB4foS6nZb64W2THfFYStPXMjBardtb3fXFubn9Zrp2RkdFHBmX1/WId0iP9BKUpw4j7mTBDrWZ2P1sFIEY1m1kULH/ZfRI36PHLDOyIk4t0cn9uTJU/vwTx/Z4uKS3IwUeu59Ymxc5PDvvfeunTs3Zof1Pfm9Zbdwd3vb5h8/svXFRTvc2rLBvppdv3HVLkxftIHxMRsYG7X+kVElGM7OukkuPGvzoMkByGxFmmbXNp0ylBSMQuMVZruTZ0+XgGuJGnfqmpsH+v+rLMjTnJo3EYFyYFYOyMrBHn5a4qTJFeXPNOkOoEcFRfi5aCxlq4R1eoaMv3eHgHaSGHEY5Ht6nr8MS6V/zSZyDwjQyMiIvvkdQDybz/3qEB/C6D+zmtLXrml5ZoRGmjg0f65HgR37KZYLtbezYwvzCzqIYKFj+HyBVnSSBp5eRokkVpxkGtaxFVAZwSOH5+WyKtaE71Ri3AevgfjEs/jvMfFnoix++OGHCtDw1lgj+dYBgV69ckXsr4tTk3Z0dCBFgnVI/kPz5NjqOzu2sbRozx89sm47E6H84uy0DU240PYNj1i1NoAD6po2A4AMsFLoWBR+l1DXiynKF2ulPHfuwUxupPM+Pc2LwOYG8LoyWpF+cn5ebljZ5fhrmth91cAk4ZuGySlrcfmeWQ0RYH+HcuhBH5oI7SaqX9S8eVBGwOPEaCdxOw8gD1KuU2bY+DfCg/8PMx8B8ud0U89G7sH8ByONSJ7rav1rzrFQsiLQlnzmTK+fgq+i/QjSGg0Fq0Ojw4XC4fUiLskvD75sWKjkHXTW0WvaWrg3QcqXNSth2mXFkVaHw8U1PGiHL9u0paVl++brb21+fkEoAdbE2WpUTFRtembavve9d0SogURDpQPPC9yIhatVu2xiaNi2Vlfskz/+wQ739yS0M5dn7dyU+7Q9A4NW7e23arXPKmvrS849CP8n/dv0qVJoMxuW5jxNeDkw4+/uh3qywjFS9ylTM+bBSEFKjZ3p3yRDK5MWB0Z/x0SWyN8SHLkmXgWQmRylTgNVIFrXPYSPKF9cvye96vVrafr90HkuPIWmTC/UcxJ4hXBniYzoiAQupYJGNJLHAL0euUNgqfXoNeTtRaRPl4XV0XM640kQYKl4MREPCRSlMA0vCIXOJ2XSWytgM06cxxdkAR3VSMtVdrmK9VK2DiLNi9TI3Mfcq9zjdCPTxRA5/Lgha4LgAoE9n5tXfRnKKg/KuYlxe/XVW3bp8oydPz9hQ8ODTuixUzs6ObKBvprNTk7azvqa/em3H4gETnEkCMLM1cs2MjFhFQL7Wp/Vegessrm1WnAPUkBfflAeOG/0r7kPCEmiAf7exPc86k7Wfh6ODNxSYMua3aEiJ/BkVJu4aRFYRGWDhK/p6UldK8pZEmnwgJFgw7WXgi+gqni9E0KTJ5fmF7+2S9F98mHzPp34EoysyL5VIuApB6P8HQ3Dc7NeaNzx8XEdLDStTG7GAlFS40538B6Sh1uuFUOwI7vFM9QPDiRstV7X0Jke1SEVuQbY0CmHonB2BaEJyA3fPaoOxB4LC5G+rNCNEo8iFQyfk+l8l4e2NcRCY03OxE34y2d3bHFhUcWPkotGQ1jw9MxFURYR3gsXJgWzISbN06bVerpsbHDA9jY37JsvP7eN1WUlRsbPjdu1W6/YyLkJO8Wjr/YqyVDZ3lkP2NLN1Mv59zSFbnpPixqvpBqWTbFrLsIFh57EVIKPKf8yfMoSdc+vGdFuqbjQtX0nR+4atgRXRc0WwVLjxKPgssbXfXQHdKPf+X25+XMKoCMJgZ8HzqnDE6Y8+cFFGjjII665SyXvAP3k+qMwUG4EbkgLEsyRCvmIF65cuWLUw+Hjk4BAWHAFEseV0Md3Vm/JbcggLHnMRP9oOMUKlCw5LJiKw7FSuBQkNmrSxFyDg5j7J/K43CLcjU6habpt6Qrkv/OgJpqRSkSfq/UCX66JBfbnP3+ijBnURQW48ue7bGSEEvMr9t573xMyAARGtrDd1bZql1lftdvqezu28OyprS4v2tbWuvUP9tut16AmTtoZ6FC1ZtVav0Ne3Fz6k2W/MzVgoWleqm5NFMBRhEJhFziqSC+lcg6ZvyKKd1a+fDglA7JcvcOfVcBT6neQUFsuomeYCKA82uYAoH25Lw9IHNB3V8L7M4BeIGTivsINqOKvgm96aby/zjfBCdjuTri2yfvp1JdVIgiErYUkeFLAiw8plwa/xA985+23pWF4HoSZ3+HbopG5J3w81ocylIwNMpbIddbP8/5UzuOuAHBWFoa6X121oUR7Ancl4Mo98v30JIlXQET/iXRZgl3Hz7nXcsKpzH3QdZRVZA0rwm6/+/Y7VTjs7u4bqWJZOu6p2i289v33fxCchFHrG+jV+lcprKy0rXl8ZPs7W7ayOG8PH95TogKhvTg9Y70DQ9Zd67XTdsUqu3ubhab14MNPbtlkl/3OTCqkZskH7rwnm1Z0qlc7fFXHUjPaf1HTuklNdCFNPYvqdfZu2tFSeQ8OP3kSAPPoyQLI0m1PToTZzMpT/p2kE2mLHnxlEiCeoUuhdS3s5hSoKDFltxrOGpOFgGhTxV/t9ei/fWYH+wcFV3d3Z8eWlpetv6/X3nj9dbtw4YJMNtoHv4+SaggnrGWtr1d+u3xlATG+F27R/PDo/sRFqOrzuJb87Chg9APLM1JdPVAUdzqEF5UNWTZFzwUFll51m2uq+KHUdCWFtowbZ7CttVBiT1GL7e7sqX7s2bM5m3uGb7vj7mEkY8iMEZDduvWKzcxM2/DokFW6UVjUibWtjbt3Urflhef21Vd3JPCvvPKKTc/O2sjYhNX6+mkP4mncsm9ZFtgMyjKqLAdP5YAqBTxNdJac+GI59NLJlJE5oubIuZFFdimJHiIve3UrQYeEKUpAeAiqRLkPZ6Ph9+JDe2SPMADmK9MTdMeypldFQWhG+Wb4rcFuShfGBTKJ2y93qHH6ZBKERGns7VUx4PDQsO5zY2NDLCXSlGg/0pcI0bmJCb0GqIvPoHzGkRUEv6r0Jlk1MkpybdxGhe8ZQscaKbhCmCHns04NJRqAyrhvKYRuDkKno4/Yc8HwUlSvDB6oiKe9HeVxa/XXWH5lZKjsPsqNkRat2cDAoLrQrKys2b179+2jj/5sS4vLKl3XfbaaNjI6IlTg1q2b9tprt20CX7VNBu9M9MRKu2VnzWMVOH715R07OT4y4LKp6RmbOH/eBkgw9PR2hNYj/Q55JE3Uf8dlO91VytCPC7vzVPO9/u9k3QN1gAdDzvDgwM2eU+XSjKguChIIQU8IrmtA725zsL8vbQReKLqeOKZeQUF2C6FVRUKk9rX14Q+qH0GUxniauOqaIjY6nxXhAzhX0WFW2IaPLc5slBUpzVrrkc/K/XAAMfuQURAkDhFCy+EaHRn1BE2A78cnkYnLqme0bRwABDeSh+GHl4Q22GmFxmftAlNlPxJ1ERQYvjZCLKuT903Gs5f1DyJP8CnSZy0H4mWXIl3I/D2/Y40gZ4+MjKogYH//wL779p7927/9h+iLIgxRQXF6av39vXZ+ckLJhrffftumpi9apQonArfn1CpnTbPThm2uLdu97762+uG+XTh/3iYvXFAlwzBJFGrkcA8SVy1PdnHvAAAgAElEQVQLYf493YVyQJbmxh12LzFWFka+kgP25dOphzt1EB1GUZm7Keyx0Xihh5iwUkUKrkGz9xXBx872toT9/Lnz3mAkO6dEkSCCktzbJGTLeIUGFx0u3ASEjjSik7EHVDSY/AolGyiiLCoY5I0Hx8W5GipJEdqBD5xNOjC7Z4KnCMJWVpal/a5AsRsZ9aCJ6F81al6VkJUQCO3g8LD19vd6+VOY8rJ5Z134d9Z84eOmK8U6F+5XBK9c3uOFbMSRPrMHjNk8JZGZ8n4nxOUwZif49Jt2TnW9fqjnHxoaUW8Ddu7+/Yf2L//7X+3Bg4fWXXHoUi5iDwmKmk1PX7Q33njdLl+9bOMT49L6rcaRnTVPrKvdsL3tDVuYe2KHe7uqwIAldunyZRsdH1fJTWVre60gzGRAVb7B8qkqY7heX+Vm3/2ghLkiy5TsonjgRtObemAqVfce8FRyUMs+l7REFPZ5WYbjpwpgtrb0/snJ8zJJcv+iNDrJ1emepNuTvrpv9om0sHi/ZnZI3waryAf0VCbVwd4+SZpL+WBHTiQA4fPr/oHUCGLoLBO+IPX+wpqtoszVs2fPdIPXrl1z2EtC6+ltfUa2R8LM1nqsH23c1xfJBi84zLWSkkjoSlUOLe+1UGo8omcVCuSEofRFXw6wyUqx9oD7rnyiPCegLj4zM3UJdxZ7FsWZnjGD7A9/uNf6+gZsYHDY5p7O2a9//e/24P5DLx9S551oLFhp2/nz5wR9Xb1+VVgsGrjBdVonVu06tZPDPdtcW7LdzQ072NtVrRkcholz560CDSBx2hTU9Etzk/5a4sEjdTYxG00QNHjO29OGgPDpi/qJdvPv8IgHPh0mu2eFsv2PX0dZndapN1A7dbPXIqO0v6/fDQ+PyPR4cV1CWu5jeZaso6lSaFMz8Br8UDCvI7G83JdDCyC0aE0dwkibYn6T1N7p04BGP7UzMZ+qCnp4TxK5a9WqgrL558+lUQnCxkZHvbRbHIR6pxVU1JkhJLgF0kiwuiAdRf8t7h2tn51zxMsFwA8Xphx/KODUM3hQnX59xiayQDp0XkHAV6Zps1OQKyUvQ9J9RRbTOQf46iV8PIoge3v7bXz8nK2vbtgffv8ne/LoiR0dx+HS1ZymyuGlquHK1Ss2NTttgwP91moeq4Khv1axduvY6ntb4tc+eXBfyAPuxIWpKWtT2Ejlgi5Xal9Z9m3z5LIxGdxE0iW69UWNUVSQum9MNO/pU0X/Opnh24Z5IzNFoJUBAAucp11mMfpJIbRJqkZ4RcBRrZVrbPBQN/9R9BcmUgFNcHQx/1wbAXceKUV4VAx0CRxHWWWkLp+7F45EFCAe+SaJMV9xN4JDQeTPYax0eTCnwFJ4KcJVkakkqt/cWJe7QhDmfni/1uLgYF/BmtMioy1VQF5KTigg8/o49x2934MqQKIpilKpRxxqr7JN4UxNW8aAO/ubDfAC5YH/G/zj5BbwOeUkUgbdfujjsEWPNPp4yVVotaRtR0fGVZbz1Rff2NMnTwWDeZWEw3Os/dDwkNCDS1cu27Xr12x0bNjOINF0tW2gr6pmdKeNutokff35ZzqYr7/+uk1NT1kPfTKezz+Re8DpTwzVkwNOtshUICXSKVQpvEWrSvVobWuTDg/3tYgyv4qS6xJcfLHkCWgREEqogQj1C22Y0A7OTMqcvogX9A5rY7adeSRN0Pasj6pPERqyPNpAFwK+0PgSor4+/bsgYSeQD+4XmSfMsxNHuB5p15YYVUkakY/X50QX39S2iMneg8vrqVxo3XeHfCOLhPaMyljMNsK6tbWpQ8shUe8xfP0QVPZD6WIsSMkdUUaqryZ0gGvCGyAzBizH53Rq3Xx9We9sz9SxpN4PVzFI0DOVQQxrkyyuFNpOUsaDQcUMsfbyU2uePSQYk6vYVbX9vUN7/nxBmvbe3fu2tbXlPjXFAoH8wM9AaN9+9y27cHHSrH2qqty+WrfVwG4rbVtfWbKvvvjM6gd7Nj11QTj35PlzVnn67KE0bYLW/52Y4jTAcmamKJRDIZprVUWmx8e2v7er4AkzxkIIgoJJVJigaIQWWS0CoWwSl65Iuh+JaGT6MEH2hLaUxsSsR8vQ9L2kqaIDTjbIy/4KCdslykHgkFpWeGktcNNaTYLJgmdWB6HyJIILrbRkdBpUlB3WivulIsBrxNzdSR+RwyUNvLmlzSfF6UiK30e3+gM4JVQ+NT6cglxvI6qUbHSHIYg9PqQq1hthY/ZdyMJNCj4u+1W4farL6jRPwQp4z1zvo5brlM21y0hCBuzcn/NCPDnjPYwdDYLRB2FGmO0zoKuvlCnrHBpXhlx3ZnbG3vvBe3ZhalJsN/ofjI8O2SCE8Z4u293esIf376qLIljuufFRu379ilWezz1qd/qhcmJebAbhKVBql5w9pIApgHVXzfi13hsBQcBXQxsKsoo8fZZFK1MzNKQHRsDRJgQyCG0ZbcjFSeETFzfTpNkmSIcBk+J4JGbTN7TTLCMDhwwwM0Lm39nphGQZ76Fmn4V3U+1UTZ4VoeV55PP1eRKBr+QJd5V4vDyXc1o7GTf3c11LJXWR9+/v7knweS0a/QCNiZYu3b+QgChtL4P+8k3ll55ZOwTOD2MmCQJFyB5tATn5ejjDLAtNEwVJF4PP4WfZgSfdtvLaOkLhvGRIL3IDg83mVR5Up5zZ2tqG3f32ns0/n9chZc15n9ebtez8+Ul76523bGx81A4O9mxwoM9uXL9q5yfGDBi6cXRoWxurtra6bCtLCzY40Gtvv/m6VRbmn7RFwWPDo7dqOuxE7cpTqz9Up68UJ9OdajJ4Ts7Imn9SqmSljktth8RdbTW1oeSg2TzxMQHGwRlLQptOfwaCrv2ch8vv+HnydNHgmODMpCUwnhmb1KqpsROHlPkNPqh4n+oCGVBcWISs3PDS71ZkvnoKoc0khjRt8BpYIw53gvkc6tSyaC6RoscnpK1FMonnzrQufrIT1aP0u8T4IvFQWEGR2z0zB9vLNbxXAqgNUfjJEi4RLBxDl7ZVw7ksfPQasjzUuT48b+LdKaAd17A0hkAWhASQJ3VYZ9X2iWjfZft7B7bwfFF820ePHgvDdgvo6z88Qkea67I2+wd7NjE+at97522bmb4goT1rNezocE8Ce+/uN3IfvvfuW1ZZXnra5nQXgU2pU7ROZqmJrwPNfpJyEXAN1Kuq6FASLR4PfbPdZHjDCrJXaFo0Fouhxakf/Tem/gtpwhJHlfewwdlaRzxQtaHM8proTqhtKhUlRvOL1NwpFAgSWCqHsCy0vLe8WTK5WJNS4aHaKqlMJwKgiAA8aKG8JaiP3R2iCvfKbALWAPJM+tgcDL7RtEkv1OHlGTJQI1uWIwKSokkVbmTVXBi8V1YBHwZG68iC4s7iQLysUXkNB5V7Yy9Zl3RR0rTn+uFCOK8W/q8fFHi03PDg4JALZsv7gJGkIbX7l08/E30x94U15yAiuFg2ZkDMzkzbz372Y7t6ZVYkmrPThh3X921pYc6+/eYLpNjefP22VRYXmbmQVbV+AuTUR5TPomSyINu3++F2Ac6IMAMBgGKZXzY16qf00C2vKsXRB27K/rYHwis7efHEE1Pby6+T+fZAKktApIkDt8xgIRekDP+Ur1MWRq7Js+7u7urwZPVw+Vr5ufilHrc5lMZnp8+nFYjCxzy8ZVy1oAQ2TrSmfM7w0JDKcrgen58NpYtGz9HxpXieghQenXgCaeH5SeNybNDi6QunW8bvs7gzLWP6qHy2uBzR04x/696Gh3Vf/FxBV2CymVzi/QmPOcPMi1F5Pb8bGR6xrkq3HR91+tuuLK/aZ3fuiGtLGp7gW9dT7OHEJrjRsL9+/vOf2fWrV6RpEdImXISlOfv6S7gIx3br5jX6095tJ66J9JPhkDkky+X5n2JT0l1wgXUHXG1+IjDxaSZBCQTOikxXakRMZ1+/1xnJt+3uVkbKmVQxH6DMCiv1pEXAMuPD5/nBMgPVyI1IWIffZ1DHApd9tBTKhJFSm6TfXMYlZd6jj1nZpytnqFj4hPbSLy/MbZBe9FlYrGi4xvOfP39ez7O6uibtiMuQgaZH9x1ikfDWIHj7wakKaeD5cbsknKUBLJ116MxiSHJ83luuYVkwWQOUgzKWUcWQ1rJMkOrECGhnL/Xni9cM9PcXLe9BSbhX2t3THhTGG+1COahe+l+x7ugshJxdmp2xn/zkR2qrRDUDEFjFWra2smBff3XHjo8O7PLstFUePvyy7RauIh9LU0mi2C3r5N3kuaCo3ESBGDfco6wUC+al2A67JAfBu/U5zuq9pQDvIVf0yyyQh2cjMbMCy0ttMBMb5DO5BoGKkgLqhuIbLDwyu/wFdyI8g8K8KymhANG7JL6AR+cMhOjpmgkG+c6lUUccTm2msF8/lAXlUdisa15nSqX75BAihz+fRb74YV0QFzglvt/G+oaeT9RE8VPd6iQzTkQa4KIokcfGqytiMdjDX5+C1PFP4+AGvyBdqlzjXKdEarxvhfehcJTEW7AmPpyjrhxtcOK32s5zf0JIAoVBSTRb4iB4fzISM3BC6obGffjgoUrP4ZEgc2T/HA5ri7r4k5/82C5fnnXmV+XMql1ntrm+Yt9984XVD/ds6sI5q3z33SfB8nI/NWEbOfklqItFUy0VVD11oCaLVLPBoaHozOdJBd80fOGgvZXmeClQoUV6f1/4tl7Lj+CWT3wGUAltZSk2C03BoEB6hLfH6YfK5avq11OPacLKAZkoeKWAr9AkuDAZfEXQh/QQXGgeQAzR0OdRBSBWmPMHJNhBCiqojWo5H0ShaEmUETimcW1tTYShmzdv2tDwsMylZ5nwkb2HrOKENr0Roh2SSEZO8HG4CHabZ8tQNKJkBmnGo/h4fxw2rsmhzzV2S+nYcX9vB79Wo2bcsR7K4QcVfOogCiLzjJ80dMCVWKG+rG0Tb9kJ8un7IqjLy8s6qCQemEf27bffqWoXoebCrAHrygG4evWq/e0vfm6XL81Ys0FACb7fsu3NNXv04DsFZecnRq3y5Rd/1CNws5z0dPYVWAXemd1ekt2U01WAiOh8kn5eLhYLnhF7+mXpA6fDj+B5yvRFX6xstjNlWM5I8b781vCLCgGdC23h1sT8M4dWnJCd2si7p7gWFBJxHLn3UhdGpZmj3XpG1C/2JPPgShCTOrI4QVyk9WL0VEyhieEhPCfByrOnzyQAb731lsYOdXVVJUw7O1tyzdQMhKLEcLXQyiQqPL3aLRxUNWdKXnDg3fo5o8wTL1xDvBDhrn16Vn7nFES3aCrrZ6wAg1rMfVhvpQ8Pocf6BvoFv3nDkqjxC34Fz41A4ocO9PVbVZbJrSWHj/sDJeLfNKwjvqGD92YILYkHeiawJyi9PjXB67UbN67bL37xNwrIjo+ANLHSDeG1888eWf1g1/p6q1b57NMPRCCQDxg3hxC+ALtghlkwtYzM4Xh+4kXvi7y0t1DvDBlJDZO+mmdUjot0KBqH054QVDr7GSAIQgl2UpnymL6X/ExF2TlQo9PfoAiASmZbix++n9ySk6Yd1490z2ouHCB8J8iMspyo+kVwhX5EgkEBmfojRE2V+K1U9iJEjVKa2v09eiDc/e6e/v7DH/7Qbly/YSNj4xL+tdUV29vbDW3rQuf0QngEzongEBLgALNhcZz048+eQol7wXsFj0W7/GxnjwIBR08ERunxaAXK+7l+1pR1gdfLJQkWWnSWRONj7ldWVmRtRoeHpa1BJrBOPAMa1As76ZboxZhMx1lZWbV7dx9I05LqZZ3Q5hwc2F5Ynx/96H2bnrpojcaxNSmlahzZ/u6mbawuSniPDvas8umf/6voMJN+SVlgBWpH07OcAiitXFR+luZOBccgFy2Dm8ReOeWYeoRCacsA81O7ZqCVgROL7K/r0OqSYd8hK+fMLYeeylEuf890ZF47SSTSsuDJhzmG04OPJEm/zIoiSuYz0fIdzJgOKX4IpQml9YGAnKzums+hL66Ha0CGCC1HLv3WKzCdbui9NBLe29uxwzqDPegek8QfR3YQXJ6H3ll8DjGBPrOaZBbwblyg0rA/pb0p6XGoDfOOJkRopVkjU5nrxNoQJAJFIa3Z8V1uVgSHrAGWb31jXenjAZV1e5dvBE3QV/CdiV3gWsACQtCXllbs7nf3VWq+s7MrnxcNPTjYb1NTU3br1Vfthz+g99ek1oD6v5P6gTTswd6mba2vqhSn8pdPflMUdyWkk865QGj5cTle6MW6+CwQTAjMg4BOz62M4jNNyoMV6Unl1JODG31dI+2YkW36XomP8vMywSYPTnYRzPflocpgI12UvJ8i+Gg0lZl7uRqV12UUnXAWJjtdm47gO5uNzUVbiLx95ilYIubjI/eL081aXV21Lz7/wrY2tyT8165ft/ff/7HNzl6SkNbrB7a2vqo/NcWwSpMUz9SRJHB+B437vLuiiD1wIYQFe18xLFkedh3CEyAxb5ZSLoJURpCqklJvthRaBboq2/cYpMCMM6EUwaa06NGJzH/96FCfnRN3SJIgOxCFoCzyDARgX3zxlT19MmdbW9u2D2nopG79A31K6b722uvStFMXL9oJAotVqO8rM3Z6cmQbq0v26P5dq3xx5/cvCG0GL06Fq+iklFOo6RtKo6nILiiASf0KJk/6tGWc1aPRjI697Nmdf/ef89CUYanM7uQ9pNC6NXDtmpYh3ZQU2gzI+DM1cGpjr41qKtLlObNHFb5xWWiTo4uVyOClgJdiHBKHJtcptTXDNRBazx56rLCxsanCP6AfYJ8LFy7az/7mF/baa6/Z5OQ5ZZfm5+dkYhFi2mAmftxmgHLUqDlPwWGvnj76HnTm+CalMN2uJNPgFeU6pWZVGVP44vlstGfKWjX+LA5viSKp19a8K/fxwZEd0bMMCyHOtJfyE1TiliC0Q0PDNjAwpJoxmno8fvxUfITdvR1rNo9sZHTYbty8aa/evi1fnzahVH8c1w/Vu/a0eYzfZeurS3b3my+t8t03HxfD73JDeagC6lDUGG00s69AwEvqD9Ad+X5N4XPBy8EX6YeyWA6Z+PQ/skssujI4Rx4IlXHADAITa03hS6HMBS7y30Xbzs4U8NRuuellbZsQmCoTXhhh5AQfnr8D+XiastzZPO81S9AFT8HzLFUakHtH89EGUxBid7ftg1fOL9jTp0/t8ePH1lPrte+9+5698+679vbbb6qu6+lT0p3b1gXko/S6uy2thteTqXK3x4f7wXvgATTGsxSHpMXxfrWki0EUvCq5sDK4cmr64fM1EPJMl0NVpBwInzbdIdwFehSo0DF7jfFebkCd2vkM/xwFhjHZE0isv3/QhgaH7fDwSCndJ4+fiiBO8Fntrdj0zJS98867duPGDbtw8aLuZ3try47qB9Y+a1q71dA3/RDuf/eNVR49uOMsr5emgafgZM18WUMliC7hgU8aHWB8dkLmwIlSg14X5S1OHvH+pZgqaGpHh0w/QUi8n2oZR0wfO8kiKbT86ZvkFEo2Q9BPtD9KsF1Emt5OB/J8Tj6jTqvLZJ9B4tbAjmgQJ5+7Q3WE3a9BG6dnwlOTZgjDKWfTKoOovrvR+hMM+vTMDg/qElo0LQEJUTMC+9GHH6kY8fZrb9h73/++/c3f/NRGR4Ztbu6p7exsOgIQfq3WXpNpvLQd1wCBlwUh6CJYi7o7nllCHnVuShY1/Z7K2UvN9iKp02x6AzqVG4G51qx52nKyfcUDKrBihESZr0gTK0ZQDS5zwFSVGJN0YmZYWCax8HpBQAa0NnRWpGHdl59/KRrr1OwFdVS8cuWq+LITE+OC2Ciroqu4aWL6sZ3UD21tedEe4x7Mz33b5gET3E8/sqzlREX8K0KdrgIPrS6AQWhJtlFCK/zccUZ3JSSMVW86waJynexc4vXTOY7TKYYFUSQCrYIII6gpSsijEbC7GG4+OXA5XTtdhqQsKtkQPNRsgZkaivdrgmF0meHzBJTHEDk0kOA2gqBof8/PGseeFuZ6pDMJYIn2xVWFbxoFhg/uP7D//S//Ih/v+s1bEtq/+7v/oTlc6+uMPNqyw/q+V3sEiuCBoSMCGugR32LgKWEz4I2RS0P3sBqrK6u6DqPtverBsV00IdgtJBY+g8JEvwYQXMO2qMXr6rLJ8+fV0bG85jo8tfDfSddGlYOCW/BV8PJojJ2BNKLtTUaOVYJEUw+ehVm65yfP297+rvD7q9cuq/TJ2/07d7e+v2fb6+u2vDBvTx896AhtQY4OSEgHM74USEWDt7ImdDei01+Vlye4nea4HIiUmUJlwgZuQgpn+XNdALPRb7DKSq5A4qTqeRodbMTzDH6nsjux0cmNwLxyMH0onHcGTFpe4VcTgESZO5qL58xcfPJzPUPW6VPAoSZC3trclJBSUlKr1gSrkbNRU44w4Q8p/PuXf7HFpWWbmrlk77zzjv39P/xKufeTRl2Mp+3tTVkDEg0abS/CDC5IQFkKY73SmEBZVEO5EglFZvPjdT0jJS1YD0pXeF6gPgIhonjgP4Qa4UTInEe8rQ84N3FOmLBiCfGHPRuHkmJN93d3RWovcO+TzIBmIqnf8WRaojbdfaOT+N2797XVoCisIxaGZMprr99Svy8pA02LPLOjg0PbWluzhbln9uDuN1Z5/PDzYuZCRscZTIiU8lLmpEwOFpuy1NwtNXb6qGiGsuZOokXm9xEGZyR5Jit96bLPmjhwHpZywMZKedtNLzJU9UXMMXATHvNpY/CGuxUdiEhVEKXWmhkIutC7n0eww31lXVSHyujFh0ny5p6JotlsPmdsdExCC26rLFHbAX56eT15/MQ+/vhj8U2Hhkbt1duv2i9/+bf26u1XbGio3xqtE1tdX5XwcjBF2lYXGsdriSM8Xe6TgPg89/EkxW5lwk1QQkE00JMIrKkAaetes0V+Bqlcf2BoUM+LxeBPpelj1gEfIb8X1CIEeXd7xyfOIAstp41ySj2x4VPNEVr1sEBJFPj1qbJi6+vrtr6+pufl2d96+w11V4R41UcTFPDps1M7Oti3508e26cff2iVe0Ua1wFyThpf5TGcSYRAnb8otCWeQcxryFoqdUAJrZaCi3Yt466ujTstlZzb0Cmoc7fAhblgn4V7kZo5EYQyWqEsVlYJl4ryyoQWmbtoC+QzZr1bovLoMPKTKFPqfK2skzBUx2WLhh8x/ihZYwjS4MCgXAINh4vmHwjsytKyfLpvv/1WxOienj67dOmSff8H79nt27fs8uUZ6+mthotwKGETzqsOiQQ13jvBC0QzZeycZNAYHWrh6t7AzwlDLR8MYm0N4UDgifizNEi8ErHpqmLgqUpZw/LgETv/VdoUrkFoYw4zphvhpmu6swIdo3YIsWNZiB1obc/h7e1hrIGPf2Ie2TffkNadt/3DPTt3bty+//3vqVkdn4U7M6R17Fb3mcW5Z/bnj/5kla+//FMRiCkXHR2pk9mPYCG0QDqY3rL5d1OeAzc8K8PDsnA5o0HpzeyE+NK0c/dvO+3vpTFK/aTSVcjBx97448W+Y4k/ci33qTpdALOsO4U+8/OFi4PmDf6r3IfgGdD6PbW9KJEVHyV/dOIcAZ65T1CgR/Z52BXIBVqQZOiiIw1+4uaWzc/NKxC7d++etHK16m1B0S50X3n9jdfsAqQQJuJEtE5QxkbzrJ767sxcY02wMnomadwYuBLDQcTCC3cIPjO0SJ7u8GBfQicYTOlZ6rs8C6bWpQRpcZiTEMRByY7wSURS6plm1AVl80g+PUFdVn7w3MzT7av12fXr11VCtLy4LH7t4qJnApknNntp2n784x/JPdjd29ahIU1Mh8VaV5dtra/Zt19/2RHaFzapVAAoraUoPHLdEaEnfOJC5ILETSK0fPFwLESZg1DGYRMzdJTINQZf5aAr4RnXwNnv1sH6hME8M+Zp53Q3MMVeBt4ZfKGBb2ENhM8GqcSZ/84Z8AJENu5FoeXz0LASXAmtSSMlFqrDrmnqHGpmhTmGrUOoYkdvH88MLggkTx4/1owCArEu65b2GhsbtctXLtlbb76uPylB4UAfHO67Riz6KsQ41CAGId0i7bA+MeFb5S5RoYvJx3TjIqB0nHzetvrhgTcjCaZctqnSfsVIVc1qELfBNSj3o2ANCxquoXzd4Dl4mt/r1TisBHo8L0gAARjB6Suv3NJ6fPP1Nzb/fNF2d/alaEBiLl+ZtR//+H1p3M2tDV0LbdtP+ryvz44OD+z5syfuHiQKUPZpPRft6cccWem0vM4kHBdIL1/O8pQM6FL4nIPrmiAPQKcNum+yym6ixxTECU1UKWYfdNhZWTHhTYodjUjNK5cOYRaHtTSyyAvk3SZIPh2DltaV5qRlZstrs0RG9rn22fMruaWA5fhj4k50Vdz8R9l4Zvy8GtiZcpwAVctSmREohWh69bpKqz/66EORolvNM1kxIujZ2WnNlb1y9bJgoN6+mu3tU0vmjU68ksG1KYedNRhg6gs1d+qs4+OoxCUBilJQGn151dLTfU1PuZ6oMZwCV1hjanLsHdp5NxCaK4KsmqbJCRMe+/VzNHGSabLKmo9mr/GXqXwAmdjc2ND16Ag0Pj5ho6NjSrJ8Ei1Bj+pAo8Q0ZtOzU/b9995V66QjaXAv36HQcWxkRK2Tdrc2Oz5tnszcpMzxJyYpXLQEeyXVryy0CE1R6lEQuF3IX040kAvnYZkZiyAoA6ckBJRDT1gg8Olbd9wGD5DK9f8vCG7U8DuvwXkRbLcgovA3hKc2qWOr2+HhnjSOB1R+KDNF6NWvAe7HKE+Z1MzRR7BTzrxJw/K/SLke7pMp8mfTgW+d2vPnzxWIPXrwyLY3qZvqsZnpaZuenrKp6QvStK+8csMGhwadUqguMN6pEd9VGGmXxwfDI8O6H3xOuU8qq/FgjM+UJVOhoVMHcypPtuEnPSw3qiAucUBcaKC+LSsAACAASURBVFWqrknrzh/m550ALymLXh2czD4OA/wDGvHRrIRnByufPD8pWA2hh4Pwpz99aM+ezlnjxGmcuAdTUxfs+99/V4OgBS9GyRKTfSDm1ASTnljlm68+dF2UTS5K5JQXzHlMreF1GeVnliW1XEb2vljuqyYvIQU3N9DLbRDKQ58dFjRIRacqv+6VsONuZMTe8evct9NiRf0XB0qnHKphzOnyIC5mQWTrJPpsRfAHDkjWRWaSQxmTEHk+TQkPkjPXzrb1SH4250iXRDh0KXOYyQ5VbhzBBfAZtHIzTmA7QRy5a/e+uysCCdkumlbAbsJNmL00I0SBv3ujOp+imHPLuDGSC0mXlM+dmHNYiRxmJzgvhgxmeQ4CgavDejmRHhjLkysKtHNYnlyQ6OMb1ROqAHZjJO2s5+ry5yLYI5un7+0dCTzQHwHpyUlTAs+/19c37cMPP7I5LE3DGwseHR/a1NSk/eSnP7KpqYuySOIa07Yqigh6VSXdY5WvvvhjEYhlBqosfCmAEo5QQekiuFvR4aqmm9BJCET/pkgKILDJusqoFqHlFCeN0ZlhLricQE4t78vfe3WBb5hckFKQxyZkvVW6J86R8HljedgyMCS9CSlDJSscMnVPdFK6UBDz9kmsge47MnFo5awmEIwWWGkGg6qpixJ6zKgyTv392lxcBBp1UFZ97+49++yTz5TenZqaVjqTioarVy8rFz86OhJ9aZ1fi4tCRoqv3j7GgzKDwNEelSyVmp6A2Upp0AJAaEq4BZTuB2ivhEsMn3akh7jEzbWjOp26OL+eD+9WAz94D0wsippAMGUam+AO0D2HPWMfcQdwD8gEYimA0Og6c+fOHVuYX7Jmw7nL1H/RtOOHP3jPJi9MSlgRWjKRIgmhiFT6XnOhTSEtC+sLuewgNicrPTVrJheyIoDNTSjIU6+dbFZmVNJ/zvcew5kMTVtO23LC2XDSiQhAlns41hqzBKLnQFbjlg9TeAIS1sItCFw4rYqaCqv9fdRvhRvBQURzEMG7sLnQ6rN1qDyST/qi+pBBS9QkRL9eHhLuXYIhC+Y+HyYffJIOLJ//5XNbXV7VM+HHvv+jH9rt127b9DSN2fpf6JmFm0BgxqFinYG/gIRYq2MEMTqZZ7El69khOxGs0cuWjJX379U9xsTIDr8kJlPKpfNvBWYxR4J9gLTt5H+PSVgrnhsFs7W9JQHrDAE8Viv7ZjPLpqhmWLEHDx6oPu7k2CFOehZDGtLk8tHRqLtjyJ/HO4I8xZdoWeXbrz+S/kyNmn/P6D59MbGxIsJPgchasEQSeHA2s8N17UzhyNfw3ozydaqDZJEAd36+a+KzaKLsXNYMzjKgU4eT0sxXn9Pgfqw3Yo5q1BhVmuOZ0CDcq2YOHHmL9fx8tRGLTB9JBgU63R7olFPBqt2Kbi+qeBV6Qsm081SzbCmxYe45n50NwO1ZXlq2h3cf2NzTZ+oYzljOv//Hv7c33nhDm46AFCOlSHCoVJvhcT4YeaB/QBE50XxDU919nkRCh2rWTK1X8IQpYSEiB6zPBnuqDQvSeJkqmogNbpIm1QTRnWQBcCbfPBP8AQ6hOqAzS6LR0IGanJyU4FHISDCKjwwPg9b2K8srOrQ0p8ts3sAgJVgDguSwChwWuMietXQLjUtDHFJ5cO8vL2jaFMiy1mUlhBQE5iqfrZiF0Gmg1tE8XuQm37BU6ZC+cyYRFMRBEhKs0kEJeC/QivMEfOAb71H1ZqRCHU5y/q6PfIoMFmYuzDvvA8LitZ6ciMYi0a8Vt+Bwb09wkDfJKGPGzvQaHRvTfYDROj+DQKxDRfS2nh58aYpPTNl52bLks5ehQmqntje27MG9+/bHP/1RgvhP//RPdvv27WKCYlZJIDz14yM10EuaJKgDmTfchAwgEz1Id0rVDcKPaZ9EWXfMkFAZkpcLeZuk6MweTDApFpFuvBMQa8c10f4ILIeK5wZjpRU/gRfvGZ/w4X/0PyDj9ejRIxHXaVICXfPu3Xu2sb4pV4NrXLl61SboKNNTlSWACE/j7INDekHg0zqRHhiRYJNONJUnj74ofNrUBoVpDRgpTV3W9advmBuAYBS8zwD/O9wCRwbSpcjgxc0tC+FMLa/w9BPFa1icdDUQXBFPAK2FhzpKoQBFroVT9tKXlnmHyBE9E7hvr53yadyCqKq0CXWhBZoqIK8gwKSrQ+BAwIFppgMM2g4RVVlKTI1Jal9q0nSBMvjMA57rlWgDD9Q8bsi3/fWvfy1t/vOf/9xeffXVooDTp3ZbkdhAk2eBIvDg+Ni4NC7X9Eg/WgcGvq6GcgSSGpjnBBRILepLwTgrDr0KWKNvcDSj07VYx2j212p5kWfOl0BwWWcqLmjXj+Xg0OGP8jtKglRedPeeBG96elba8+nTOQXLwF+4QEB84+M0m4YWeqCyI8jyq6vrSr7s7R4I48W9EE5+dGiVZ0++KkjgZRSg4wIE+Tii9LLG6GxCBwopl8Mo/XdCL1MvpkPYkqfqmTUmcHe6/XGaE+fltQgopxZddnBAmQ4dTEhDVqLLDL1PvSsivE02LjVcHrCOdu8UHnpgAokZ4khdtL8kUgOFqSgwYDWgOQKOzLbVj+vSTvK/KeWOxAIbxVfRHiggpCw2zAA0e0woXWwe2Dx++Nj+4z/+Q7gmWvbWrVt2/cYNG5ugCTNcVfexXdN3fEg+e3x0XMFNUSAqaM4VAK4a2TZ6EXhmztldbDwZMWG16sXmyRovBPUJP97qCbphzKB4YVKRp4eZibCxsaZ1xCKJdINSUea0JcFDaPn71StXbXh4VMKHFp6dmVXDksEhMovAm2h1D+aWlpbswYNH9nxuQdfY3tq1/X1QJIf+Ko/uf/bfIK88teWgSUFYBBSJ1wr+UqPkGPYWzZI9YPHeX76AzFVwWCs1ZTFZ8Sw0JZBLlKpk/zBOteO5XTIVSg/2uylUJ238TLXFZyCya2D/md+TjHakhrPITy6CGo3QLKptTb3eK06VeIgZW/yeTc/GdtLuaGYNXI7ZZAh/mEyEg/s8EO/WfU5BSAoi0HKdfgae/Ii0abuiZMN//ddvVEM2OXnBbr7yir333ns2NT2tCgavrXO8lvw+AommFJTWRwfzAe+bC2c3a9SOjhT8EdRA9dOERHW2pD7sUFG5rhdtA3TiYu6bmGKygN4aXxPgVR4eKftM0DDTtl5XASNtOEm4ICTsN4HZ2joTyp+qRuz69RvSrrDWJybO2Ss3X9GgEMjuasIdlbzc1+LioiocwHGBx0Ae0NbIEwmXytef/d77HpQc7aTjpe+apludqGEZBZYr3kGWmpNp0QS/nEulCVOdr5zjFdW7CK0X4qFto8FdZFSUTs0my6VuiUoiCJZhZoH3vc1Saw2+yE43RZNhF1rlh7zFX4y+9EoDmcBSKbiEudRBu4xmsCZqylynFirHNzkRmlTj4PCg3uuugI+vEyifDaWxVJHo4F7kykQCZu7ZnP3ud3+whYUl66312/UbN+0Xv/iF3bx53Vu7N49tY3NNgzO8rWp0KlSwQiVxn4Y6F4LbaCowYm/Ugoo6MzUQ9Fm0uAXuJhDcYK08LkjroQOviUHO5cgqa7k7ofUP6gdCTMZGxmX9hO50d6pWsDgIGy4CNEYqj/mT3gd0cX/rrbft4hRVCl40gNvDAYBYs7y4aHfv3lWgCuwlYa0xTHrARrG83975Q1vZjPD/MgDKDRW1Lb6VCeqHKAw7Prjw0eMK3ioCUviapVLy1NyK9Itxn94Ymag3IajUjokgZCIjAzPemwfI/brOEGZ1pM4ZtdHnK10DBWokPNQlJzqHUx4TlQ/et6AzbT3hn0JLF8Pg3H1J0pDQFPU1cNJ4djaEAa1WnLGuMmnBQxBkU/SXUF5WJTgff/SJPX06b0dHDbt86Yr96le/stdfv60u2e120za31uzgcK8YAyC4qXVm+wdH1tXdI+3lJCV3Zdh8NXmLVvxkqHlOb0JCdgsIjL4Pjg5oUmVwPzwgDRQlmpJw4gnIfOJkXb49pKHpqUs2NDgUWU/a4ePGROPrmJqDtSTgYh+oj6N/Fy7QOTRtBRfySGwxAlPQAkptFqnY3d7xXmW4lT01ISWMAag8f/RFMSgk06EJdyHIGT36SEvvPOJRvee5OW1KG4bQ5qlM4DrTwh79ez2Ss4gCfyvgJo/eM1DL5hN8PiaaEmMOVDK0uFcJsCJitLUPc/P2mZ3hIqKYxn+CoTRiKcnl3cZsW1WLxIFyGKvTyqjMavND5CZS2q5Flsq76vhsLx9ip5Qw5rXE982JNz7myQNC92DagoCoUn348KmtLK+rb+svf/lLe/311+zc+TH1y2o06VdwKMiLz6aCFRtSP2qKiojA4ia4W2LujgQXwTnHUbvV8EyYBFOWx8k26hzEOkZLJkj/6hERlSDVWlUmf3Xde4/hEqAxz5+7KC1L7EJPBW844nPeIAJxXwSz1H6xVvPz8wrEeC8Hqn12Yvt7O+qFQAMQ+jAgWKr0FdeDzolHdrhflyt0+coVq6zM321zoxnAZFYlGUxqAhHthBCol1GC7Ors2tTZWj5J0Vlb8n/DN+poUMjfrmkzMZFBYH6u1zh5SYii0slJCW1Z+3mbJkqh8TG9m7WENgS3aMkfsJSDU+yDJz5EcGHrYyZDatgkwPBZSdFMoZZAq+dWtH5q+AHhtQjrwCB9A7xlETV/3hEwObX49oDkmXFiftaZaHv37z+2+/cf6ZvN+dnPfqYBcWSJhocpT69opCopUtZ2eIQGflU7pq+CXBRvneSN6TylrUrbGJOFry5yUmhaT4i44CIgVF34yFEsgfOR+Vb5Oq5FlzeSRmjZG/ouaI7EwLDWT6Ry0Iizlu6DADq/0bR0kkFYs+eBw57UqR3a9taGMoQkIYDwgPI0y5ceaUcQ5/dtc31TBZK3b79mleWy0Ibweq7am54VGi3ofCl4HQ2alMIXU7YSoCw0DOF17NeJ3x2cNzVXpz9ABkAsjkjGjcYLXb6d0+Dj4c9ilL2CLioYUmgBxCNN6QIXZSjRFUe0yfaZ1RueFoV6me5HuiP8nI3iOuX0Mevj8Bx9E3CfHNhHWIeHsxskbDAPHOVPam09IM0DqwCwfWb7u/vild69+9A+/eQzA16iBIcRmzC/zp3Hb+wXqWR3d1v3S4oXV6ARLZ9cI3pTZ06MTL5SzIEjx5ojWPpc54wFdbIliLBoLhhJGTUJqZHgOBMqchjdaeg+Q3qWg6K+ZaxF80SHdmx8TCOXMOOZgEg3jV4QcGhhee0fOIJBU7ntrU1ZG+50ZmZW1QrOOyCbhibe18EeG4Uk/gOr3P/uk3ZilykMaAm5CDEZ3AXXtaJDV16zhAB2Oqh0TGoZp3SMtq0as6zUTTckH0agvHxgX3j8Q0FIbZOmJdOCFsjcv1jy2ECEkgRFjIZSvb2aQHv2TkFYCKzPCEB7RIElw5dPW3YANRGOQQitKmflBnnTY1KTPA/EEED87JMLSkEXc1yEpkZ1ghhUNUoTf/PoxKuMc7Q9B8otUGd+FwWBSoTUj21n58Du3X1ov/3g9xqGfOPGTU02vMrYoumLNjExagyz9LZDpoAEH7pFfVxMRReKE2NTi35rqpDObByHusMlVvFajlqKfsLJ0/BsohPEcR12qAVTu/2qXKBOt8xwK+gqMzQgssuFixdkGcHaPXHkVpO+B0uLS0rfbm5tazTAztaO+LZ8c+3pqWlHjIKVhyVgD5aXllS+c/vV21b5zX/+X202A8gGrcCLhQqUCDIKJsH52n4DcozVlxaTRQTfGTyReGSmXLNND6ZGzR2O6Z3l1bcyY6X2nmG7lcXiFKd/C8qgKFfVBdGOPabx4JL63AzHIQkQZOICaxQHouik2COHns9Ve1GaCqN5OFRZngNVLzBaDijAOZ+LsKowUGyos+gBxsA6IDhnOQHz0XgNEokjI2gg5n15BE7ww/14soMoHsI42hcf/0yuwb//+3+qJebFi1N2+fJlu3nzhqiKMKDwbSGjIFBE0kIraFZXmgKfvSfck+/wLqQgAqrKaTbyxQNSA23ISgYvnaGRipO/sTZwQNgP/FPIOkUDaJWwV72bzIg3ix4dG1FZD7VkqoSIzCgVDM+fz0vbrq2v2+rKhq0sb9oeRHD6etEpfnBAjfl47umLF21keEhZsPsP7ilAU4PE//x//s+20pUxmK3IrMgpz9IWT5MKxgEe6UqhpVjP+5pmhxYJbQiXuwHeTA1Ny+ZnS065H2oKnP6vf1ZRIp3D8KKNu6o5hRlm2tbnmuEygmWiNdQaiLLr6DWWkFVaDBXb1ei76uC3OLUITsB9Sn2qjaZXQnCgVBGrKTol8k/Lic5syMDgiPw+BJwEBf2rOHRqWML1lcHC9Hr3lUwrF02Otc7CN4Qe/Oa/fmfPnj3XIURw3U24Lp5tby9C6+RokeA1w6tj6pPLWxQ7Zs1Y0EqT86GgOMYN9FQhdEcb/0hIAONhQQiMtre2VT6PKOCvo0FBDbAyzlnwqeccag6SB4Swzzjg0XBZhH4TDIeWpWIDKGx1dcuWFrdtc2NHFgTyFNaI3gdMdLxx/ZpduTyrTjsbG+uqJXvy5DEsrz+Ie1AmzChwCEqf/NDQZDq7UdHKjUrDqEV9R9Omr+qEEc9CiYMaJy6b+ypQKGiDgadGVC8sVlCY8xrSt0pOAcKCCfF7iMmDpQDDBT+OQFG16lrOq1md08BnAN+kzypeQzxjohRReVPM6dWkyahu5b6GR8YVtXuPhOAu5Ixg+diucbE4jrj4f7m+IqhrenOPra1s2FdffafZsk+fPlNu/le/+qXmyIIiUCGc/GKPLXAHgPNcpWbQlc2sWWNn22FtXGlkxlGcXPrX9no6e3dnR79XLSCHutGUOSdAYp0YqjyBFsWXVd1cZy6FLFkUd6riAxacBma7VVTrUL2H5tsNHQLcvu3tQ1tbO7S5OXBZbxcF94C1IVFBc+V3333Lbt9+xa5cmbW1tVX7t//713SY+awDeUXE3yGjJOu/NGAiHH7XJm07PoHW55xStYYMQrn8N/laMWwtSNpe0ZrD686UUeJgaIGj76rcDvVT7XQcJHLM9C2bQGRK4HN6RpKCqNinequEPIjN/CMPh4ISsdCyr2tAZirz8bStrEwwxLz8px3Tapy3i0mXj60hIfh3PTY0PKoFlmvFtJdoTOxHhv9JRGOspxNUvGmyDLbu14uEemx/78gWF2mHeV/NLHBH/v7v/04oAggC/jFfCfrjbvTWvNOOj2jyqlzWLknevhaOAmi/hDN7kMohGOj3IYX0QGC/BjTbomLHdWaB7djq2prW5vKVq3ZuclKJhCwz8pIkZ9+lVVUMU3EkJQN5Uuaa+atmdjmS6dSOT07t4PDMlpbW7Lu7d+3Rw4f2bO6ZMoMEX+zxG2+8au+8/Za99967ctX+9V//FZbXp1FA5Wz0TgrX4SOxmmIQsyiHMQOXNwFeHwc4jY+TXbMFZMPFVFTpeCFfPt7em/uqQQdsKU1J8Y7T/AlQnc6/MDra30ff1KwdYxGTX3va5tB4I2KlN499HGhyFJJSmCUlvnn41p7uVTeaLBJU+yGHzDS5Rr4ufjAD9nrkv29vbvmI0BjlpKbHcFuBaUTy9vw4ayXIqCeGXQeXloyUVyKEJZL0Mjqp1/hIaqYePnxsH3zwWx2S99//oV2+fEmuAT4j6VKujZtwdtaU0HKfiXufcHg57PJzPRhlcAekejbYK2u9FSnCNcjEcyoPoooZnJT3U+4uAjttQkdGbHpmWlPAPV3uVdlcr9gHdW088Uylfqctd79atWpeaKrGeepHBoG8z6q1QSVJ1A/iyVP79NNP1S0cS4NVgacwMz1lt2+9qmehilma1tEPj7Q7TYcdnmET+GANO9Y8L2/7qabEigo9HZhlNPgz2VJe+eRoaiz/NdKCnmjwaYvUQfEQacqI2lkUFhYBz44u3oDZI3//dh+7dYpP6tARh4KFE4SFxoCSJ6F3jQmGiTZvRe0ZP/dWptlQmapZUpyeoGA9xNAXZtmtaxMMkB/XwYsSJfzdDvvMp83ofWqHz3y2KM0OcrlKs7XkXvcloe0isK0aIcDjx8/sgw8+EIEGBOH8+XGr9VZFkqbxMHVhHGY0K24taAkIizcUiVm5LjOxr6kRCYq8/Sf+KvEBhwHlkXuPT8+hJaOGVsRFAcbiz/5B7/oORo1wEs9kfzPniJi6J2ZvjERvNIY1SnecRE9n837rHxi0gSFvX4+1WV5Zsc/vfGFfff2Nmk8TsNUPj3Tg4GTwGqoeKvNPv1E1brYu9xw9SYIAozXQgU33SdvAUVmbxQk5OfEIk8VSifLgoAIZ74btjHYP3mKqN43Vgr6Io+5gvHM507dGgOkcjfDwM2VX8LW6nYSSX4JTTkEVIp3bRUBIVSkZIT9ISYt0YrrTF8U+o1Ec1aVquhYHkTb4h8FpUFrbx4Uqham6KkpAnDTu5BICQ3dJWFhPUXugmD0X5HaEUIALcz/pqug+JcAoCxp7ANI37elTCh//rFqy/gFy7k6QBrOlLwLRtQJZoEgokxRo1g+9/1VYNqWOg8jE2npJu+MJ7AcW0ruGO+eYEniNRo0BiCwzCoigKLOgqtYlOD32KoWNzS1bXl7Vnn/ve+/aufMTHngKGem0dFWAG5MnoSz6PoS27aVsB8VAs+YT29gAYViQX8/8sdWVNTG80Ev1o2Pb2d61ypP7dzSAILS5+6QhxMqgRH2OokQENxxsJwljaigfORTOxspwIr02HjjGa604uckrkI8buKJnkPqtl2izpzNNRZF9BHjOtur1ACEqdDNp4RNoWBynOSpjR4c/kgaUbsewD+fbegM3QXoxxZAF5CB6fr5b0BS+1Ik6VJ9qlgCbySFT02AI0apg8Lp+n5BYj9LsTvVrUeFa6t0bUL6PZSrhqfQV8FosrI3ZyfGpLS+tqgMNFL3j40Phs8PDg+q8Qs6eql0lMbBIqqU6FAvMqyZ86DIoDc+NeRUNU32xXHBdSTkag1uFe8A60BiDyoFktrHXmsoeEzOxLECKB4cHwm3nFwig7tvoyKj90//8R7t67arhnqjUXmvv7QU8APaOjKoSzn4UqijxFLzLB0y7ioSUkhx62KJtYXrR7v5g/1CCW7nz8X+1uSkWIWErr/p00rCn9rz02H3W6EmAqSf9d9zURZ89eyoNRCaETs4QfHl4NhrM0lPFnpzwngOOy+Ee6HuQ8g3cArgEZzHZ26EnTqWqb0tuCffnfjEnzq8tH05NfV2jKQiLIrGijZDGTVWtj/ZCvTQkhhvq3zwrvak0YrNxoueluQWogHpRQQQRldEPIcFYvU4Nm0+jFMQWOK/6N5CKjHFJQEYIriokomQ708hnbd+s9hlMrG5tGrl4yNBb2+uCy/r6azY2NqIyazJOKAf8T9wZsll+qLzchQBqaXlJkCVa2acwOuwEScahzEhqq0XnqYjwYKuXZmfV1NhZbU1xHTjwQF0oBCwo9MvtnW17/OSZffbZHSEK//zP/4fdevWW1g3/uPDdi+GFMY2o262a9hqobX+nCG5F8lc7fA84vaHfttpHodXxw4Vmffan/7eNT+FCi/l1Oh3CU87pox0z2nWgmofFXLRte2fX5p/Pya+i6zO1TgQPI8PD8jOVSVM9mGdvWFjMrEqDNYtsQDgxJxD8kxONuXUfNh13j1I9Z839EfCcGjgjnEx+jrlDuBKHTO2mDaKhMz2l6nUFJkSmRLQMTObwcG0Ecnd3R/cGCoAgD8vn7lYNPkLrLSgdCyZ1iSZEaJVVVBbRCeZKYiC0Qd5hrdT8WPn8qj4Xl4ljxe9I3eKzVbvpWthSNxoyRlASYUGpnadGWQ1qr+ghQEk198XapoZDaMBBHz58KCUyPT2jhADuFYKrABTSe/RI8/J9hKXPJsbHS0JblVBROczhFT7b3689hHK4vLJqDx4+sjt3PrexsXH753/+Z0Fzzg6Liodo5sw6ZGJGo6QivsHFWFlZtu0dmtiB0eLe0a+sTwcIISapQZCGf49caKLkg6+8E7h/e0TrQ5khCHsBXKZ36UjiAuFD3ar4QL0shjesw6/aPzjQe85NTETWxoF2NC5mSSYefPTQp6zwc+Wsx8Z1usuBl5rxMvJHvauYrhPURzZK94HWFB0nWgP5DAVHBUheOBTDSqLdKKQD1OY+OCTMsOofHNTvELwk6FANobJvVU5EoR1mV/jivoRaFgTyS4xPArQSKgkmLQHuTJdRoaWYXd06pCr+pHYLbUPwqEPtjY+V6z/1juTAa3RqSfxUvjfXUHxBMw3olrgXnqDxA92UL0zbJd5PhgrWGBaQ9yMoWDnBWkd1tSbFJXjrzbfUCA+tDEIgBpbh/h3LWmV26/S0betrW/I57z94KKQDcvf/+l//0958800bHR3W53AY+PYCU1qEOvTG77hPno+g6tkz2vXvebMQDXp2C4fgohh4XRaL4jvPzs5YZe7e521BUZpe7VO9WQQvngNvi04t0flPgQ2T/WiIRv+BfnA770GAv4N2wFnXZBPy9X1ALealy8IGqRjw0U5sPjfMF5qPzVS5jqpl/fp9RU8w3uPt03loroNr0N3NQfPD5NMBj1QEl5UBMtlotmpVAQQZGZ6BEwuUM0jUqy7dIBXQ66IzeQ/N+Pq8OrTbB+yxyQf7e1rEoto32VIRC/igDK8CzjjBaRIO0mhwHX66hLZiRxwGba6PC83+Z1gcH8DBIBMT8wvehPcecJKKXCJ80m73SdHkBFngnJS50HuWfWC2A6gDGSsISBBX8IFBCI4ODuzC5AX78Y9/bJcuXXYXhzangurc9ZL1jabV7XaXra9t2jff3JPgPn7yVK7dT3/2U3vrrTfFlQDG5HCkNWR/sxU/QqvpOOvr6jQD64uCx04ndm9TxaFB2Sntr/ZI3VKEN27esMrc/TttNpv8Lr+kJ4IKdQAAIABJREFUnIGblUYFJI7eT5hd+YkC/KNRHNoE7E1sIB/92dBIIJ+h4GwtH2QB/plEmpxzgJlFaJ2Q4gNJPLERDdRINvT1acMJLBjFjpngFKApYT711mCieaYHVpCgnCZQkJez43qApYJQUFG7tr4m4VaJyuCANK0HYbRy975i3rmblK93UKnKtaAG36thsWNeeEmQEvzbGLSHYPOsiYZ0yCreiM4ziK4MEGKE1oMxpy+6a0YglYGf99bC1yMY5b4JUklrsnbQFeEkjE9M+JBs9ZbdU8kK9VasLVr23XfflTXDR0UTg4liLSaoiL10WZNlzp07H73Z6B7jwttdzcJT7hslUbPtrT17+OCJ3bv/wL69e1fuDcWYCC1lQqw5rZ8QXJ+f7BmxdBFwwegcSZC1vb3nbUSlLKPSI+KTHDgizdvbJ7fz5is3rfLku0/aqGR6TvEmbVKPl3/Lh1U5hHf9w1lP7qiSEPhFqidyArRSmdHB0FOMVT8EkcIVcB8TzsEx0VYptMq0FPNe3SficOAaYFoRWnLXaAnMPYHI4ECf9VQ9imeTEdj6gYPbHAz8NDQ4wolma7Sa8p/4ffJPEWYNJC6VTsulEH+BgdHObxBYH72wWB82hoJBBlQXuLQgPhfaTpdDHz2FO4OwATVllQja6ygaxyHcCKzP+KoLC8b/5Gf4yCNDXpaN4OKCPXnyxDY3N2QRKanxgGswzD7NnSMJcnKiPloIE76tC+2qcvj4+LPTMyoynJ3BNRh0S8dMWgksQbC36BdUJyivZgf7R7a4sCL34LMvvrTdvT35vAguGps1h+wN91ecDGr4IgkDioDbQuCOe1CvU+XgVkZZvZxJHOvNz1AgVMxcmDwv3Lpy7/Pftd0XAhSvhKb1Fjp5Ec9uUXveIXdLk0TqNiZCO9tHOG43XqbjnLC12JCsHQvKICYDv5nTyAGYSE0RFQkQgjk4bL6wRflsJBC8etcbzIldLrPOQuD/4CuLtENXmhoR95gIyL39XoqNC4Nv7P5hDC7RNEL3uYD1OOHejufYS9SDGDJIS87xMT2jkAtRGPsl0NTqo2XTreJQ4p96CbizwHCb3MwSGNK1pqVIXMNFNHjZy1n8AKJpvWsMXWQIqCBdc5Ax//is6xsbHiwOD8sFIEBjvbAKdKLxMvGmeg5QBcHr3D3Y0+FnX8ZHxwRZEdj5gD0fUCKh9aUv+B0eHlStcQL77dAePX5mf/r4z7a4vCKrNjs7q8PBhHUOH/0QgO14lmwz4AfLKacExZQXEVgXRHkRrLxGUAT64HaTXqY/Am2jKg++/F1bNLTI2+dE6YJ8kWD1S00zNGJUvqK3yFSgEXiccvAxkRwtoTSjXAt3L7JbSHbWVlc9+JcDAwWGqJMdc2W9OZx3BRdyUZ5ooyTGsU9IJDhKaEpj29nQIQkt2hbfjwwdZtk7r3hvLRbMAe6qsFmut725qfJyXAE2F2GGeA23FQ1LkJEaBCGHpURfMDUgiYSIu0dxWFQgCFagXLl8W5Iy21s7xVxfJ5Z7ry0sjRQF5JHBQZuemok2SQ1bmF+0z+7csa3tHZVuc+DRpkCHSnDE9ESVnZ9Q2jJs169d03VU1asGKtHvoLtHphfUx/Fcfo7QcrCCN3Hm6XxNJmrDfmM/T+3p3Lz94cNPbGVtXfHBzMyMvXrrljStSnPW1sQnYOiIl/lDgfXYxWf64gphvT0GcO6tZxS5F+877IGnetRS2Dg2YpWFh59I0+aDlNle2d49hQdB5nXJ6lIkTCM4ysWjsUdij1lvpJMKVpmB0uGhiA/b21uCjrxd5YgWHX+NrJH3oYXL4E0klMeHkS9sNIYoR6ScaVctdszEkqY5ONBBxJ9CYOlAiLDu7G47dDLC9JkuEUP4LAUyGssZRJHlZWlatKuqWSF4D3vun83n6DgBxzcagD8J7+JwaPZBlybgFJYiOtBwAFk3yqLXltdkyhXVq1FJTOcBylM/YM+24RrgjpHWJFP0lzt37LB+ZFevQVucDliLurHsj+sNjrkuz0YrUQIx7+6N6+cQ4HH9xNOkWv/+GJpyJl/W0SRcOo9nvPcuvGVSx217vrhsH/3lcztpndlbb76pXg24Kaz787k5lY/TYQaN60WxWKpx3U8WFJCg8lFT1IbRJj/RH9971tc7acJ7AaNpW2XpyV/aCCf+U2YwMmetojeZx5xoCH82y7bJVFG8llNVIEj5uNACUI8CQPcHvXHHwd6+smcb60xdOYnTN6aHRRgC9/YoVnMD3Ff2CmATAUcFjUTcqhwIimP2pQ3zKCEIYjF+Om4CwrW+uaHAB+2DO6ChctE8GmHf39vV/W1tbEjLnhsfEz6KILKpAO9KPWcfL2k2r3LtlLF4zr9wsbI9KkkPigqjVwICuDC3oLb2vJ/DgyLITBR/B+JyrNqHjuztHdjc83n74suv7LjRsGs3btjM7KwsFZtbtJMXkuDuBprq/MQ5H9rBxovnT9eeE9vZ3jemQQJ1IdQeEGPV8On9W/RPEYkgUcGpxlVr29Lqhn3xzT2r9Q/Y3/7t3ypbx3VwP+7fvy+BnZubU8sktD5rlj3KvDbQOzP64Y82+yIyOaVS6Xu1LHB3VaR6mlrP3f+oLfI0tfxRJao8tVI4nufPi5bBci6C3yFKHuB7NLrI3Lr7ot5nQEGdmgx7D1OiWjRtEsIxTXQMxK9SE7mYy5qMM36W3Ez5ttFBxWugsqWlc3cJlsTZJEGgqlBPIUrLtFq2ub0p06s2lZxkEhjRqANtCW6JPwvsgrDi/Pf31mS2uB+hBuoa6EP1sgeB0pFqiR+1a7nIRdVxU0KGcsA9QPAP9g7sycMn4jvQVEMt8XtylJG38fScvSdagPyI3BcWlwQ31Y+P7dzFSQnttatX5a6tLEMyORB0mdXN/X29Ks8p+hMwz4FRAwd1Ce3ujvu4+Oe0KaL6okXz4sqZ9fZBMvLycw44NXH44rgHG1u79vDZcxsdP2f/8A//IKFF0EB4QAdAEMjq0cIeriyWJKFND/Q9xatkS/TDECUUfjZBfEy34bPBxzmQInA9vftHEWaKCoLSrAAVlIbG67SLj3b0kFnIWVNSAY4ZcE2OoMyGHpmdEssr6uYRCsw3ggVUhSBQIq5sRwhtvp97c3zTGzR73tz9YpX9MOmRTFnQKD1DlEQZN+EiJYt7e2r7hwfeKj8yV/29/fKhMEtoWTQs7x8awKXAbTkn6IsUqZIjgYhwCAqoTFoocVNPKWflq6iY0RQZfxpNyVoB1uOHryyuyOySmpUmrLqpRGC15mKZwY/os8ODI5ufX7Kl5VWNc2oQpI0M2dTMlGYZsA6Pnzy2na2toFXSMK5PqWjwZhAPr3Fra+4stWlHR03b2d4TwZrnuXSZdkUQ23ut1uNamZIc3oNPflQnC8jha9rO3oEtr2/Zxelp+8d//EfdA9fAvydpAOzGdfmzDIEleapAnVQ/6EFxoktJCSWYZS1xoWibJDf0yXd/UGFjzlNwWl76RR2hzRoqdjgLCKXpZEp8pI+nUuln6v6oNG0BHZHxOLMGmxh8hqQuesBEJQJBi7eaV4An1MD7KyTRWEM3VMbio5GAQjIFqwwVkagGV4QGDv9NE2uccV24MXyOaJFRC7a3syPqIZr3wvnzdn5i3MbHKKfxvlUKLqO8RE1NROBx0jUHkAQFFkj3B3UvGhiztmhRDrTaujMOSWtsVo178PJvZ4Q51ASJujvINRCGaEa8bZ9//pWtrG7IbeqBLjrQZ5MXL6hyF61//949CYrGh2o6er84ymhPfErvTtiUtfO+v4My96AKPiqgKaF97fVXRdLZ3fPYQzV+IpFjxY7tYL9u+4fHdnB8YrOXvbkI94BVQyPCnVhYmNd0Ru4Hl4HPAAYDwXFOiXcg954Z0fuaTkTZUj9Kn7CMuzs+n40MZeXBl7/xgc4sEFyCqBZIUoMHFTnu00khKlRjg6R5HD1Q4iD4oQRTohA6fUkBD+QO14jhLgS0JV6oZtF2Chkl7fGlVvOh8fmM5O46/tcln0dQFnxSOkcztpTOKkFDLOrEIMXgGxe1VdwagVLVmo2WHe7v2cHenu3v7imZgMAynIKIlUMFOUYHsMs0GVHz0NQDwd0egksfW+/ZKoTWu1nDdajY4PCQNBVp5P+PqjeLjTTPsvtucAnGvjCCDDK4M5PMZCZzqcpaO7t7uqtbPd3T0vT0jDyjxZ6xZh4MSLAN68myDAP22IZk+EGAF8AWDOhBsmHBBjSeTb1UtzRT+5JVuWcyue87GdyCwSAZxu/c72OWcpConqpMkvF993//9557zrngrMBcHKxMKqWsq1EzL7LVSUJiEUo2xPPlALba4sKKvf/BJ7axsW3t7UXBb6lcWg7iCtrGuU08f25Li4u6ojmMNJFhpvVn7ByLvV1fh5pOI+Px8TnQFDguHfqNG+PW0dkuvjJ1JLcCbD7IPPq9d2TVWt3q56ZM+9prr2nqxjolDhxfiwz7+PFDlQcc5N3KrrgG/LfQmlXQoyyb6Nh9haqvtaXp8rjinVNWMkShEY7c//BP3ctLJhthDctL8Z0GelFyUAlPho/XIMdIIh2McJ3UHGy+kdLVV807iZrOD53Syw2KISEcvRBZ+qvlhDJ2MEHTqwuYUa44eDkO5qSK+RVonyQPWV3VEILPQk0kjkEwT2e65lsPA2M5EIMgg4BC1CFRM8Y9O7PW5ohFpZDAB8sJ50rUwqZfWt2jagCDJotAbFGPI/eZU9XGaPqFkoT+AdRl4pq6bo6yRZ+DxiPq4125DgqPZgdtm0hJlcqRTU7O2kcffmbbO3vW2dFl3T1l6x0s29DwgOpJvga+YLMzMzK1I6uJz4DcRf4LLQEcdiI8W+NhudL4eJh/wbOk9ClpYUmPXbo8pNvkCWqC6VnxZ3d2KnZcZXp4bqcNs1Qmo57k0vCwXR27Km0XzC/2/L7//ntCESAXcSDYzkhGv4incKIYgTbqv11+5AlOjEDBf3VNQLu7Sxa5/8GfNJzKF5hbCGOMulhP+weCbYZqyJya6EELjxQ2FpCXc0nJmOKYBoqF8PoG4oCmpxcTNGgOs9UEMANj8d+EwYY6/GCRRcjHDPfQunbLrT35O+oqmd8f4x2wK9Myun+cSfjvcjnJZoVnhpaY8Bm4LtvicT6UO+CEODJ2QlApIUgHGC1NjdQSmhK59knEGJHEXYlLPUxG0qsHjtPm8gNda4yXQ7FoWD6FruWS+wT0SEGIMecVCwrSBpu4HRzWbH6BTY8LNjExLVlOf9+QatlCKesB1tenoGSmD9z0/Okz21jHhtNxZpfk+3g+tBwSPi3Zy0v39oseINaq3Q9vvvW6GrQXLyZtcnJKBBmMRRi/UiqYSEBAcu55gIp2cGhAQwBuvfv379va2qrgM+iTBG24a05TU5VEHqjsVNPSarJsA982J1o5Zn+mg0fpEnn++bsXu3GdXO1ZLwzakEHktWkjcMZzmp4mVoFji+yMgiGCbys5VkdI14qkxRWyEdWLIWuMAHRoyvVG4VXOD0mjxj9D6MO5rw6c+x6xwM5eTQ+8AK63I5/47O6K2qdO3cySqbTWsmszOKs0k0nHNZMJawS3CVemzDMYskDyDoKPLCouBVmQLB33jj7Es3nc/BkYbqfgrJQLx8dygmE4cRZYEXG9+r6scIN44F4edS6vD2soYbAgCiZ1TXzPuG1tVezRE3YUbNvZWZMVCiW7du2GpbMpqxxsGTo5mjiuVEoSgnVqcsoZbZghB02nAPzQ+ecrxCQpCQIiPAEEu4/3C+mcLeGDgwOa7MGb/uLLh/b48VNxD8i4YuAp4fhqUTkb0sB2FFRCwQXW1C6TEga+srKsRk04PhKvQLF7TspuEAPBtvVIs6A4cUICmytufMFxL+79suEZMrQxCj4k2dHnpPqBhDvK1oKrD3a8m2JISxowlwgQx1Ddk5Z6BaMx7dsNOn+uTTVKF4U9uiZ32eYXVER1+Th0MxxgeXDAawj9CJT1ggcFQUduL+poXYUabkaBRIxsh+9PswIVkYdCUwTIHUvEvTwgu9McBkErISf7w+TnylbtM4eiKCvEzQgUqNTxoBaawgVeWBy4/T3b2lxXtk0EC4kZ84Y3ikoM9Qm46Ti/Vo2rq2IufoMYJJMZ260c2pOnL6yyd2TJRNY6Oro0VKAMnJufsuOTqhzB+QVpmqBlBy/EGUmWJPEP9sAJFnQ8nV/hEMQVBa5lYwBBViT4GP9eujxs/QP90rLNzS8raD/84GOxtMjU3Doq54LBhUQFGfYyuG8u/6SBIl4g+nC7ChoMrGJVKsCzbbidEz8aMaWYCW8GiEwBDyHy9OOfB2Jmp9brS31FKUodR1kQJQOIOEGAOamDzEJMS9sVOg0GnX7oIgjDSnRE8w0xbCDkgYl9FXjdElywr8hEiPbIymRafhpOrgYLNH2BKiAUX/Jwj0+rbu1+xPizbud1ZDJAPU4eIfvyARkRw2EFU6ZuZOQJqZmakWZHhzaArjgcdN1qWjR08YPmshHXgl3YG5FBpftikUfVMejtbdvaWNfQotRRtDZ2NpCJ+XNSlai7VSDFE606IHxN2FIa39KsGoritJW6ynp2K6sbdkTJ0+JmI9TskO/ZxQWMdfPmLZGov7j3hbwKyOzyw9KhQx2MEYkYxl85FvjruvpItaTqdectQy7SmDoRs2JHwQYGBq273GPFji756P7JH/+ZSgZHiVzCLoj0gjcbuC4GH1cytUAjR08A8Uf8i9NTsfCgR/L3IdEQDyEfWrwYlBA1MnaL5dn18OSjn2qEEDZhqivN4atQHKdaNnAzIWhpOMRr5VqXPZHDSW7JE3hHhf4IoaCNFUv1U+GkPBSClh+cH5hgxpSMaz7cgk0TQ3DKZgi9WUCqkPBOWqJzq7P1+vxEQStBYs1/Hmh8+Vy7VJ+yzuezBIHC1Uv3H415M5aIQ/JGvBioY9ne2NKswxKyt0Iis0aIoUUmSAllSWDchqcWsA6d8ubGurDSWLTVBiFWJxJCEyQeDeQ/Ctooh4sxpYPrBCuB6TvBGpIEFYudsiFCRAppnMzGc6QMWl3dsLnZRXFtb99+RfXrJx9/qmaMOtoN3MLGldrZg9ZdeUIE0G9SnyN50PI62d0gp8VTaJwx6+wqWf/AkF25es0qlQN79+e/UI0b2lrpbwc3rjtFvvS3dfVKsEXnK5TRCALY01NxQ6jJebfEAc+RaZ0YZ3Ihwu6qJqSohD/ts09/1tD6SllWOofWVbGhmoEfAOMNJNPUIZQRAYGCDheYwiVHHrgBP0Bk7MBtUGQU1KoBtMEJE4lbSlXHIi+Y95QemhwdqxFkUsSHkQFd0FSoVAHt4Edrds0+1y9APpmfIIQR5aqHVh0SKIByGORpBpZLZFoYThwe+TkEphMhp0CE+GDKxct2m3X3SwhJ3nx24L/9w31bWV2xyckXtr62Ju5tJpm0S4ODgrWE86ItCyIm0gztkswNs6xVBwnFAiVOlVJHh413wdQxYTn2yubylsnmVOJw00HGnp2Z13gX/1dKAYH6i0u2sbauZxIa0fn79DLPDQd9fZVSlIgqLrAEAlTP4Ze3fqthYn9DPm895X4DYsZaHlmPVokGg56QcO/iWO+P3P4+hDkdCfLxfIveA2YCqUxaDDEGIDwDCDazM7PqdzTepeysn+pmVEae+PzdRuiRL5MHwVsvcVllIDn9gVPy0F0pEBJi3NInuHEECb3khYYKA35IFxCG8uFAGfsV+ChEH8IlF2Rd/jxaIecIuCRZv8Q48yEGGVTrig6wlQ8MONAkMQJkEpROi6Rew6RXkm9RSnRQQDWgyinjq7kKthrWav7Cz8A5Wy0GW4tmMqAPhkwuISLAU6endlA9ELn6xYsJdcjUs6l4wvrKZUsnE+oDvIn0G4l7mcaL0kCNmOAoN0A5YZMLNqK1uoKXZoeATfAsuBWYHkmyUlUNS9Dy32C48b0B9oG9cNImTgXWtwZO7dxGgXcZV3noTuPjd653tGtuX+8JLJBgSc/XZplMXofm6NBVHmRzvu+FtF8EqcCPN1j4fbGfWFq9cAUtJawbT6PGhpPQ2VGSeoJBDRsdUeSGVUC48A/5UGTyi180uJ4Bjl0eEWKyQXOgqwPugBud8SEc1nJig5j5weg39HcSOBzMvpXeA0ZWOCmTVkj4pGdaTiL6LfkQ4AaozTCBvZGM6nxdpmJNuq+GBgj83EdqvjDn9d+qG4OdY4yHWUaRSmWkgCAwAmNQXYPCf+Ui4/wE1ZWnp7a6smwPHzzQvJuatCOYjpEJ3NrHieduRuG4LZ997wCf2UWJAalhqfbSlEHI7uWWHgRsYGcYLozWCJP0peDyG4lqU35j0Pcgjwd2mxC4kcfz59qilDcoMHwhHZ9/fW1dJBUIK9ub7OvC+h3uRVJfj5rbBxvNyu6gIqKWSrjqDun6PCpj+Hdh+eCDIvi01nDTD3B3rmxRPL/iM/Gyqf93F3l7XAQ4d2i2HXEpD4eGvQzf//4P9Iz/4r337NmzCTdH0a1taoS17ejFPTKtbxAUgzwIjRDSCaxNHbNUoe28R6l16RhlMufNm9c17iL97+Cogb+U80nd90svXy+nIcMKrkUeoluOxgOw231o/et7wPJzCZPdBv+EG0tAB8QcqX357U0VDRcSE2iIbF50PRusNPRU3nBoq7XMNsKt5Wc2Mz1t/+YXv7DV5WWVJ4X2vHUWCzKuoJyAixAy4ggeQWBI0M/qtn+APn/fNyvWT6yVUiiA+sKDDEHet3r7+lHnFvhv4cDBLF51YYM1T0eyxkQBu7S8Eqg96AuS1lnq0r4FeKoE7fLykhoxAH1wa54ZqgfMikkGW5vbUreGhKKWtmD7uuNAjkcrsPgXzvDyZKUQkGoYphf/G6IT5HRuNbzAKEWAIokjJObuxPNypwbvLowrNXDcXI1TrUglaQ4ODtmv//qvW3uhaM+ePbfnExP2YmJSvGFxqgWvNlPT/kR8WsddPcv6NRUwyMOt5JIdex0WmiNLCh4Er7JO0CkqaC94tm5+HNasqpsDbgD/roqpA7iouvqYqwx0Fft1xoxe3XQg0yETbG5s2uNHj9Qdl7t7NFsPJ3c0jFRkBC2fha/Jb4IVs7hCsdPiKSzXPWgZU4bXtmfDJpuZmrKf/eQn9vTJY40P+XqZVFKdK5wEspoYbvy86YyyHnRHMEfkRSQBhgoMGyCVN2hooNzxOZudEwyu6xBYi9htEKgJQq3UlDrXnWfAUOEqsK4TWQvXJJsQYU+RJoodnVYodkj0xzskyzLrZxwdTg+7Sl32yit3LJvN2/bmti0tLtvk1JSYdtYUNJcBdCmVtUg73EQkg9BXN1y04kbakG0Irhs3bwpKhFMByjMwMKAb++GDh1qd+nIV1UtzZ5+GgSj58wepAKtHo3Z9/Ib19vXpmbBDjG3lHFbqemIBNlrkycd/pu02WnqmqZdfzV+1E+LpCCmQOtd9YcUUqh3LaYST4qQbb+AugjZYA3SB8waO3wS30/rOrSoZ9pkAdSYrctdr5apGsuM1ngJdDCCf3DH1enD/ga6kS0PD1h5glKhzgeZkfhiohwkAHnLt5NRy+YK6345StzVT4CMDOg92ygKpBT/7zNS0/fRf/7l9+cU9OVAfsfehxZvCvp4eBYjIJ9rczddoWA1dGi6EKd+QSKNEL8AomHIFVpUWPTc5J9hJM86R4Dbo6+vXFR5i1o56OO+CckDoijpt/zOgFCh1ozHKg5Rqd0bna6srghVBW8IdYB3FThsfv2nFQocaLqyGnj55amvrq6IgUuUTrMpkGh0zXMIRBmzXSwQ+gxh35wwokMSbpOlj4+OaLCKrIWjhH/BemIQhXHQfioCLEtzjIbvLS00vM8U/ga/cXrCenj4bHb2isuizz722JYkxJYT4Hnn80R/rZg/5jRTZ4cQq9EMQvIREI1gLGk6pyBYraysCi32phC+XcH0UPEyXO8v55SvbbchSbrjbIhtvThpWO1yFmoWLz8BJDGQ7QcbhdKOP4qHT9BD8Pd3dbuXONKmZQ6Om1M3neNlb27a2vmFLy2vKSt9+57s2cvWqJVIZ0f5Ysxkaimiq09KiJuYXP/uZPfjyS1teWpJjC5g0QXv58qWL7wk2PDM1a1tbO1ZjMTWfU3tmXX5OYAN3MQVkSibJEe6OATdDJhYxZ2HJYVsLnF36BPdWCuT9A8E9TiqipsvqwNME7R0c2Obunh0eAWv54Q6nR2Gg8Ci4CRKxpBAIZDsE3cLiom1tbtjR0Z6dn8Li8vfldE8ch6iT4+IUo15gYMIAh0MKxFaAsFMoWra9XcbUUA+5JShVeN8gC3T/YuUF/GefoAbjfJkBan7ug6vAFokjksu12+DQsNCf7R1MS3Zsc2tHTTQj+cjDD/9I0OEFThfgrKH0OSTTqMEhIwYvBYyTk40SgOAN3bcV0FDOAiMz4b0B5qtTzKQpgDDI2qlsVi8abI4PR8B6beerhTi1+rCRZg0c8OwHgKahIPhplLLwCNqclMO+Gv4izS9fE8L0wuKyLSwtK9N+45u/YmPXx62zq8syuZy1YnUJHzjYOMPPtrSwYB+9/4E9evBA9e3WxobqaBq7nnJZeqsro6NqBp/cfywvhXOwzWDhXbhDTK4tuZzQByA6GF/bu9vurcDAg0axvahAZL4vUWKgWKYMIBtz7XKjuXUVe7Rc7kPAHxwd2dLapm1sbckAWUpgbqNAhk7g+iCEid+phhVkdA4HyML+fsWqhxXxLGTjFAyIYIYRtOys7Sjm9T4lJ9K7wIMhqazdEm2zA6yNDg4lqeFnJ+nwT/iv3BAq8QI9mJdwwW5iGnHgL/Oy0znZbsEKvk4ZRy9CWUdNP7+4pHq6KJbXe/9KVXZoLfGS1/hyRWcolxGKwCgt2iqoiH9ygcEzgKTCywil1+6X4IJGURg1zXJWPhmQa5eX1Dc4IG673kqSAAAgAElEQVSAmDzy3vKxsJZg4JMqY4lDZRsanJ0tXzAh3msTFu8Fy2XTcoPhoKhpkybtXC9mfmHB1gjy/UMhCOXePmmZRq9etYHhIevqKYulFFouMRLewPLn+XN78uixPbh/Xz9reN3yma5euWK/8aMfWXdnyWZfTEtC1Mp4F5Qg2mrbO9v29Nkz0SW7S12WZb9uc6tUEZgHb25t6VlQi0KcxqaeACZQOYw+vm5TTcqkkJEqPx/ZeHBwUNmMm6x+dm6Vw6qtb25Jss3tQ6NFZiKIKDGcgOIEeupjhjpanCefh5o1TmvKeMB+bgaCtKrFknHEpu02ONhnxYLruiRzr9OfyJzUtncrNjE7awfVqvN1gykngw8GD8j1BXeKaulTPBe8MliJWrSlyaJNKGB8iQsHmVKOw3amlbIJ1bmUBYtLXg5xKCL33/sjtf3hB/Plbi/RAGVt0aCChW9np2I7SU/ECksyLn4C2ztqWqR1Cq4BnbJwoVpwxXPKeTEvJiZkYFfu7RVoLbNjRqEam7oBnQg1e/vqLCWr1hqfA/07+KA0DKWudjF/KBHIFjS7ZAQmZLzAxaUl22UGD1URPDDfLh4CEhUOzNDlS1aSC2FaNwA7q5hmba5v2NQkXlX3bGFuXgct/N7Xr12z3//9P7Cx0RHbWVvTv6+DfZKhclnb2tm2z+99oe6dejuVSIkeyFqhR4/JzGtuzZTLa6UoQUhpRSDxwsMxN89Z/mcBkT7cjUHwyhAunrAaHN2dHYkdQQ0YsXI1Y4lJhvqqkoRrP9SASb/G1yZoFajwg/0WpA5PQC4vtss2vtxdkrKCm4OgYhEdKmJurydMxaxhl4YvWb7d+Q/AcmjY+DkkpQnlNBdrZJ0tSP8Rb/U+hD/jYkuQqbodVh3Wk4EIsnk8EnBM5BA+/MBrWucb+D/DoPXJUFTpG/hGM2Dt3XJGT2gBGRImyAyh4bAjCQ4mu42PM5x4aGRAPPapBVta2yyRSkkGTbbndErzj0Nh4GrjGKzTDyHDMPkiI+Je09nVLifBclfZUYQzX0iByjVcSiHGWWur5Qvt1j80qNFxZW9XlktDl4eVeYeGh9QAIrjkUHDY4OY+fvTYZqZmbG11TQJEPt+1sWv2u7/3e3Zr/LrZyZHt7Gza9PycXl65r08j0Ln5eV3ZsKy4oJoaER06siFXPjAOGSSeSKn0EW9UCwFDLVrCOjrdnIJ1nC5j2bO5uVklitu3b6vE4XtRRqytbcoac2FhSewrbinqYQKHxo3Gqr2Qt57esggsKGyZ0tFkUq9/1VWSniSbSansymRTVioVbaC/X1PG05Mz21jftBcTUza/tGzr2zuWzmbkYIOnFwR3pnJhA+XsPWew+aTN40I8jmizpeJowVo0iXMAwKXlPBvgC24c4tEPoLsbXQRtGKgevB7AThCBVuj7S30PQqiZd8xWA4JgGZ0aCC0IdrhMDKJghTwByP9Pc8IPMDePhmjF1tY3pewEAyWoKQdoygCU3Z0wvO5fKh4oNXiwiWTMcu3UXjlrzxV0vUFOruzsaa0RmZadXIDSEKb7BvtteOSSwPPpmWlhqmRfsu6tWzctm8n5tXqMCVqzyhE8BhbmkI3M2crSsuA2gvx3fvt37LVXblo+1WI7uxt278ED2zs8tI7uLl19B7jdHDH7P1EDgyiQxo2BBZmfK/zgkN0NWD5hbBE4B0oZDCchLl+s1994XdRArl4Qgw8+eE8BjilGR2eH9Gd8L9bLb2xua80R+LWexXFN/FoOA0Gba89Yd3ensujZGZKgqg44n1cbxrmWhWi0qKbFwUeJobNoly8NW7G9KCHp8vKaffrJZzY3v2jH9VPrKpftrbffktkdtpxk/QePHtvq2rpKHs+KTsbSTR6otoEnkwmI9oGwMSB+uyIbjD6UcblRi37DdfnyL/8//3JfybLh/x92elwjYimdciKdWKJrP5hLu1GYT9PkiC29vhNpwloF4FkTlIDdA4ECx+ePPv5UkIY7xriuzLdSu5u019OOQBCo6WRKXXyxULBkCm4BaBiQUs32K4e2tckitT05oCDC43qEjPGNb33Tbty+Yb0DvYKdmFxNTk7Yw0cPlQVef+11YaV6DurlfP0UwcaLmJ2eE9D97NlTObb88Id/1d547ZYN9xftqFqxT+/ds6XVVTujuWBHQ5szyKhl+Rr8PFg2yVSEmyMY1x4f07RUgs0uLLbzoCVZDA4N2t2vvW1Xrl6RawtSlZ///GcqL/Dn4s/B24WCiEp3b5+vz7qBFmVFhh4+BDFrbQOYJxjgGJCxnIdcQ4Fw4hasmkJqwEDD7PacBHhXJ7U3qEmPiEioF95999/YzMycSPSDQ0P2K9/6ln4mbiPQGhrgnUrFv0egQqbGFrbPjYwRikHsZtDk5QE3juRZjPyl9HAuhrsKhcLHc2raP/FRFl9CXZ47u8gnP1gLSoBxKrU0JNCD+QZwn3aEcAtBx2gxxGD9GvDmiK/rcEqbKIlkEviY77//oU28eKFajhIgdLihjoNiKOOywK2b/00JQOAC8MNaOj45knkeM3iyDVn26JCAD92uz+3K1av249/6sd169ZZlcuCZNVtanhe55dHDh7o9GCFiBI1MJGRSud9Dm4D01eU1ORFiK8+hvHv3rr35+m179dYI7YPdu3/fZhcXbO/wQE1HKh14b8UTIjPvVbBs4rZy6iGNhmq3Q7ds5xAhj/Hn5CuuyLRvv/2WjY2NyWyDkubjjz+UjAXnHG6+5aVFHaqDA8z3CAYSS4umVQ4fuv1+/ZQDfCw/XWGzsgd1ogxZVlZNNMFQFEUncWskkIT2fE6+teWubuvoKIlg/+mnn6tGT6ezNjw8rBuBkTm9jYj4+/tyqeQmYAQN3ZBmmiserFXyJErNpmAZd8AWFGwqSZQbD1Li8Hd8U06wRf7RRz8J/GmpJ1ASHPgVIRzNtVH+4cJ9WM4GEykC/C2YY4cGcqHAkXTFN+Kq4SUBV4VfNwxaSoGpqWmN66hxuXqpn8PhRCHfrizJDivGp+GeVh4Ao0hGhUx1cOETJiilA2NJsOaWAEI5kTHab/3137LRK5etdgJ2u26zs5P6O1gCcXUBF/EZGCWCZpANeGhycjxHOHmiTPvuu79UZgP8fv3OLXvnW29aOh23ZxPPbWl52Sr7FU20yBxM4tTt4kN7jOEzky4kJIzN2VtwqOEMv8GCCUrI77yH5kizMv+rr74qCQsbXsiUW1trFomcSUAIhPbsKQQdSiy4D0e2tr5lR8esi0JhwYg5Kj0ftTrNrKrKC6M392lQcpHw1KeEgj91R/uUUwtdML7OpK2Qyysp0Xxidz/Q22d9vb3yjQV2ZA8Yz5KRtthd3FiQ6YHydO2zgvVEfc3u/r5VDg+EN9NHcMPSTCuxCT0607PWu9BIm9LCLPL003dVHnC6KNh5kQSX2zKilAyv7EBbJPmIN2UsIt5Y21BGxiEG2CNkDnFWw2uOUkJeVzX3KpBzSCzueN7OjkR4X3zxhW2srwlrxVyCbFpoL1xkPz4IOB5IAvUfLwo5CX+fBo2RI7gvH1b255QoUnOaOttf/f73rLurZGvr+AYs2Pz8jF7gQN+QMieZjp9p/Ma4EAYGJn7IkJO4Wd383KL9xV++JxYVnN1rY6P21374XSt3d9ry6oo2dG9BltHPA/nFbfcJWjBGn9ujhgC+O1LTCaeAq1KE8xMOY0W1NEYa7CejRCDLlTqDbeTN55bJJKzcwyr6U5uZmpNei88KrLewvGaVfYjvDGZMqAkNnEw8DuAo+2YgJ9KDoboVP8HtZiwOF2r6JbGrY6vUn+lk0joK7ZbPZkUjxBOiv1y2Qt59EjgMR0f4OtSRjgWeE1ENkFDTsDwC3gfTSQjsW7sV28TxHOn+1rYyMT9XOKDiVqL2p7/RQRI5qdkiE/d+4WYdARMrdH7Gfl0kaVhXwYrQkN1PBw2TCY/Te599IXoau0zhRNLxguHyEkAX+N/Uozw4Gg46Q8qIcIURB4Ap18TEc53ebDojzyyf77snAYFKkxF67/P/awO4djccC3pDRg1AD2lZJnSiNrYKuO/v77ebN8fVpc7MTtnKyqJtba/r5+jqKAtz3NzaFD3uzp3XrNjRoZ+FDEG545qwFtVrMI/QX9GYdXd12o9/44c2MjKsn4UgZNcB1x8qCdXpwqudy0Hm0AJoLfNgI+KOJlNkJESBYM0kjo0AbsMUGQccshzGIdkMUyrw07ygKJ7tSRWpD1t+zhS0q+tbVtmH13CuSRlYKlmN70WJF/YdPGPeES411IzqJ/g5g2aMwYmgy8DBMBZtkUVUf2+vDj89RTadsjhDHZWML3nWTHZITIxlQYa0P5iAw+Iq2ma1+rnt7u3ZLhZZ+wfiVFAu8MzdywsTZTjDfkOEekMOltTKTz/9qa9kAmYQ5OKLy8hYnHRYVwSfAjsgchCw+Is+efLUPvvknoKRDhfDW64yri4xp6KtF2ZtlAe+YtSRhZfujBBA9kUHpEmBaEMzp8kZc/3TMxEn2KLCNpXdCg7T7hATbsnuLHXYtetX9WK5AjGZ48XzgsD5mCIRYPCBFxbntHyD2o7RZXu2AyaE6kmanbffeku3BrCbcwNco0bG9W58S6SUp0+fCgn55je+ZsPDg27afHxsq2tr0qW1IsGX2PPCD9yzRQApymmR7drijDYUtNTrRA4/OwvgUCBQN5LxMNDLZJKWTsWtWMTyssvyuazFonGHzIKgpTzY3t2zfYk8DzQG5ftQSoTTRa513hEIyU5w/arx/IpOUIth5M/bbIlYm+UyaesstltvuaysD/Mtjsu7tqB76QgqEDLXeIcK2mTaWqIxyYfOeJ9nEf1s65vb+t7UvWRSDhQJSPwMISitqtlF82RoRVPPLotYzCJfvvdHDerT0GoI7I5fAMmptM/EZYgRTLf4AosLi/bll1/YxMSkzHXJnkBWl0cu2Rtv0IV3XZjpUmaIXKPZuwesoxNeK9PMMZAg8KlrmHRR1wGLkeW6unpkw/7Bhx/b/MKirnu3GfMrDVYYq4DuvPaKdXYWrHp0oMW/Dx48UHaRsZqGIGwPpwkAgz2x5haX5aSTedWs/NmOjqLd/drXtPLI94UFB6yFw5dQtuVQU/cDJZGJMPXI5rKqg5mfY8VOluMBq+MNzO0QRHrJ5dS/cFpIVmbsKs/dYOE0h3hmes4mX0zas6fP9LN0FikPmEKyNBpvrqSMRBIx+McMZiK2f3Boy2tQGNelKavsoWiGj+Dzf5HXUQokk5Kt8GtlfdMqiC6R+GAnJeIUC7iRxzdrBF1oz1l/T7fomZlUQnwK1pMy3o0YTVLgRKQtQcG+NvGCo9bEz4Y+8BQ8mX6iIh7I9OyseCEMpji0TMVEyuczxbFvotyAPwJ0iMn0kW4BiUo/+Mm/aAj8h2wRCMi4Jvxqd9BftuiaCx/rmmcF5Oeffx4sefDldmRVgvadd76lrpdr2hdfYNPuk65wwZ5TId0ungAKeQtcEWQXMg0lQC7bbtfHbyoQfv7uL216Ztbw/OfU8U8kIPFE2so9Zbt+/ar19HYpE+1sb9qXX34pWx5cZwSXcY1pEw6lkcvh9RmTaR2EvcquQPzX7rwqfgF1nuyfTlga4poxGkH9+4CcLUt/KJ3YQ8GVMGiH1IOScAS/fesj+9J8BwV1rhOKwIv58+4QXtXz4s+4TdG+LS0sK2gZXbtNPrTLc30NFnKk+JpQQMXMi9gOw4eFJU3FCIyDAzalu09DuImdb0I9Wu7q0s+7uLquQYcyXUCi17abKLBZ0jra81bqLFi5q9NyHJogmKWQ1vN082wn9ftWTA43mfUcsniDDNtkp+cmk5GZ2QWbnpm36Zk5q+zvXZCL+Jn4TNA/w91tNPo+G/CNRZRa4lr/5F/+zxcLnfkPvCi/xkyANs0QGQKWFxmG5gfwmOsRkBnIxo1x63Ij+cGv/cAuXx7WqYYbAL+UoJU6lGuAqdbxsTpargNeOg+JhoVMi606I0IQQyhqr7/+lrrhn/zkZ/bk6XN13ad1X6jRiKBEcEwzm03ZpeEBe+ONO7pGlxcXbWpqUrxbJlEoSmXQEWMzou/H4udiOsQ1yNpMOLPgkdAPKRXIJIdadIyruNMlaVTonmnaKJkgPzOuhYVEDclhImhdiOB2lb7RxkF0Ai6Vjuu6p6Sg9iYLiv8bmGqAOEBuqZ+c2eb6luTg8/ML4ujCEuPzsVI+n8Vj1zdskiHhWDybeGGLi6w5gk9b189AIIFkSHbfcFtPbOvplpYpJ9idph0PPNsTg5qPKLOr1GFXr4xYqaPdWpEHSSV0blHZycd85SwNV+A9Jtk3TefZud4ZsiE9B2rZtrhtbu3aw0dPbXZ2Xj0KYUaZQX2MOyUBKwv9+onEoSQSDhPJBQyY0XWhWLTI//O//6F8DxSsQhGCWhFBnVYSBcJCmZbRha7qAUIipr6r1cjSDv7jLPLOO9+WXaQTq11vz4P2XQLVi9WjIsFov+qxggYCNNcA40+mNDB9urt77eatV/XBP//8C5t4PmkrK+vKvPArT8+brFanA1bFZAP9Zbt7900bGuxXBwrR5eOPPlLmhiHFbJwSgAZEps6nNWuLNdv5GQdyT3+n1FkUvNTf1yeii5s1B+R47U1zPweMP8iUoAzsdH32/IVexPkZlkasFmIM6Tgv9TnO2gQr/lgYWVDKUDIIsw0GKOKAyKU8Zpk0tqctdnRQteXFFXv65InGv2DT1O79fb2WTScvVqzyDrlun1OyLa9aZe9QZRRcW36rXo5EdM2CkfP5yIQzC8v6uX0xSdVOT461nwzjvd4yi5QvWS6bsnqNrUEn1qQBEqYccfczE385MPajzORGPqm7DAqI76yhmhZBJj/ToyfPNGqu7GH23Ob4b3e3dZU6ldlBdHDrWVwkDvbUIMIrYV1UqatLySTyf/zj/8y9vETK8J2uPDScp8N1k+FcmqDl6qERYVEFk5zzhuORmDHg53R9/JoCw1We7iINmE92VYoXtIMm7cCXYVSZjDT0IAGRQQjQi3Elp1JZK5XK1haD+Fy3leV1NSirq6xVok4zq2Onrpd+Ypl03Pp6u+3K6GW7feuWoJr7Xz6w+bkFjYc5gGPXxmSR5DbuR3beOLb9/R1BQoyqxW6CowD2WOZhloRKuNOJc29dcElX3KrpGtMfVt3Pzi5a9ZgDemKHVRQZ3lD40o2Ilcud9sqrN+3S8KACl5IhbNS0nLrOyimM63z8y3TrcB/HmE2Rdvj3mGDkshnRBoGhqOFJEGR+6mNILDSuW9u76tR7e/u1jwFyDhDSwuKCMi4wIEH1xYNntriM6zlultx8x5ZLc2sNWnepwzLphHzNYIRFJIhsUhb27T7U6W06adoYj3tk9diNr+FgU16dnlks7rIgngdsrdW1DUGV2KwODw0q6xcL3rzjfYbRCYpmDiilGho9rc9KJXX7R/7pH/7dC4cZYagBfY0Xq5Gri4XUOFAewOCB9ME/KawtwpLnuDRK+facApZTGLpNu+w86Cplk0kX7nukaLq4AmgC6QopS/jQoaW57Cxb3ZsAdz9qNIYRcBaYgDUizZYrdMgpxhp1A3BIxFqtp9xlN8bHhUJMT83qZLNvtrklKmcWPpuI6fxshmcsEpRFyb5RztJw9GHu1ttjvT1loQTyeaDk0QI339fL9Yjd5tLKsn3wwUc2N7con63jGg0fUnDfnUAZ0toaEUz15puv2ejoZevsKKjRVWOBVF3ugL4dh76BOhaJ+Oryum1v7uj2Ieswwqb2o0Sg5Gic87lbfCBSPba5hUXJU7gFofaNjF5RmYUigPeHkRyfpRuvreqJPXj8Qn9eMnB+zpZm6yjk7fKlIWvPZVzQynMKdjGEZs0iUwXjamJEy+7Yp4FPLyk+2LuB+oD4AEbk2cG78IHKnuiQw4ODmrQxdQPump2dtpWlRTnRUCrcvDEu72KNeYNVrpF//j/8p4FGLNylwLw5qcimtqLB4BcYo9jye/uqRwmsM/a5WksA+vrVpuW8AP0t3g3GE2RtbHH4elwpUaEBrMHEKI0rnBelTeShT6l8v1Co+kIKWRnFsF5nv4HZ5saWTTx/IZbWW3fvWv9An8Fsa6bBsgCCqTs9cXcbckrFtjaZOB3aUY1ul/Wh2PXELZWOKbusr61KhDjQ12t9BGu5W9tUqN24ZyHx6KrK5VxhEJQMrLRf36Txe2Db27uWSPm1TrYFI5Us5vhItSxstLGrozJ2owwBdeD58HVpUn2ZHUuw2aS4K3bZvc+/VNDSMILXAuJTmwNZFYt5dfYkDBS54MSPHlMzziloeX8jozSofSLAA9R/8smnksbwPbkN1jZ3ZfRMmcZ+CQ48PxuoCAJOeg5xqLVXw713wyWBNKTRVmrbtsB2n2WIcWtRreuqE/mpobImQ4pu6hZYMtOOxa23u1f7wRhQUKI9fvTQZmempXODCMUYm2lb6DTPtDHyz//R3wtw2nArS5s6NOogmV3IC9+9BbjW+SesLF48J+q4dqaxnDbrsfFRzttQGmk6fPkcDxngnuuED0ozhx//wvy8amTtq73QyQTGPb7KS3+ejIvNETIPiChMxJ4+fioM+Jvf/pbWyRcKWUvEyTwoO7H8XJFiFx4CvzXjx/p9Zd3Bf+0CY9tKWlsPcQCnwQCHHOzv1/UImA4Uw9WJtyo/CyI+boULd8G2Vv039sTu7sIo45aBqBLYFs0vqFnjmahOhG3WW5bjNjAh0A4f3YWlTm4B5uFgYljx8P5jcR/Y88XuWp4p0Bd/F5J2V1eHxqsceiZLDD/As2lmgQTL5V7L56mfk7axuaVdtljJSwF7iMbPN3vTCFIrjwwPa9LF+3Otna8E4GZSWScn9UAEixKlxZOcr75K6uZBpMrnIPvSp2i5c1Aaaos9B6BhmgOUiiXLZ/NKbMh/Pv/8M9EvIWiBr7/55hsyD6xp/y9C2ppF/uk//L3GV3U7YiZx9UnB2qa6iGubmkVdLrUKFow15NKHtoGSAAB7j5WWMTHrC8X2C99Vn4x5DURNyGlHeQBozFyZRoOTx4fiQzqnNDCwCyZa1KLQBh1wdsI5lEFKmZErozZ27YqNj1+x7i7oiQ07q1dt/6AivLeyyy5YsnXUDqsntrbhLCS4tshYyJpyAqdMqZ/Id4vS4M4rt5VxGXbwklAQANJTrzGVgYYn9/K2qA4dZHOvJSuqzQlenhFZmGuZTArUxTXI1716ddSKNIVagAyHA0jQDVFkr7S8qs8JySaZSNngwJCV1KzQVMUtlmgTdVBMN3ZewO9AzrPNjcJ+Ar8N3aeM5FJ3ttrcvDIy75QJ2nJwiLkZyXZDgwO+iFtKYfjPMQ2eUGNQh4I00IhC52Tw1NrUohobnoQQoEM0bccaD5PIOLBAmbxzfk6aXMzy1OSnM1bMFzUH4MAuLMzbxx9/pNIAdIXybGzsiswCOWTaWUHQ/p9/+B81QrK3a+4dtiDLkU1RrdIsuH1nzQ6qR4KddPXCPdja0XUPT5RvdP36NU3HgJj4uuiQaMD4IXm57ELlZYieR3d5inGbW2UKEjsJG7Zma88XxCDCCkeN2jFq03URa5BCUyOVe3rt8uUhu3lzzAb6kbawjBjzCTLuvji1TOHaYimVM1iuk3Go/fi53ZsXT66qDJXZBcb0Z3TksrBMxp00SWIuHewrMAjUri4YYVnfBHlyYlvb2wL14ZgyVydQnH4Yrg1ly/a5ApeJ0uiVEWU0VAPetPp+XAIXAtDy0oo4CgwC0GP19fYJ9iFAKBG4ft0LzC3/3THSXyyfl2uUf8eeBt4bZRY3DLUk/z8JBLThxeSMkgelAPUyXTyjezXNUuZGVa6AkPDc+PupTNauXbuuax1bVGyfqJGpzzWOlXG0k9pDO1ecbzgpNFU8U/oNhgjpZEaxwQHBx5ZMy/cjhigLONg0vMQdcSKz6ff+2R82nKwduOXVT/Wh9jXZObMm7XCNeGePx9IcGJvvDWBcCR9UexrOz9TRgnPSod++fUsZljIApABsEJiLRorrnV8cDOAsSMxu6+5rlMh+ZDLYWW+//TVBIrwQSgnKgqWFJWG6bW0Jdcfq8rvarafMy+2wXI76tyFTYx42n4c/29Iat6aWqCySGCHyspDXgEFDr8ENHJiF4MVXFuBeCzygQXKloZE6O5XWjF208mjQlkPm/NXgMCzpGcE1JStAvgEUp5ES5/jsTGgEWbM9n/VpXTApg19KVgfyCQ2RObjwd5lMqgkLRJxwiNk8k8mmlcHCoJXaQ3JvPMYgiOO6jT9s1ul+SkB19SY4Ln7x5X2pG7i1+Dngcfgy7oSab94d2ZXbiQwO4lDo6LAbN2+p469XD6WC5usTtEoAQcCCAHEA1MTv7enKr4Eu4LjOs9BWejJ1TlmV22hyalKlBXQAIEqeN8luG6sC3hMDlvf/2X8bbAllcuGYJ0G0sb2jwMW0jakNAQyMwgsBL2Re7Ma4ofNHk3V0FuzK6Ihduz4mJQBg+cNHjzTXJ2gJHq5132/rjCIOg6TQW5sXC+uoGTmRV65cUdB2d3Ups6+trNrEM3YKLFllZ9eam1qto1hWhk+lotbdXbQro4PW21uy9nZWcrI2aFMjYQB/GVsyp6+fubJAmbUmF0YyGoFLPQlNEMYZZUM66/U4Oi5OfCjnptanASGwfehwpnJpfWNLk7tHjx7rc/H3uMG4nYCstFKIxkTmdzDZsso8lFZc0eDlbHGB7UUyac+1+37fREKNGKWB7y4+1T/5//l6IAeaaAU+EbxLz/YgF/jFMsxwK3z5mZ2bqJQvfQXcrwJ0J2ycqeEpC+D7MrhAicFYtqOzZKNXxnTgtjfZzlP3QwEvILCMotGitILHQd3OYXRh6rZr6hhIET9n5+IG4xwuauP+ntAnto1TKzNi3tresZW1dR0aSsfIv/zv/p6bdcghpdnaEnGrntQ1k+21jZgAACAASURBVIZ8sb5B8FYFEsMpZbwq0zFkN+JiulQCGKi3r2yvvfaKmph8e1aANVxZGhWd8kZEH5yvI9M71iAd7EtXxG8+KA9ditDWNgUu5QHmGBwAXFrAiinY8SM4Oji21hYfrzJtKveQAa7a9WujdvUqQruMBgg8JD44mrTwt6ZujYZ2w5LVebgCt2VoV9M1x5SMzEHzhesJ5Q61MKUADCU4G+lE0uLIrwONE9fyxuaGTUy8kOqWANFOX6iJwYpVPjs1KC+nXC5aoZATFTNEV8CXnRuMT27S2AuLEzdNDEZ5XKUcSBokAoYbQmsAZCLnilf+N4cpnkxplMuwg3JueXVdHrdDQ85Mu//4kW4jnrtrw7Kq1X2H7Vcz7boOezKZFXzWWerWoOjFi2fyLO4ul4ViMB2jzDk83BdUCLJDGSWuRYDP+7Q1aVFKUQUu0CMlZNTyhazG6ZQFvFdgObb6zMzM2zzrqJZXLfJ//Td/t0EKxt5I1wqnluwHSfmQoKI2ZLMJa+OpZ1k1BMXQNfDAUdR1XCnlcsnGxkY19QHzY6kwD4S/476n5DK0/eeqkUWSOdhTcHCV+TZGXoSvs2QGrdFeMqmay30NEC7u24pWwx/Y+an79TNxKnbmbWR00G7fvm53775hg0N9CmYGCXISnJ3TzoCVpVWpVbkSwQipMdsVuKh0ywqKdRlZHOkgA//xUghoghY4aXN7W8s2IvysoTlesOCaz8Of47BKQYqSIenLmLll1CSd4BFAbZzXCJpmRL9lQt2q7B96ovEcCGhZUsnbDK2UN2+1o0PZ5L/EkQNDvIYp86WzeZVgW1vI6Zfs2cSURuSjV8f035fXV2x7d0djdoI8tD516ZOTmuRKWa0K587lis7camlTmXj/wZdSICAMpTyUyvfceSV+KL32d1NBRyAIRsqeJJ+V251Nnod7mk52lTuFjHAzcyuixtje3rfV1U2bmZ63x0+eWeRn/+sfNpRZ9vfU6c4tLtrRyYmlMnnLFzqts9RjEH8A6GmilhYXbGt7U9eosmITI72kcEPSfCyGaoByAmjM5ThhGaDmDm4u9VaNlZHAGI4ciHPK8pDA0lMKTgx4cfaTe4y718CJDfdgIWI8P3WPKZ4xBsXZXMLGb1y1X/u179n4jTFNkMAVgXkwNfv8s3u2OL8kFCIajWn9JlQ98GUI14yh+TtPnj1VPTU8fEkGERp+UA/S7AhnrNn2xqYtsAIeL1huisCFx3V5gSfa2Zlsj8LFcPA2CFzxF9paLZWEZO57anlWfG6tFg0235BleYH+4n2ngotMT5Q8CFhR+iAoaRkhCcQtThk4oPZldRIZ6sXktN1/+Fh4Ndkyk81YMkPTdSoFLwQgAkqlzv5+IGWP69BSw+faC5Zv79B6KFCZ2bk5u/flPdWwI6OX9f4PD/ZERpIwEvv6YHJG86q1X42GDibK3QwjZm4O2V8dW6S5YbGErwjgoFI6bm6ihIC0FLXl5XX75NPPLfL//qN/0OAUwbhfWl2x6bk5lQdMmkpdvdY/eEkkXrykgC12d7c1t2fcpitdLz+qhoUajexBAHFlhGuVBGchnkOHBGx1UhemSR3mkgx/yQQ3pzpcQKK0Gmj++cBOXWP6de4eCzVsPZ28zEFpaoJtdW5DQ/32rW993W7evG49vT3yWWWnFQOJe59/IQM2uum2Vhxg8k44Pq5qldA733lHzc3zieeybn/rrbcE70iGEgSjjOt4oBsbNv3iua0tL0s6Q7kDLOg2paFJRkRd//Xr1zV9QZJOBiYQUWggo6ba5joX1HeCRsz9dakJ+TNc1VrBylweV5iAG0vQ0txQJ5MRUW6QQICswm0+QJaYNFNrE7SffHZPY1Sk++xU6C6zyDmmkk3CQ5JJgMnz9TgsMP1ovgj0dCavad801MnJKXs+OaHSkm6fGpeyAIxX8Fzat6KHBt0ipaL9Y1lLPG7JeMKyccofIFbwfVzaHRXRkpETF31C/GlqapXzOcv/Iv/V3/irDQDjlfU1QTUHELXlso0iMmHJVM7S2ZywNWAsJMgiUy/M2dLyklZeknWYHAGaEyj8wEQS2O3i4pJwSvfzp/4FjN9XswKmGA4QJBcO1BNgwVp7JM60yz0A+bWYOZuRM7nWTlaZh3um1SQuAh57Lq1+b2+XxqWgGLx0FKT8LJoWrW3awT5db6sV2zsci63XlBkA/akdaQgoFQhiMjDduswwtaURP122Fu7Z3vaWsp0bk7hBHgGMHIgygF90/hizAeV8+uknIqkTyAw2qIdVq0Yhz5yqZuf70FGTMblptFUHudFpXUwvgtWvWkq3QAKO2V1bVH/PaZRuG0rzyc1GQz07t2Dvf/CxbKI4VGC9uXxCk79CvqjGDdk3zxtIj9qSW4fyT9pq+QrHFTyffvaFzcxCL9yXpRHTK94PWZbGEk41NS5lAT+3r5WFlENPAzPwRMLVfBLdGW6W8JIh9zDccmEjh5c6GpomjMKlRXbsLlvkH/729xuA5nSSW1DUIGogZZHHP/Uq05eitpsMDw/ZyJVLIiFvba2r419fd2Y5QVUqddj49TEFLRARtSd2PXR98vMPtg/yQh89fqIfpFaDBM6OAScqXyy9C4wdXHjnO7tgXbH8jGkWilDqsDOkJsAsWIZi22kQWqiHo1bu6bLx8euq0zTv3mGRdEXr5xkRE7RJPGuDegvssy3uo2cCHV7wq6/dsb7+XvFxwyXVPPTdvYqC1WA+Xezo9XodGA1FAjIXgHa+/+WRy1atHjp4vrWuFwoacIFXpjLKSnwmbhVtBRJG7lb54cuXDOi0roaHz62xeoDkADGSGX0Jh1shaZ0pZVZbzBaWVuwv/vJ9BS//jXo/m4spEQ0Pjag0WF/bVP8BzEj5wPdxI0CcIdl6U9MesQePnohNxjRUY1q4wsGiaw4jGLQQmYuJIvwJ6vkjNY3qc2hk2xLyO+vu7rBcPqPFKfFEmzBcGny+L8MrbPq57bmdI//iv/5PGmh0GP1BIJ6ZX9aiXjJtWzxlmVxBPqRkhs5Sp5W6itZOt5tOWIydWmzxDop2H8A6KZgHyC9qL2o9rh9eKGRlTvP9B8yY55X+yUwuL3ayL9cvD4Kv5t5PsPqbRMYRfpfP6cVB8N7TFm0IGDsS1VGWcNp5ITQCwGFaYgwZWRDbmcbBXaVuXcE0U3wtTQXhhUabBd1dHr2sw6fsns9ZV3dJHTw/p6/LXNU13YaxhurIlLJlU6RFcA63C4Qg9G+gD7dv39Ttc//+PVtYnFcAa10Si/yiMU38kH3DrnPfLOcjEMS6+gOHlpfPN6oDTkIQzVMGI74rmCwrsrp4tqeypEerxa1I0KIakLtNPGqlzowN9PfZ1Stj1l7oCEw7XEHLRIvPSmGUyeQUoKhHKDVozLcr+7a+6YMieMo049S1qmNFTifLO/as5d0Mj2j42VgZNLBNZ2apWMwKHXklQ3wZgL6A+bgNXLW87645MriLW+TP/5f/okH0Cgtb37T5xTXb26/qgzJFSmXaNQEBSNcW60TUkmlYXWllCzl3Mz+P+Pwc0gPlA0C1iBSBhysNFp00AQpL6/nzCZl1AGeAAoT1oLi9wX4pXxIdSFFa4bp22NWrVzSTpjmj/tvfwXUb9SqwGSvg2VFbVQkhWAher2QsEFN8GQfeBoODw2rA9vd2g22A8C3iKhHKvd3CmrN5h+0IGBhsfEgI35QOBIrI4agSROVMS74TbUEmEhG8AyaJBSaA/Suv3NLLmJx+YfPzs7a84lgzNWRLk1Md8Xvt7ekTHMTLhbwOZsxBJiB4zs7N9XqZK5aRLL0F75BeANiK0sql/EEdLqPkVtvc3rFHT566HZVMBONWLKSln+vvH5QRB9g3h5vSRn3O8qIy/8DQkJrkh48eK2iJj4OjmoSUTAkvLEJTSR1ukB4np7t+LLS3l5YsoME2oHpW64K+KA0YljBgoSYm1pxZyIFkSso0EfQiZ5E/+if/cQOfWEjX1tRip5jmqp9rtUYE4+GoygRqGq5wDB+qx4eCKAgvrjgyLpk1XHohskygXefrykOhJaoJ1JSogouiNvLwMLHgNHkDxkbIZg05MCnmA184pERbxXLnyobbQHeJNwB7wwDhw+3XoASbm+s6PPB1pS7W8rc24aoMOAguajauL2h3APs0kqWuTjVu+F2Ve7oVxNS61KLU/QwqcLfmYZYCIWLkPGKtzXzemDImzR22TeCw6M7m52Z1wK5cHdXX297hayzZzMyUsvX+Ll5aEMuBv7psbOyaDhWZmvKCQQ4BwYEl+1ysea0iXNyzja1tcSIuMO5gASFJgMYPeiIvXHyEgPZJ1qW5zOczFm1zl0Q/bLCwfG8v5YikVbMzypx3XntNh+CTTz8TZxefBVCJXbaRH7iOi+fLweI378MzrZs7u4ONU1QFi9EDAHMe+mrWZJLbCmgPzNvVvSQlDiMfRI1bEmZe0iI//d/+fgM2EB8OJpDvJYBGhs9Ak1WPz23v4FhjT4d1PMVjekEHRP3BCSBoHW6J6brUPlx5JmBC5yedmhI2FJmWGpNBw+kJOnvnXzKxgV1Ghn2ZQdylhKuVH5i6mfKAbBSD0BOBthjXCwXsBiUgaBkOiC+A38JxYLAWaLuAuhiN8rOqccukNOemdqV2J2Dxr+LK4+VvbK7b1PS0La8u6+fiAdJYMa3iReMgw3SHxiIlNlpcGY/svzA/JxAEOmI6kxQUCGQ4PTvtLLfFVWVUrkKCliV2MnL7StBK6t5FY4Myml281LJu8oGsZo8RMd5nwXABCIoJIr9YqUpdSGBTckAGBwmAOcWtct5wIlS9dqrn5Pu73IaIpnB+YU4Uyq9//a4yOA47NHIa7SNTP65Lsg7/l2wq6XiwMJu+xu1h3cvLPcqcZ6Dehekd6mxs/QOVCyULf4fyidKS5lB2WOm0Sg8Qicj9f/WPG1qcS6bjC4vllbBoW0pBW9mvSdn5YorFExVlQmo8Jh10fG0JtznnlzcMTZIdO/MIzwLM5HybIk0DhT6lCLgwAj6yHiwmsEBqZyQV1Fszs7PeHG5t6krmCqRmQzYN1ZEsSXZrafLOm1MYzsppTLxJYUHcqlV29/RAycixGPqrpK9qakZFcSRuLRm8u6dbkxiaPVAEyCK42JBtMBNhEkaZBOuo1Ik5Sc7aonG96PXVVTnuYGSB5qnUQX14Jq0aEB0ScVANnhWEEg4A1EMWL0P+IWjpG8bGrgtt4AAyfeSZE/TU5vzc1KtkLwYmPFfgLCBLuCAOl7nlf7j0zvftsrQZ6Cwt50iop5RgmGrAntJQp84yP/dloFHF4wEmHs+/UCzY1772tpqqzz77XKaB0FZBJg6ZtO3tS9LEwQnXbul2FfnKPd2IDd4RfYmYY/QR1POtGE775zk5cXort2PoSMRmHkF/cRKTj70jz/70f2rwgrW4AgaNtm23WWtbwo5r57a5hcKTGpQtIxUXmZU6ZYrW3dttyWxS14FW/Mi5xO2ZIYZQD/oGPrJqVZmVBx3SHGXa0RYXRS1fKKimY4kbf+bps+eqBxmFQqbhN/Ut1Dx54yLJlsEbO75oANh72+RrNaUmbtWVxX4GrlGNNRW08UC9yuQGOdCxHsbQ0JBcCKkdCx0FZV2ubOq6qekpvSyyLEgK0zMEn9wKTZGortGFuVntpejqKMomaOTSsKZ4G2urqpnBOjls3EyUPJhVQMV7/OChiPA0Uo4yjEoH5X612MYfuuOPrlyUHBDhvUkCfJcnWL2uUohgDcWL4SZFmlnqV/jIHDjWuBLZUAjhSlSYqB2fKFjP8D87YS8xyWVNbDO2zVOW3bx5Q+8eJTalBjcngvSjE7gjnmnlcB6Q492eCsTIk5mmgqmk+hGeN2UO8vSkVjqZvg/ZlWYa7Fk1+hnk8xaVW3wd5gC9Pd0Wufd//5Nwta66dSGe6jzJsvBE12xxeV2SZPiXXPew5HGSKZY6rFgqWnuxXVcX9S0vik3eNCrUdDDQuabdApQJmu8Z4DqXqx+u12wDBJdUJmkTXkzQUvdyPZOhtzY3dTrRxUtQF0zJeHgA9bxoebhW9vWwCBI+EBxSpljhbjLGz2Qv2PvShCXbpNfCBzaU4STTKZF0yLRcq9TJj5/g4L0tJQdAf3dXt+pkrkYMNZCINEca1t9TttGRS3brxrjls2mr7G5rQOITqqSaMvBTCRE3Nmzi2VObnWYdvWOn7KBlfRIHiEMjX9Zg4CIUBTbeOcJJ16CxkJpyigEDv9wc2Rs1/dK7dAchbQpjOSE4c7Vqu/ChcZg8xCTjTA6KR/tHYqRB62RMTIUHJwPVBSgIX5fDpJF+9dgOteMMxxwmdNT/vv9BQRts8AwFm8CGbkuQc5w6nRJ/mZgJsy/Pi8QjtxtonVX3PMZkEIYbVlSRP/4f/0tp6+SKE8Hgy8V7x/gtVfZsaQU8tqIPxg8nH3+68XjMUhjvFvKWa8+7R2wekDqvNUTyYUVavckqSmfn6NSjZM1kBDmRDeEn8ItA4IHzwxBo1L7MtnmYZGmgF8a3fEBpsyQYdGt0gqFYQEzpf5eXDwGGlwcNUsSWNBCKq1FX11ZlhHF4dGC5XEqnH6M70BB+Rka2HEK+NtcuEN3k5LSoh2QzxqNsFmRQsr7BNbpte7vbloq32eXhARsdGbaxKyOWz6bEzyX1h8v15FrD/oSsw3abaytyPkQsCryFCyHMMBo9JCoi1+CMLrK4y13CvQzsqiBoxenQpMlFqe7ozbt0wSo1LtgoJQc720S2Z9fX3oEtrEP+YTn3mbx9sSMlULQDrZnsmJDigiTlXF7I7WzXWXWHGOzmWYQX7PaV3y26OF/i4WsRggXh4ODUpyAxfX29LoGn9MliXdWnhhAyFAw33rmc3/cQwIKOHGlNAXKlyH//u7/jLK8zViMhSqtbrV6TfbjSPjZEJ4wIY3o4+PzT3etnAcDGcY9UH4OG1inydHsuGyhLcY0BgnLv2tBTlNoKIgVjwt2dLWUCgsqFlM1qMOCjUlroBAe/CVpOMR+cUSXByyI5VggBGfmazU2VB5QaZAWCGByZWlnzbJZHb2za1NSURo56KcHJJzu7GgFiNfWur07COn1ufkFoB5gzWGpf34AyLX4HZC1WF+EPcP3qiPX1dilg8bmKNNzVRY0NZhrzC2pMB4cuSdyYjKPDYmvPhj4vBHkCm0aTw0M5ALeVA0W2FC00MKyjedW8UJAezTAWTqAA4ONMnVxYiUYN9IMGWjBisAlna/fAphbXbVMIBgaDlAg0Rg15HEjk2VGw/v5eTRfJdHxWbk9GuFgb1Uhiuu18ezzGeSQGbkgOl9y/A+hSq58iETVUuPjw7CPn55IgvfXWm0p8+B1QNuFQub66LiNqoQuJmLW3Z6Vhi/yHd99qaFFxnfk1e64gu6Bbd6Y4UxCuROTcjGEp/AlUsgDBu6tGi8anJqudO3desa7OTp1UmgHqWsmutQiioaKfF8IPTdAhi/F6hU2NCClhZcGSckiMLhqNlJSewUwciMnhn1arnfoOM2b0ZFTKEln/pNL6O7gSCjLC1THN6qYWUSuhD1Jr8yJpVqQmzvucnckOgY8CAN4t4+aVtQ39b4KP58GEic5W4+CWZi3T6OvpspFLg9ZZYCMMUFjEGCg5heJczK/Hjx/rysY559KlQevuKkqbphJoGyfvVakDlK0kQceVGyFjh4LCt914uRNBPEijwzAHcza5vmCRWfddFeDXAQOMrwdHQB5owbbwrcqBPZ1ZtKX1bbGpQBAYiRNYiDxLHQW7PjZiY1cuK8Phmgg3enllVeaDqyxgYSrJUo9YQnoxbSHaP1D5BZGHckCTPvEygi3xeIMhgW9tkQKa4cZ3v/sdyZBIJNNTU/bh+x/IfotmDcElAk4yPnVt5NuX+6XGhXdKiQDmipqW+pFfXGXquFNpqYmxlQQag/0E0rC8vmEra6uSSlAe3H37TWGKzOVxZ6ErJJO2xdGaNXxhWzRqHR2dmlgBJpOl6chpsFTgn7Os+FC17VeXXsgd/IQpkjdUXH+8FCIMsgYeU+kkcBPmdQ7zwDnghRHEsK1c7pFWmUGQPHz6VIs9NEFLYCqR0n/3+q1JLxMckikhTik4nLDN5emzCTfPODfrKBTkxEIDRvDycvHBImghY/Lg+Eza4fD4kV7iK6++IiceTDuAiPhs1Km8WMoq6uhQlkTZxN4uGk6mitqhi6Qa1KaVG8/NVhhqcKtwKLlm0eMxLYQcJFM/6l1kLgm8E/K2c3hkX76Yssk5ZOdYUR0Zu6XIbKweHB3utx985xt259Y16yuXBGXSvHGo0MKtbGza/PKSbe1U7LjKtCpl5e5eHZjPPv3EjquHctMkGfEuacSFuwNvtrXqJmDjDy6M3/3Ot/UMeQdzs7P2kz//M9lagcZwcyNnJ154t5Ef3L4WNGIUz4D0dKhsxfYHQ4A5zzPhNj0bO6rl0NIz0yZol9dWbWV5SYX166+9Kp0RmRYGPrUtQcs8n5NOJ88vsgfZDcmJHAFzqGmdM0pwE2hMurjueUjAMBgTaxTL/oIqkiB/gGTSYj5n3Z0d1t/LeLZFI1SQB+AZDgpNDe7cGLmhakV5yveYW1q21fU1293Z1E0Di4xtOYDvXLWYuBG0TH9YmDd4aViufx9+/LHQDaufWbG93a6NjcnmnbqS30x5uGKZzDFc4IHzEhcX5pVhmOyBUEBCgvzsGKtbLvG55xfmdWB5XmRcn7h5NuP5i59Mcmk+s5PTYLcxZRgGxpDr5ZRYlZRIrLE2J8vzdwlasOC945o9BnaTt9aCMF9wZ1xkmhtndmvssv3Nv/5De/OVcevIp7X1BkopQwWk+GubWzYxO23ziyu2vr5r8Vjaro6OCfr6+OMPRFOE/UUCgKmFbRSYsiDJM6+zmfgBY75y+6aciUh8IC7v/+Vf2M7OlsoB5OypRFyJRujUP/g7f7vB9UiwRpoAyesu40ixph03bZwDuebIBnXp8Xexktw/EJqwe8hE5EBZlRd+6dKQYAltZGmK6AqWw3MMM92amiuKbEoC8ExUqcz1xWjSzNylx3wwwWTij7Jd3LfEUPMyh3bTDix9NnUtDg3028jwkI1dHVGwoE3jGkPygq4J1IIlFzRwZB3GzHTog5cuqyHjIW+srWhqRenCrjAyBApbXiZBm82129Xx6yqPHj95YrOzs7a+tqHshvScmhnjYm2LUYbFmJgthjkbHb0kTZXv7HJaIOWIsO426JrOPxZf48SDEJSDz0edKMJ9hKWCzOcDGmf9xA5qVbmPg2Co3AkYZ2CbXM0EJ82TuBeydQLIB+RPiOy/uLVj0xjdPZ+2rS0kPs3y8mppnNor46P2H/z2j+z1V65bJtmmkbXWqjKmPjPb2Nm1yfk5m5pdsJnpRWttbrOxq9eV/KanJqxS2ZYLDrd0odCp3mhmdt7WQJT2d3WzuH+ZG/QBN1IK1Gv4UKzosCPnpywAmYF/ojH1f/77/35DPrIpt8MEcOcv05xQM8rrgEnJMVDRvranrK26BBtQ+bjOSXemugKh6CuSEBtSalDTYo1EBqFudviL0Zypax+/fk3TKDHzGUiw9CNwZ/SFxBwkuma//rjeODjCcQORJTDYjWvX5Ds1PNQvGO3582ciAXF1ORPJp3OuitAAzvr7+u3tu3dFsPnww/dsaWFe/5uGcnx8XHUzBwTF8crapsWSSRu7fl31PK7fq6w8XVtXgFF70fzs7VTUfbshMRvXTZTN119/VQ4zWApxgHnWYkN1uJeBUAGR4YNtPoglJfiEv7wreh43DUEl3jHKDwSoX/F3PcSguIJotCH/K4ZA1OgEqKAvoLKA70tCOqrVbW1n3+aW1uzZ8ykFbTPyKQKkUbfb10fsd//Gj+21W2OWiDHq5QbGZb3ZThtNWnE6MTdnswtLtry4bi3NbbJbotzb3uK5VFR2cvhLnWXthbj/4JGGRscn8FsigtMcXw/8aVXLu3khz6e33KOGEKEpz5LDGPnVOzcanHQ6umJHuwKIUSnzfedwnqlJYMUR6oXpKYx+WSnpxnP1QAOlwGyK6AfOBGYSkjdHAnnImZvuutkypBvsz4s20Ic0Gu9VJBzwJ7n291XrULyTFahj2Q7Dy8JPgNoIXwCuT7BgwO+3Xr9jg/29OjiA0zwYOvXJmVnVo3AfIH683Jd1qu8/fn1c9TBZFrolBHcOActFwBJBCFbXN+3e/Qd2VKtpkwuDEKmXMVWq15UNcQdHwXDMmiXI6SzbQ3OVxolx0N5++w114nv7u+odYMpRz5a7WBsa10FzzZ1PPQVVaYlfVYELj5QDBMGG+lesKWidZ84vkLGegUtv6u+RMDT7x+VR41NfGiIjDbHysLuv2uLKhs0urNjUDK6M+yLM4IzYdF5TefC3f/uv2Z2bVy0exZgDiBG3Sqw7I7a2XbFn07O2voW1lVm8LaGGkXiq1w9lO9XcSpnJte7Kg48//kxrUV0wmhEBRg1Z7VglHeUT5Q2HjvIRmI3DcloLGm44u7f6Ohv8pXAShIUkDH7GmGQaXjKlACraFy+m7dFDltbterfItnCAck5wzZfiISFxiloyID/4/BmgWp5WgMmSKic0WRsZvuTANdzLpoi4DZBdGCGSackI1FGUJGKwozI4ckdurk+A53JXyb5+9y3r6S7ZyTGQy6E8CuB7Pn4+IYGmfGMDRYGC4gy9ftr6e3pEWkYgSA3G5hiuq+FLl7T+kzqYuvjDTz61rd1dLS0pdZesq7tb+DRCUEbSkxMvJG3fZblzlS2INHZxK7ZnbWiwz27euC7XRLi0p5jlZXyp3GB/j6Ak7TgIsM3QENCFkHWhFzDiaKp0xcvPlqaNJ9piqTRQULfgQOpsml8maKFIE0SGMblWBujGg5R9qGZqbX3Hllc3NTza36epjThMd1azm2PD9jd/64d2e3zE2prdaJnn32hqkefs2taugqQWWAAAIABJREFUPZ6cse3dfXmuUXMzIKKpbcG0Os73TeqWOzyoyYL04cOnqtMzCljvZ+ifWMIHpi9PtdqJ6txQG6jliyd1oRqUYJGb/aUGwSLDjrYWjRl7e8t248a4XENkksEurc0diQI//uhT29jYtnQK2TZTnpSCloKaq5UrKTT85cQ5q4eBRWhGAbzmcBhZ/Rtf/4YNDw6oNODPEfyUFND/oPcxyAjlOTREAOCMk9E80WxQ7OG/9Y27b1tXqWgHbJehVmpq0iKKiakZm1tY1vUOZOVk9CaRWxJtbZZJQnAJdVpQKyu6LRg2IC9BagT09vDxE/k+xJMJcRSuXb9m/YMDVqD7j7WJ+MHSFLgEe7t7IpdDWqfrlTKgPSv20v7BrlVrRwpcmtCro5d1U1wEqhY6+6IObjkyqzuPMxE8034wGiqfXZITWePpZCXw5y+/vK/bh5sLzwGJTpHg5Pj+rWo+uRkYloA/4/IIN3Znh6WDXNH1wNLzxG5cHbLf+fEP7ObVYWs2blKIgK1CUSLNUVvf3rNHz6dsfWvHTFYCQeMeb7V4stVyeQY3RT1vtF5wp3e2HYbj4MBf1t4I7d1YE0RH+UaPINd0MnswnOA9887ENb450C0Ga+gj1dIaEcvpldu3tLEaTJWrhGsKWuF7730ol5dkktSdEwQEjIFVJoGHRy2nB9g7XJIHDkxAhit+NKE5PBA7/le++U0551FkA38h0KO+IXDD3WMcGgKWTp66GrkHxrxMTJLxNhsc6Lc3X78jXFGr4CU9idkhPgsrazY5PWcPHj/TKk5Mj5neMPfm+o6xn1WZHwJ3Q1IWxo18LsbNlEEcEsjP8EaZBLKUZOz6NRu+NCh1BLTGTDKtYGUJ9H5lz3LpnC88wcKojY07QAlndnIGyQWwf08JYrC/LzCuxj/Bd0y4EsNpmfJRCwyteQ/cfmRMzfWFIJAY3A4f0eT7738gHzB2TSBGZO8wQwpuGZl3HLlSeHIa05SKmlPsARAPcqgZg2PrGWtu2PiVQfvxD79jYyP9Fjnnem5osV9za5s1t8Zt96Bq0/PLtri07gqWI8e82aSZL6Ss1F20gYFeHTJcwKlp6ycwuPz9azbQOBMbDjxdq2Ox49IiRFWWvjIKPgP9DBvuacRuDpYbrpMHsG6WhST6npHRETGZOKm+wC5i8/NL9sH7H4laCIhN0LLRhskHpBIgq9dev6Og5ZpV01VltZETuVWCyEStTUwluumxq1dlP0TXiLDNNwnWgp0HPg6kCase14VW4CZNbf3s2Qv9GbxkBwd67frYFTWB2ujMWBqS+FlD/l3PXkzbu7/8C9mmy/a+mZVQTqFM4tKSSgjslkvgqTuT87lBHciyaNo0WGhutnwBrRxstJLgmP6+klysc+ms4KXlxSXVtO1Zt2EPffVAZpqacTCn8wbuAb+Gpc/+hIyGH7C4aBIZ6jA9c6iLsskdZFzw6eQRxztZ+0SJ5vsdsP7/5S//rcw1urp7rFTqlrEGwTo1PStBI0Gr3yASQJH6GZuluMY9EVbc6UnNcqk2u35l0H7122/b5cFu1bgIRykHMUmOxlJWP2+yvcMTm5wkmX2kupurHqy7u7coCT+722Ct1ev4Zpza4YETpkClwPLXN9aES4f+xXCkxZsIZflqmiMqDehJNFT52o2rXwnakD5WEK8U/Tn4Ji8ZNeTy0qp9+OEnTu6I+FSqp6fbg3ZqSif6zp1X1dStrNA4ID50jwTeBsMDsExvunARzGoKwkvnKqVxCzMSjQnB7mLHU8ElmIZsqr5b0rYbvjYUwIG+Hhu5PCRfVSx6mBQxl2ebCqDDs4lp+9N//VN7PjFtp6d09B60eHaVsMvMZ6XA5fqGaURDRHYgeGDpYwu0t3d4EbTwSxH8kdkH+7qsC2v8NHP0iGozuBd50RZbfdO3GlCWXLAzIKr//7CKxMgnfTSmNCQ0S5ocarGxb6/MBNuFtPJUz8Ot7oEFKcu4s+W51twsD142KXIbFYolefrKZXJ3z54+e2HLeFCA3ao5wwapTTsqaJQ44NxkcArO6seWT8ft2ki/ffvuHRvoKdrZCTffsRpP8PnWWMoizW121mi26ekF+8Uv/tIWF5Y1Tcy2Z6yru2ADQ312dWxUyQ9BZPXoRE7ukGpArDi4WBJU9nzzuub8DfdChiVI4IbO9C1MIsUkbLbIb37vnYvhQujcTfeMEpWMCcGFK4QgRdDGIl++MVgnWYB5MEELBZDvyd8je7huifkz0mjfGg5mR6Dz9bkGqOlw0SNoAZVp3hKJqGpMrlRnFOGNwM4wXAGP9ULQOk1Nzylo2zNZecnCrGJVERwA7hUYTbyc45Nzm5icsZ+9+29t4sW0MjbXKd+f5RfjY6OqhUEuuLYhfBM07UVMgBkzQ5jZsOnpWWG+sLT4DYG6s5i34f6ylQp5qZFR1sbYbojlEQwm0QiDrYhNZG/wyKSGAkfVQ9lWUvrwEuEGUM+R4SEPYe7G4QC/1noqLVF8uavLN8LXtNKIoY3rqY4FSRIcNEb8/wuLKyqLgP64qQD4aYziCXaSJeT0DfSEkwtcE9QSwEupWLONDpXtW1971bo7snawh4UAm3NWVXY1R+Oqa7HF2tis2NOnU3Z0VJN5MgLFZDpmpe4OTcRoWjPpvBrn+/cf6hYh+6J307JAYctu0HKB7ogD4UpsKKWUjxxoZdq/9aMfysuL6wv0nlIBCAbYS/yCoK6iyAZo/+LefXeZ1oQFthWCQe9GRVtMYf7mq4t4YVzVEiGKVIKsgu3WCb1YukPKESAy8DqcVvK5tIIZ8w8yAdlFLxY9GA3DdsVW1zblesiVmUtmrKe7y66MDlux4EFLyJ41zq2GZ1f1RDXtex98Yi8mZ1UbM/WhoSFDv3LrunV1FgzHcphkkDVoVhgktMUglkdUHszO+w5a/huHgqaVJqu/3GndnQUr5vM+bsxmtHCECQ4TJE8fvrFdO18B+iPs9A1NP07ETxUR5pBNiw0FKtAR5RMmbDQrNCZAzTxrDjLNpozegBKFB2N9hAT9SCjL+VnEtrfZRIRhIFsPvWYlm5KhCVreczrl/lss9uDZUNOeUdO2NOzSQJd9863bVu7M2dEBllLrtrAE9r1rVTkzsloLdOnYlle27PwcIjtk97RF4y2irA4O9Vt3d9kK7R0qWz788EOx4ogvz7bu2wCuLf+KwNBDO0AgNVDPKmgZrARB+5u/+h0FLU0A2B7wCz5c4LT8e2q60I0F6OXJ42fa8g2pGBB4f39bzDC4AGQJ72zdhJnX5UvsgMRO9I3JQAQrqARBzBK6M203P5eCoLurQ+gFyz7IvqAH2pZydKxrbnVtS5l2YXlFBI/2TM56u7u0NbGjkJMbeCPC4TsXrgrtbmZuye7df6RRJR0s5QG7FFRWXOq3Qj6jLIbZGrsksDxy4zayXrsQBJoVMgU7C7jOOBiJWNQ62jM22Fu2satXbKCvbEVKDW6SqDvj8FxlVgFGLJ4rHb+vhQfKg0XGEMFd1vdEdoczQUNIpkV9DMrC9AzqHnId1pECDdL0pFEbx53YTmZdXdmw/T36CFPTg0Qfc40Km4m2d30YwkQycO9haCAn8jPcKxEz7lj9+MiizQ0b7u+0r79xywZ7O6wpUrfa8ZE2i2MGh2qb5grDQl9KvS+lSyrl5sqxZJsVOto1qmZRdrHYqVj68AOCdlMcZvU2sg1woxLKAmpXblj+T/uXqd2xiJIaBi1jq0V+46982wkz9ZpONDIacNP2Ql4PjmuRhopMi2qWvQI8CNylwTbX11iTWRdmCRcUtIHrlWuVr6sghktAeYBUBwfAYPrFD3t0CHXxSB0r69rBL/t7yzY+PqZ6V4qE5mbZim5uVzTnRqPEb7gQHfmCMu3QQK8V2jGHIEicG3xwVLU1zMvmluzRsxfCInnAgOC9Pb3WWy5Zb3dB2YY6Ex8HNqJDsiErUcdnc0XLZjGtyAqqQSuGwTL8TrrpTDJmw4P99sZrr9oodXV71tLJmEVbmiwq/oavhZf1PlMztiJK3wdeeipMWY6HyGsY3e7sSCFRqcDxcNk8Gyl5J0CJ2rMQYfBwrKYnToCglwtMnNnTQNDS+OAUiUGgcO69fRFosL5i/g86wc0KekImk3cvC6HX1sW8SrQ12fBAl919fdyG+koGegkipGHK1o5Gt2sbW6Kw7lQObH29YtUqu4TjFo3FLZ4CQWCzZLd80Lq6ysKZP/roI3EKIBb5Pl0Ck0EV1v1kVZfmiNLIf9MyPhPcJV4H5cFvff97DSQOmN5S49y4cV0bECGNMBJkiRzdOoA+HScdZiyWtIH+QXXCa2vzWsUuwZzkMl2qGfnwvAzgC2pe4CnwN7InGYhygfKBDYRc6RhtgDQAF3UU8/bmG6/IzI5VPGDBiOhADpjccOXhbkLQdnWURJShLmWLYVsUzwU63BbVaLPzy/Zias6eTEzZbuXA4nGwUyZRbCDMW3sWUJwByZlM5549f64yCORASEMrbtsZKxQ6BOxDIAeegSHGQY9HW3RgvvbWG3ZlZNiK+Yylk8iATJMccEXKAsbPNIaQTU7qDDoiUnJAI+RZoImSBDzwLOAlkpFmZqZVujAC5gYCYqP2J9NTz4JFUzeQRNh/IFsjRIo1TJXhcOCo6NxouBw0f4K22HaOGRy3QAORIjeJby+C31vIJm1kuMfefm3cBspFa2liX21ESEXtFLnQkSTpq5vrtri8ZnNza7azc2hn5836M9zamVxa/A7w/v7BIZU/9z7/TNZarBsI6aTh3jrd+OHmjnNKD/gmAeQl9ACLpSaL/K1f/2GDkSANCPgaUmcgL3ngb2/b/fv3bW52QXtWj+BcnrB8LWuXhi8LZ6xUNnwXmASP7TYwMKCrii6Ur0uG4eVwBZI5fGFbk/4bmTra6mJITpEcaeYXRU+78+q43b59w27evClpN9cpD4lmanJqRrZKJ8d16ywStHAdSpZNs6aek+k1LUjDxNScAn12YVkTJBQTpY6SUIf2bMqSceokNwUhE2GbBBlbdSHYIPBONG5t8YTIJgD3DBlgkPG5oy0RBS3DjasKWkSXbfr3NJ5afgfPtTWqkoP19nTqEF+4vUBveRYMBrh5OKCy/Iy1KZHcuwcasK2RJ9mWGpERMEw8GjGmdCKNx/EGQ+4UV31LO8HBo6wicBmJwzvgc0Jw4raAq0DaRw0NqkK/AJ+D6SVlz8hwr71555rQg9ZmpplNTpDH45fPggpkc9MWltZseprt7uzlPdB/096OVEouNQRub1+/DuiLiWd2VD3QsIXyQHVrIIrVulIx43y4InREQevZ19eVRSzyB//ebzakITo/tdZYi04HmYoHgcc+Fjpknv3KoVUPaxqnoRLgeoWpRN3MIAA9F6bDAO5OmNgRHkfQ8q1C0R3FP3WuBg8nVaseQNJoUnfJtIudX1wZlAavvnrL/sr33rHLI4P6Pkivnz9/YZNT0wouXgZ/D1IFioFcJmGHB9gfcQ1u2xymIFPztri6qSuM0TNssHKpZB151r+zbYdZvG8Jh8rH/B31LiURLwenQDIkCgW21eBdBYqwf+hEIDizlwb77Ffuvi2ydCGXUrlBTUtmOo/gS8Yy4haRjqgreR6A/6kk6ExM3I6ZGdTOO2rEBMehyD2pyyOCaRH/jUMPX4H6lucouX4i6i6HaOMiLeLdZlJksWAbEB5pMlGGJ+LkJhTG8wsLKoeqeA9DYLBmq+xUbG5mThIhlBeXhsr2+p1rNtjXafEYDCsmiW63T5/BjVE9IZlApVy1yekFezIxbTuVI4vFMxbF7QbERE029q+Yb2xJto8VEnEi+wBme804RgJxIbjyYZdsEuD3QpeM+HRM3m5//w/+jnDak9Oa1c9P7KzhY1ZWqvNyaL6oZQGF2XlAjYEzC2QTiC7QChnJgdOCcWIAwXiOCRppXw9P/AR0ROCULjmXs2KtagcS/jUslczZcbVuSwssYjtRQ3jr1g370W/8mo3fHLNEMipxG0MMWPOoQski6VROkzWyXC6dsOPDA13hzyenbWJ63iZmFjUjB/oCS6X+7O0uWandrZ2Q6gBB0RDAGTjYO9TYFEUC059iR0nQ2fwiXmc7Vj0BGjrQ/wbSY/3mlcvD9oPvfUcHJ52IapeZ3BCbGlZn+R+NhsSerFraUYbtKjFJK1ku36HgRCO2trZiO5UdBSHdPZmd5482DQI5TLpMFvm7/2aTIhmLOKJejLZErafcJzM5ZPn4Owio13gpoqaJLTGQ3mko0b7BmOP2jEUTMg1hI1ANOY+d/v9UvVlw42l23XmxgyAIAtxJcN+X3Jdasrburt6klsKyJMseRcyDw56HWV7sB3k88zCeB4cdEzN60YPtGE+MJTu0tDVWq6Vptaqru5aszKzKfee+EwS4LyAIggCBid/5wJKmFYwsZWUlwf//fve799xzz7H21oRdvjRknckmq61BdtXZjKrN5yDI8xajlJJt7R7awtKaPXk5aesbe1YqB3RLsUcovgiyrKiX+xloMNABEeG2ccMS7AY8aCSZuykVsQpaghVusr860i2b51/+zv9YQU4olV617d0tOzyCyueuEhoFmU7AJkJ7lQU7hMtYzKuLWk93t127elWA8tLioqXWVzUJA8bg5wIsZ+WaK0uaUqyMhx37iDoN1ABBXbL3WZHVlWNxHE5PCsr2o6ND9oMffE8uh23tzarj0pm0xpUobZNpySxM2RpZxZDBsV8154MnT+3V1JwtrGZsez9rxTKDk6gw3a6ONjHxgahg0ANHUTsdHWbFHiNgOdmwp2LxhCtNgHkgVPt9Clg8aOn0Wcy7fHHc/uv/6u/ZpYlRszO4tFDruDBKChKuY8oJCOtHWcT6/BIVRgJpcGhEfNPD7IGlM+s2O4cZXUb/DVAbo9bzjVyykEbOEslz7jaUIlAbCVi0dnu7+6wx0eiEmdVgVXfzGBGzen6KuAbEoC0FLT/vWaliDYkmqaLHojErnuRtPbViQX/ZhgY7rbUJMTyTcxBZkkPCdU2jd1pkgMPuoFeBO7MAVTFta+t75guErW+wX2XRq1fT4nXU16Nz4eSyRJwKhy2IWLQXfB2ndFZyXPOlsoCA5f9Q3FSDZi5owSeXVhZtPb1mmzubdnTsfFXZCWNcqwkNnNQKtRgSQKxshK2vt9fefvMtcTahxCH/OT09qUxHacBmaFMjIm4RcWLlIh12RG/mzuesfnlrlzD2gJ7m1PVOC3lra2+xt9+6aZcuT9jQ0IBF62qFShC4aM2CDeMhC4xWXxu2WG2NRrK88MnZOZueX7bZpTWZFh8gdR8IydgN+8xkW7OIKrgmioRhHn3vhfkFka5ZtATWwxSE2kRTJHS76urUgd9/+NDW11MGvH1xYsx++7d+XZkW/1grc0CdGJ+TJCIpZIRvg4OC/RIcSMjfuPmGSOfcdql0yh4/eSxjwPTXO3I5dfqEnsaZXqd2yPPHvp6s7oK3VpOngd4+qecw8vzaedzrFXG9JD7tmTY5YMFBHIcJx2dsbmyW7CmBn88d2cz0azsrHltfT5s1NbKkCTWRzwAZ223VcntCj2Qq5vXX2FHe2R7MLabs2ct5Tcyu3rgmvPzzz+8qLuL1aFY4mqh43NJzcN7B5qG+Js7cUIGy0fF7fUIPHHxYMc8/+Yf/qMJ0hkW/zGZGlplZ1rpZ0QijAg1gD7UsJ+ICtRQkEH7Fb+vixEVrb0UjgM1aDIWnhHVSMzEGrY8lNIhgTq7ThSt5BbGJYzVgIitL/7ZBmRyRiM3NjMzrqG1a2xptaLDfrl67oi6Uqwa8FENprlppCkRqrL21yeKgBwHocz4re/2W2dq1J69mVGfNL63pAcNPaIjXKcAJWqY1BCily87Wtk2+nlSX29yMwYXz68UUJBaPWxywv6lZQXv7i9u2srKsTNvX02UfvHvLBnp7BCGROTTBQcU8gGhIXnZNMNMQdIZYQtM0NDRs3/zmN6yvn5rdY2vra4KEJqemlAWdm4wjzwAZ0qiBjTtVwagOaEzuOEj7O2Smt6dHNw9BRW3MoIKpJk2ls7E3K8oLDhIS773KHqslm4bc4d3ZtvnZKSufFayvG3n/uNVFgxaWADT7Zn6pM6qJzB8Lw654QnZ65tEwZ3ZxzW7ffWIVb9Deef89Y63t5z//XMrhUBYpD2XTCu7qq2g9yjHtWIVnB5BhiWPiQSHgVyEHyvBl8/zWtz/UGJeTjuoJp51fYTcRtMg/EmzAMnxISC+RGrS/Atbe2mrjI6MyP4anAPCtHf7VFdWdiFsAcJOpSe+I/jICpXYAZuPksIWLZkFHe4egMHi0uztbMvUFzMYTDHobxBrWwGmmeNismEMaRoqIl9fd1a4hAQGjIUc4YocoVq9lbHphxV5OzmmSw78XUO1Faoj9+241RVxT/H0vnj1XTYt3Fx0/6z5wKlo72qWBVRePC1V58BC7zpQecCtk8vExS6JVwGaCghWaHlu7IXXBwIWQ1hfBvfcP9TzYn3rvvXclyUT9y0gTnHhpZVlBzio9GKu2olkHR67+xLlNAkmCxNQjkCJ93ZL6gJ5u8GqC1ikPot/AjUd2V5bVNrUb46IoxM/CIIYbi+TESBVnn5WlBSvks2puGxPozdK4IkPFegxB64ZD8BG4lRErhCaJwfbMwpp99PO7Vqz45KgJ95agnZ2bt2IJYj/bMbV6F95KyUJ+r/4+yWuplnX6X2Ra6Vv4uDUcTsyh8dzs6ajQ3QFLcIU4DNIxm7DLZJLBNelGbNDDXIqmYOaqvTQxoY6cnTDxShnp5o7UPEBcxu6eSQgNgVz6QBywnD9yLoagCzRIKLowvy8VURc5E86p76PFQHi+NTqdGnIcQkpfF2pBlqEZwX2czQDGwgQJNehp2SwYjYtCNz23JP3dzMaGtkUJdlCQZLJTDCscbtBoIGipVQHruW2Y7GEYzVSH0oDegOt+LbWmoIIQw23Rzy5Tfcy8OHWzbaqRI4MFnzPsqIsp4y4tLEonC4I31/jo2Ijm8CqXPBXZdHJQuLbh0DIFBO8GaGegATAPPq7tknjcYjVRLVECH4JTQwVkvMwWCdCZ0+flpvPpsIOpUvZ19fTqBiHTcgvCWoNPwjPAcjWTXredrYzt725aOOQTkw78nCkgh9JxASgTTLoXPl9YmbVkXpueX7Wf/PS25YsVe/u9dxW0n3x612YRSMmjCg/Fsl5/j+fs1AJ8VmRMGRwQWRCkTvKqbSWLpE0LAvlMotmeD8d7FLRsEbBizBQJTVCAeLBK82D84WyXnNQOgC/dcEHwy9VLF6y/v1ecUrBEiMf8DwAbuOb5s5e2suKs63k4zNIpwN3oriislWuJoKfsIFjpvCM18BqQpgdkdmYjlA9oDRC0YiOVzmRnpLWV9hZlZHgLqKik0htSPwnXxa1kPtvLHku7YGFxWdc082/KfLI827lIInGbAD0d7h/o5yX4cUAkY3V0JkUAJ+sxuQI2Irj4XHgHgBVHa8JWRlgNA2ReLGVCwKeMnuzsVMbA1I5OH0FoSge+P7AQmC8NLc6HHAwmfqn19Nf2AKItWkULpGRVUBjcYaLBWrHLGAhEo2FtIwsDDf2NHxhZjXcLL/j15IxWjy5fuWbRWMwyOCl6OQQt6ubZb4PsdHS4b9ubSMYv2WkBF8uoG/HH2Apmbx0tXJpb/BPAsqPmDYSt7PPb1NyK/fgvf2G5kzN7851bWs359LMvbXpmTo0+kUnQ0lT6CEwP437et1+lAIngBEhRSU0dj36Pupcb3vMv/pvfUHkgV20fVxoECqZYJsmf6el5TaLOFwNFdZS0zomC5dqVCxKdQD2bwHMiDJjEMdHZ0zSNzdnXk9Oa+qAiwu4PUAj3yuE+Wa8sFWhOcU2YkwVrH9KxiSlFZ8z4jluDiQ+1HluwZDI3225Rrcq1KFsgj8nhL7O9Y6vpTTvzBKwt2S2dXWSeCFyojSwMypuARqUM9ogmKo0Amlnn4sLHOojdPT2iCZagFebg9TozOLBcpD2bwB2hIhad+yOTPppOyOVAg0j/87Nz7PkeUBhZm3FLu2c6aCArkM+BECEELS6viAdLE0vQ83xpwBh7gzScHOWtxhuyShFuRlaTPcQ/Wlsa9TzkTo5hXhSZzHpp2eKVAAPsgw++ZQ3NzZbezEjwhEPhgg8qqptLsfJOfbuRXrfVFSew19rcZNEIzuzUtqjF+MU1qI1CNo+aNxi0ybkl+y8/+sgOc8W/CdpP79nUzJy2cIk1xPswCKnx+yyAwByjWoy7QZd4RqjhVGt4pqUlHcoarYF5fvi7v1ORKRkwlXm1Xx9U4xSqLqI9tqWlNcE9jtTgwHIgKcgtExND1tvX6QTpmpwdJrWrc0VEMtKt6dz78r5gFh4kZBymXOgKHB8eO7eWwrH5vBWNQN0GAWNfjzOFQ+mQKQ+6/2Q69FD39lRusCuPNKdTJq9TgwIBHDwVBZTJuQU1B/UNLRaurVdHC+sJPypuADKm9KdwUqyK97pAxj8BP9ljvfiu7i7RKlHVcdf0nuAjFCZp2GLUaH6vVUpF86Bf4EfohCwU0gSLvTtuArgXBLOrfNidc95pJA6GM1AXmV6l0iwbLtvr19NqxKi9e3q7NbyhiWVStpnesGAlZGVNvrLm91aE3XKNc5C5QZhsIu7X2NQiltWdO19qoPGd73zf2pJJ2znclQwWN4MgKFkoOVFkklOOKeXysj1/+sR2trZ0MNU3yLgF9ZuADmNzc9IidTGr+Hw2ObNoP/rxzyx77IKW8uD2F/e1Y3hwhHiIUy2Cb1yLlBPCI+aRZWs0UqvyCiL6Wamgm4utF6A2EhKmLZ7P/uO/rkAsln2mZHiC5vVhGByyjc1de/b0tc3NL4mTSYbjAXIqk10d1tXVbt3dbTJ5QHSCq5/AYZgguXqJM+T0Ye/cuSf8ER4qGYM5Oj4DQBrZgwNbXVm0Qv5ZpvqZAAAgAElEQVRICACTFzBcro8mcN5Q2Jk/V50OwYwZfVK8S/CiqcFqa5kOuSkR0pYA6kf5E6mgLCyn7NX0nPmDtXbt5ttWF2uw9cyWzczN2ZPHT0RYZ2JENqcrpuuXyUaR+f2Ja8RaW/VCKWkIcCycaAuCYUByuLRBPWwMjumAJZ1fBcqhMZIl4B63Abm1QdRptzjWnz66ZnBKtcYKXiApJmdoBDx9/kJoCYGH4/p7791S3/Dzn3+s6VWgjEplWSQXNBaw8GXS19zsbh5KE9R82to7xHC7ffuuiEDf/Na3rbuvz4pW0s1EnQyCob5FIi0Q2MvypMisp212atoW5+dsZXlR38tJFOFX5hTMBwZHLFqfULKYnF6wn370meVPy/bmrVvaKbt//6l+HvodyirKLLIrjSurTzVoDMvg2QUtgyfI6EBglCPas2vCybHZPPf++Helmlg149KIkSuPTMsy2qvXszY7uyh2F9MZpjTgsqPjo9bTk7SmJhYcnTKM6qzaWtWuHAIyLRuejIIfP8E4eFMPA41UrkwakbraOqniLc7PKGgbEnUSbuP6gU8bj6GLFdA07muDOD1kn3awkGBiCifJHHRy/aAHQW3JgkvuZ4/s5eSM/fXHn1r+tGJvvP2+dfcOWSBcK5Pih48eaMpGjUuNLIgI+czqxgRLd2Sd5uZmZyxy4sRDpHeLH1a0TiiL7D8FNSLVzgFjpYQvSOcYfeC/G9Z2BVAh+rUIfCTquZlYP0LYuqAbj34AxlUmwy6X04OFdDM0OGgffvtb8tm6e/eOLc4vWiFb0FIlWgWIufGSgRK5wtmuQJGQoG3v6NSg4vYXd1XTfvjhd21geMj8YZYUKWgwgT6T5T3sMX5mGnmC9oCpHA7ri4s29fqVbW9l9H4YgcdiEamK9w+OyGhv7/DAFpfX7PHTSfP6gnbjrTdl5fTo0QstxCLKAdy2tb3rxAnzx9r0YMcOrJm+gOdYRBfBzqwmhItkVDc5t5Aonh//X/+qKtZBse5E4tjypPkiaKem5mWvvijSTFZZFOjpwsWLuvJiMbZ1TwT/cG2y+Ae2QKdMlmVNeXNzW9cdzRjZXJu/4ZBoh2CKwBi7Oxv6kLxUlhXPl9k8tBmsYDDZEbZyJjYaytqNibjwVn4oamm9fNCGEEIY9arDD45y9npq1v76489sdX3L6uLN1t0/4jJufb1lNlFXmZQs++YGTLeoPh9cBK4xOaqEIcW77pp61pknF9U111a3C8gWTGwkyS4jO4erMroENAcJgaeAxldTQ1zKKSw1MlUEboOju7vvpJygEcpDGMYWYscs95lHfhBvvvmGGt4NMPWVNVucW7TCcd4aMGyprvewecD3B6URglAf174Yelp3v/xKLL3v/9Iv28j4uJTcGWNzYE5LiMSdagxfG8EW1WO5LDKgtLIeyW4ifzU/O23Pnz4WfTLeELOGpkZrbm4TDswAYVeKPEVraGqxK9eu6PfvP3gq1tz1G9dEpgESZfQ/NzsjnQpMCKNwFfxejYopDWLRsHUlW62pKaHFAbIzDbbno3//v1WcABzQCFib27+n6aEBm5mBVbWkpUD+I9aqaQoGh4Y0yWHrgF2wZ0+f6kF6qesAsDV5QVGGdXCnOi1h5XN92zCrzREFHNcd8IpVisJao/BtcfYusqnpxC/YonFsoLJqQ/i27GjRfRLkQFZ04SfoqoaosxKCdPjM07ML9tHHn9vk7JId5cvW1NZlN956V7pcrIVkNtJ2584dW1xYdBquRbcio2x7WtSLb21B5TGkZpIaHC0xP24rzQlpCsDHIGgZQWOwrGFAEakjpllodMFSKisTo5jS3tqikTLcYepJMFqAethpiBWzl4YJcwDoTfV1SWUVmmFsS0frIg5XfvJcLjqI7wlCws0H+ouAempmSEs0S1EF7YuXry1Wn7Af/Mqv2NjEBauJ1rDIUV3/waOYoQ96BRDqwedPDTOUmmCNlTH2O9i32ekpu/3ZL+R8Q9CDQiQSzWog11KruiW8vrA1t7bb2MSohg/Pnr1Wv/Td731b8CqQ5fT0tD1+8lC9DnaqQHdeFlP5Kp9aY0OdDQ/2CiEiE0JampldpKb9NxWmVBAxpFMg1j8uNiin7Nrc3KLNzS/bwtKyrhXcVzrBJFkvaWhQzYmi9Rd3btsSgDQ6VnAMaiKqnfjAUOTkIwYL3ePR6BRckPqW4NjZ2bLZmdd2dLinuXQtJOJwjRVPEB3esaPDIwUwcBtXH9JHH3zwjnW0Ntvx/q4xAURSXkF7eqIMiP4C42OmYwtLq/azX9y2F5MLtnOQtzMLWayhxfoGB+zmW1clKIGb49zsrD1//kLURAk8Q14/ceNo6Iw0aEzLyLYQggLhoLV0tlpDY4OEP7gRjo+y+jOQb4Cx+OKJU9eq5q2cWSQYdIMBuu5IUNn44HDf6upjNnZhQk3K7DzaWnTazpADHiz1drKz3YaGBkUm4v5++vixrSwuydSDQ8KLR8VxsL9fHAd+LkofyhqClqFFW0eH/eAHv6LvBdzpgvZIGCq/cptCMyUjeyo4hXvkIiQ3GngJayvKtPihHWnlPmxtrUkNKVZSy0KNTgoV8ZC7e7uUxFh+JGa+9eE3rLe3T6UH4/gnzx7Logreh+ry8zG4lawxEbX+/i6VVSQL1qwWFlLm+fG//d2Ko855tDnAJIWCnMaE63x9PS336qWVVcEUb7z5puAfygAMOrAgyqQzciJE3YQtUeAiwHTqD9kAkblYmWAZEpqabCWdtBBZOJ1O2dzctGUP9sQA4rqMhCOqY7EEze4fKnsBxZDZR0cH7cNvva/drIPtDTvFIRtxuWCounjomjJsNCkZ1tKbdvvuA3v2ctYWV7dsd/+YKtM6ujrtzVs3rX+gT5+LmvvLr76SQw5zfupWsb18jvJHeYDIr1wHj47NF/RbQ6vTLoOqGfAFJOcEDsvYW+qAUtahwUUAj5xQllILmcWt5PCsS1qq5Ab74JvfsGisTkroYLVkF6Zp3Fz0A5QGIyND9v7776oGnJmaspnpaX3B2YhFITJ12dXLV6w24g4jPxdr2ii78Lzb25P6PsgEhOsiBpQhhcvckQ4PiYUdOYg8IZyOKl4rknTgQJyVbCOdsufPnmqMvZ891DpSR0eXUBB80iQCki/p91mrAeKiPkeH4R14x2Mj1tLcqoM4Mzdja2srMho5zmbVTFZADc4KFgn7rKWJjG+iitJIbu9kzfO//8//pAKovgdFsFLWvj5LhnTm9LL8O66u1bU1qZS8/fbb1tvfK7Njsmd6fVOTr4X5RZ12SClAUdQgZKSl5UX9ytiQQE12dqlu5CWwC8WMnanM/r4zAmFM7KYjVXHgg6wIHIV8Xs0Fe1gTY8P2xs2r+oFy2R3b3ti0laWMhQIRuzB+QboEZxUYWRUL1ARsa/fAnr+atSfPp+3ho9eWzuwIi65B/7+l2YZHR+ydd29ZJBqx2dkZ+XzJ8mjP1ZjgpIw5/V4awqKyKDUnPORg2CsE48b1G6rR11PrChKyjbZMxQ11fGWhCtowdbN1IB+ude3ReSraGHn/g/dlVAI/Gd7w06cvJL5BY8SNCCzV19tjt269qYzK95mamrLbt2+rXGCy2N/XaxPj45LB5+ChV0v2h2AEvAcSMTFxwdo72yxYG6TvVh0uadXNLTVKBCySUFz94O40qUB0lB9AYHe/+EKqkYyGSWYcBPoYbioCtFxm1SioZ0ptv727I2TpytVL2o4ZHR/T84KsxQawtHhZfmXmdXpix9k9O80fWbmUVwbmWbL35gtEzPN//It/ViGoNjcyls/lVHCjQZCsjlUZp0Gbg1DD3tibb79l3b3dWmeBtfT8+StbQtt0d18vlA/qPBWcRi1Bu7u3o3IDcL6vb0AbqXSy4IYoDzIO5friBYMYkFHI1rxgakT2x+yspPHk8ECvjY0O2qULY9YQr7V8bs8yqbRNvV40byVoF8YuqvRAEdMf8po35LOD42NbXtuyp89n7BefciOkhREzg2dnq6un277xzQ90ldE9Q6GjPsecBPK1AvSMfaWylYssaRIIrH8j+V8QfPfOO+9oF0rulxKMWxMZHW4y27M0OOcqPlLaYXACxbM26iw5/T7t52F9RDcOVktQfPnlfVtPpVWjygqVEW5Lk42TrVpaVHfS1Hz00UcStmbc3JlMaoNEdT0YKMuUkqRnFSlo8VhcMFVdnGEAwiaOUSUx5p1d9QGURzRMtTHQkbDbzeINFYu2srxsX969JyI+5SBlGOgEjfqXXz6QmAvjdm4oCfXJfPpEsqYXLo7bhQvjNnFxXMmF5wqsCImd/gEkAbjrYG/b9rYytpVJ2eEBdNUT3aTxhhbz/ORP/kMFVxLgh3QqZbPTM9ptunrpkuyPnFKMMyYGdsDgGAE2yM2oEt67e9+Wl1e1r6UsdHKqh3nj+nVNyUAUKNhfvHypF0GmhYgCH4Ef0sE7OTHLCqfUf+feuiHnyMhypM8rhe/Wpgbr68XuyAVufTRsOfbxN7dtfW3H8rmihYM1yujdfR1W3wjY7bE8azJHBXvxet7+6qef2tJSSiwrmkJOOo0bG6+DwwN28fIlwWfUWwjhyT6JLdyVNbcdQG9bwlSjoId9UjgWRn3lCjttYxKuA5p7/XpSii+IqsEv5sXRzX893gWaw08BGSAaKK9Hje2Vq8hRdar5Y3Pk5YtXWoFhmEECAYUAt4QETsnS1pY0lhk//vhjlTVkL6yf4HOQnc/V3CklUAMiAxPYomP6zIqVggILHoYIM1VkRM45UAHF+4hobYYBAMOGzPq6yhHKwY3NTUF/XZ3dwpY/+fS2IM7zsT+lgexB62PW09tlly9fUE2OK6Z0NarwIj0C2RzkhmnY4R6OQSs2PzMpkWXKLHoLhiSeu3/9Y03EGCsuzs/bl/fuqUu8dvWKcFBlYLGtAhJe46Ui0wh/dmZ23u4/eKSTxVoE+qnZwyN1udevXavaHNVJunNqekoZFfINDwRCDpCYliWzWQUPFEk4DUDFUrwGk6uYxn0N9XUaT3Z3Ol+DixdGtamQ29+2I0SeD05sbydr25vbksofHOmz5vZmC0UjjKbs5IxJzZL95K8+sfX0pmoqMvlGJmVZhJ/LZ8qUN9+8ae3JDrcOhK0qgm2bmzY7MyuiDRMbOlkaB65TBI0ph7q7e9SkXr9xXQeC7MdLRY2HWpFMycQLhIYglecau/xV+yRQG4INGBFMGJI9aIuEo7mNyNoFCOSMmCkt/GKn9fYMan/v9u0vhH7wedUIkx2lVgMVMCD8HNspILO+/j4lJK1KFXJOykh+FG50TXlAtpUEAPZX9Dlen9Pf3d+3vZ0dNd/4n/EzEtgDA0NCi766/8gW0FmTxSvoifP1pe6HE33j+lVpr3HopOUAz/cMwRLkqLxif/Hf4Ba0sjhvzx8/skx6Tb2AZLUI2k/+/D9XUDA8PNhX0D746r4CmL8YJRgohJwGSgNUAlEL5G57PfnKpqZnheFCQaTuOzkmY7s/j3U60kpjYyMSbKMx4oEim4lgBDxVHjYkFsdm2rUjXMQpwsHbQCZRHDHTxASdV2Qzk+3NNj46KHI4yi4E7ekxjCC/bWW27eXL15LbaW5ttNbOdkv2dVttvMFKFhA5+ee/uGNHuRMbH5/Qi19bmrfU2ooj4JTL1tjcZL39/Xb58mWB2el0WhkMCUpwQCQ1gbbg/ZJlYMXht0u5gd/uxMSEhDaYJsnzAbfykxOnHYa9PJ6+Vc9YCVQwepDnRRUeq2r4EtDiQ6C0wohXKtiA/gxVaoVdIkXa0d6rbYhHjx5Vs/uKml9KNDLT16vY5bJITQjnjY2N6osdv1weAg5lWdiNyqWdRmN4IsgQDJYAXlpa1M98dHioPqeEmfTenqVWV5WJL16+YpHaOlvPbIozQWzQq2h1CE5FY4NEr99+6w252QBryZ0cJCaPG05B9IGWtnaVhsTjwuyMfXXvjm2mU5o4Qthhzcvz13/ynyoUyqxvr6dS9urFSzUgaKvCruEvBZridHZ3d4vtxGbAgwcPbHp2ztIbO8Ll0F5i1Ep54Ax4w3rBFy5O2NDwoOo16iqaC7pLFE9YWQbG4BokG5PR2VWjCz3XduJKEjUxFLQYo9B4nV28MGbf/96H1ptss/zBrlXwZPWHbA+F8NeT2jRl1y2C3lZnp8UamyxQE7PV9JZ9fvu+5HtGx0Y1Mj4+2LGdLcz90oKEcPNBtO3Ktetyj6QuZ92aG4eyqb+vR9czRhw0S5gb00zK2dsXEFGdDMhqD4dbtEKWFdmwDTlza5Fm5M7NegmYuJNCxSjbeWgdiyyiqx2MtZafu15iJK0tDfI+cwbIyEjFxcbjs0AwZ3IJX9cpKTpxZikxlor6/tiMDgL1vXFT5BNQI+pk2YOwBIkwCsZ4B4fa1Ghpb1Pdih3Aed8jROSsrNtmI53WrXD52nWtJiG/tLmzq2mj7GQPDrSFC1LCLXLz2lXJUUFmp7ki1tB5YKACoak+0aTykUS6tZlR4B7s7YoJBkCAhJbnL/7g31cYfdIMEKAIguHlhM7r7s62ZTJp4apXr14Vy58nzgt++PCBzS+u2N4BdpfsxDumObUMeCLEGFwUk8k2LT8205idnYmuyH8PXohsDwFE1uV65MVheuFe5rnMPFUkwLzztuI6vXxp3H77H/yGjQ/3WTF3yMxP35tCHtiHzzy3MC+lmBLWotGYNbcnbXsvZ3fuPhT+DIWxraXBepItVlsTltUUnmlkfojSKI739PbaW2+/JaE8NimgSoIRQ0phrQb8E8YYhxcPBhpTSfj48fQKC3Egc2vKRiNz7qmlQGKd2+kf8PuMeUkemAHyMumkedkgOgQtnAWa0GtXL2oKubGBcbXj2zK9RJeBJVIe297uodb+SQ5Ac2zOkr0IPghCcESuXr9u4+Oj1jfQozq4iLsOZHNEnHFPR/3x7EyfH9iQsTyBRCdPgqNpPzo4tH1UvevqbOziBfMFQza7sCiuwfDomJIXZSH+wIeH+5KKwhcDnQr+Gd7s3u62bqwVyqDdQzvKOzM9RvG8l/oobMCSHRK4Po8C3vPj3/93FeAprg5gGHbsCVYaMEZ2aFtxpaE/QDcKl5Qrb2YGaAjfBVwAWZlwPlbURdRHeIoxZYNySI3J2BbcEvUWgnYthaN31kolelJwYsCOirp3mhbnPeAoEWRxMo/Go6enEiL+rd/8VbtyccQiAY8Fq7vyMrjweRVM09MzovdtbO+Ck1hrR5cdHHGNvtBYuYbNi7YmmxjFhK5ZgxA0CVZSGVvf2FZgc1V9+OG3xCLjtLO9OzE+LMl58GQ0Vmk6YOS/nprS+juDCTZPCVzKBCaHQEyURpKdzzvbUAKWMSmjZupF+AQ0ndT1mH1wBSMwTeBC7u7v6dL3fuPGZYvVhS2VWrL19TVb39jQlgnwFpvJBC4CdIgFYp/FUio9BCviBPHLV69EgxwYHNItePONa7oRlWWLZyoFoGyupdMKVGBBCEiUEE5O/0iBS9/Dr8fZI9XLvQMDViiV7NmrVxaujdo3vglHImT3Hzywhfk5BR2j+UZYfuD0WgnyCymgjJhdWJL3Q3rrwE5OgdEigvR6Ors0nj7c29YIvDvZZp6/+sP/s0JW7O7qEo2NU4QBGTglFvQgCgQR9RPQBx0z9Q7wyMFhzjZ3kDWC3IIosVc1GEHLKgmEjdPiiWpMGi1ZJFHDbm/rOpXydEl6ES46Ad8lFgz3AVMPJ9UO1ngmw5K8MFv2wW7dumlXLo3acF+XJWIRK0JttLJYQ3T31NaaoCytWi5fsGgsIfLO1PSMGijqI1QWYajBU2BzNF9wq9CpzJYtr6zrZQM/sVDJJKunO2nvv/uWDQ/1SW2Qm2GjuunhBjEZLVxCLMJQA6LKyOiYSDgEM19b8HCrq0sif3iCVYFk590G2kJGg5pH40PgNmOofHHMRof7rK+n3eL1NVYuI2CXUyNIOQRWDjnea0h4IuqHTFVCvzLzx3dianrOPvn0MyUNcHPKhPc/eEf1bXOjY9PBqSBwqTFPSBLoyB7ntHbO4AR6ImQZuAKQhM5OEUIOCe+GnPT42TNZn954402R2dl5I9MyWoakjXdCTSCgngfuCIKDPI/zoM3sZvUeuBmYijJpFIMON6REnfX3JM3z+Y/+Y4WutRPdLEnRO1Fjxo8ELionrMa4q4z6q0p4CYY0G0eoIZuFHwCnE1vRIzHwmcpAJ0MomcAlaBG6AC2QGbC8WtG18oqrS02rLERGVWZANgijYpddJW2ZP7bjo0PtqPX2dtqF8WG79cZVS7Y3WbmYt4CXLYKgRplW9kqSfXFpTb9CAmIixM1B1qagTzQ6XVqUUII1tVYoViTJvrKW0YwbcQ4eHgw2iBwE63e/g0lbvwjrdN9coTwbPu/WpmsEWZWhG6auRQ4Ivi3fm2tXFku5nPNY0KtEWdGtkxC0PHdqRq5OuKQwxiDYjI8NWl9Ph7W3xq2pERMNmHVmhVJewsSs1KPQns+dmtcTsLpowhJxOM5tFgrVWuG0Iv4I1EQ2CIAb0V9jPX9iYsyGBoZ0yKh7WceBAwGGjXYXK+ccDHDrvd0dkfdhj0HWZmxNzwGhPHdyYtOzszIEHxgeVjn44sUL28zACitbHh2NzS3ttHV3JsW/wIkR9GA1vWGbyNvnTu0gmxezDRERanqmh4lY1JJtLTY80G2e55/8eYXdLrItXZ4UPsCZIGJXAxddLsQkCDaAZF4CJQNiDcfHJUmXs7CHmQi8W645SA4U3iOjg47wLRsiuuca4Xra4AT19DrX8Tm4mqsruu7ouvn3X9u5F0sKWtVTKGiXixYMegV9fftb7+sHCQfLWnOuDfkVtJUzr17gzg5KhIwAd7X7hT4WC5TYJIGIhNBKwDuiDi7oma6o2XkWIWc0+6eDZqRbqRRVz373ww+stydpp6fHgq+gWDICJmuSYedm5yXZRNnAUAKSCBMjMhsljzzXYIpBcYQjXEIqVfbLClCmggD4iIfIGIMGtC4i8ggB29XZbMn2RmtrY8watLK3qIwP1r6/d2Dp1Iatr2VsbS1jhRNuPTiocJ/79b2QO4XfjFJPNnckRSEWK0FLRoahm/aKXANph6NIWUfwkdFZqpSgc6HgJqVbW7aytKRbsbe/z8KRiIKt4vVKNp/DDE4NZLeZ2bCN9XXLpFIiRF26cEG0Uhhd/P3YQxVwSvIGLL25a8+fvxb+DN8aXwwnYN1ho8P95vnqJ39UcTgewYhQGrr2biedwGWaw2iPpTRAdq4QvpiYOG/YE9VPk2wCLK9KbEMKiUGfBDbGx0dkCAyBhdkztRcTMUoCrtBwKKp5+PwiL3vRFpaWJIZRLJJ5oKhVVGupTMCGs8D16b7YnAD6Gh8bsK6OhDUlaq0uErAgawMK2qLt7CDAsWGLS4tqBoCN4N9iLsKSZZmdekjctTHbPTwWWXxmblnE8cPssTpZQoqt06R0GG6ogcMJh60EFgmZ9JFpGZMywsS/jAaNnSzqddS42UFTM1QlkMuz9oRpmevYnbsN7CaC90wlDgQbwUUJFNebraMtYa0tLIEmLNnRbHX1aDKcmT/oVn7Y70qn0ra4sGzTk7O2tblrZ2fweBPW3tFjNZF6OzlhA/fQVldSTkHx6ECDg/GxcRsZGbWhwSGRZVgzl1G0dB8g7fyN7gUlC6XC2sqKmFqgHwxVGhqbRFAiKYHdgn3Tx4Axb6QzGv8uzM6qrLh25YqQAEa2cqdnyILORCRqi6vr9tHPPrH5uSWrnHmsPlpnXcl21fXDQz3m+cPf+5eiJlLXwVMlcCFzswHArFskEeCHrW1dcQDGKhG8fpFJGDGitHduGYToBqNLCBgsUUKhg0VFCcKLiydwjHGUQVhjSKzTiOADQL2HIQfXMpmWwGUFnWtCcvZqxlydxzoOtRRbAATtO29ftOGBpLwCwHXBbQ/2cra8lLaZmTl7+fqlFgLHx4aUMVlH4YWgLl7ADdLjt+VUxu58+UjmF5QKkPxQAJR1Z+FYDdFgf69W1vn+4LzNrW79HEBeU0GZceQF56G6DcfCCZ84Mw/H0y1KVBkiEeWRW9h0vATZzOv/J4DPNOvv6+uyD7/5jg0OdFkoeGbxGI7vCYtEQ+QpZ86Bv1bFxE3d3923zbRTj1ldTdvW1r5lD8Fda621jbINafuE1BTnxcwrqKalPICCyZ4aq/LcMtS0bGmfazjAl6CMYfmT4cL8/Jx+HhYyCVr20RgVS4ld2yvVGr14Kqz78cOHIt4gCSCPDJHJQ/p+tfGERWJxm51fsh/+6Y/s+bPXdpI7FUEcqBGhv+7udvP8s3/09ytcb9okkL5VrYweIDeAv2kTgbn0SUHlgcTZmAZJvZpRW1oiFzQBvJCgH8M8zOoOrHAKnwA5T/icEbGX6usTEo8AWmE+HYnUqcuEPU/NS9Cidgj2SM0MXPn1Jq6CFraRC1wNHkJhG+zvtPffu2yXJvqtqwMdqxo7PalYZn3XXr+arVpbpi0ai9i1qxMyo2MpEwB/fz8nC1FUUFgz/+nHn9niSlqbDWhROZ80/Gbz4u3iVYaiC9uvrFDjdMmwQFZGuj3cAiZ6BfyM7JHBuyCoCUThphomOMirQtDKQLC6fyc9NmcYqCAun9ngQI/90ve+ZaMjPRYKlrWX1dhYJ/E5xyDD3M5pErBKDvBP1mU6iCzq8nLK1tY2jZ3N+jjGhu3W0prUTQeRhfeF9pdGqMWSjK8Hhoastp7hAxxft9pOcqO+5PMBjzJsgMgNygC8yWoPdTxJiQPKAUbUDxiIgw0U+dW9e8q+w0ND6itYH+fv5XuF+G/DEXs9PWd/8sM/s2dPX9lpvijGX7K93dramq2lJW6ed4e7KkBTkGCQ+AT6gjPAS9WHqAqFoU/A4ABiDIEFiI89OpAHmYKlNLIyUA/XG3AQYsuMHOGSQhYGxoA5BIbJYhM9kaIAACAASURBVBIZCPURrlBGiYiEUAsyVQGuIXA92GwDlCO8q3oKGAhdsZLzVQ3Ada234aFWuzjRZ9evjVsiVm+721mbn1u1hw9fWC6XtyT6rt1t1tXFvlSjRH0ZE2cPaAwLli+eSXj5R3/xM5tdWDE/pO6quR+TKWpqyNsgCEzn+P5uF6ykn5eXraCliWFrmEGLgtYthHJVOl0thFFcJnVBS0Xg1uQ5hHyBS/OrDLYDPq3HX7o4YoN9ONaglYsKYdi5Mla9fuFCQzJHG4060cFJRam28yx3d5nO7ejm2T84NvMErT6BmUefkCFWuqEvPnv6TPzY9z5439qSHZYFeiNzQPAJBdWs0xyRLWnSp9k8yOc1UGHM6nwTnC8dP6NE+nx+8QwoKRhKgYrA00CNPYQ2BD0IJUj5zI5OCvby9Yz95f/7kc3NLJnPUKHB4jQg/bJYLGyeH1wbr0AfQ22asR47PGw9MhBgkQxWPilf/qrmkbgyHNvXGBovLuu0EcycQOoqGi1HaXSyR3Tnbn+LuXtIfw9AOy+Ql5rN5Z0MaABlvRPb2AJsxj18R6Zs3JLUtSU8eAV7OfMRTjs6AuFgSCJsDfGQjQx32bu3rsu1entzz+Znl4XLckje53od6rFIFIPhsKYr1OXlM/bZSnZwdGxPnk3an/7ZX9n07KL5YV7RhFEfSwAZJZta6+pir6tOpQ+CHzSHfC4+HzU+AcvPIzkjsExWdqoZVtizbESr/rdVTQeJCkuy3QUs0CGMLpYHtcXblLBYNCSoq6EhYokEIhwRCZPU1cZEA0UfiwnmaYEtZtMB4+/g3YAb54+Ltr6+ZZOTc7aykrHdvayI+n39/dbekVSvwZbI1NS0Es/lq1etua1NonXCRpR8gvpeHCZ6HXjUoCUEJoQjGm0okDKIqWLqwnrDYVEmeU5QPwnqkZERayHTwlum3Mjl7ODoyPayR0JuvvjivppJ6KAQp6RP6+NWqZjnD/7V/6JtXHnS5rKiEUICp+NnLYKJSKw+rpEhZBe6YNg4jOeATjDDQ+Ke08NwAd1Rd8qR4YyoM2XuzOjTUQ7xUChpSEE5gD4BL5a6hmwOXZBgxY+W7l2O50dYh1bFgfMErduAYI09EmGg4fbIkPB848ZFa26K23EW1lrapifnVaP9nb/7SzY03GWF4oEUG4GFInX11tSK+BtTvk376sFT+3/+7KdaMYLcQhZTUyEzaGcpBS2Q0klCetRtTPSA5WQbBc5axTirazvnMOF5vSr/BS2SOmxaksJ/y2eAxECw8ZwgmHzvOx9aS3ODra8v2e7uhp3kDy0U8lhLa4M2N7qZNjZiJsKWhtMqQGKJRMHfw5RLtXOposBl/WlzY0fMPGSagDVpEFua2+QU3hBvFgdA1lWBkNbC8TGugeBSEzJvADE+BEuySlqP7j9RLT8+PiZSOnoQTFRJZoykQRwoMwcGBjQ5IyszIezr65NwIDgvsQRMyG5Z7qQod83JqTnpblAaAhTQEzE15FB6nv/kTyucAJhIiBavZ1KWL+R19SAHBGlEYg+xegn9alyI+JjHI2b93XsP7dWrSRnxHh8dy1COIPJ5yhqVoqxIl6jGDpDYjylFUbUSOq/MnKnv2GqgtqXTJogxoWBEyQycehmSC9gn1666Tf48CuIBtwd1sItPQI0N9HdYS1O9WO/MxhdmV6yjvdV+87d+1foG2m17d00cB6C2uvoGa+sikMs2PTNvDx8+s5//4q5qQFlREbCodVejzDmHx1TzU/vrmjwp6hqWfwJqhFlk4k80MnWYNjxUtwnCvJ0vXf2SYnfeEHTnSIvSOxDAyrQ+cOFB++Vf/p7F6+ts8vVz297JmM9XlgIP3IPGeJ0lmxusrRlYC7tT1MadsyL/zLN27jqQj2j40N4i4WR1oNlqgBtLQ430fSLebF1dfVZTg4QTFq8I7yUsTNYO+s0LOy3kk6MOqAO+crOTC1IsGhwaVDZcXFpQwwVPAUorvQfkHayZKCHkjRaLiR5J0PIRqY/X1zfkscs0jEFIBqXLw5z6ARIaMgGoK4IaeWY++YuKTnaADEjnm5WwL/UKYDjAMicRI+Om5pbquDAmyhqnESfr+blFu3vnjs1Mz9ju9q5WMiCjNCRimnxIVSbm1rz1MBEeE9MJ2SGIIwDtrsZVhy2VaVRsnFQmJBbtmFEAI0oWDDo/Lgg9x1kx+1cW0k7OyIukfb2YYBCbF2aXtQj5d37t+9aeTNhKakZBC34ZjTVoV39n79AeP35mr17P2Ozcsu3tw1TDAsk5IXJ9U59xAxG4BCxNK4ewwu5UNcvSjXPImCadL3CKPaUSgzFoQQw6sq67WTDp49ZwtbC+oBPyLIR142g5rNH00tKcRuI3b1zVFGl7O2OF46wFPRWZ9/X190gE0BFg5InnbiKeObcGy5FFTKtzKhn4fJR6B3uHtsEEcNk5/5SKuAwlrKcHCKtZtT1aBhvb23Z6VrJofZ2a5uMCZRGrMU4Zhk0XFhQREVlbXRXG7xY70UyLyJaJjEsCoGlMoMfQhPdFi1AgeNX0FkdshVDS0IjzbM/OnPJOY4MabEl93vsv/6ECREGNh4QPtScLbql1xNoyImXwH2rjVCz7GmVaydoAnEfqhQc+fPBADDHAdebTyJ8DigPFUAcJiYhGXH0rIWMMnM0NEfiq6nXxvTQRc+Zm+uIlKl8g/UjDh0kxHmcsBO7vWWZ9w+ZnVm1jPWOHh1tS+rs4MWqx2qjtbO0LxP7mh+9Yc2vMNraXVR40NmLrGTevP2RrqQ27ew+fsUUFLAw0oCgcX2iuHHXQdfcEBGNdOadHIsJVKZfk7J3LaYsWOA8Yj+cKmZtf3VVdsH1IPKViVSXQbx4fdqEu0zJu1fOoys1TCzY2IIFakko4ZcAHH7wrnDm1umwHrEiVTgXBsT3BsITaNowSeYBsHLb6OHoCNSrZpBgjk72zqqwnG88mEH96GiEOZ1UAD6MzyeZDswXwmsCwmy1kOBO8J43cwZ8R1qvXe8TQe3lpyZ4+fSLVcmnpwiEGjovUWIIV8aofmuOo+N0C5kCvmrTz7W1ISwxdjBsOmFAIkRt+xerqVHJ6/t3/+k8r6grhaDY3iq7GVX584rytyErMhskigOcSBcZYGNXoGBBZo9SamfKkVtfs5YsXou3xYYGEmOo4l3NkdMK6WnmBEEM48WCxX+OY8A2kLKYI1QOiVkTmiEOitQ8ZCrtVDl4+I+adrT1LrWzZNjXa/ra0wFokhRm3utp6NQkXLgxZS3vcPP5TGaIgHR8M1UIQk78YIhYLCyu6nvDd4gbhVx4gAXlu8cmYm5oWiSJGmXTqBAEdNkHLugq4JZ9VE8AQXb5rUmleGIVSzkh+KBSwQAhBYrozYEXomqj4MHuHKYZzZY3+flh3JADwSsSUs2hilYoSmiMgGQgRsLxUEgbuMdx00Bj5PeA6akIgMW4oMcu8AQv4auy0gAHKvohE6VRGgctCJYco0dBkzW0d1tHVrVvx1dS0PMnAVaNYw9bWCr9nyICYB4gS74SgFf4fi7mEGA4r8CAnEbSUBDSL/f09+n2SFUOmzCb85FOJWcsVqKp2w4YHbDvkZT3/0z/+TQUtGlitbc1aigNFkB2Odpno8k/ddsHeoTNHKyKWRtYEy20Qs4iT49xpVrQSDr1OUp7SFeXaLwuv5bRRZx3Bn6WpKvIAnXiHM2FzmVaijlUWPVcmq85M0sAL+XOCjSBgnBYtl83b7vaRQHWC9pSa1YM5XY0l6gHNG629Az+uemtoiVqiIaZtU78PCyPcu1P25VcPbWlpVVby2RxkIIyPWac5/Vs4K7yIM+d11tMlEWMyGkFAYDOiZVTMz3Bu8Efw8s8MbwgU1pp4LoJxQgEL11LLA1f59b14xkziuLq5wrl6CVqhMT6f+gTgLWSjqItJBGieSWHQi8cFY1/HO0Y9sbEJRlVMJQW8DLwNaNj4b9gOCQVYsyELl5WUaM5Sqylnq5rNybUy0dhiXT19LEJJLhVLpkRjk4gxB0dZW68qs8PHpvmi+eOzccNSsrAhTNCeBx1lC/0GcZdMIjcVVj8A5Ak3gwQAH4TblINPbHEI0EHrSibN89//ve+5oK2PSmuKponxJPXtuYujBNm0usFatZv6AJ4TbPhycbVx9RFM1DZkZ4pxHjT/P5mAcY2ui6qzjROzKEmXAeiJUSJjQ0g3eMZC1ABuAU0g7M+nMuc2nUzmdBD88AwQySirEczu72oRji/kNPFy0Mut9VtTc8y6elst0YT7IS87pMnZ9taevZ6aUfAiTnd4lFdzhnuLJl1AW1KLQXzPVCfKAjRRL24tNSdcAthjbMcSZGQhNxoPSzianoDg5ZnyucnGTLIQy4D5L7V0Fi1PS5bJbEl4Di4DnbMoiyydMtMXRyQoio3k3DE5lmo22brs5POFjpRlUdXRAVehRVhvvJ7kYhYKg7qEtG0BK4yD4eTonXUWAQVqw0YKnwXZV5hX0bqE9fQNSoSjtq7eMltbdvfhfZtfXNTPzi3MZi2TMETluE240sm2ifp6GWjTfIEiSdFcElm1usWYhqL7y3Ok36Ec5YuVL9aGqMeJJWXa3/7OWxUiHRNeulQUX+hqWbNhFi6n6ro6jeiYdjBFgcjCPlCl7ObqgO+UElwHyAdRfC8vL2mkyIvjpGiuTubmpVVJ0FqnlgNOjZAJ6lWnAYaHa1akDVaU8Tsgs1LTkmkpHwha/j5BaQHM5mqkaUWw5g4x12D13EFlXMdlO7VINGitHRBNoPY5jqnfG5KKCjpTEMBX1zIig7PlAk8YeM1hlXhGsO7idF+5jeDXoj3l7FKdHgKiEhxOpkpMEwk6IB4mRvx3uk1wqmQ7oVw2H3tjNTWqDTlI1NCsJGHnSqnhSgQnQ0+2oRtHtUZUP00jXPnFFqsqQE0rSlJvRAyZjIveGiRydNJqaykFwXijel/Od9YvPgB/zznKQeYFZVhLpeV0mU5vmdcftt6+QWtpS1qsvsH2DrP29PUrW2bz+OBQHg5imh3nNQzQRi8G1XVR8WcRKEFgjkMHmZ+bBhgNy1QtkuaOnBqP9NhCem40bMQP+DwHAUjV870bYxUeJiragNkU7egoQQI/zmUVkEzGUAUhcKm1wFPPTUSYgsnuRyIdSD9G9c8sPtJBOm9cQO8TXa3KNOdBS2PDag7ZqGodz6HgmnJrLFvSVKWblB+Z1zVv1L1cwQStz1/RpkRDvEnAPLtFYDs8HLIH75Csli8cWfHsxCoewH44owhCVMzvQTADUY+wDKMxbibb0sXSweJ+rqYjjAxnjeAaGodEA3i0z07zx2I9ifMrYjAYKWPxFmHbZC+eC7/HQWHDl8CmIYJPfHRyIjwYuSkSAAgJ0B4S+s6mNWhdnV1288YNPbsnTx7LIoDMwwumk+d7UioxaIGjKjNpfl/sr5y00jAU4VZg0tnYFNehE5oTJFN7NHHk8J0LtjDhpBGiVKNcIWgJ3uXVtDQNWBmn1o23tGow8/LlK3s9OaUFUKam1MsO34aphpBgTJ+NUo1alhsSdiHPlBUrt2t3bL6Am6TRRxE73Gg8A6QEIJHDK/H8yq1rFf4l1wVdKNMefsiDvR1lWx4G6oaQmZmaAHNxhSGOxg/ECE5Gu0G/E+kgm2gWT0YoOWM5fMlyTq7+HFiXBkDVwPc8mzO4AKvFmNhtN6TlhXt4CGAOcuBwXIKWpodaEi0uvmdt2G3J8pnJGvgg8MNy6iGElCpc8wU7OXUTG3zSuHb9Hp82bIF3sGFlDQjuAy9CmrwlakCvhSOgFm6QwSGmYRVUg2ZDzjlpgyKQ/QhWMiv//tyKSiysQkE1I8bRkMblV/u3GlsODplWG1u4uejZ+qy7q9veeutNZXBkkFKpNTV1ykoBDjJJoSABN5YGkbWPhILiR+xsbWjQgxIlqAKlHzcNyYWSMB5HmMUJKcMZJoi5vQg0UVDlRI8FqfNFfvr8lTTekEwi4w6OXTBfKOyYbQtLNjU1Y6ur63J/zFfXwsnkuM6TcanJ+d5sWMsLrSEuOjHaGmD38rA7dhva3CzApc7ZkXjBI9djnv/27/96Bbb87u6WrDGhgCFVzqoyIDWpjRcwNjpmNTXoIOClkBJzamtnR7btDCGAZqQf2tSk6YXzCwMNONPq81H2UDjluQcVTQn/jEQlGVES6whoGKTxM2essbVjyytrUm/kkKAN1dPTJ/QCIQt+it7+br2IA3y+8seqleCg0iTB+USFHHJ5faJeG8FkDz4zEAsZn0YRXdREosl8GIOcOIlSvGTxUnM0O7wTPNIvQBCDZhJ9Aggfp0zAhKoghXSk70nYgRjwsigBVLPHYjrsbPfiRwHNk6BlxYcSiIOvgYmUuLmqfbrB+Ix8bjgh4MIaY8O94NB7WfF25hoKWrgRnZ3W1NCgoIBYxNImyYEMR6BDgifLM5KlUevpaVfdS0ZDspW+ki+yr3PIqdEKFTcrJSEBi7o7ENlh7sSi9U3W0p6UCAt/Znl13V69mrJ79+5LK8I5MoLlUoq5wQnoFMHLdBGdYyZu3JwsCqylUpoPKFbokaQ4BApD04gqvN88//p3/mkFRxm0tFDjbm9pstbmBmGC1LecOJyw+VB+X1DjNqTov7x33xaXl+34tKCmA3l2+AqOglivJsV1tpBH3BYEc3o6L+eH5TA8uXUHg9IFE0Oqit2CKiDiwSgPkjlf1H14BRB4L56/0BpIM/takbDYX6QpDgosLK4i1BwfPmSRcUfEH9yxNaHSFxMohETdfhsHglk8gUt23M9S157p5ZJpyWoQocly1LWsxuPb5fcG5bEGTskX3FEI2c6JkKbL4ZksOfKzof1As8nGA9RFGeIpq7vVeXgZyrLVSRwlhWpWlk9hQ0UwrWZax0CIQQvDjzOx0OoiEfGEmxIJ0SbVwFFjw2NIxO0we2ivXr2yjY0NlTL18aj19XbIGSjZwRjXOaizOetIN/B0gexcs8iQCcM7bqNnz16o/mcRMRZvtLGxCYs3oJxYFnfg459/alNTs5q2qf9ArASYzYcwCDuJrMC3WEdnu/SKOaCsY01OTatUUA/jcZvY8o+IRDRcYNnR80f/5vcq+Ha9evFMYrn4OjU3xMUbRYaSbALXkhEcWRAVkcnJGfv889s2yW77/r5Y6teuX5PjCgHKi2bshlgaGB1sKIYAbB0AzUjenSs3FNQPwIORAnk1u1CuglK4LRavmiQ8EoDZbt16R4H38NFjm1tYsK3dPe2iXbowIVI4GYIyh1NMXX37zm2bnpkVIdvxW7nuYQxF3Tq3xx0iyg+GJhCgQSp29/eEYNAQ0DwyyKC8cCqITLTAROusoQHLKoTpWIfeE7COXpZTlIVn4LZzyViUNmRddHHhrhLEGxl806jdd7Sq/vU0TeUBDjmocgfVOWsF/WunQ7S9KMvYfDhVicILJWi5KXnGXPkcSNf8lWS/NL+wqHVzzGAY87Y0gxgltBnQ0dFqPV1JNW+0IgQvZSMoAImBhhBROR3qg0PVufML3IQHUnasi6GNMWjH+aI9fPRcpiRLSyuqcXl+ZE2MtM/tpCBT8QXkhwA2a+fYCvCrGHFVe3INKMKuoaPv8vzB7/1uheYF+XikNgPo9sdqrbOjVRxGaiSW2HjYUAXZ6MS8Atea+aVly+zuWyyRsOvXr2n7FssgThWFPkHL9IZrgYVENi+BZKhPnG4XAgyYD4cVsGQZTjOBSkMC0ZyXDQdhanJan+HGjZtqaFiYe/bilc3MrwjIv379snV3dajhgFyMFwNE9CdPn2iZEeVHqHmw9skGrIiTvTwed4C4lqNR/CCapOxdpAPXmXGS8kzRSiX8vPK6ZqnX+Tz1cXi5fuHSBwStiCJuQEATSM3Pvz8PXITdGpuaxawi67BzhXAcyQACEfUcB9YtPYqcIF4G5RM1MkHMrw5OQyvLqX+zP8cQYaCvx5HUBTeGpetFsPN3A2GtpzPSaaD0opzxVJwmAQT3ttYm6+/tcqSgOmrQiGAymnMtBHBoxHwDmzaNfedmV2xleV12AKGaqI2MXjIEwmDKTU7NK8GROSlnaGAHBvo0vkVLF+grEPJrWMTNwq2Kfi6ZXCN8bXMQB867DGksbnDPP//v/nEF4gmFOt1lW0ujRUJ+AfSO9NwufBHqHYJx5/4LgMHZ4xPby+UtHEVHtF/ZZ2dnUy+W5g7+Iw9D1jse8rT7IttCfOCFArrzEiRMwcuBCKwVF24M5z7NEOJcM7a3t1cTmC+++MJevJyy1dSO5QtFq6sDvI5aU2PcBgZ67NrVyzo4lAic3LVUxhaXUjY1g3/EjhhZ4hOwXSEftRZ18GCDBG5HskO1JD7BpTINJAORQ+mSiRAORc/vN8AFcQ5orvbZEGCT+cgOD1zwAaTzc4p06HEBTLaiDwC/dkwDDoVzCxc2XSZD+xT4ZETqQk3YWAuqavcCgbEn5/Vy9eLkWBRHeHx0WC93b3dLYP7169el3cu0CfAeZXb3PFK2urJqywuLklhleolJC0uU3Fg9lAzJVmtvbdQ7lDEdTTU0S/wkKtBPISph2nIkghM+Yg1N7XZa8tjy2obNL6yqRODap0GlzJwYH1XwAofSmHO5Un7gUg7U+PTZS70r936cKU3VjkJNIsqZnt/4zvsVQN/urqRkNHs62y0SCthxdl8sKrIWmZDOmGsaMztWszXePPNYyRuw2iprB0LJ9s6mRrS8ZF4KgrhsrmpkiX6VBy6pk3gHjxPTvSpCxsvlZTgyias5eTi8fDYnCGb2zFi0/Oyzz21qasF29wuiLubzR/oeHe3YH/VoN43rLhJlHw2huawtLafs2bMpW15ByhOOwYmAbcQrRuQI2argQJyE3+PzscsFREatDFyVSq065lJdnRRYjoHTtNXBWJomCYD+RN023FKyMyw66IsiBqkvYU3e2ZHW0tErgzlCtxo/1bSocBfkDsSkzJUF4LWoysCfpUECkj3GRUzZiBWiy5cu6Dlg6MGa/K1bt5ya40lBvAj0JthjA8xfW12T4ODu1rZKON43UzOWUruT7ap1e7uTUrWpZ4ji9+j24qZhnK2NoJLPCoWyRt4l5D2DURmEbO4cqOadm1/UWBgIiywJhZEBA/t6PBsONWLSLa1teo9Pnr6QZwMUSqaM53EgB0caT7/HPFcGkhWA30FkjzrbrQMcj1Wb2pBFcbsGn2R2XhMRSZgXPz+/bFMz8zLwTTS1W1NLu5QUCdqdPbJY/v8n0iwYJeDwQPQDkBeS3Lp0rRCCcJsBNA7ciFzbajaAMKggkfyUi7mrRSEHf/rpbVtcXJN1O2UL3TuHhIkJk73aaEi+ugODPeJUIDgBP/flq2lRKtER42Tv7u+LvXbrnVvSHvP4PBIWXl5Zli4vn4vPRzME/EcZICXHYFBK4AEmSwg4h8l81OZu4ZPJEhlmbW1VXg5MitC1RX7IjwA03mgSoHOCcjwHDqWu4ICbVtHAMGDgpiHjcDXTEBG0GjbYmZ0eHyjL0ukjA3Dt2lXBik+fPFYte+PGDUk10byinXv/PlKc60I44LpShzvEAwUfJ5pCl06ioc5F1WZosFfr80zYTvIodh87Z02GM/6oLEYZxEAwQqwa/gbCKJvbu4K/UNdkm5vPMzjQrwOPgg6YcENjnTZl8PHI5iDiP7eZmUVbS22JjkosqNfhPpKMwZl5+ptjFQpcHFd6ku3W19Vhne0t1t6M0ENYD5WNUJS9wWi3dw5kHnLn7le2tZu1ptakxnqQxgkM3K0pumkSeBkaNXIFVkq6glALAVxmrEeToIkX7H7WVc5KQhcUuLIzhbPnGKFcn9Q9/kCNraym7fPP7trS8jrC8No4ZXRINkJSkuaOeq+5JWEDg13W1NIgOU+6djaHqR/JDJBCVqrCFZcuX5IwB0GLBgNlAAw3xpMIk1DD8iG0XYBOLKNTpnHRoNUgQs0GQS1MuJiI8kBeQGRSTlxLiUiyT9bMn4h/ChEGKadzH1heCvX8+bydepmfidV3PjeCKZQj50HrbiiPWcn1CRxs8GNkNPnnyclJlT+UbcCQNJ00fQjVYRxIScbz/VqCqjpgc4M2JjhnyojcvmPDAzI5ZAu5UkJIJK/yjpcTCsfNF6ixCmVcoWh7B0fibuQZ9YuyyVh6U5su3ETJjg4FrXyWa4LW0Mi0MGEtba3KrNgkILc1O4esE/q+lAlAr24BlGUFz1hnc4UXEA74rSfZYW9cv6TT1dZUr6AFuyXrifjtDWi8SabFoHd5bV1rvzh0I9bGA6UmA/CmU/zb07CjwwMV3/An8bcicEn51FryaagSo+l4gXBOT/MKfjf6ZSuW2hDWT1iZ9os7X4mddXyCpim1c1wvQhO8+jrr7emypua4RWpx4C7ZYc6ZrhH4CLOixy0jlPkF6S64AUlQsvzUgN3dXRpiLCwuCBGA6MLUi3Ep5Qx/Fpz4tFKQsAWHCsZ/fX2jJbu6bOS8djtBTGPT5ufmRN1bW1kTSVx+ZZ6AlavbxuCSXIUA7+7q9+v7AaMRtNSSHBaaRGAvam+5+tRFNMFEfZxRup65Oc0KbgjdCBrRuuVUfHn5c5K2qG5MKEypW6ouOlUtKpGB6iJhlQg3rl5SAEcjQSUgpqWgO8FQncz02Fre3j0QorSxtaPMC4G8f2BQo/DJ169FqCKpOIohPycMNbNaCD6NkNjDDkXY2pUjET4NQKxM5AhaibecFsxzoaejQjcPzY0s+60P3rELowOSoEG0OBRyPgxQArn6fP4ajfI+/eS2zS0uWQFuZk2NGplaTpCX8Zwbd/KguE4lqAYPIVIjGE0rOX7GdazdIPvplBbPsVt5EORz8uHSBE1f7goNBmsEsbx4OSnC9sr6pq4pPA/Y2qSO1PfpSloiUWdeP4OEE62HgLfSbNHs8bNAscNLQnXexoZGuyFUrds7JAVKlzw7N+uy5P6e6nAOBg2njETs/v58XwAAH1dJREFUzPInR3ZyCiG6JOG1cCRqHZ2dNnHpgnX2dAnSITtgWQUDjqEIUu00V6VCxUrHFSuelDQcoG6Gq8vfTylFaUKmFxuOTWeUsOsTqmudr0WttTQ1SJMBAWfU2hmwnDeXPDsCnufMoXTB6fjBKNhw7Wqnz8POlxMI0VRPmKqo6PL5pTm/fGHMBli9b2XSB1oCfAkfg5hAwzbovHenZ8XhYKEzIcPqcX3vpcVF+frSH2ky1oDNEgOYsrZkIEwhlR+JxgRNUtfOzC7Yy1czlslsC/GBqOWCtrtTSm+ecskG+7rsu9/6wCZG+i1eF9YyHe4r1B5qH8h0gYhlNnbswaOnNr+4ZLvZfQH1CAED58jLoKbW4mjCls60e88LYSkQwkSz9sWCUlFxHlvUQpQIVRaVFv/OVKTzK6WCHCVPqOvI4DFhrdSnUzOL9sWXj8UZwIeAcSxML+byjr/LukhEY0sejIg/DUx+3No61MdDHAk3NiWCvHdwUPUHZs0oqodE04fSIFMk8FyIJmRJMhj3fPGULhhytDkXmtOSBbCIammyzt4uGxkbkocCjSkHEVJJJoMCzJrtbmbt9LBiZwXQA5QnYfXThHpFiuEFOQtWV+8TsP19A6qfYZMRgYmGejWG1IwMiZCgItvCBiOTQgEFbiLgZQlwLv9Z5BAE9Z5AaCRLhfINpQjrT9q7g/5ZFO470NupVfbhwX7RHEsQwiET8YN7ENALadtkD/mn/QM1fUCTNLVkcWBV6JSUhJRvMtGO1VoUN6PaGlFP4eZy6Pn7oIgiaXXvq0dyV4IqCkpDgvNc6u3BWk47XUN93fa9Dz+wieE+KbXURQHQkVeHOMFcHVywRljn5PScLa2u2sbOphhQnCrm0fyZcDhqiUSjRJYZo/K/wb5elQVgtqzjABvxfdmUICNop6q60uIY726HCosotjXJNm48CguNq7NsSyvr9sWXT3QdcXoheUAm4/pD8JdDoc3bGHxW9tyq15IQirBrekJhAeUoH1LrUqdx1YMTsmBJcEBwIYBYExI1EJ8zGgRK7gqHDSZYRVwFGP6sQvtCfmtNttrExTHr7ulUcBGQ4I7UqfMLC5ZZ27bs1qkdZ9l94zpn/8s9Dw4Ch0/EGImjeGULNT42IYPr5eUVDSP4HBzo7R2HhfJz0qUz3KFmxVSP20faC6wwydCPpFDN3MLgQYdK+vtQgoFSSjOmspCReLzekh0tKg/AgUEluJn5Oxi5cxBEXfUwhKkIcWGQAT+EZCT3yvPdtWrQ0tNQ3mBeSNDWgAXX0JwzlQybeQK2nt6y+4+e2evJWY2HORAcBM/Vgf6KoASfR0H7ISp6gz0WOw9amrGAI2ejpcq+/EH2WM0QulubewDBJRHCuXK5XbjCwd1w+0NFEPTh7Tff0C4Tm5pAR5A5CEpYPnSsnFrm0jB/WMuhLgUO0cvDulOCbSoixKinnuJzIJS8ms"/>
          <p:cNvSpPr/>
          <p:nvPr/>
        </p:nvSpPr>
        <p:spPr>
          <a:xfrm>
            <a:off x="27679532" y="9154432"/>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99" name="Google Shape;99;p1" descr="data:image/png;base64,iVBORw0KGgoAAAANSUhEUgAAAK0AAADnCAYAAABsbNZJAAAAAXNSR0IArs4c6QAAIABJREFUeF5MvUmMZXmW5vXdN8+zvWezmZu5+RzhMWVkRmRkVlRmVBZVmVUFiBbUghZd6m6kBtSiRSMEggbEIDa9YIMQG7awZQvqGrI6I8cYPHx2t3l48zxPF/3ONc8sDz15hHm42Xv3nv853/m+75zrfHRr13UcR36/T36fI8dxtbZa0rsP39LGxprCwYBm07GajYaWy7lSqaTC4ZDkugpHwkpm0woE/ZqMJ1rMZnKXC/t9NploMZ1qOZtLS1c++RTw+RUOBhUKhhQKhTVbLNQedDVbzhUOhxUMheQP+hWORhRPJtUfjPT66Ejlak29/kjtTk+NZked7kDDwUijyUyT+UKBUFjpbEaxeEx+v1+pZFJrpaJ8rqtGpSJ3NlcundH66pr29m8onoyrPxjo7OJSXz1+rMursqbTqQqFFT186x1FwhEdH5+oVqtrMBhpsVgo6A/I5zhy3aV9/nQ6rUw+rWwxrUA0oMlspmanrYuLCzUaDQ37A+XTGb1z975K+bzcxUzddktnF2dqNBsaTUaK5hPavL+v5EpGS3ch+WSff+kuNZlMJMdRJBpVIBiUXJ+WS9l7WcwXms0Wdg8Cfr8CAb9CQb+CYb/CEb8SqZjyhawW7kLlSln94UCOw/8XUjgc1Wg01VW5qvForEg4bN/Dkat8LqdbBwf2s14+f63yZVWD7kh+J6BsJq9EPK5wKKjiSkE39/cVi0XUaTfUajXUbLY0X8wVj8c1HI91en6m6XymbCGvWDIuf9gvJ+jI9bkKRUNKZVOKhIJy5jMt53PNZjNNZzNNZhO5rit/MGD30u/45C6X9ufz2cw+u0PQ+hzZDfH5eEmrq0W9/eC+VosrkrvQZDxSt9O2P8vnc/bGAj6fIrGIBW0wGNB0MtFysbAPb29iOtF8MtViOvO+7jryyZHP4XD45PP5NZvP1RsPNF8uFAwGFQgFFQgGroM2pcFopOOTUwvabm+oTqevZrunbm+g4XCs4Wii4XSmQCikTC7rva9AwC5uPptRwHHUb7cteDOJlB3Gvb09JZIJDccjnZyf6zdffq3zqyst5nPlcnnduX1P4VBYZ+cXajabGnMY5wv5fX6Jz7aYK3QdtOkcQZtSOBbSwnU1GI/UbLfU7/U1GY4UD0e1vbqmfCqtcNCv6WSkeqNur1qjJn8ypK37+0oQtMu5F7QBv5ZaajyZyPFdB60/SHxeB+1Sy8VSi8XSgpabys0NBH0Khhz7PZ6MqbCSk+ssVavX1B/0NV8sLWjjsaSm07kq1bpGo5EdRpIWySaTTuvG7q6C/pCq5bqqlYZq5bp4a9lMTtlMVtlMWqXiirY2NxUI+NSoldXtdTSdTOXz+xRPJDQcjXR0cqzuoK9QJKRIPKp4Oq5gJCTX7yoYDiqWjFnQBiU57lLzxUKz+UyT6USL5UI+go0rvljKXbpyXK79QvPpXM7Ht3ddvkCwEbhk3GKxoHt3bitFRup2NBz0NB4NFY9FtbW9qUI+r1gkahkrlUkpGAraN+SmBvw+y0bz6dSyLRmYE8KFns8WmvF1MvF0pinBzUlzl5wa7+KHCNqYEqmUxtOpzs4vVa011O501ekNLeP2B2MNh/w+VKc/lC8YVL5QUCKZVCgUsmwQ4feAX0HHUTgQUDwSUXFlxYI2lU5ZFjg+PdVPP/+FBajj+JRKpbWxuaWAP6BavaF+v6/5fK7F0rtwi8Vc0+nEDlY6k1Yml1JuJWVBEgiH5Q8G5Q8E7GJTYebjqWaDoaLBoEqFguLRiH3WSrWib5480lgzbb21r0QhbT/HlSt/yMu009nEgolM6/cHtJgvr9+HXWb75fC7Kwtuf8Anx8cXForFo1opFawCtrttdXs99fsD+f1BFQoFua6jRqOpwWDoVcb5XNPZVNFIRKViUelkRuFgTK1GV88eP1e/O7BMu7G2oZs397S+uqpUKmHJ7PzsWNPJWJlMRqlUyl69wUAvXr3Q+eWFmp2WAuGA1rc2LLsq4MhnL78i4aCSkYhCwYB9JDL1eDL2YoIgnkw1HgwtYGPhqPyuo+lwLOejgy0LWj59LBpVIZ9TPpe1TCV3qXqtYlkzFg3bn21vbVoZiYRDikQiiiZiCoWDdjKClKlQUH4/J3dpF4MyR4CSrSz9j8dWlkajsWWT2Wxqb9YCw/6RZVwCd7ZYqtXuqtnuqNFsGywYDCcaDicajSbqDYZqdftyAgEVVlaUJGjDITs4fkcWrIlIxAI2Fub957Wzs2MHjcA4Oj3TX//tz+xgEBjRWFyZbEaOz69ef6DxeKzZYi45skpABhiNhgZlSmurKhSzyubiCke8TBuKRJTOZi1Tu/Olht2eGuWynMVSxXxOyURCoWBQjUZd3zz5RjP/UrsPbym1kjF4ws+ipM8XZJyxBWMs5kGe+XzhZRwrl7KbSiKglPL+yHISGWtm8CUDbAsFNJ54h7vX6xn8Wl1ds2pEOe/1uhqPRl5VnM/t68lEUplUVoVcUf3uSE++eaZep690KqudrR09fPstq1gkQoM7x4caj4cWrFSqUqlk97BcLRtEeHX0yuDf5taGMvmsglEPAvLZOFRR4igUsvfG55jOSWpTzaczq1ZcQ9/SVSqakH8hjXoDOR/uFg3TkmXX19f0/rvvKpVIqFapqFatWNBGIyHdOtjX1uaGVgp5O5FkTzKq/LJMG4tF7RWNRhSJhC14+b4ELheEi25Za77QZDK10jQYDNTtdjUaj+zPCHBKLMG9JJX4/PIFQhqOpqpWGxbAvcFYo/FU08lM/eFYrV5fPn9Q+ZWCEomEgqGABS1ZKOT3Kx4OKhGNKhWPW9Cura8pmUzIdaTT80v99PNf6vzySoGAB00MPzo+zZdLTWZTe2+UNQ4FF5tSyA26d/+eNjZXlUiGNJ2NVa5Uge72/0UiUYNFZIl+q63ZeMxlEsgRiETgg2tjuaTufPi2MqW8JpOxYc9Ot63BsP/boE0kPMhjWM5xFAwE7VoN+gMryUuqJPePCifX/oybz9/xkTwc10ov15YDwD3mM7ZaLbXbLbVbTa96+PwehvT5FY3ElEpmNRsvdHFe1nQ8VzKR0s7Wth4+fGjJiyzbbtR1dX6iRqNm7yeZSur2nTtaW1tTLBFXvdnQl199oWa7adWNZMErSu8R9Nt7I8Nz3ZPplCUDxyeDl8DN6XCkyWAk/9xVPBCWJnMNGl05723lXDJmNpvR9uaW7t+9S6XWi2fPdXl+pk67pWwmqYdvP9De7o4Kubxl2fn8OkNqYaWJ78EJD4dCisaiFhi8GUoqgQt+fZMplgvXYMKAm9TuqN/vGQ7iRfYdTcYG5ueciUBIo/FcjUZb7W5f/eFEY4J2utBgNPYyrT+gXD7nBW04aBnf7ziGacPgrHBY6WTCKkRptWgll4C8uCrrq0dPVak1LLs6pA9Hch1HS4emKGB4LJvPaW1r3Q5Eq91SLBHTwa0DlUoFRSI+DYd9nV9c2GHLZHOWlWe8x9HYssVkMNR4MDDIwPsiFS2Wc8VzaW3c3lWykLFyPxp7wdwf9Dx44JMlAXoAgtGhCgX8Bq963Z4FLe+V7EulI+nSH7xJEvwgy8AOvfDSrs/6xqolGZJFp91Wu9WwAwM2Jvh5b8CISDiu+dRVp92Tlj6DDLvbO3rnnXeUyaTUajbUaTc16DTVatRVqVatp3jw4IG2d3eUy+XU7Xf16JtHajYbikQjBlsIZuKDJn7u0oj36PuUTKXs6/RHVI8p959+YjRVYOEq5oS0GIzVLTfkvL2RdovFot56cN/wDp1/q9HU6fGx2s2G5rOpge/bN/e0u7OtzbU1e9OUOYKVbnDBP2RRStZyaReahg3YQKq313RmTVgkHLVswQXi4g8tu3S9pmc6UTAYMqzb7naNLSBQe/2hBoOphmMyH7iHrEymHdmfu47PyiFNQDTmHZ5QIGDZTfO5wn6/kvGY8rmMSqurloFqjYbK1bouy16TtyRN+nwWqACVyXymldWiHr7/rvZv7WtlrShfwKdmq2nljqoSjtDhuprNxvYZCFoyNtAILA8mW8BwDEYadHtyFwtFQ2E72AS2G3A0DiwViIWVzWYtSHv9rsbjkQU15d4y6HJh2ZBrTO8xn880HvL/LO3AcuCsi+NvLF1LEOPRxBIGAUsp5vskUwmVSkWDM2T70bBv/Qr/bgdgSU8SkBy/lgtHs8lCo+FMoUBYhdyK9vf29e677yieiOnq8lzj4UCxcFDz2cQCMxqN6uDWLeVyWTskwI9y5cqyPAFNv8Q14r1wgObAz35b48XM4AEv3htvmqS2nM6k2UKhpaOEL6RZd6j66aWcP/zwnltYKejundtGfRwfHunq4lKNek3j4dCwYSaV0vbWhvZ2tnVz74ZKxYIFJvjRF/rdSTbaYjK2CwVEIOPBSJAClnTgFrQRC1qvO3TtwtMoXJavLMvywZdyLCAbrbYuryoGCwjW0Xim4WhmVBcdMA1Zs921EgkjEOcUc5pjUcOxZNrFZAr2Vwx6LuFhVrBptV5Xq9NVfwCuXhokcPzAEb+m0FPDnja2N/XDH/2B7r19X5lCxjJCq9PScDTUfEnjtJDjA1vONZlSebxDaw0bATuba0nzOZp4DcXSVTwas1JMuR9MhqoNO1LQr5WVFTtwSxqjJQlgZviUAJ3NJppOxxa0HAiCmAMAxJEFGXQYdJzXmM3nS02nHkXE97CMG/BbsOXzWaOq+BoJaTTqazDoG+ble0ejccusg8FYk/Fc/PVoJK6VQtFoLoKWjHl2dqL5dKKVfMboNg4a2XRtfd2gIQHb63btd943h5T3RgADXdKplBY+R81BV0MOpB1Qv0ExEtocqnSxVNB1FFhIwbk0bHRUfn0q57/+p3/hcgIIpHq9rm++fqTKVdkyrpYEmmM3G/rr5t6uUWEb66vWoUNnhKJha8bAMwQoLEO321a9VrWLkM9m7UYZzcVFXbrXNMbS6J1IPKb+aKTTs1P1+n37cP4gYD1oPC14s9Zoq9cbWUZsdweGaUki/Hmt2dZ0NrcbTnkhYJPJuDLQTGDB6cQoL8u81qy4mi1mGo3HmsBgTL1yGCMT0GzJVW/UV6Ve1cpqST/40Q916+5txVIxLX1LdWFSJmMt3LlRSmRHVwQqAeu19WB9gpdGCUjAgRV8MngxFNF4MNLl+bka7ZZ684mckN/4b7ByMp00KomSzeEYDHqaTIZa0FEvoRRlmJ2OGzjD0QFGAbngcXk5Ri1yMOYaDodW6eQsLcmk0gm7PrzI2nz/TrejVrNpQZXN5o2nBY6NhzM5CigWTSiXzRnz8u57ZNqoLi/OtZjDbWeVTsUNj5Ko4Ng5aK1WU91OR4N+X6PBUJPR2L5/NBxRIp5QJp2VLxjQYDbRcDYxDM+152vw0xx8v3yKBj0sO2p21bio6PzlsZz//V/+ty68YvmqrOPjY8OyCAnG/0GBOY5RNblMWgf7N/Tht97XzvamnSbKPxgykUooX8gbTuGDgHXOz06tM01EY0aPRSGxHT/suEcHzWYKhsNK5bPWNZNp2+2O8XQ0YJFYzIIKvImg0O2NPLprOFaf3/sjYxNanZ5RY5QcSgtlKJNOqZDL2c9czmZylksrntx0ulMuiHEVpE43oFAQMSMhx+/TaDpWu9dRuV5VOpfRtz76UHsH+0rmUlZVBuOhJjPwNkF7jRm9s8C1vm6KvKaGX1bSEQEcv3do50s1aw0dvXylWrOpKS1nAFEgZH3F+uaGHTzr+vs9tTtQU+DXsWVYDh4BG42E7f2O6Rc4HNdBS7YN+AIGwzg0fA8OAOIFrA6BFY9HlU5DVYKPJxZYCCJw58XiKrlKl5cVDftjBfxhJRIpqwQ729u6c/eWJYhqtSzHWVrVzebSVu5hA0gIZN1Br2vN2XAwUL/bU6fZscyZjCWVTWWUzxUUjkQ0XS4MFg7HQ00Xc7k0j3avuGc+haD7xjMNGh3Vzss6f3kk5//4X/9Ht1wu66svvtLx0bHaLU7YyOguLjKsAiRwIhbVwc09ff+Tj7S3d8MuGhmBGxeJhoy3pDzDvZEVrDNtNtVs1C1IU7GEYuGIwuBZcNdkqlAkrGypIH8oYJ0zuPaqXDZRwUeXvHQ1IEiHYytX0xlvKKB2u6ejo1PVGy1NpnzomcbTsWVulKpcNqOVfF7xaNToEkqpl6m8zGgNhwkpMA0hI9PpqOFuW722Wr2uOv2uwrGItvd2tHVjW5u7W5Ztx9ORqTYE/5KgDdKle00M1cTUqXDY65D9fsvAXEMy/WQ4VqNcU/WyrKuzc3W6Pc1pkkifknKFvG7dOjAIQyNGQ0Zn3m431et1LCFYsoASDAXt5lJap3DkhhW8RioUJDATlpU9lgHCfm73lI/OewT3R6NhxeIRe4/tVkuBYEhrq+sGlw4Pj9XtDBQKRJTN5bW9tWXMS7GYNwGj221Z0trcXLP3S5PKzzAhwzhmGTwilnqdrtr1lubjmSKBsDIJBIpVJWIJq7wwCIg9Y6gud2n0If8AoRAT6At4dWtNnb8+kfPf/Rf/sVupVPX1V1/r6uLqmlOdG88ISOKDB/0+C9ytzXW9/95D3bq1r/W1VcNGcHzBoN+CNp1JWZPGG+5RclpN1atVjfoDC54gGTRw3SSZohZVMpeWPxw0nrLd7ahcrtjvo8nUgtbxBTSdLwy/LpaOQuGYZd7Hj58aDbZ0fSahIssSiJTZbCZjmRbqjsaHE06ZBHtyw+CBg2GAf1jhYMRoKJoXvke93VQHNoNDEA4onc9oc2dTt+7dVjaf0XQxtaDlkHCBnYDfMh4l2YNZVImoUtm0ZRJ+geEiobAGvb7OD090eXKm8vmFut2+FpRCF+FiYdXq7r17yhVyhkVhJTpg6OFA8znYmzI6ssMHRKAfGEzG1rhawBo2IWhDikXj1vgSsDQ1xuKAhTm4QGHuaSRscIH/RkihESLTIhGfHJ+p1x0qFIoa93r79m3lCzkTL8DyrjtXMhXXxta6QUMyOSWezL5YTBVEZKEhHY016PbVbXS0GM0U9oWUiiW1ki9a1g35/PaeqJbcR/oJ6EbOINfEeoPpQs7C1ag7UOOqKuePf//bLpijXm/YRZ0R2fOFlnMAv/cBqX4BH9g2ptVS3krExx9/R6ulFY36PbtRsAVc9MJK3jBdtVaxrpQ/G/Z6ujg9U7/dtY4+EQPYrxis8IX8Rn2gcHlqyFydXldXlYoms7mS6TRIxyTc6RwJMKZms63Hj5+ZUkaJJ6jBf2QemgFkXDBtPgNJnrOgJJNwAaBU+H/iqaThWBpDOOR2u61Wh1dH/dFAk8VMvqBfsXRcm9ubevDOW6YyzTW3oOXnwTDAXBinzLWCJvM7RutkV/LWHHI4oANj0Zgd3rPDY3udvDpSq9milfOwqLs02u7g9m1lc0CmNw3YRJFISCtFuNyRXr9+YZ06CYVrxeHygtYrqVZWHQ4PXgm//X9IoeBMqzT8Y1XBscabDMkvGkmYm1Q6bfCgUW8ZrRgORbW5uXmNZWO6vDq3A5TNJZVfgUIseWzEeGiQxhrGBRw+HpS5ZqOxpjR1/bEcmjp/RPFwTMlYSsloQolwzGKEg4sXhWoHbce95H2amML7n5BxURlncu7vrLpvIhqZ1ZqHuddE8KEQEviAyLLuci6g2o29HX36e9/TjZ0tBdylgn6/BUKhmNfu3q5hm6urS/sgwAjwWL1cVb1aU7Natwu6ubGhXD5rjRxlBQaBC8cp6fb7uiyXjU2IxOIWGAgM9DOIDcCD168PTSVbun5rxOB4ySSUeUwgiVhMpZWibt7YM/APjUe2hQMkA6ayGaPIItGwKV/lSsV8A0ATLhoB6wR98gV9hm23draUhzVJRmGEzPAy43DLy3gmttAowVSg/a+u2M+gOYzG44rHYsYgnB+deIH7+lj1WsMYEVgHPjgE/MbWlh1mPgswwCpHLq2Vlbx6/Y4effOVyuUrI+An86lG04knewKDrAEEKsDeeR4Pmj8ClZNl6tl1NravWRH2Ap3PAJxBGHGXjsExGlQapu3tHT14677Bgpevnms6G2l9o2gHCWgALDNGZYHJx7U4MR5/MtVsCN86kzteyL/wWaaNBaKKRRKKBSNe5Q1S9YLCBAMl9iZoeT+oi6Td6WhqcelHotkrZK6DlouO/8BTk/ggSHqoYHCyXcNVUER9gwD379/Wrb1d7a6tmxMM/jJXyOrD73yodDatSrWsVrup4QhcFDCMSeD84mefG25eLZW0ulrS+sbab0l72AOwDQE4GA3VHw5NgpwtXAWCEYMKi6XPYw1qdfX7XCjHMC1CBZmHm0U55mdub2zpw/c/MCUMXAWt0+v1PRiRTptIAK6m/J5dnKsD7QNdF4sqnaO79VnWHU5ovqbW2e/e3FUmlzZTCxWACJ7NKYMj69Ipm9FE1HhdoEXUaLg3QTvS5cmpKmcXql2UzYxSq7c0Gk8sYHgvHCSyM7+KpRULFsrydDpSrV7V69cvVa9XLSh4T2DaN1q9KZRvPCSmcHlBCzNEYNDYeKokgfo7LwUyOveeEwftROafTRdKJjO6sbunra0tra6var6Y6vj4lQXn2npRmaynYoHpSTy+AFRnUD5UOPwlY0/VWk7m8s0c+eaO/HOfooGIUvG0NadgXrhh7gefmwNM0HKIuI/xKCyHT5MRFOJCPteRs5tNuXbSwLAGA/yWLdC2Car33n1PsWhEJ8fHury4UKVaMzy1vb2uuwf7+uCtB8aJnl2cKpPL6Hu//4lJqtV61TrMSvnKFLTbN2+ZQvSrX/xSF+cX9qaAFPDDcKu4kSjRNGSUCAjxwXBoDi8cSpl0zuTaAc6u4diyIyLDdLY0txcBBybCgueRPrJs/tG3v63VYkmjAc6woYaDoeFayHyCZObONRgNjH4i0/tDQbNF5lby1iDCpba6bTO5IKaAb8ku3CiEhGAoagHA9wbTEUzhWFi5Ut609iQNKjAkAtU1VPnsQvVyRd1aS9Vy1XwPiCfcIMw2PiyQ1tj5tL27pU++97Fxq5D05asLXVyeq9NpXwftxDItOND4W9fzb5jxiaCFZkQVDOLuitvXZjA3cy8owLpAOCPyr7OwQQrIMNdRNp3TjRv7xr1SFRfLmcqVS/ud7A/1RdXkumCCoTGLxcLy+VC0cPlNzDTkTuZypkvLtCE3qHgopnQibdm/2+qYYw2ohtmJhEJzz/sDriSTKfkdv0ZkbLAt/+wXsp6f1odLyPPTWplZzHRwc18//vFPjFf71S9/padPnun4+MwAMqaJB3du6dNvf0u5dFJn5Qslc0l9+7sfKpvPqt6o6uriXCeHh9aE3djasVMz6A91enquL778yk72e++9a9jv4vLCJFIoL8fvGK0CVUPZJv2tllbtRlZrdY2GI7sB8wV2wJm6/aGZahAdXCfoZYrFwhS+Bw/umQFoNhkba4GfF7GE909WvaxVNJyNFca3amJJQMFoWJFEXGFkxUjIMlq9Wddw0LcKZNq+QaeY0ikCGGPKWKPpyNgFdPVULmXXYaW4okQiaU0o9E/18kqtelP9Ts+C9ujo2NQ05GpMOzAa8K/ci53dbX3vex8rnUnq9OTIIFez1bDvYwYk4MFsci10uBZ4wAqzLBos8Gx/BK1J3NemHxodMCRNGooY6h1wkCobDiIKBeX3BSzQc1n6lKJKayXjeTngZGYgQSgUUDSKiuXRn/wOewRM4vvip/aD1ydzzfojBRVQNp5WOpayZkxz14J20BsYFKRwUeWQ/zl+wLh0OmPXZNAfmUuQpOR8fO828vU1x2gMmYFocMnt27f0p3/2ZwYTfvHzX+nrLx/p2bOXWixcI5oPdrZ1a3tDkZBf1VZN2WJOH33/I62s5i0blC/Odfj8hYHx1UJJ+SzNSVpX5Yr++m9+aha2g4MDw8O/833ODS4AQSi33CguJhwhJ+7y8sqMNgTN0nU0mbvqDUaqNztmpkFImcyWxj7AZhzcumnyLd0FGT+XSmkFD0KxaPzw0eWZpu5CK6WSYqmEcaaQ/T6opSguNjC1DEKg8GA0gX+GqiE7xiJx67o5aDSUsAp0m9FExDBqPp9XKpmwwIHyqpTLatUb6nX7atTqury8VKfT1XzOtfeytzUfci1oP/30E5NfX716oavLC7uumHjcBUYYcO3EnGHcRDDrgmwLTDADrudDhR7zHHBhz0CD9RHvKtZRMPzUy9Rk2XAg5GV9B2M5tFjMvMqra2uWXAgUAooyDsZNxCNGndGM0TDCSODBHg/6JlARtO50rtlgrJACyiUyFrDxSFzO3NWg01O307WExXui+uFOA6ZEYzGlECF8PvV7iCQLSxDOP/y3/9QwLXQK2VWO54tFZd3Z2dYnn3ximfbFy1d6+viZvv7yGwWDEX388XeVTSR0dfRKzUZVg+nQ+MzP/uiH2tnb9pqvasWCljeWiieUTmeVy68YVn3y7LlqTYwq3g0y+RI+dTH3mrqVnOEiRAoC9GD/pt34SrlqSotp5eg14ajG04UFbavdU+dahABaQMUQtPiDyQqpRNywdTadNpsgZfWqWZMb8GttY90YhQUuI0pUAEc20i5eVQ8XcojeGHzI9kANWA+CFuaEpg5fAgQ3F57MxE3kZzE5QTcNJ16rVNVsNI10J5DB2TAi0xkHK2pBS7e/s7ulH3z2qdFSL54/0/n5mTEHOORotjzJ2PMj/7bbtsMMVTSxQIT1sfdA0F4LEpD4YHVoRvoXe/2dfyz4jV/2KRz2Dh/uNX6nsQTGcDi4polEzJp1L+tGlAAygHGxowI7Jp5/wL90FHT9CjlB42rxx/qWnj8Wuq31Bhqi3iGCRKOG74EHvLsuzNZsYby688/+/p+7BAw6NE0ERmJOUDgU0MbGulnROG1gr+dPX+jXv/rSust3331fIcfRi0dfqVq+1MSd6cbNG/rDH/9IN2/f5H6b3/L09aGJDGSGeDyp4tqaXJ9f5VpN1brP2YjWAAAgAElEQVT34oSB+1B6+MVFzmTSFvhnpyc2JXFzb9/kYIKmy6vT1WKJsBE3GbPdHarZ6qneaFujBiYC3N/Y21UunzEqCjkaayUYnXKIUaM3HSkYi5g/NpFOycFlxEVHLLOm27XOlvJKEPDzaegYp8EphS+VX9BU3FAvyJkioNQ7FlAoc7ls1qi3TqdjBuzKVcXkzaDPp/FgfD1J4BmGCBqy4Obmur7/6ScGDw6PXuni4lz1Ws2mKRhXAtKhML4xgvN+35ipuXZoS/DrXE/KrmcGkh1WlD2CPugPWrh6sjNeXmLBM+eTUPCCGIORz3lG7wyTKkETBGyyAvkWdx9iBd7leNTkc5s0QCYfjDQdTjQfTfnB8i18xhgkYwmFA2Gza+JZoZHuDfrq9rrG0+JNBh4QvLy/8WRqDVkkGpPzj/7k33AB/sGgzxvZCPoUjYXMmY738vatW0bCX1yW9ezpC/3i579RpVKzjICTXGPPRDyajbW1u6Xf/+xT3bp904QHxkuqV1cmMDQbLfMUrG1tKZpIarJYqNFu6vjsxIIW/Imdka7/DbgfwO+endkF2NrYVJrAwVzdH6jOuAhdN24p4R5y1e0OVa01Db6k0hnLfmv4JKJBuygoeG8cSIy8oMD4ExHFrm8KTRP/7o+EtHyjmtHVQ6ElEnZTUe34+VQBsi2B6+n7uJfA4lHD40x58ItGh1Di5r9xd6FSnZ1dWHMYD0W0mM7VavF98BXj6Jpao0mFeP+Dd5TKJFSrVa0ZZOaLxiWbzXlu/gXDALjT/NZ18znpC0hEGFmoLgQUH4c/N7YBGdtHNfWbGmiN5AiedeyZ9jFiL+bWzSP32pRGJm0HEy6Zv8fn5j0aNRoIKhGPWQDDNEGBYlZyZzON+yO1ak1dnpxr0O4broWfXckVrPqkkin7e+BZfj60I7ZUyAyPGkC0CViTRtLjczv/8Md/6HKxAwFvvigYdJTJJLW5tWZ0FE53vsHF+ZWePn2hn//81zo7u9Ri7pqakQ5H7DRjpSqsFnTv/l0raxgpcIh1223DcTQcc9fV2va2cqWS4pm0hpOxjs5P7AJhj0ynkvahIZMx3vQ6bTVrNQtUK+nRmMnAlNRqpWoZB/9CIBiW3x/WaDgxlWwywUATMwwGLcO4BzcCayEjQpS2dqeDmUmxXFqxdMJk12giYUFLQ+YFre+64SCLRA1DdpC5R2N7j3Td3GzKGxkYaEOJxDvATQTWoGyROcFl8K4YsckaV1dlsytaozLDpD2zYc1ut+cxEZOxcrmM3nrrngUt5nBoRSyV3MT1jQ2l42kFF45HA/lR9TyPMtCCLAtpz2QAh5VfNG790dA0LSRqZFvMMZjyMc3APUPlmX9gNvZ6i1zG2BKClwMPM0Tmw2CDpxeeGSyMoAMnT+bGr4LfA7akXWuqclHW2eGpuq2uwYREJKZCNq9ioWjKKtI71YzsTlNKr8M1gg3igPJ5kaXx3GYyOTn/6b/377hcbOTBxXIqx1kYB/feew+1vrluZD2Y6/T0Qk+evNAvf/EbNRsdZbJ5C6Ko41c6GVe+VFAsETWymkC5sbtt5Xg6Guny6lLfPH6swXis0taW1nd3tbW/J380rEqzZo0E5ZNxHygaMhDZedDteIORs7mcOfjMc/1ApTTrTAeTUdNKJqGV0sYt1qoN1WpNK8FQUARsIoVClbVpXXALggYGmWgqqUgmoWCMkw5+9cnBUe9D5fK6U6oQAQe+w/wCnsQ3AdEN7oP3xCCCfMnX3wQLFJcpc2ZMgX+ce7Nwpj7NvEBvtdWsVM0wjmkHWgcZmyyGfxaq6/6DO0qlkxa0vX7PxI9YIqHdG3vKp/MKLvxyZwtTozggsD+mzNEwzWeajj0fCZiTwwoHjl+Ccu8PUIGmJuxQ9ebu3OyLS2ehTr8t+V1rZk2iz6YtaAt5glaGrTvdvv19Ap97R+Yna8LS4GRDUDp+eajKxZUF7AgGYDyzCs3/y8wedkeaVXhqqgMDAHxGZtqgIJnfNNEjHDXIEApF5Pw3//gvXBqM4ahnmjIUxtbOusl2kNsW/Z2eLi/LOnx9oiePn5tNkKCNhSIKzOdWCgsleE2/3TzAOQNwmVTSLhpj1V8++lrtfl+Z4orWdnd18/5dJbJp9cZDA9502MACSjANCrAC+RfWcEn3SfOxWHqun+nMxAL+X2gnVJxQMGoXbzyaql5v6uT4xDjfaDysXDFnhhemEPgadsjNnW0z6wSTMaO5uKGmbDGUaf/uzasZ/WSOfqZBUQvndljeCDA2FAg8IjvaGD22Sc8QT+BCt5FdLZKMUvRwJ69+t6vy+aXx13hWCdrzswvLYmTadDqpm7cYxEx6EinKl2Q88vo6cCmjwNJv1BH3kOSD84rWFqyILXPU7xtzAkTgE43ws4aCxgi4jt9ccp0eEyE9Yz1SWUaRlmr3vSDGUINCZ76SLO6svB1Msj5B2x+QDT0uOBaJGFbVwlWv3dXl6bmePXqi6lXF/AMELAeUymI2SHqOnR2DHt608dIbc2LsynhvT+mDSTAMD/7mfvwv//yfWqZFM4Ys3t7e0ObWujY2MULELT0zhNhmfLvZtvKLLRArnGXBEbhm5k3ThnzmsSVD7G5v2WxZv9OxUZSnz56p3m3LF4soWypp+2BfqULOjNUBSGkAtiNNEA/6ffXauM0Ghvdc7H0YoNFxyW6YwBmORCzoD4z77fdQVkLK51aMQOegkBLWNte0vr2uje0NuX7p7PLCyv/BndvKr5Xkj4XMhG1zrL8dZZ57AWKGHb9lWRuvJ/PCWPgDdpPM6IEv9/oFo4HcjXJYrdbs6x4Wi5mBBr8sGd7EhmjUuFbgEzcSXrXfG5gBnyrC4Q+Hg1pbL1nAYAHlfbPjIYRbLkKXHpJvAS71mq3f8qMTz0Pso0lDJTTTkzfxikzKvSJr4e2otTomUCC9ByNMQge0dGjU+poiy/rhS0NKpmF/UibKEHFQf4zy90cwT56gEQ1FlUmm5VtKvRZBe6Hnj5+qUa2bGgcxBdSjH5iOMdX4jTMnWYHjbSyew2Z7DrBcIoJ40Iq+CphgfoT/81/+zy6li6DlzZVKKxZ0dKxQT96EAV2wY9MCqFFdfKwM7I3GNrcOpwsBT6ZNpJL299dWiwoF/MYgGKY9OVGt09JYrkKJmHJ06+xMiIaNigHvUT1RUiwYUbjgEM3lw+mcWsD60dWvx6cxoNTKNZXBTKcX5t5fX99QEH9Cp22Y9s7929rd31Vpc9XGgk7Ozwwi7OztK1vMy4kE5WCxfBO01/NsNlxpWNQb9jNJ1B+wJoMAAK/yXqGuYBMIUDI/AU6DVq1V7et8H/AaWcqG++xFY5MxCRS8S9bGvzyipFbqqpbLKl9dGp2Vz2dMNk5mUoolkgrj3gL3uyR/sCN+4JBBEVxsHUakOCw+dH6/ItgvyY1LL/lALREIRu/JUZMxIMdRJpuUP+hoPBvYazIbMttriSgcDdkCEChE8CdBhf8Wf/MYXnzKyoCZybI0WT5wcn+k6mVFr569NPme4SfzwrFw5HqIlc/NJC6HAFxNkuBacy9MuTM2A/4GmHa9vANm4q/+n//bpaHoD/sa9Hvm4eSb4GynrBk2SyYNANMlMrrdbLFJ5dKcTRulomFXMiaUSjhKpx1TNpMyjhB8ircWaqvR7ao7GWmMasPkK1MPybh1qW+G6sjgBAClk6FACOoJDv5Ox7JHOplUEi0/GrUMVbus6Ojlkb7++rGZyFPJtMEFxkuoFu996z2b8aJJBIZ42M0191g4EZc/QhPJUKCnJtlQ4PXYDPjTdjHYy2M1QsyAQc6PJyYO4EGuVipma0QCZ4zanGM2bs4MG8b26fVCjYAFMCwJvCedOMEMM8FEA1kIpezs5FTffPWVTYBksyll8hnDoIlUWqFozLzG1wZD+ZyAqVdkLfZMdJhAmM+VYqI2GrPfOegcCISZJ0+eWQa7sb+vRDqj0Wxm96y0uqL5YqyTs9dqtqtaLMcKRQO2RSeVSdpuB6oESYmDiFKJz1n+sDW+wAHuBwHrX/rld33qNjs6PTxRp9kynGvYxjttnmUArMpWIcaPrh1oxBj/TpwRyPhJCFy+RuCSSJ1vPv//XKgGlJZGva5KpWzqj90s6Kdg0JsGyGQUDIY962C3a90v4Put+/euaaWIEeoEhrERnoHB5ogooRhtOsOB2sO++pOJcaQQ+CGar4DfyzjCmeS3rhwelhk1mglb+jEcGo+7ks8pS5mNxWz2Cjf78ycv9PnnvzDc/UavXikVdXD7QN/6zgeWaRPphB0sMC0SJqyDHyUr5Plh31j74B/B8WBS8xJzuLgWf0fLN16x11e1XNHhq9e6pKQ3m8Yr7u7uKZujyUHanajRalpAWyOGBMx+iXjMmpDV9TVtbG0YjRMJersSmOs/Oz7RF7/+lW31wXQNpiQhwG5k8ysKx+LXjSIzeCHL7pQpDne70bTml9mqWDCsbCxpOY6gvboo68nTZ4Zl7z14oJXVVas6NKpMFk9nQ71+/UyN5pUW7liBoKfsAQ04OGRn+gE+F9bR4XiiQDhm4/zNGj93qpAvqKATUsgJGMV1dnxqQWvQ7tqfbc4Qs3H6LAm8mSQ2Z5o/YDL81Hwl3kKXN14JsC3TMc7zL/6VC22Dn5aRYnRgOlu6N6gXW1hBqSQ7XnscuakENtLedz/5RAe3bymVyxjuMuJ60LcR4+loeB283tobeNHeZKQRnklMEdeWYg4hLiNzOoXClu0IWmACGBHWgGYPSowlIvGYN1Y97A5UPb3S00dP9dOf/mvzNHCGyWJ37t3Tg4cP9M57D7W6XrL5LighXGSML9CB20wYRm6cYRDvhlFH3ovxlmsJFEjAfOZvt56MR14FabRUvqjo6vJK55eXRrM9YC+AScQLm0OjM+dnQtjT3ZviR4OWz2l9fV27+zeUSWdMfAGn4zkun5/rxdNnVu739naMwWAHGFtsbt3BJF7U0kYw/PL5velV67z7fcPDjUpV1YsrLUYTK9dhfwhl1auS7a7iiZRu3bun1fV149OpqtlMQsvlRLU6Bh6msAcajFAZGwqE/Vrf3jDnGwd9OJmYBwTjNklnNpmrWW9ali3lSmaIcWdLdeotnR2eGDwAxxK0Zg6/nijmeltT+rvka2qgc109DCZcLyQBpkHrWTP76pu/dCljGJJpaLB/Yflr1BuqNxr2O1mYIOXC0BzgkuKa7dy4oe9/+gMd3L2jRC5tHlQMI+jIYDKaMFQR67ivLWfo/ExhojwxZoInFWsfmY1TRvrnQ7Cyx/aDLWEIwtaFM6dG4KKl8/Vuo62LV6d6+uiJfv7zX9p6I/AantSPP/mu3nr4lnb3d5TMJDSdT7wxGebJfH7Dh5zcNyPNkP80WzABHFaaKTpyDsyb/WSohlQB4MtoOLBS3q53dAWzcnykcCymd7/1gYqrq2ZMp1OHYoLG4e9xGNnZRXPG5yDT7h/ctCpGd81+hEG7q1q5rNOjI+O59/dv2Pv4+puv7QbevH1P+WLJRsdRA9OZvB10DgPJhoA9OTzSk68eWdBguI4EI9ak+mncgmHlV0q6eeuOUZrAuHicMSiWiHRVqZxqOu0rHg9oMh2oXKWhXaq4XlI0mdASBY9lIVB/3DOf33hrgjYSiOjG5q5S0ZQpYL1mx0aL2s2WJSCuAdCK9wqXzJwd0ymWtCx6PdM3cMc4ZKyUTB0bi+O37Exf4hw9/VcuoBdiG+sXNZRmq1FvGgQ4PT21OS9W3+CT5GQi1cHnEbTvffSxNnZ3PdrIWZqTnnmmZr1uwgD+g26rbZIljY01XuwMsC0j4Bcc+KhAcIxozmA25u6ZBHAMnvAzucnsFiPjUq7xbzJv9frrZ3r++JmePHmuKtytHN28daA/+vEf6/a92wpZowUzwLgJh8cbVWZ7IICESoK3ANqFDAjPibDBYe33PL4U2g6owpwZgY2HgEM8ZBFee6DyVUUvXr2SPxzWW++9a1I14oRVF+bXcICNYVzmViFseiIc1kppRfsHB7bYAsy3GE81psmt1XRxdmrwis2VjN18+dVX5mRLpHN24MC2pbUN3b17X/l8waoEjV/1qqxnj5/oZ3/ztyqfXykajNhIEbu54sm0svmS1ja3dGP/wKBJcSWncNCn8bCrq8tjPX38JUyy7t9nVi1uVOjcZckf91cazmfUdUUSnnmG6wL92Kg1FQtGdbB7oEw8bdMKs+HEIAMiCjHENhvGh6yKwehTbVHOaNFgaPgHl5vBnTcsgictGyV5PT/mHD/7S88EjoN+hkPIp8kYY0hPtXrdSh9mbiRZ0jomX5vCDfq1vrWlhx98S6XNDcOnmEUGU3ZH9dXrdFSvVHR+eqJauWL/bYs8EnHFkkkljMZhIRuOIcZBPAN3JBLzVC7D056mjcKUTiXMTeSpO1AiU1XOr/T8i8d6+eSFDo9ObLcXeO/O/fsWtBi2EU3gG/FUeLZLbyGFTasuZXwg2IpJWJtwFcr00EoaU6rwrgQtNBxNITCBjEEmHrBytDM0QeDFq9eaua42b+yquLGuTD5v5XyEJIs8OgVuLA2XMwnCtSTD7u7dMMIeTIuAMukN1K43dHVxZgOZTLsS8M+fP1et3rQpDlhYOn7MR2TMQqFoEIIKwGF7+eyFPv/bn+nq/EpBX0jBAHbDiFZKawYvdvcPtLm9bb1IqZjTcjHR1fmxXr94okdf/Up+31wffPBQu7sbxtPSozBahILZY6yJxR/ptJXqYY973VWn1VEkFLVMm44lrSmDKUDBhJbEpgorgoGdwQAbpuBgm2vMy7JGLcLFMsJEXFyv0KIaktWNR2At6cnTv3Y9VYcNhyw+g/5iXygqGQvjJteaNOMl3uwPejpLKyCo333/fW1sb8nPmhst1R+zJG5guJaFH5enZ6pVvBLB9yQgIcfTNmpD0L6ZBwKU44piH1jUgpcyChSxTJthIyJDjnSVI3sPV2eXev7FEx0+f62Tsws4bZU2tnT3wQN9/L3vGkeLxxX0HA5DmUD9uCYVM6fGhaKk8oudWQQTrACsBZgVKZKVSrAWDOjR4LDDqt/rmQDAWHS32bNdr4enJ2pg4vH7VdrY0MNvva/sSkG90cBGpDFOYzABXtk1tFGkiNbWyHYryqezCkF7dftq1+s2+AjvirzNrxo7ers9M+sz8l8z78VM/nBMISTreMwOPfcLJ9zzZy9tzgty2rneJLZ7Y1+f/uAHuvfgvvl8CytZ5XJJddsNPfry13r25GsdvnrKAJFuH+zp9sFNG2iE5sLPYLvGet7IPtjFxABMMdCUo7FdV9ZmITJQ8/lvmB6u5cnRkSpXl5YAgQr2d2FhqLTG2hAHmI0CFpjgT5uBs1VZU/t/+LNYLC7n5//v/+XCj/GXrEzPPG6MAODr5v7BFM40lG268wzPGE7YT3vz4EB06iEmc7VUd9g3tw6GacoB+KxRrZrxmQvqYzI1hkczZ/o319PW9thYSNg0ft4YNBDl+rdBm06aO55yxQ1HMQIeHD15rcOXh3p9eCzXF9CNg1u6ff++3n7nHZs+mMxovJaKRIM2cUF6xWaYJGjFLBQXkAG+kPHAwBj2SMENs8AuE0+YukSTAy8Mf0zDWq/V1W621W31LQNeVMoqNxqqt7ta2VjX7/3BD6wCsauKoMWuyKFh1wD8a7/ftQYQEzka/DZNUSiscY+gbahyeWmZPZPJGm7EQ4xMDMBjupU9FZVKQ+VmR9M5e7pi3qK6xVI9GtQK40gshLbZW/l8Qd2+c1c/+dM/0cOHb3vcb5Lk4FOteqkvfvULvXj22DKu4861sVbS7ZsHeved92znATDqzRiUDaCyBQeMbmKBtzyQn2SOMnN9BS144Y8xrR8dvla1UrZkxvey/W7soVguNcXHwfdiCNMmab1tP0BH6ELiEgrR/MsE7f/2P/3nrg2QhSPmwgLgA4xpJIhwnOqUAYh6RpvpeJmtohOHKsLyxlYR1JrJcq52v2PTtBim2W3bb3eM8sD4DO1iHWQobPtnmZ1C92cM+40xgkyLOQIS3htTCXsGlASK2VL9AYbpiWFD6KH6eVmvXxzqy68eabpwdXD3nm7evqO9WzdNLyczE7RcRC/TepteGJiDejF92xZqMKeP0ga2n5qejy8Uf8VyOlWrVjeIgwkEayT0YId1TX0w/ECtXk/1dltX9YbyqyV9/7MfqrS5rlav47nJGEkxVQQohGyOsWVuZpNCrqDbN28qk0hoguWx2bLqREYC/5I8CArKJ/ZMDhuH6/KqpifPDm19FDwtVQRuE/MNVZP9BczUYSaKRhO6d/+BfvInP9Fbbz+wyuUPuBqPu6qWz/Xy+VOdnxyqXr20reX5TFo7W1u6B1uRzVlTabNkJkNjJPf8z2b2GU+sYtE4Q70RtCxohuWh/wBrn56e2MZwG1y0dU00YQtNWeNkew5oytnThqnd42RJcG+2WP52pSmTC//lP/p3XbIc3RryINOv0Bo0NHxTlC7KeKEEr7iqza1NCwaaFzRqc+KANsA307G3N6DHIuaBcavz0cSAeKvWMIMIWYJDQvOQzGQUYYycFfnweIw+h0ImZrAkGfnSEzjAZdwUDCt9+x1sSNCWT851+PK1vv7mqcbTubZu7Gt774a9OGTBcECBkN8wOI2kp1ohxXo+Um8dPBtv5sYpM4wHN4wUCSnPUmY+B/ichhIjCMIH8AB6ELpnPGG/2FTNblcX1aq52D797IeGbRvdlmVau162P3ZqyyxYxkEgQkOxceUeo+PJpEa9voYMkPag/AbedAHNIIpTwG9TJLAFHLJKpamvH71QuVyzJs/LeLAUjAtwSFhfShJAfl3R7bt39Xuffl+3oCjTCS0WE9Xr56pVLlQpX6heLavdqMpZzs03gmF+vbRukG04YqsOkwM+kyQJLCqUjXcDI6/3K8Cw0CzbXoxo1Hy3fBZWbpEATXlcIv1ONUEZM5jgDVUS0EBLG4lnBIyBTPh0JGgC+3qY2Plnf/6nxh4Mhmx1CSiVySqRTns2PSZJWdqGL3Vr3TagoIygoMDJAozHtrhiYtmk3euqUq+YG8k2msAA0Fz0hxa05YsrnRweW7llAx/kdoQdYKwvwpBieNyxXaXQVvhhYSqMimJ/Fvv48Tm4S6ODGBB8/MVXev3ytS4uKxrN5oqnMlpZX7dVRphiVjdKNq5CMwFZSYDaswqsS/UWXNi8FRf9+sUSZMzZuMvG/b4G7Y6R9lQNmgrzRuDEYmjP5H3Xtry0WaRXqypfWtWnP/pMpfU11VpN42lpiOFpzY0196gfyiQNL7Nzt/b3lYxF1W+17PAE2ec1RX1sGNyydVFYCsNsXcS3GlK3PdTrl+eqVptGO0HnEbjYRmmoya75XFHF0rrWN7aM7WFFKZZTMu1kMtD5OZMnZY1RRHttw7e4FLy1Uh79iKcCGtRgwfXSDxvr8eaRLZsCr8yUvlzYls39vT2zaeJRsKpCVmYjD1UVThnacDrRYDq1dUjcfwta9km8WeZnsXy9xt4WSnu+D+c/+/N/0wXXQRbDA9IVprJZ635ptBANCmsla7ZQRchcmGIIXMhem723ZchDG585PT81SRi50nR6YP14aqT52dGpvv7NV6Zk7d24YYGZW101NgEaBbGBD4AZe/fGrjULqEdwm3hrESt4AMCc5Wz9vq0WevLokc5OzuxZDCw/jMSTKqyuGjzY2dvV5s6W4Te8wkADsDDZwQtab9TnTdACC8Cy0E8ELWR/B5660bTX4Fqlg+bxhA+eJeEz8xBBCz5jIVy+VNJ9Jj6SCZVrnsRLWQVSjYBbWnr7usYTXV1ULGturK1a0GKcZjiQG78UY0R1mwaGkaERtr4COTkY0mgw1eVZU81ax34GzSK9Ce/HXcLEeEG7tb2rO/fua2eXa1qw+4rKNZ30dXH+Sq1mRdMxk8pd9TuIBK4ZWYBRNFhUA363bPrGYumDjgx4O9rg7U3P9GbSeJDIg/v3rKFmxs8eVELXH/QZFESAMgELVgbManAA77HXeHk49ndKmPeMCW8SF3HC+Rf/8N93kWXPzs7VZS9/MKBYMqV8cUWpDHP7MduWwtrL/EreZvrBtIlk3Li7peMNybHB+6oK9fPCMgPmCpsd8get1LJyEx3685/+TI1KzTbAME9/58EDFdfW7WEfUCCjxdTkwh0L2oLdXIjoZr1mZXMxGatVr+n06FBX5xc2foL7DBcaxHmhhKtrWzv7e1YdeM+2fTpG1lh4qyfZeQp+Z0fu9aZyW8v5d5xkMAc0Xq1qTa1q3TA5q9QJau9ZEmT+pZwl81wLo4PSuZxu34P8L5qA0up2zaDDCAnNprfqaGDXBf4V7Pn86Uuji6LhoHLplNZLRZsUXl0vWjXrDfvG1FQb3gM/KMk0xrz38WCmVm2gTmtgjAY7BLwNQZRue56Q/AGk5X198v3vW5ZldwOyLclgsRip3cJVVraN7+1WXYNu22g+MwWZw+169y0CgCeJ2n231U+2qDpr1at8dSUmTWBdOYDf+uB9g3bHJ8dqYtKxI+hq4bt+oEqnZdsyJ7YYJWhVne+N0EXGNZuozS6Cgb0Atqck4fL6H/7JX7hIjcyAYYQhygkgbgAzU4yPsGGluFr09lOxtCzhzQ1xWuMpXEd+w77o0Y+fPVG33zOXOW+a4GCyk5J7fnKmn/3Nv9bl2YVl4dXiqu7dv6+19Q3TtCHnXSY800mV1lcNHmCHY+gSnq9Zq2rQapnX9vj1azVqNW8NPo9r6g6USGd1694Dbe/tqbi+qgxP4knF7SaxHI/2FlaDzEqZoXEB2hC4sAro46zl5HdnsbDMWr64NDNzm9H1/sC+TiOBA43gJ2hxW1EuC6WS3nr40CrHZbWqy2pFl1dX6g163rgLy5DH+GRTOji4aRnx6TfPbdDRXcyVSSd1Y2db29ubtiOL5MC0LatHMfrwfbytj56kPupPLERQnCYAACAASURBVGh7LUp739xlcOyY4W3fnOuxBjcP7uiP/uiPdPvuHXscEhifKrlYjDUeNgwenJ+dWGIAJuDDNecZvQ7L+XBY+bwJWRvyDIW8JxvRnGcx309tLArDFSP6PEiEJd34BE7PzqwxZ0oEeEAlggasNGrqsWAFeBEJm9Gc7w9MNXgA7sV3wp7d68ceeNPFkvPf/0f/wCX1E7BvXqwZwvzBAgXwJc4eMivjF1BfiAucWLye+zdv2FIK8CjZAN8sz9OCzqKx4wNyWinJLLj76jdfGLa1QcdoTKu4nTggSLT5nHLFgi2lY4EHZWxtjYVoEx2+fKHTw0NdnZ3Zs8Hw24IvKVksp2Pt5+rGtn7vs8+M9uJCBLE8RlmnH7FxGuvEAfTe8ixvE/mEkjr3FClomPHEgjbo+NVttXT86rUZtdt1z4iCcg6MQHigAfG7nrrGdaJCxJMpW9PE4CYZxvaCXW8t9NbKz8wJdu/eXfPBHh+eGh1IdqPUrqzk7JFYaxuriqeRTbnRC2+HGEHP/BeYnhvcHal8WjUpmSxrE8Lc9NFMc5Zj+NlYk9KDB2/rT/70z3Trzm17JBKMCn3HZAzv21O7VbG9Cq1Gw/oGqow9qomCb8PZv1uR77EgXjOG0ENDTBNI442rD9Ygn81ppVCw6oJhiErMDgmWnyz9jtGil5WyLfqb8RAWFuFleECLz6o0uBYWwYL3egeZ2Rpt0tSV8y/+yd933ygPrXbHnFKM65KW6NwsY8ZjpkzxJrlgIUZYknEzojDESBknO/MDeaIJdjxKATq1EcV8SNcxU87zp8/MMwpOScXi2iqt2mpOZF32DrCvNmqPOAoaS8FEKoT+028e6fWLFzo7PDL6iZEbTjhdNXu+8Haube7o9z77A928c9eWbXAxWG1EmcWzy2ewp6i4Ms7Tune2wsAowEvDVUPtQHlN56pXamZcATvThIHF+f+4UbjMGCi08REfDiyvvLHBnMpFwAKZ3mxENK39GqcVCnk9uH/fFmOcH58ZPCDTM0zKxnVvx1nQNtWEE1Ep6NNkMdV0iTGaEXXv3ox6I10es/yj7Yki4E5W/A/G16b4sAorJT185z398Y9/Yj4Hgr/b79jGml6vqeWC/bENlcuX1jcQtHxGDhSzZ9bU2bJob3GdbXan1COJ22IQmArvxUMHNzc2LXBt+cv1jgSuPwcaCR9XGZCHXW00qbj+UNiY8iVWCNg3L+/pR97iPILWW6bnyvmv/sM/N8oLWoHNhDypsNFgY961F8DGeNn6FzEsxmy/PcEmyprIpD2WCGoKRQk6BLWEH9ru9gxoj+kaaR5CYTsMfH+GAHEEba9v6LsfvK+1UsnYByizPqPNtuyCTJtWsbhiZeebr7/S0YsXphThGZ3hnLIV7RDQPDRkonRuRXfeemhc7R57Xgt5syMCy3hv3GiCjV94LeiGrdxeXxSaCCoCTV6jWrNlcc+fPDOif9wfaspzDKZzbayv67sffUeFbM4W6uHjxRXHxkV8w6hGtj7esKcnSXq7JTy1kQeW3L93x0aHjl8dmtKFr/TG7o4++ujbRkedXpwaF1rYKNn1uKqV7XrSc7D1hskHdP36Vd3mrwhYOFOyUb87VPmqKp8T1Mbmjt5++K5+/4c/sAd4sAaq0a7r6Pi1Go2yZpO+JuO+xih3vDBGsW4eB5mZGm3VuRe4149/ojfgEEI98u9vnkGHCHHv3j2Tp8n67H1YKRZtipeBUtu7EPACE5P8ycW5nh8f2sgVvD2Jj0NJLNDYwzAQuN5z6K6XI9KQ/fP/4N9y4f1Y3cM06wkL0io1dTs9u8i2hZDFaNdSISIDAcwbisXDSiSjpk/bMxhMdg1YF9jl2VUMqGEWYTLCvd4E02jYQyzAS3tb2/r0o4+0sb5m1BnlotaqGyPBUxCZBEUfp1t//OhrvX7xXBcnp/YoINYcEUDLOfv5lxrTXEHxrK5r//Ydvf+db5s3gqkEJ+BY6YHRQGXjBrBog0xLYHgbWTzrISNElEmoOZxWJ6+P1azVr3dTsQlwbotD/uQnf6ztjU2j8i7PL3V4dGRL7Kq1mi0jufZxXruTvCwBf0rzxRDn3Tu3THFjLwQKHIEMzv3oOx/akmrrDYbM1OUN5zd7bY3YNQCmZMdALGaYmmXFw97QJjz4GAF8rL2hLs6u5PeFtHvjpu6/9bY+/M63VVwtaTAZqNao6vj0ULUa23ramk55CB64HozuPc+BA8D1nbHxcMFEgbcXzFhCgKXLVk32HnjqF8Ymgnb/5k3jZ5ssaQ4EzMmGqkeS4/pDeXHdcQKeXV3q2dFrUw1ZS2XwgeYYPv6aRjXfgT0s0ROBzEj1n/y9z1wW8OYLK/ahK5W6uZYuLvhAQ3Ni2fRCIm6SHPNOZF7GY7C0pdNRhdgxa35Jb4GdPTI0HNZMrrrjsWrdji5rNRtsxIZIsaGklgorenDnwIhoulECiCZuPBtZt8kS44ODfbtAL58/04unT/X86RMzXngjOAtpatda86WjJWv7gmFt7+/rk08/1R4rlxJMcbJqJ+gR4/YgjbnNopnCQ4OAe2g2NxoL8wesxMvnL3R1dmGCCA0Yc2mekVna293VD3/wA+1t75hyxqTB5z//uQ4PD238GUwLnjMfiD1R0dvkyGEhA1M+eQZtJBhQ9eLc6LXd3W3btr25sW599jFGo3ZT4+Xcnn6TLuRs+TReVoQcMi3fD3sk5hSaCnuUq4vhe6x6raVIKKa9/Vu6deeO7t6/b41dtVlVjVejokarpnaLZrZnc348IBCTPXZMz3bZVPWKaeGZrU6Fi32DY4GITBqvr5ZsShf1kh6IF4KCzchNvQe/kPjejNFzHQwD42PAn8IC6xkPCgFOEhiOucmQePkaMBb4Bo8Oi2A7k//xjz92+YHFlVVrKMgEZNrnz1+qwZgED7eIRq27s7EQmpsw3kx2LeEL5TGRfispuHr4wGRc2ysbCGi0XKje6+jk8lI1WxJHOUaH50OntbWxahQP/gU6UgLXFgovpjbmsbe3a6f79PhIL58/16OvvrLnm5lVcDKTf+rtfwf1TJfSaL4008y3v/td3bp3R4W1ovG+No/FEwExX0CpzDyjDsyHjc+Ab4c8K6BnWx2ffvNYFydnJtkimVomw9YoR2ulVT18+23d2r+pzdKaWvW6/vKv/kovX72y7hc2wvAcA3rXW7o987Nna+R6I4cn41E505FS8aht86F5oSOHfK+3Gio3arqolrUM+FTa2lQkEbNsi1KBdG7rk2zE3qODyIiQ3Tj2ep2RUqmM7t55YKM1a5sbFhBX1Uu1uk2NppieGrq6Otdw2FOQiWgeCLOyYsHLIQXTv3z60gIYr4bde9Y9BVFQGUpMWsJhlSrNOtmfe0/nb482pam6bpa9bTY8dCRqWZsFLzSWxMeIB7eg+oHZObK48RCDSDJ+ntyz9Jqya/HE+Qc/fNdl7VEhv2Jj4alU1liEX//6S11cXpkngDfDwja4VzIvYJxAsm008YASsbA9UyEaDFlzQo6xwUpseJDoy4Vq1xInj/YE2yIbc/MY3AMC7PBgvZInJnj8LyPY3uMy8bEyBnT0+rVh25PjI/PrstQsPPfJWUI5ORa047mrVL6gm3fvWtDeun/PVh4xtAm2fLPFxR4sjbZtzy7wghZ4AIqDgnr09dd69fyF0XTABRodAg4nEdgePf7Bnbv6g09/YPa7zz//XC9fv7IGDBqOzMLhAAqR0f/urqw3y4JX8mnt76xpJes9l40bCvfJe7I9Y/WaHr98rhblk+07NH80k2xyeaOM2dJh1xaYzCYEMLIqm7OxNbIK4Fva2t6x7h36jEWB4+nQngre7jZt3y3SOBMhKapoMKBMMqlSvmgbDX/zy1/bgCIUJe8R4QM5nCfTAxd4iAzUJpgVE1SxVPrtE+EJ3FevXnnPc/D5zVlXzBdMabPhRqZcsDzysJLJyF49NhZpYQsAmd1jUMB8tNfDkCQW5+99+7ZL2S8WVlQsllQqrdq+1ydPn+vk9Fy1Btk2oNLamo0P8wahjrhQPh+PVVoqEQ+rkMkqGeEZWT6DCjQmdIOJfFb+aESssag0W3r++tAeycnTFmEVYAwKxYI9KBp6ywSMeFQoEv6gt5UFsG9rMgncVy91fHhoPt1eoyPfhPoBPMDEwb86iqZSKrLS6f49ffjdj6wBMdl5ybKKsRlQKFlo2zQ29oRAM3u4FoBAhOOjQx2+fHn95MoLz3cwRE2zGSErzQc39vTHP/qRPayZPVuMyrOytAt7YtvBPcuneXjZZctND+FP9RZT5DJJ3bmxoWwyZgyJBcH1s9CCkYia3Y4ev3iuy3rNSHiXwVGyWcTrHfBo8BgAzE6wIVSEboulIXMFfRFtbuzogw++o0KxZL5h8Ox4NpQbcG0fRLNd1+PHj8w1h6sLcSPCw7EzWe1sbJmKiS/39PDYDi2NKg2jPYAPT0owaDwtAwHgbJqpQnHFZuRIcKheL1++sCXaVBqegVHKr1h/ZImNKVx3qdH15psWz9xo1K0hZ+iVxSkmSNi0g7cuis/hfHZn0yXNb2+sa624Ys/9wmHD2szjswv9+qvHavWHNqJRWl3T+uqaTcTyQDl3CUjmYRI+GzZM8LREgPZoqBrrjJA0V1aU4Qnh2bzGC1cXlaoOT8709MULNVnGAeRIJZQheHGRrZWMTmOmC9sivCCBiwEcLrPbbOji5ETPv/lGV2cVDTpzTcaedc0ePc/2vnhMyWxadx/c02d/+Afav3XTHGkmE5MtmYjg4vs8RxvVxKgVU10g5nno20SVqyuTiV+/eKnT41N1m11pEbAshrsLqfPe7Zu6sbNpj5NHon36/Int3QJ7edZOGV/NE87xpWayNCUREzp4bmDC78qZT8yyZ/u3IiGbX2MeC2n4rFzWVa2mWqulAaQ/a/WtsZRy+bytSsWPi4iD6+z1y0MN+xNlknntbO/r7bffVyQS18n5qUaToRLpqKIJsrVPtXpZX3z9G5uMAEuvs519paBiLm+B26419Muf/Vyvnr2wUX2yOVQYPwu6jmnnh++9pWKp4EGu6+f0mhPMvBUjW7jH9AeQAB6ayW0qCiNTdg/ofZZLU8cQp168fmXOOKMrr1faE7SYwPkZZoH8cCPrZtMp7W1var24ohxCAl7WeFJXtYb+9pdf6LxSly8UtV2hG2trllV5urfP4Y31FfC7hofiLCMOsQ9gZPIqEKJYKppjvrC2zuPFVSOLnV3o8dNnuqjXRZ9Nw4ZujZWNZwtwcmHxeYgI4zJknyxqHEvWxkM1qxUdv3ilymVVnQ4kNO4jzj+nkjXqPhM3GLj84Y8+s44WqZDnk9mjMqD4gjjkPc/mmwdsUP4xq9APxMIh9bttHb1+paffPNGXv/pClcuafMugZpOlhr2R7SrIpuPa3d78/5l6rybJ0+vM70nvfVZWljddXe3NTPcMgAFAEiBBc8WNjVjtrhSh0PdQ6F53itCVQre73BUlBaGNDe4uARqQIICxmJn2rrqqy5v03qfid96sJoko9kzPTHVl5vs/7znPeYyFAsIke7PzShcXZ/bm0m7wZ2CsgWUlfgcpmG3wiGmx8NzqtDTstu3As+a1ZEXWowXWuCF1+gOds+Q4OFCt1TTDEb74ITk0Hz38SOtra9ZqkeHw1Zdfq1puKpue1+rKpm7evCufP6Sd3bcajHoqLuYVTZCa3tfh8b6+/PoLk0dxYBfmC9bTzmWy5uOLReuLJ8+0+2pHR/uHatZaNuhB8KGd3L6+re9+/2MjJTk22sCGMCoiB9Wpmt3wZBFf4MtmMIjSm744IB9CVjjCva5Oz8/1amfHllOgJAycwIbvA0Qg64Ae3EgH7dBeWV3RYiGvLG9Yjt5kQe3BUM9evdXOwbGOzktGwcMJBre7xULBDulo1LN+mSqLo0w44Jg+VFueSAzLcnMFZeYKxJVbanil3tRFpaqTcln752c6NzOzhr1Ay7VlkUHFSUaVzOEjlbQVZzCA72nXMNoBSmFMPehxvF6rzrxJZD3AquJQQsh58NFHWlnbMMZTAJdBP0nXJI1j00+z73Yf9LgcMuAnGnJuDCiKhLhxaP/qL/+b3r7eld+DQR6sM9IYcbyZ2MQNhMVyAHI3QlDUyKxsTftkqlknj3YoBn+o5GM4wX9rFieKigM4CZ4xN1Qqk1UslVKj3dbLNztmsU+fx8IEY5StrSv6gz/4A3O2pHodH53ol//wa52cXCgeZZu4qu1rrFOjFmXP1qC4zCLIo1r9Qju7r/XFl5+rWinZgoek9kgwYAd2oTBv8wm8i4uTM4P1uGnI9UonM9q6sqXr16/p1r2btlxymJB7mJzfMNItZwDlrKPgargDTGsBcYkhldmRG4VBDOSIs9Bot4x/wO+xsQQxsZRM8z7wyrMZ80y52jdXlrWEBCOVUCGftR5WvoDOKnW92T/UN09cWjeLCAySi4WCNe746+NlGyeTFgvzAAngU7MyAirDkIIVHW8+36/dG1j14AvzjqMSEExZtWrD2PlAQsAdLCRCsbCS+ZSycxkViuTxUuXaRk+EPucBGJv2LVgZ0jg6rMOjA4sr5dCmCW1b21R+bkHxOKYYacUTBE1HXbkyf62ZogCRPyTq2RoX3hJsMrwHXjx9rr/92V/r7Zu3mrLTH4MMeNzQ0wcOiml5acFahEw2bRqznZ03pnAwKp1lYjkFiPFCZ35eFMwQuIeRoB1ezMGlwsK2I3QO5S3su/2jI9s4km3GLcJDChPu44cPtbK8bA8EaobPv/ityhgEpgqaLy5rbf2KfIGQzi7O5A14tLg6z8egUvlUb3Ze6quvvjBZlMtcC1jbF49EVMhmlYonzK+tVW8YZxm7fUzkUFp89NHHtopeXluy5ZKJ58xS3rUGHDCDuSy4e2CcD2YdM5pD8AlZpk9eBO5EzqGIFTUmhRzUyyR6ctL4a5CG934UG1HvNJNMaGNlScvzBc1nyd9yvlNMq+Ce745O9A+//kz7h8emlqSCEubG5IjzMypZ1LJUXioUdGcIIIDObEfAYHFF4Xpmf8IiAACeJwxBJCRgzBma+M6WqyrV6qrU66aECMRCmluc0/aNLSXSUXU6NQ36bY1o1v0YpEnRmN+IPXAUSuULewMgLgeCYausoRAtT1r53KKWlzeVSuaNSALRxSZ7ICTc+DD47Tk4DC4Czo3Pnz7Rqxcv9JZ2BHvOJgmI+GPBgIIJ5Vxn6NFWV1f08UcPDYf89a/+0WT0TMoMTRZVZC42joc6K0ry8cHOuKkcWNajHGqQDZTJyRRE9rAdXItSjYZs6VJcYjBOKWqDEQoM8mjrOjw8kccb1OralhYWV5Sdm1efMLuDd8ZqX91YUijqV61Z0bt3b/Xt179VrVw2LReh13x+QfyKvV7D0W9uE/DS1xeffWHGJKyc8Qr+4z/+E926ddNIU3BRzNJ+pjzghkGM6dQoLoAPBIGbDXiM29oM/SDFzLLDLPjOEnucQUd/jBzHuf0YXssWs9dVuVKR50YuNsWseGVhXivFglbm5yz4g2saLVckkdTh6bl+8ctf2QBFaqKl90zdNgSVLG/eHNxb7DPtaSV1fGi9C1MkH5oZutlWwW/OeOC1jnSONynp2zI17SlZuLWG6u2uqq2mSs2aoqmort3eVm4ejikRn/SADXm9feFuHouz6CC9fGzR8+aVwLAjr3o9Vo0sPGLKZotaW7mqfK6oSDhuhBIofDibs2WAH9trI2xENt63KxGIbX9vz1bHLBoYdpweirgjhpKQsdj4M1eXl/SDH3zfDvCjb76xZB8LxeNW4Nq8DHqeUfCddfzletR9iHgBgNMCz+ESyBDF9X7pjI2vlm0Kl4r2/hM+aGQZbq/OwFzQk6mcrt+8q4WlVTOwZsjZfber4WSo+aW8klkOml/Hx7Du/tFYcwm4H8BowJRc78OhUQw/+fg79jN+9pvPDCe/OLvQyvKK/vRP/1TXb1y310UL4FTVuMJw9aNAdp4VVFaQDXIl6GmBCiFKmSuO8V+oyoSeONM/c5WxAzt2XzNZDg8FXgsQcDzfu7o6jUfCms+mtVqc19basvJGE3NkY18oqJPzC3321dd2aBtk1A5ICHSWNgxPuUzK6Gh5yMWwqSwsj17XY3xYXhRXP0/RpTqBPpRqSA4DnqNUIGx2KoRmkD6dzOi0XNGvvvxCtXZDi+uLml/OKVdMyBcaq9EuazRpKhgYKh4PmEU9osH+gNGO4DinTID+h6sfCEMwGNdcfkn53IJyGVJncgoFUxoNPapXCB3mq6FaBd+GqrmNgyDUKmXjI5hqYWYi4rynMJYgCcaZq+VzWW1vXTGOKesOFhUoUAlkNs6QpQbNer3ZWbUZxfznqcQuc8LikWxfyn/kvABodxCVQg204Goy0FiMoOQwW1KGSiQrU+ULRd2590ALSyumCoECeHhyqFavZf5cxeV53bxzXeWLc/30z/8f7bx8ZRsvMFh0cXZTjkZaWVrUJ9/9jkW1vnj2XLuw7I6OLXYUquPGxob1prZZ5MbApC+IFm/mbmh4Pp/BxA4ulFB7Ro2k7rx6jTE2w2I5sJaRyyDH0gEPDWN9tc0dnBvU3vdPrm1McfLOYL6xuKB717c1TwaqDQUkJPqMzPx6d88O7bvDE9UaLZMlY7SWSsRtEAFVYKADnDZlCzouJmFyCMzlfiZBZy9k8ZZcqWFFQrN8qxlRookTYySm+aU1ndca+sWvPtXbw32NfCMl5+Ja315QLBNQZ1DVYExV7SgWC5gXVTQK4YKsgbECQR46PnDQDAKm0Zb5lUzklE3PWbXNZIpKJZc0Hvp0flLS8eGZDveODSWolmtq1ppGQUTMCI7KNXe5TgQ3dPwRBjoS273W287PzWl5ccFMpVmKvH75TJXyBZ2RyyHg0Fq/hxmFWcvaoXW+tTPd1SV0xNLE1t4ulM5ZBtFloRpgAncHzFwd/UGJOKqpT4Xiku5+8FDzi8uW1lNvN7R/fGDr8UQmppX1Zd394I7p3v783/0HvXz6zFoDJnsnAYPcPjEI9IN790xFgSUpRO+3O28Nr2cAJEgGWMucc7gZ7IGiJXMJ7Jc2Wm4Y9Zo8iZsKzJ1FiMmeLDcNvaGzITW5jcW3sigavD+0/L7zYAvKc3sxP+XpigYDNox98vCBlosFTcwVHBDebz1nu9fX7rsDffrFVzo8PjNTBRwKuUIWCgWTWDixoTPxhYnPcAYGDOGGW8QMxiwsjTfZXcvjHjbwQ/VHPduQ0MuE40nNL6ypP/Hq9btDPXn1Sl89+UZ9T0dbt9eUW4jJEyKxuq1ur6FwxK+FhYJisaCGo648npGCIZJZ/LZVwyCtdFHRcDBRNJxUPIbXf1rZzILm56/IMw3r4rSinVd7+vrLxzreP9Gw5wxMaBPsi4oyo8nZZDxLPXIhiW6VTJ+fjCe0vrqqBx/cl8871ZPHX6t0cWrkEjuWEM2pjBxY8s5sCHOmfWa/NOtvHbOKmCX76GcKAn7PwXtg13xPcsKcyQXBcRxav+aKS7p9977mgBl9XlUaVb3eeyN/2Kc7925pdWPFwuvgTPzX//Sf9fbVa5dzASFmNhjyazoR19rKsq1q2YjyAD9+/MiCY370o9/T+vqaQVmW/jgz1wMPZ/BC/mM5FOYSFFQ4FDUdG5xqLLjYbCE/R2BKC0GVpmLTAkAWR2zAzw4rzRQMkHlmLu6e7UJyyg8LvLFSnNfDe3fNvtMrN0ghCrQM2VhMB8cn+ttf/FJvdvZM+Qr2uIG0BeRhadH6t+ODAyOzcEWC3XJ42Vm/pzbONEV8VEhD+q2hExVO+vYDDqdji1lKpPKSP6p2f6LnO2/1s7//G100z7WyXVRuKaFI2quJt69GuybmnHw+rUgER2+SX0gjh8QeNkecSwMLWGw4rUTDCaWSGWXSkD1WNB75dXp0oTcv9/TNl090ekjOA/bvGEc7SiG7cqcYcAeJjZijkc4sLCce+TzObBnpNVN9OOzXm5dPVamcO0Rlto6kZQF9AO4Z8r1s8J4FD1J3bUiZfX8jYPO9XfUyNbGXFTq+uc6Z0iWQ00JADoprfgHDkjvKFgpG2r+olfXq7SszTWYZgK0nVf3w4EBf/OOnRhByAdA8VCMbohkm+fzo07eubOjGjevWk7569dp+5e8ZqmyJMuvVrRenP4VayKAN+Z1hDMl+KGKVFtMRqu2lNMiYaT5nfcXLsEOriW0w3UZsYqtc7huIT/j0em4sZqylMu/XGANZUTnUuCG/8jnCfJdNvQmhpVSp6pe/+lRPn73U8em59S6b62vavrqlWzdvWhV48u0jEwRSbUAXSO7jysmkEs5blm0aFj5ULmQhCN85BT58nUa2c+/juTBgWo4qlsybl8A/fPZrHVdOFM0HFc+HlSxAjh6r0alpNBnYVo79AWvlVDqqpeWCUqmYvcHALVgX4U8wGXsUjyZUnF9UIp6VxxNVvdrV3u6BDvdOdbx/oVqppWEP5tfE4C2uaFaydrXPUsPNEYUQZA6c5bzzznqNOF2YK+j2retKxqOmCui2aWPo6Zx8BGK1u4S95mXFtedybYmMd6RrDFNMoDhTpF5GJ/Ee8+/h4WBtr+WvMbl7FI4mVSgua3X9iq5eu2mB0gR+XFQv9HZ/x5YLhG6TrAgDC+unw91969XhUxingN4RV5dux8yx7929Y3auN246pxmTeNthHBn5yIzlbFbh54WkjoAGVYPP2gYqLjedo35O7T2ltwWhMb+EZtsqMZXcEiE7bReWPWYgc0MZJCreeZQcmOZ57q4XpoYdjlGg+hTHLCMUsgo5l8toY2PV1AOQTth4vHy9o1dv3urNzq5VIAaw69tX9fDBA1vVPf72kV2BN69fM4eRs1PMH0Y2rOHQB7udCsGbQl8z7s/wPD837FiD8cCilhqtrvwBTNZW1OoN9Oj5M+2fH6gxasgf92puJS9/q9vo+AAAIABJREFU1Ktmv6HuAOOLnuQh7ZFMr7hWVovK5VLG46QfJcrI5MwkBwbCdrAScVbWUVUrbb15uavTw5Ka1b66zYH63bEG3ZGGfcjHwJA+O2xEmfK6OSj0qD7LOODQYgaAPAXj56TWVpeNW+DzIltHUdCaAezu+9EL48tlh5a6ZwOY1ZVZ5eL3nCiArRpDsfk3Wj9sG3mXhWv5XzhnS8l0XptbN7S2sWUKXHR3rW7LaIjvDnfVaMIj4SrH8qpv1zW4K+w8BmbkMig3eDD4jLg9H3z4ga5f39bKypJp23hQkOocHx/NTPqaRgiHj2LEo+HArnpuVg4tvFoOJp/1ZVW1CFRzlh9avgYMvKXFJdOUOd+DgaZe6/AdesD74pkayw1SlefjGyt2aE1WMaO20YRDBo5F4VdmnIU6roKRiNHiStWaXr3eMfpZPBrR5tqaPv74O0rE4jrY31c0HNGH9+/ZD374bt/M67DpNNfDCKFtUAT7dkVAYLbcKwPWcR2Z2ZaPYJfFrSJOfT6dlEt6e/ROT9++1NA31tr2hmLZqNqTltr9plodnGdwQJwqlggqn09pvpjT4uK8XadsymDLY2fEm8UQmU7nVFxYVa871stnOzo7qqjfnmjQmWjQHavd7KtehWvqUQInwMFEp2cltTukhhM9xAUxtBW0pn55kBiMXW/LBi+XSWouj/RkrHqtZA8PknOqrB1aqq1dfQRkUDGxv3QJjGZtOaXvN59L4x+7/sClNGL2YStSq9KIK/2am1vUzVsfaGV107ZpAP60TxflUx0c7lpecbuDqsKReOhgaWlcnGjEBjE6DgI8GLLIRr5x45pFGjDbMOPQd+LsfnB4YC47GIrQXhq0GcA6FeqkDDLlNiUt3uidXTZizpXTxQGgQXMSJ84JBHK4CHglw/LjRogmoibAxAvDOSwi0Z/I851bK64t42kdTAxch6NJX8pGNhYlwRrlQsR+MELlsEw6Ojm1qCbqBBPz7Vt3TBbOOhaT4Ht3bhuMAmTE2o6BDN5oNIJGa2JXNlcLq1iuWoY0PiyTv8yuXvbpCwsLRiJpdDraOz3WNy+eqdrtWEpOJBuVN+7R2AtUAsG8q8l0oEDI9bRz87Q3PMF+1erENJV0fo4PgQtmhsTCB+xRQEcH5yqd1FQvd9Rt8frx7xqqXm2ZbCWbmccV3qyIKpWGul0kICOFfdAZAVt8QhfjneAa7rctYT6b1NpK0dqWi9KJSVmAyJB2OxMzoADXr1H94B5wLVJj7NByqDnVZoHpAprN5xcQ3qAmDAEZcDHXi2i+uKrbtz/UwuKqItGYfa9qvaSz82PtH6BUOFWzRUQrDo4wR6GHxhWL8oWTDzhtwK7qa9euahOnntVlEwCY5Sm8ghGYa9Vituq1qlVm2j14wFRbKiODIhgya1oOOIZ5JPfwudKb8/Oawtcc1l1VpopbBi4hhQGfuQNxaFlZm2cEtwO822FPnvvbBQNuANlpRwZ9LOfdoaXa+r1TBf24/ZGaBzMnZCwwrjab6gZdo6vNQTmLxQz6yaYz2lhftxdCfwvBGGgM0nOc/Nhh355SNElUXah1BD3zIUIaNhhl0DcMeGlx3nowWO5n1Zr2z0s6OC/ruFSRIj4tbBeVzOMgAw2gr06vIXmJLQ0omY4qm+eG4OoaGimlUqsYbsqESw+VzbIeTkgTv6oXTe28QB3bkmca1HTk02gwVTiUMGzX5w2pVu/o6OhcL1/t2tWWiQUVwOGPNmdEUiEVmE2ZrNJubCwq4J/q9AyydUt+s5uHDjmDyvgXLSqePTxfbrEwy2N2vGSPCykx1YXJTyCmuEprjLUAcqek5udXtXX1tubnl+xW5AY7L53o+OSd9vbeqFw5t4GS/54h2O8PmhSGXpW2DYoqHAZsT6GJzs3l7a+pmhimcAteBuxxGIEx7VaeLU9sXwB7DeQoHpv1tY6dRf8Lrh0J4S9MvIxLvgdrZuDHr5f3gNsbqiQPBzcQzzbk8HYfyGts6g3PrQ0GMSZiTCdctYUUYeYVrDiBWDxESYJAOA9RDi7EcJ4MfKnsBw3C8ArbH84bQKAZ9pOsA8EAUzC17MpM2baMbRGVhwPNYefwAIexhKAC43hCtUJSjU6frU5nMFJ34tHBaUm/ffJMtX5HmbWCUgU4BRGrsFMPOVkThaMoK3wKxwL2+37/1NQQ5GVRpfgQbC0KDzSeUCaVV6vR1fPHr3V+QkYAwD5VMahICLRhzg6vFFCpVNfz5zuqXJTl5/2x3tOngJeg4pjoPnnoIBGtLBXk8Y50fHJg9EPnIYb0hgnOa06Qti2zeuv+P4OZuarMXLIN8oJkw9YJbsZM2escLSkoUaXSeS0UV7S56fxqYVAR+gKT6+hoT4eH71SvV1wLBjm937dikc8T+ZS2zyCGWyW2AVAjU5hYE6gcMzmVuXfTliBj7/eca4xk618KFXZPtC0M1GjcEGcyT5gBNrFeRKgSr2WcIHDbgLuRiLf1U3199kDQL2OjhKM8D7En6LE5p9FuWmtAFpzn+nLSBldgthFTKCQQpNTIUWbR65YCaCC2k9NwHRjeOkt+4dd//uVse9w+nphL7H4yiZgWCnltrK0YqaZ0fmGJjDgSUqk55BwgeyotXARfWdcb8QdjBxkIR5XOz9ma9/OvfqtXB4c6x08rFFBuDkORtOYX00rlwgrHSCgHlQCopk/EqY/rjaR12cMF2QfDCuCWeYgpg7F23+7r7KSkZgPbI15zWH6+PBElYhkV8osmGGRZcX5c0v6bQ/XbAyXjKWVTGeXTeTOuq5fLZuSWSsXtNjo+ObRDy9XIdc8gZzt19NqEQM9smgxD+GcWq05n5nbvxpAy2yOGMZflPBx5jMFWKBS1srKqrU1nh0/vSTu08/a1/dmV6oU63ZYdPDt8w4HpueAnJJJpY72ZwDWWsOua7VgyHlEum7SD1e87e9UeBx72VbdvrQVLFDabBCR2qIbqKxj2KpmJmvDVwp8HffMnhpN7fHBqzjixUMYcygPWITm5FCaEHFaPb6pIIqhILKhQLGCm2HWMSnBSp7e+uZI2f1psIS3/AAUmGQgzArNtGA3o4QP0WGUEMKY2WHkPOtfu98mG7zchso0YdEXWxEmc9ObndG1rw1qFHokvqAUYigJ+62msJ0I7hF6LFoFPBZLNVOawF40ntbS6Zn/9/OUrPX2zq0e7h6p0uoolIsoVUlpcnVOuEFck4VOQVNHQVN4APeJYU4+rFrQSTKq2uJn2DU9ly8NBwGKJxEfiSjttOAYBy+ri6k9E01bN2KjFogmVTqr68teP1G30tbaypuLcvDKxlB1aTOumo6G9fiTwe+92LQHHWGzG+OKDmmpEIhzrTz8PEbH3zvjZMcJcGo7htjMsFEWvSyt1N2OvN1Yikdbm5qbxarGaolpywPA2eP78mXtgupjYYSDn0nv4FU+L1fUNxRNp+8yDIVoDxw0I+KRYJGB8YVpEdGS0VyyZQHdAUbih1tdXTEGBwTMHrjtsyR+eKJ2LKhp3AlhmGngbxwfHevNiR81qT7FQVkFvWF7QEGN4eq0f7g97dlALC2klMlEFIpD3x26NO0us9NzbWphSvhE09jB66KF6nOGRBqK7nsXsMU1VSml3mxln3uBKu/EcZy6ElrAHWwh5iH35jD00l0mb7U9xzrUOCWIpg0EjXNO4cwUhVeFDJqyDLQtaeMgUrI79obAWlpYVwl2639fe0al+8+ipdg6OTLKOr1g0GVIsFVYyG1EqTyZuQqlsVIlUUL4AD2ZbowmDCMsTn5KpiPVUFhdkyYxekwodHZ2aoyHtEjJ1Dm4oEFHcDu6Srl29rlatq7//2acatsd6cP+BFvJFTfpj+dmOQXYxeU3QuLXPnj3T3rt3plLFo4GNIuK9EQ8Ta1nj+UK8udyCOez2ks7IMTUJz8xgjmaPm6HVJkN3zqCpjfUNU0Zwy3FjMSx98y1av0PrgekTXeQUKeMDs7lCsQx1dDDEmBmzjVVDD2i1SdgKBViyDGwOIEUSTwekUiyXaFlg+bGAQlvIrVFrl+QNjJSdwzKL+FfaIWf5Xzkva/fNnhqVjvyKSiO/JgPwcLcdNA5tv2VVdmUDQWpIwylKXRoDhjEncPR8eGPNDi0yFNzxWgZBARCbEY1z6bb1nktKNGPgmTep2zF6rcryYV8eWuhoVE22LKyIQSGAhwDbLxnyC/jd5rKaZwiIhO3ft2sEa0wcAlGZUlIwT+73bbHBFZZBvoMGKZVWtdXS1y9e6dXuOx2dnplvwsjLGjioXDGl7HxK2UJS2bmEvYnB0ES9AZHvDXMUBx4jqdCgGjzM/FT8lPVgQDXwDxr1lgY9CJV0qqw6A1pcWNGDDx+IFM5P/+4rDdtT3bt1T8XsvHAJ9uNY6A2Y0BOsmr39i5cvzVMCdj5MLAZZSCGdcc8+Essa0KzSOj+XGZURWIulw8wuHnM5rp6pVwM7tF3T9X3yvU/MiRINH58FhxZTwS+++tL8GGzQA1YzjNcRdNL5jNavbtoSgmUGrcHSIvhyxtoD2pt+t6Uh/So6rhau51iPdpwmj+83GRh5Bxt+opuqrZL84akWlgjrC8/sQIHWPGZKcvTuSLVSU4OuR5OBX94JXm9BS5IHj+10GwpGpMJiym7Kdq9uQSUYfsMObHd68nx4c3PGLyfppa8qadFgathh2nptliZjJmCA6i4lBjm167VmOlM7tDPyOjm59L2X/a8JBCaCmAM7HrNeNEmsjdfmcsoZFTJgK0QMiwGrzSNqMrU2oUE+FrGmo7GZOmQw+11eMcO683rNPGFxK7moldQatBWKB1VcKyidTygQxdAurGwelSvXXE2NRkU1cNNBR94ge3vXN/Ja8/m8EwoOR6pV6zo6xD6oYweW7Ri3UCFf1P17Hyjkjejts331m0PlU3PKJ/Oai+cUmPjUqTXlIyU9FrfhyZYb9brdZIgrGSyRz5w3qmZoYpgstqFupzsLhGN4dLZAbMrMgowVMFK2CeTqsd2O5Ll977vf1cbGpk3/5qjY62vv3b4++xwe9IEdMAoQWKiZCMaiFnS9uLFkq1EQC1o9+CRAl5CfIMGfHh6YfAptF58FD0K92TYEySw7u3VDCxYWFs3KqdWvKZ4O6co2bUPIqjPnhvkGF5yLk3OVz+uqVTqajkJKRAvKpAp2W/iDXvt+o0lb/hBMr5ZqLSxoBzb886Bgf+X54Obm1PbesKGGI1t1Qr/jRXPts3alxFvwmwnLZmF4M5aTI1S6/bg7tNYEu9aBnfmsylJpqbrhQNCmUmOGFea0gdlaPmeqTnpmMg1oR8B4qTD1Rl2NRtPUCPTZQDmZfF7LK3BF4+oMB6o0qzo8OzJ5dLVTlcJSdiGtaDosX8ijcMyvWJKc34ltplqtuklMwHYBrG0l5JHlPdDbck1ycDErOcCwo9Z069whfImx5SRsbV5VIppSvz7SqDuRZ+hRPBjXQqoo/8ij6umFvKOJ6a14hypARBxOLw6TQ7tmy6hPa1XVze0GLioBLW7IshRLzO4IzJsRx93wxaF1ygnWy8wg5AF/8sknWl9fN2k5HAmw0d3dPX3+pau0HFoOLPxlok3xC8vMZZQuZhSOhU3xyjDI60bFgKnyoNPV7utXRstMJZO24aK9gcAPU49cNtboZOpi9hKJhzT1Daw1W9soGtSI9Ag+AsMuhY440upFTeenNfW7XkWCc0qnEM0WjStCUuRw3FR3WFGrW1a1eWHtDP028F+r1ZPn3vV1O2XmuMwVNJ0aEMz6jWpruQeQXIAu8GGdWaq/p+Yx9b5vDVwf5rRB77FzO4ysCNm4UG3R0HMwM/GY1osFbSwvaXNjzQ4qpGY2TJA16KfBA+lvAaoRCGJrn82TK5szBAMbTKh3lVZF5VZZ5XZJ7XFL4+DY1rz0t4EIK1O3s4cVBSAOY8nyGFgf296cSuQGy2gsrnQqY6T1SrmqRh2PKwzvMNqFYRU2G/lsOq/5TFFBT0jtapv4LSV8Mak7VvO8opDXr5XigrGxSsjAh32rclzQrW5H9U5PNRLemx2LoccPgvaMGwWCPA/+e9zWdFegHbNDyyDHADOaaHV5VT/8nd/R2tqave/ASwQX7u7t6dHjRzo+PbG5AA/YhaUFq8zzC/NK0BrFEBDiwu0MRji0wFjoAHuttjHAyMwwJtYs3NvFGgyN19AbtgxLRQEdT0aUykUUTwUVS5BSM7HqzK3Lcol20RTVtZZOj8qqlogC4PtiBpM2d/J0JiqPv69W91yNdkmNVsUe3GAwqgnuOb2RPLeuLE2ND2r0MHbcAZvekTUw6WKFw9PLapISQAWm/2MC5U00geDs0Do5CeI1595iRBzrg90Qx3DGxoWdPSgBdMjFbEbXrmzoowcfmny9WQcjHRrZBs4CocY8LMAqVH36WQsZQbKB3ywO1oOO2sOOSs2SDsuHqvZqGvqG8kW8Vm3RMTI5m/4K1+qpywngQKAR4+p9/5R5nEMOGyWubB5gwgBhiFHVjBgzu8Izqaw2VzaVimU07U81bA7UrXTUKTfVLtUVD0a0tb5usF+lUrJhCOtRFKYQs1u9vtpDPHLHNkcAI2ETj7USvzI0XQZzXEp1WLdTcSwwDv9Z+bW2tqEf/uAHhhzQSnA7HR4emr/Yy9cvzV8MqI+DhbfW8uqymVansilN/JCUBu5mJSc3HjdecCwcVbNW1+tnLwye5LMnWQYzDiiCpUrZMO+huD2mRv5OZeJaXMkacjMYURQch5qbGt4J1ZbblgJQOqPaNnV6AjnHMbiAB+eLGYUiUmdQVruLJ2/VCpbfjyk2c4/kubqcs3SbS+iKv+YacCJDsgGchRE+/xxoe/rNBh6Q20l6bRwzd0CXP0vVel9tjQvq2gXX4yJ8dAhEGLlNKKDb16/pT/7oD80XylJdYIYhnhkNbM1LpcdvAWjFiefcl/0C1qqJetOhjstnevLmuSrdhqLZhEKJkB3ciWekLoJIjSzLgC+LZ7LgDrdkwIvAdPiXr99uFEfy4DXy4MD0oo8cDcFKxyalLswtaGl+WavFNQ2bQ738+rmO3x6pXWoqHU3o9vXrVmVARKi0hKsg3EMm3cKac4I/a9R6Ouh7VFnMTJ49e66LcsmqlNF14RyYzRL8VTcWB3yOZkmI9Mcff6ylpSW7wYjLevXqpXbe7mgPs2Q8YmcYJ3J8wl5u3yXQeU4TL1IXMoPxrwhabhmvC/gYFe7jbx5ZcDWtHoqF23fuGFb68vUrlaoXGnswxUNoHVA2n9TalaKCkalKlWM1O3U7SxxaqmiSJHOULBOP2k2C+to6OkC97Fa8LCXycylFExhe9DQYt9QygzzW1cw4fqORerYW0u7Qhkj18zsOANlOVFPgEcwtjGoWtBfFv0dlBS/km2HHaKbEAMTmBDLrwWaJ085pz8E4jhfqpNS0CrgGhr1TbW9u6Ce///sm72g36xoNujOdGa4pbSPgrK6wA48bLGIPiyWgsInzG+8SgeTRxbk+f/StTqol+WNh+aNB+aN+eSxmFfI0wwbXO8EWlyrZkd0yDGGw4ukl6T35oLE3cv25+9m5QczC0yxGefpZVya1urSu+zc/1KQz1Ze//EqvH7/RxcGF4oGo7ty4qUI+5xAXi8nkauX66zjl6YDpO6nVtXXFYgkb0g4PjyxWlOGNUffyf0z45LzRIpCpEI0wGyxofW1Tt27dMjNmDvnZ+Zm++eZrO7Sn52eWNmQaPQ/qAr95UVy/ccP8hcOxkF2HHFzMBfEY43Zt1ZrmdYCnma2r0xl7KIhw5XU8e/lcZ6VTjT14NVwe2oRW1gsKRCYq106M58DmjZuWSK10mk1p2ow+Br2RqhXcHcHFG3azwBEuzGcUTwblC+IG3lW7ywaTtTPO5SQcBeS5tpSb8k1to2XR5YZpWXXhMHJwXTVlFRowheilwzcfYBVXQfOumvWyZgN5KSFx1dURpx3bmVYEaIk3hhWvfzpRAd+Aa9taWVpQGmUvX1gjwSiqlg0uwZwNOMc+QGM6OeAd3Ni8reIx05R9/s23erG7q5NqWUPPRIlsUslcUpl8UtF4yOLgAwH29VRb5y5trxv8efbF5owVaK/fscmVssNBN871LPQN3JH+Hw+FpeKqHtz9WL5RUI8+e6onX73U86/fmKPj9a0tkyJBV2Staf4HAb/xHtA8laolq/Crq+s2DOOfdnR0rEPs+qsVa2vsNrDMBsxRwFpdGEgqldOVjW2trW5oeWlpxhMI6OT0RJ9+/ql2dnbM4Jpbs8digbbN47FNGCEsxYWicaXJpGCdjBQcOiK3yP7unikbjvePjC9w9/Zt85rlJPAQkIpeaVQ0nJDeSOqO3yCu3HxM4Ri3G9Lvjmr1uq2N+efZLDkbi0bOQdFcr3Z0clzX+VnVFjpo/FZWF5VIhTSetjUcdyy8kNfc6cCJ4YYJybNZSE05qGaARr4CnEnJwi0gRLiD6yZbc+sLuwhQDCXoaVkGMChRmc2xeSZmu6xOVG4jTs9WjzzWHH6jwrGQGI9suYAB2vJiUdtXNrS2vKil+TnbvtUqJduoQFK2LDEb8v4JreAao8eCSoWCd+/4xJQOXz5+bEpeMnhTOfBajH0J+JvatHvZIljlR3vFjRTA+5UenZBpklz4oAnPQxTJwTZqkVPN0gbNevrC3JLuXv9AAcW08/RAr5/s6cWjXU16MjvQXDprKZE8rGDC+EHgIkNj02hWrJ8DDaEdeY7z+MmpVft2h+HMhUpfeieguuXfQ1w6l5/X/fsPtLqyZpCUWbHGozo+Ptbf//If7NBa9BHmxLNsCSA1qi2ui8QGkO2A2QYOlYhDCwUsjgbae7uri9NzteotZVJp3bl922YKsh8q9Yqq9YravbZtq3ioKQKhqE+xlE/RBNZUoFF9w3WJhKV2ZbNJrW+s2BmzuNRGXxdnhO9VdIqowO/V6vqSEsmQBiPyJTi49NtgxAORSjWdBuSZiwamVD1gqMXFBV2/tm3A88uXL4yJ9T7fqU1TzYRNlcDvIGkVgqpH0gtEB16stQDmpuIcXGyQuOwLTWbiEhuR6oTwbCX50dhk0jKpKB/e191b17XNujceVadZV7fTctm0VIuZ7oiHhwpJhBHSjnKtronXp3RhXvsnJ/rPf/VXern71toGEtID4YB8IQ6ex4zt4GyCaKA0sF476FMYCmaCBErM6XgYCPVjqsYyHjk0hns8MK4N4jUi8c5mClpduKKgJ6HKWVuVU1Jx2goorMXCkqajifbfHVgIHOQQ9vGu1fIbaR1nSHK+QA8+/+xz80GjFWJqLgPNddrWz5rnmOUYY37RNUAf1IABjJ4QngasLA7tz3/+13qzs+OM2whGZvC0GxOUyC2EqPYccrirK2tLlpVLCAxEKRYiyGMwaQYKxJYVnBfrezgGg3HfRc8y2IJnmmHgRMHIxHrSZDpiBw7bWM4GxHWUJKtr3Ahs3JBBjY0KenFe1dHxqd2cS8tAXwH1R7Q0bEVZD5NxweFlnvDKk/RpCnMcs40rVzb0ne98ZJouGnnY6TzpmGiweXEv3PW30RiCRbxpyWN1gxuUw0v1s5MGu23DpcmbkUQYPLD5JHmQ5f9oAN/OTH0LuYzu3rqh+3du6cP7t82miZgWElcwe+DDs/h588ZlWJi6WM5GQ+VqXYFIVKtXtiyj9qd/+V/07bOnZo3eQ/cEzwDeRMDj2oAZhwIkg+EQgJwPLJVNKJ6KKhYPm0mb4yywneOBHFt7QSVGbczDycOTjEOUWVTAm1AXZuQ4bISQZDSnbCpn9vKPvn2k46Mjg9sYAM1B0czmSHZJKp+fU7VS06effW6mbYgJ+RnPySFj04dphXFp3UIBDHl5eVk/+vGPtLS8ZBAe74sd2qMT/fxnf6Odt7uzwXlqhh28/3alwNM1s2f3AOPec/PWtubm89afcsAI/mNOCfqgUrL4cKqEdq9lGyoQGdocLFs5tLDHPP6RguGxMPCBZUefTBQCRYW2KhYLGTEfGQ/eud5pQO16X6WLmpl480BmcyQoeW3BQE87GsNzAFXpmRUVLDtP3IuDpN+u662tTf3u7/zAuJStZt3sK58+f66T0zO7jmgR6Kdscg06u3qLgp/1wZcLCHowp6dyV7cZGFl7MCM042mFzSZQGBxJEUbnUTQcUCZJeuGGfvjJd+zXdDxqB5r9PWoHrleY9gyEEG7qF/ByHWgfjMQUS2V0Wqrol59+picvX+ro/EwNQvOwsQ84HyxwSRAQrgBacKofVYo0ylSW/jdlrLFINKDxFGgM7iqHDaTBgjJdejqQ2XSscDCmdBLvq7h6LY9y6SXdu/mRloprCgciKl+U9fjRt9p580Ynx0cmNaIwkBbEs40qAEgPTPjJ02fWaqF0ZcjEgdG2SvBZzROLL2eIwWH94e/xec1bjhgFA3rh8dGpfvF3/6j9/UMXbzrFgYZDax+IEdCNZ4EJXMirpZUFffjwnuYX5kxvx+tD6GoJQBCoZjGi9NfdYcduHeIFnC9ZwKEb06H8gYkiCdafpHg2janXQ1QA71fcsF5FY0EzGVxbXVcsklSvNVKl3LBKS+ELhjCmg+SE7gziedcOPelF4LSxaFKeiNcz5Xpk97++tqrvf/JdbW7wDcOqVMr69tEjW91RbZls6afYTNEmQExmCqcfBvLgybXraAjxxq2CAcmpuG5XzKrXvWE86bYl80wVNMIIji383kRLxTk9uHdX17euaJkJNxRUp9W0p/XS499ojL2eqmcXJkUmZRKDueHUY3aiXz99phdv3mj38NAya0naMfM2pOsz2YjJWmDwkzwYhT1P8EnWiONgjigexlOmWHdoEXtQZWcWa+7gTmgToGCmpHFIndZExfyaPvnO7+rK+jUlokl1Wh2ztsde6cnjx0YZNPybRYvJWByvoFwumwkxQ95CsWj/nKuVQ+5UCm5zBwJBK7awNK/vfP/mUCAvAAAgAElEQVShcvmsJaIT4gxP9fjoTJ/95msdH5/PtFvwnnlQ+Ryon3x2ATNCzs9ntLG1qnsf3DEObLl6bm0Ya3WziYKVZpo4ChaGcB2rqvAM4OzCGXBkKRS0U0XiXsNoLyrHJu0xVyEjiYNcuCEYvzMWIdiReiZ4hfUcQQmq6gQW3sSwWnlIA22ZbqzRJJgRSKwgT8DvY6C0CX1+Lq9bN67r6uaGwU9MyydHRwZUs84slysGYdDbmsMRHEwObAC/U74gXAcNlqrWCNIDDqGaXBpNQMJB9+RIzvwdDDBHd+SaZmuGHiuifCZjcfLXr25pLk8OgPtnOCdCJYxGQ+aC0irXbcgh9RE7z1K9rr2jIz19/Uqv9/b07ujY+l0UvtBejM86a1t4DfTs7MWTyZgRzldWikqmYtYKQGW0FC+4uGi32KpZWg6Dm2sxUMXaQzkGNB+pWespncjrzo0PdW3rptbXrigWSdjBff36jX7xi7/Xu3fvbJiEJ0BACAcX2h8aLlzOG/W667O9EI5QOeBU3jW3QyyNfCGZOfJcMaP7H92yw3dydG4CzV57rJOjsp4+3rFr14IHyXGbAhc5xx2UE2z1ECs+eHhHN25d1cbmmtECHz99pHK1ZA8xnyctB78ixaGvJlEcHRfVnsMKpxZUBHQAsn0gJLU6VR0cvVW9WbFe1zP78geIkvLZupaZBk+1bHxZo77XWhrMl3lgvL6xojHeaMf6soimTseWIyvrq/L4An67tAGlIbMskSu7tqrr21vKZ9LWQ6JVf/H8pVHdLIN1pmenYtLz8MRxWJlIiSWFFwkrC3IIve0lfdEcUviT6G1HyK+dlsjRHTm0ZHQBmnvlB+bK5SxSfj6fczH2sbDprpJJ9Ex+S0/sNQhd81twnicQEC57h+dnemaHdtcd2mpd3QFcWp569yFeohpGfwzghBNWLpvS4mJBiQTbl5ENYmTqgigwyDG8kZiONpFVpqt8IA1D25h1mj1TP4QDMS0vrGt9ZVObG9smzoQkDnPss8++sGwGCgACP9wnabMgaKNjOz8/Mbv8Zr1pAxzcVhYhDCTRREDzS1mFE34Npx0lcxFdub5ih+r0qKKLs6YqpY5ODqvafUOieMvdbqZiQ8PmUJwEvOSlZVPZfvTxPa2vL5n7OkPf14++VqVWNn0WgynDIuZ+ZCpwgNmccY3jzcVQbPkapB/FI8Y1YA5gi/Vu/7Wq9QtNPUCGY2PU8T5GIkEbZmnP4tGclgvX5VNU56cXM7V001qwdCYsjw9vtprZIgEPAs1tXt2Uxx8MzDpNTBO8RqdjM3X7xnXjA2C0C4GGaw0+KERmG7oszRtSOIeODzTw/tBCvqg1GnZoZwtSy6Nyh9aUfPbmMQDxgundUJOYJQ/XiNeWlEYWXy4umFyn326bMvjDe3e0UJzDiNPWvZPe0Fm3k+caASecMxHkt8+f6sXOG+3tH9qh7eNdwArUrkeqJB8k2KfrT+lvGcbY2iTY3MTRrcHDjSuXz6i4VLQESR5MHspavaZGC4pj2xQJzXpL3XZfwx7vC/xhlA44NRa0srSqq1eviRQhOB0MSF999VvjVZBFxgfPJhFNV79PXm1Vp0en9r6TNWZOORGfMvmYFlezSmRDkn+oUNyrVB6FtEfN+kCls7aOD2s63q9a0HOjSraYE62aW42zzzIPrh//6Me6e++OlpYKdoiIaTo5OzF5DhU3mUkqHA3abYJ3mAsCgXscsqIFwgELjqUA7Q2tRSJJZnJI3X7TKm21eq7+iDBrHH88FizD4eYBBIMO+ZNaW7ytcCCtRq2pWq2maq1iQtCFxZy8/on9XBDYmZCwjd3aviKPPxCw9sBWADM1HXLvrY11M1MD9OdwvXu3p4ODA6u2+AfQJph7yNRd/1Qgqi22nvwBaIhoE6wDfB+eZrpSt7unp708tJZD5SiCXMtcuXAUcHOcy9L3TFQ6PbO/f3D/rlaXFhQO+p0tpdHwuirxJsSiurJ91ayVvnr8rVnkY+VUqUF3c/IU6G30dVZpzU/LLVE4MMhMGGrm5ufsoBK+B8EZHHNxZdGyBLgKqazVasV6MPo2rkxy17rtrlkpwVdoN7tGY6R3nMvN6+rVbeO9spwpl8r6+ttvdXZ6apj4Py1jnHUUgyUGePjbQtXkPQFwLywktbY1p2QupImvK29wJL+dWZ/Gg4CqpZ7e7ZR0tF/V+VFDzRrpk+xosAfg33OzCwF1/+JP/1TXrm/bA8vm6viUG6lkfAJwbDyBjdwzxdPAJ/Lj8AAGnaC/PTs70/l5SednjqMSwYI0k1ChmLVr/fziSOXKqSq1Cw3HXYXCtAVBJZKYX/dt2+f3RLW2cFexcM74HTD5uG3oexeWQDImOr/AJJtoMOewifu5x+P14xLuaISzw0tlg0+5trxs7iL4dLGJYjB7s/PGkmYgdRBpCV3PbJzAPJlGgwHT8tO0O7vKy/wsOAm0BLNqa4cWzJcrKGDVhEYdIJ8ddCadNgLNXCanQaen3ddvNOz2LJRjCR7u8pIZ5YEuAD+VKhWLFr16/Zp6o6G++PorPXv5Urv7+6rVmzY18/BAJGaQdF5crjFi00T1YE35/R/+QDdu3TBHHfJ/GTDp75DPmycZ8A4WlLbmhkTj9GxAUJCkm/W6xanSo5VLFTUaXNEe6+FyubyKC4vGMWCLeFEqmY0okB2Av/O8AkbEDC6kSrmi508fq94oK5EKaGElpau3FpXI+tUalDX2dBWMQPAh6yKlRmWs3VdnOtyt6uKkpWaV9aehhi421rLfYrpx/Zp+8pOfWOUir4yqZ7xdun7vVPFkVIWFOYsO6PbgzsqU1QxQLB94yqi05+dlnZ1W7TXCmOPQbl/bMDVIp1PX+QWhgK+MqRWcHVrmBYbK0gVWUVEtF24qGs6pPxhZIeTPo/dN5+JWoQkzcdTEsEmk+Jns0PLR0V8CQfEr/SMY6lw2qysMZSskz8xbH7K/v2drQlhgcG+ZWIG0IJyQD8s1wgcN8OwWDeC4Y/uQzO7RVpAuUJnDY1xR24mT7AJZO2WBIfm5nPLZnPKprOrlmn77+Vc6Pzq1yprFTGJ5RevLi1pfXbQqfVG6MD/d7RvXzQ/s2yePLXTi8PjYDq3t7WdvDK3Npc7KqQXgrU4s8Phf/Mt/qfsPPjSiOY0/pfBSiXGZC3uZBeuiL7E6cro23ADxBICwgis3xJeL85L1f6ApHK65uXmzN4UxBTLA1oqby6ztMWfGRCSV0cL8ki1Unj97otOzA/VHNSVzAW3dLCqe9RoLaqSufEEGuriSsXnDiPdeEY9a0elhw9xyqLTwb/k/EBeU0qtrq7p//55hxS/fvFG1XrO5hP6VApLNZ8ykjvR2cFLWq5Y6T5p7zPGcm82G+T9cnNXt/eWw8c+vXF0zoxQQgErlTM9fPLaKy3xguXNptwmkAHqmIc2lNxUOOiMUbmi3+PHKH2L3CJEHqGtieDg3s8Wa+qHzzwYxO7i21rS23aZqtFzYIt2+c9uuBrT7pUrJMNxSuWIBxjwFxcWisYfWNzcsC9U2JV4X3gFs0m11jJjMZAzfkw3Oe/kG27Rx31LNP/7eQ13dvmIpgNl0WulERif7x/rr//pzvXn2SiMiSqcexYIhra8s66OHd23y53qjapNOyFWyu7+no9MTXZTLxo+o1Ru2B+evAefNafASs8QtJhDUnXt39a/+zb/R3fsfmELChi7TjnGRMHW7NS5Xi+MgDGxZwK8uMqhvKECPhQYYcqNpwxc+YoDn/D0Pqi1nogmr/MZxIKPM5OBOB0IIx41rN01BgIPL4dGuHj39XJ1hWYvrKSVyPinQ09SHshiHloTy6WWNegEdvi3rcJevkuqmDvBapeX7g7KwaePWQFbEn8cNhWiQF2fqakgrCwXduHXdfLMgutCvsrVDlV1vAq2htJiq2x2oWm2r08FAmb7Vr3SGfzeubBbyT12vXxN7cKT+oG2HP5tPGzZdb1Q1GXkVC2F2GDYSPMbR+fm8GeV1Bw3DjFlcOKdNXCJ5sL0k4oRnbuq24Jspw+hvwTCdChcw+Ab++suLFuIMTgfWSNBbtdmQLxjQPFf2+pq5Q0MwDkIOgQ1GJcIZmp6l0bArj+0NB7lBpOfpmeWk8qTi3//7f/h72r521cgx2Gam42kd7B7ov/z0L/Xs26fqNjryDCeKBkPWIjx8eNcGJ6o/a0kSbfBIPcMCqVI26I2hqVbj0EKDa5jxGW86NEOcYhjOEFDeuf+B/vX/8N/r7v379ve8uy7wAniOfuIyOxbcEqZX3xYcGMtdMtxMNEiqy2Rs6Y08JBcXZZ2cntuvVRwDZ8nlrFKdoR3rWQfCMyekkimtr66brB4ec6V6pqcvfqtq80SRtBROSeE48VPOSgqP31xqUb5pVI3yUI1yX7WLrqqlpioXNTUbrpVzlX6WO4aIsNdTAwomFNQZa59Cg7vL5tUrth6GEZafy9qh5WF8u/vWbhaCtgOBkFpN+NWsulkewJZz1XSukDbuxsHBW52dH6lWhxIwsgeASlurV400E/DENB37rT1IpjMWnxVNRFQ3mQ0eFg5SZfNmtwG4djwaczqDSxv1979ygHlLZRle6XTSMgVu37mpxaXijKXU11mtZGQM4CCC6zavbNqhjSfjRoAwG0+YYqwfiZWv182lD8cR9uf0Q1TcTq+pwkJeH3/3obHrGY6gsGWTOZ3sn+jnf/lzvXzyUr1GR9FAWCsLS1qB0Lw8b08fDxFD0uaVLZtyK/WqXbv0a44bzEaJZQBmbUM7uByow+NT0zyx4bx5+7b+u3/7b3Xvww8sJpVtkm1zpmN7L1gkjLH85PXg8DKkT+f7Du3nNQI8e5xBX6022GLXFjL82XBgW62u9YHlyswGn6R3r+u1magvrTKdsRwV2e392SR5vEP1J001+yVN/X3F0gEFw5R+iO0hxcJpxUMZxUM5xcNZJSNZlc6q+vzTL/UWBWy9ZXyRa9duWH9Na8fNU66V1enjMeEWD1RfHljsXVGJuIM7Z0MYrc+jR9/az8W6f35+wS2bwBJJ5YmEzPc2nY4rkaKNGJgtE5ZQxyf7arXrhhJRoC7KF4aOYCWFrepwNLWcug8ePlB2Lq1Gu2oMLw4gBzYcidlNCijgyaRTZkD33lbdBhRH/7NMALsa6es8ZlwMTHLz5nVtXd1UMBrUSeVMtXbdTd+xiBaXl2zahhUPlEUFMUtMc+QbmCKTSsukjYCSCmAHwzNWhtjNq5inpawSQ6qIh/EXKOvL33ylk3fHZuiaiiW0urBkOiaMm3lyqeImsIMPSgZYu2XTPRATB5SrhQ/FGGswpXo9uxrfHR6Z4JBre/3KFf3kj/5IN27fMs8yKrc5FFJh4cMiw8aRGrqRiTtnfqwDNoD/5HROGgsVHjiIGCsef1xg0H9VKnWVy3BIyzYxOwILGj3ebFc5cWvhFmLYY8nAYGqHwDdUvVOSgkOl8nHb70PmAb0JenG7TCsdLygTJw+uoPJ5VZ/+46faecPCAsd0+CVXjb9rColmU7VmzaLqIdFc2pia94IwlUtqaXnZiOEMYfTt7/b2bCj75JPvaXl5yTHdZk7mVtwyCYO12CZOsKLqNQ1BODnZN8wV2RNy9LMLJPo1ZxWKM+WE87WkDx8+UCafVr1VscPN+UFECdeFvhZ40FOcz0/terKMJzPgsafcYsrfH1z89KfWhNMq3Ll7S3/4h3+g+aWCzmpnxqtsdlpWWXlxaVwWsykDrM3gw3brIfueOOjxBSmEg8ufy1TIFQRlDdKKEXGCIVlOzsijVrWts8MzjXtjZRMZO7SxUMRgMb4/0zyCSwY/Jn1+5e85uFRb+k3k0RzW42OM89yeHn//Ur1qNwW4bTaft6C85ZUVQw/wozLjYkYEDjvSHv7b0dC0bs7TGN1cxx4OrluAFIyBOZT0sG737pAS1LYc3F4X+5+WSfYZQGgTGFKAmvigQSUsIabtDha8Xvq7KWZ3ESmeiWhuAYM2Enpcq+NTUJ5xQBoFNB34BIWADImj/WPVqk2D3zwe+NAx+Xx4c81I+1NuB2yX0PqBOTpCzdTDIoB0+rzyc3NmSmeiTzsDeVvDZrNpu+VsOTSz1Kdw8DpY67L+7vXbanXqqjVAAXq2YKDN4NCySEGpgn8bUxTqje3tq3ZuqrWSGs2abd/coB837R4bOM+DD25PqXiwcahIuPoB0RjojhOK4VnwZLmugE385qj3x3/yR7pybcM0RpAouI65HiGd0Bok0gk7gJaSw8aE7AUT3bl4+kq5bDARfw4YIMoEnmAXkcTKNmhxnvVKS+1aW91GTyFfSMV8QXH0YSAQMxk7PyPXM1M+nGDre7yY2WGmfGoPBlsg+kU2URxenlgWu81By6TQl/H2jnYZN7Uqh9YeDLgBUAJbbdUqFTPnw4QDog2viQqEYhiuKzgwK0d4pPTQSJ6tPTC/NKcv4wDx37AOH49hioWVySbNd4y1J/t3hjrQCNopEnuYoqdM4Kmgkrm4svNphaLYK2GWN7Es3GFPalZ6alY6atY6atW7ajdAbdgu+I17YA41xEn52ExhZ+V1vaJVMSRHFAwqZdQqMzcOvTW9LXwIM6bL54yZxi0XCjK8sfV0eCm3HueAfhSyi1vDNtRs1wzzDZMFN+rPXCzPdX5+bJ8Tyw+gQCiQfCtSJHlYjezvhc4ZVigSNQ85z//0P/7rKbDM0yfPLMOL/sjt590QQv9nPv+zbRVPED3O7ds3LCHlxt2risTDOiud2yaF1R8xmgTX0WNyZfAre3bLCTBDZWJIS9bLkiOFbmllecmeYouohOTcHdgQcbB3rPJZRd0GEhy/Eao5SAxAFmVvtDmUFiMjQb+PoE/GrUq9fPHKqnqEDyGKEwrGzkm7+jwBmXK3N4J2CWezbXkAHBi2g5BakPqQ4gPvtt1o6fT4RJ1my3EDLD+MDx/SC6vWqXEc2sRJ1WqqVGlPUA6gPnA2+Lw23lP+GqJNLJYyMvb8YkGpLCQdelyMU7B/d1ImG+6otKxDMUDHWC8RlMfPFq3qEjPDaQ06U50ellU+bahR6Zq/LnyIMW7r+DZgMuhyseT1B91SCK0e9Mpk2jy9EsmMpdHn54pmCogvGF8gRyRSctsSf8VXJMxgxIGlrI1dJJNt9np24JhTWt2G6s2qDWKDcc+4B0ayx1dt0LH2gVYN+U2n1bWWgbRP3gO0gVR3WisYXlR/mmLP//6//a/Tt2939Td//bfa3d23N5JguMsBweJ2UCSYYpWVJ4FzYQOZb925rt/7gx+ouFRw0yBS3whPrdvTB2a4n1seOLcVXjTXORXEHBL7fcN4i/MFI98AixGJVD4v6/ToXAd7J2pUmvKMPfJN4SXg9EIPTp8JDEW1s4gNS2HBGmhxYcGAc65Y0ljATEENMKK4dfOWVtfWlMvm5I941VbTmTI3m4ZssKViC2XiTPuazv7coAUaX5yVDL6jjQLn5Mnn6mfIg7bZM93cwAYw3FAYxmzlPVNb8JBxCzArhIIRxePOahNKZCQWMDyTSgTUBUJhzj0cCsg73pEm/qGmAaLlIaj3NJrU7ODA3e23peN3JZ0d1VQ+bapFbrDZ8JvKz/Eu+ND5jP0uAy0SDCseY3BKG35MBhmui/PFJfMywGsYiAz7IyqquU1imRTgwM+G0wmD6Cy8btCzRQMPGg7tiBvxl+gPseqEQAXjy3E2MJqDkwCESDALjj5H+wfG6MPhhsDsQmHeKn+7SzDe2EJrPJ/9+m+mjx491r//9/9B33zz2FadnGpAd0d2sXSz2UDCNQenFEFhQNvXNvWTP/49bV1dd85/RN2/J5Z4rD3iqTKyMbwGzHOTCatOQEQcqlqzYf/c1oPDkVWyg3dH2nvzTmdHF2pU2/IroHwmb9UOMsmI69mINn6n8YKJFPDb1bK0uKA5sngzaRu+aEcwrfjs08/MRPjHP/6xbt++Y29GIOZTSzU1OlX7vjzlDHSXMfHEa54cnKjX7ikSjJlkG9NpVqKW1Ii9aTQ6EyMeW1Vl8KKacVtdWqLi5mKOLumM5ucLM1f1kAvO87GLn5rbDe4qtQa2Q0idqDYTe595XyGPTLwDDdTV2NvTxAcRe6BguKcIrLdQVsOOT6WTlk72qzrcvVDloq1BjzwGuAeoNiA1ReUPhQz35CEu5omlSjsZVSRuCAPVNpPNK5WGrJ2wqkpbyKKhCU4L2jCBjN5WHfShw0bMCWHNSwL4KwwXeWR+wXSc6VzSqixtA9+HFoL+NpFyvhqesU/tRltnRyca9XpmoYWahp+RmeCi7NTLRgk+O3wxffz4if7sz/6jfvPpF7q4gGkO4RmhI8x0Bg5Xyfi0IPuyNgWeWV4u6nvff6hrN7c1v1AwnRE/iKuyhBbj9+TwR77YlMFZpYdlnUjFrTVqDt4KhozZtPtm10zK3r7aU7PWVtgfUTaV1fLisuHIkKiBXlgTA39gmsEWiYGJF8/fG3ieTFmV4CDv7b7T//fT/2Roxe/8zu/qgw8+1JXNLcWzEXW8NdU7ZUtNh/husnlsRb1+1co1c/mrlerye0hmDMhnfl6YJ7sNloVbtDs6JGqoVjcjN38QDT8VNK0EwyVEk9lrt0zhJK492LejavbYoa83ahb9WWvw2rDhn6krIBAFZOtaSDJ9tTSYtjWYsg0bKBqfWoJP0Juw5UKzMtL5UVN7b850cdpQp4UfLXWe9Bt3aOGIcGgz6azWlteUTeec2jrk9H98WUqk9e0A+85DF7vPao1ZBGM+hkXIQuDO+L9xaFG2DO3zB4+ly6TaRuJBLa4UTaUxGHctfovPjyUCswOfWdgf1gA/hNNzc7bBXgAGIbMNi4dypW6OjROQltbFi+nu7jv93S9+qV/9+nN99dtHZtHOdQLRm6sPCh29KAAytCGwSX44dtRLa4vavrGtDx7c19JK0fbGaKwYyNhm9CAOdzuWMM26NpaMWUwmfTEfJFIa1pWwo85OLvTy6Wu929m3ALqgL6wr61cssLg4P2fXEvFG+4d7ev7iqVVr2FNE0tMnQzShP+J24I3goN+4flNnp+f6v/7jn+vw4NiMLe7cvmuGbQurBfUCDTX6FQuoo2JAIKGKYo7MMPP21Tudn5QtPISJnMNq49csIhTDadCW4UxKNJHPKhSScGwzIbdTgZqNmm3PzG0Bgg4/b4eekwnb+ebi3wBPF84DWDiwEdxUXAihIQYiUw3UUnfcVHvQkHzIz12IyHQU0HjA8BpUrdTXwS5pk3VVS/TGAP+sQZHGOIYbfTjr4rXlVeUyOcd3CLrq7x4mt3rH1gg4j/mmP+hayrqZHps0nIhX7KYwwxuYrJ7bgTmGw8iGjLYAQ0DiTXH7IWpggGN739nUp3NZ2/xhxTQZjFQ5K6lRqqlTa6nf6mvUw1gF+ycGPAKEvPJ0Lp5MQQ5evtrRZ5//Vv/tr/5OL1+9NUc+U2lTWyC2wFK/dEzk0I4Gdm2F4mHbUz/46ENtXd2wvXMKrA6/fJ/HelZcnIl9x8mEQGI8pFbWlk1BOh32rUes0seeVc2o+Gj/VPs7+0Z7vHnjplaXl00zD8iOa8m7g7f69LNf2wd9++49q2h2tWN93ulYH0rlRqX68cOPLbfqL/7fnxpemUiktLl+RQ8ffqT55bwGQQ5BQ+0O/NCBfRAWfxpPq9MaaPfNoc6PKmpWO+q3BpYrNsFwetbzeqZOs4ZqgvBo5CepdFarq6tKEdcKeQgpNUuOZlN9cmzR3AGHGStsJtFHxo60PBy2hxoJDCSTRqskj3+o9FxEoYRHE39f/WlbnWFT8o3Npp8+GZuw8dAvjaOqlQZWaU+OqqpWYJt5LAuYCZwfiA0T7QptQSE/Z4MpLu6XSgXaI5AkNomwuRiYWTrw/oAh26BFJgctWTZlxQdZDg8vNx7KaZZRbMiorPFURCubi4Z60I8PJj21e/z8HnMLwlOBiFbW8/VSReWTks72T1W/qGvQGhm9EsyeIkoakKd2/OWUP5CW4NGjZ/qLv/jPVm3LZT7Ivosj8vnt6nUBabNodEgnuFL5Jkpl2JYt6fqNbT18eE/LqwD85DLQqw3U6LRUblQt69Tjh8GT1vqVNdueIK9pN1s6OTqzKRchYOm0rF//8jcmCFxdWVEWz9UgYkYi5WMqVy/026+/NC3/la2rtjWCwAMYz2GFPwHJvDhf1MMPP7KD8Xd/+wsd7h/Z1UeflM/mFYwH7NBO/UNjmDmHc68NJvBgsfh8t3Os8mld/dZIzWpb1YuqOmzQkNSbaRs8YIYl4jIZcEJ26IHN6OHDsNfgYMz8EkZUVQ5Ft+cSCy3p5XJAYkL2WAUiZwLydH/YNgpiLOVXKOGVPzqVQmONfVzDbCuBKKVue6xhn+CJiM6Pm3ryaEfHh1X1OgyrhL2QPcGVT+uSMnsjDqsrSLDLQsYJOTk+MRwdTJ3DWiLBptdzZBXzw3CtHqgPswiyHHPBgdTvJXqWio1cnoGGiK2u8vNp3bp/U4WlnOTn0HbV7DbNdxbPCjMCWVw0c8J2ranz43Ptv9lT9ayqUWdi4SsMrbzHzAuep1/8dMqVEI+ndHBwrJ/97G/1xRff6PXrPV1cVN4LGS9tkYBJbDAjnW+GJnANQFrZoOI+uK+r25uWVQtqAK8WN5VWv6PeeGDYaCqX1ubWhpEnkJDhnfBu70DTETLyZdPaf/npl6qWq3ZgXaI4uqGg0pmksfxf77yykDTofkzxzjAE58Owy1uV1xCCq1euWobVt18/sskffqtdhWi3g1MN/V0L0aOKwxtFbEg/XJxfsMXG0f65BYhwaFvVrjn+8TDxoDEQ8oE5X16nf2PYsZbKMOOweVihujWHGT7s/iVF04VAMy04Si1u33b+Zv6xSJpGZgcPxyCSBObyKZT0yRMm9qQvT2BqeW9c57QA44Ffk1FYp0c1PfrtKx0fljXsA81FlErmFI3G7dxsUksAACAASURBVMZkpsDAj/eBjaQxwIJB85eAgE6LxSvi0IKm0LMbad4WLW5jOuOTW69rv3uZzDjTvjG4sZpmECss5PTRJw+0vLFozuz9UVfVZtmcdiBW0eMX5+dNlDkdTtSo1nX87lidWkf+Cf06qTtYmLoEe8+f/Z//y9SiiZbXTGK8s/NO3377VL9i/ff2nRFKYPy7ZGmDA5yS859ppHg92J3HkcPk0rpxY1s//OH3lcvndF46V4dEciqv36OhRrbiXd/aMNWroLDVynr7ZtcClLmmxgO0Vo2ZMwmHwEmYmUp5ZmjiAZ/ZaOEGiJoVIwmedN5wDiSVFBoe34+ssv13hzbocZj5PfbvZMWO/ANzm7b0ci/7c7wDMlosLsnvCap8XjPZCqB9vz2WZ+RVo9rUIYnsxMHbgXVrTxAX3ifLAAYRga+xtmQPXbvVeB+CwgBHH0m31SCyCOfzHkEb+Cq4HpWrFXofxzMQ9iiaDiqSCiiUDGjo6avawt2lb4cWbN3nCUvTkCbDoM5P6nr2+K1ODsvqdsYK+mMWCMKhNUm/LWPgX2CC0THuAA8r0zqZYSRrcqsCS+68fWuCS3BmU1eb8/vMO8HMtu3qNYjQEaunRqZnWwZEWqqcK1dI65Pf+Y42tlcVjgdsODs+OzJFgrtV4DoQUEKqZ9LSgXqtvgIKKBPNKhaKW2qQo5FO5fl3/8f/POUDLxbxcOLN7Wpv70BffvG1dncPzFAYGIefCWjGwkRmphG25p2hCtZ4TPkaW3jEj3/8IwtQI/8JTZUvHNDEO1V/im16Uhvbm0rn05r4xiaxwNEEnNSuXXDhWeKrOxOu/oBYAEqDOvBeofq1lBULX+Oq89m2CywXVxQWAyAgXMWl84pakJV7A/t9WodwPKK+6K/gKVQNjmH4yeWyWl/bUCycMN0XsaMXJzWNex6lolk1qy09f/JcJ0enTnU8crlflxo4nHCA5DKZpBYXIRf5zaiDygU2zaGFfmgxRPAZ+rjAsDnDiRJQB8gMHJ1fp4YcRNMhhZNBBRMB+5nL9ZJVLBcTEFYoGCPwyAay0llTr1/sm8Cx1ehZQg8WShDMqZJM+SwvOLCNhgteZhUL9n6DFHqG5EDAbkD8wKBXmmcbyxyzdnVOmZf/cxGi2AZASBrZJnF5acFaOiA8Du3HnzzQ+pUVG8p6w7aOT48M2qNQWLVGJBmPKZ/LKxqOajKcKhaMq5hdUDKSEnnrpnGjPfjmV//3pYzLZbyike8NLa2kVm2oWq3bwe0AmNtX3/4Za0oY96QQEj8EAwrjOLLBUsm45eVeu35NN27dVCqbVqvn7Dg7xLdnk0ZByxQymvonprU6OXZhalxRTNl8X/onXpBZLdnWxbkcuggo9EtGGDTWPZgvAwneqrwO9vZcecVC0Z7cWrmqCk1+qaxoJKrr29cVTyXU6DVVbRCMhxYJhcPYdus3b97SXK5gLQJ26+9eH2vc92pxbkWtWke//fxrvXrxRkfHZ0Z8AXYz877x2A4slYY1J4C8OdJMHFGnA5d4PLWrmXXolU0gp5RVMVocqlqzUbf3kUoFnBWK+BWM+RWM+xWIBzT2jdTskfZCkAk5uQGrplTb6TigWrmjvZ1jnRyXVSsjQec9YxlwmZbofnUm2i7blkOLicbW1oZlIrOyxxyFNTi6wCbWo7gXGi/BlRQOEtAg7zcLKPP/1VRpVC9ry8pkEnZbFIo53bx7TfOLc0buZpgmz42UTRAJChHW9UCiIEEUmkF3qEggqmJu0Q6t8VCQS0GD3H3+N1OabuOYTqaWom2+Uz43EbJTZy3Zti0Pbn84CtZ0fMKLcRHoQxIAifnhYLbq9oODDLB5uv/BB5Zn2h311ey1VWvXFE3FtHV9S9lCTgQysP5F5McVilS62205a0yypKyqsjm5DIlzEer02BBtTGg4Ghk0wydPheW6uzg/l9/js8xVntx+h8jQmg0avL6tK1s23ZMCCLH57PxEtQaGb13Th92+fVvFwoK1CPAfdl8eWqVdml/ToD0yaO7Zk5d68uSVrb/tIYKjwDqZSrO8aAeu1Yat1ZuZ+jl7Iium8pkb+rXtK1pcmDciCHyEExTPzaalltuQZxgpSdwjedAzRn2a+KfqjQDanTzG9ekRuGTGTSWg+nD/XKfHZZXOqxYv5ewyp3YLWVxWKGS3OZ8pUBWFgGhUDOAwimOQhrjDgXVnwN2475OPzHv4MuzPLaAsUEYTzeUzxk8Bx4cQnp8jKmvOTJdBPLjRLrPC4CfAuSbkxQjfrOjHRLx2DfKk0iYiSXknkNmnNp94Hn35l1NLrgG2mVlw0s8w1XIz/5OH1NQ8oeghGy00+mUX1IvdDmYOrO56HVs/EmrH9QOATdoKQRTxTFL98UBHF8cKRIK6en1L+eKcfOSEUUWJ4+njJsJ610FQiAZ5cSwojJxCTqoBpG4LhisOeQFUXJhWPO1mI9kfWFUld5UJOU6MZjhiD+bZ6ZmhDPy+8RDSxBEN7LoqVS7UaNUUT8SMbUSlBXZr17s6+v+pehNYy9P0rO89+77ffV9r6arel+nZjG3wjG0SAY5AJJESUBwRrCQWCRDkyEIYKYlBFkqEEYgsEIUIFAgKxBiYcZjd093VPb3Ufuvu2znnnn25Zz8n+j3fud1JS1c9VdNV99z//1ve93mf5Shvw2uzbGLO/Ead3LP958f2/e+/b0fHZ2pMp44k0xNrS6UGTKYG9qUkdXO1gfN66a5DugliYSJM07aIz4TXa8VCQVKnzY119QhsXih9GjqMu+YN+2zsHSvF0BNwrDYINwE/kBVO216r15CRg9OW7arAjdiasvimKUXT/DcX6+QcMsHdqefxfsCaiCEQuLwzGOzoVIaxJsMW8YOdCyYnIMMWEBRHiBva0uKcvfnGq3b7zo6tLC9YIonYFf+I/tRDAmIRo23sV7EJxR0IAtNYpnYYw1C2MMyZSc+pTPAMiQ/AxX1onn/xz/+nCQuWBwhziVqGhybXGczSaO/N4+wl6ZF9JOsRic7uBUx2VEZBOtP6DNaOuJLUe2OTK2Aim7b+eGDnxQtZQy6uLlqKUStQGhAJHrPiksKkB7yGl4CrjRPNYUbM4rxxsnFGdgExymjERMJGcgvJu+/Aezi5TLdY3LMkQnq86o6pLWnYoEBSy/Pnq5DGa2WRouFMMNCA3RQNRdUUXBznhSDEghmLBhIW8kXt7KRg3/3ue3Z4cKzGhp6az4jB2vrGqk5aamVokvwDQE7PgNuLH8cNEhh7XRGFlldXdAKi8uXXJLvnsvhOuHhUHNFpXDhhidwERuSkJS+BHAogIa8XyqFP7K78ZcmuChVZaPI9lTcMV0OGJRxSTmBKvCy1KmUZJQEqEBy5USpQk7oIJyagExG+8XRDHgTk5QwTGTy5dQKBhpTK9bVle/21l217e8Pm53IaODH+hfFFKQBUKnI38bV4BUeCwu/xWwMWJdOhWm8o5yIZSStvjBp3TDAjFMu/9tf+/OQm9wuOKKQW+XNBD8QuKOwCHnjRNDxx3A5DIXcdgE1OWWG4wwDrID3hVMFrii8IJArAIG4HTT+E8WHPGZjJ+pJFywgR/gAAO5wFkIJpWN0EIkZXpAtQBE5WOmwZhpDYAoox7WhxT6HRonYDu8X8GOdHfr2wsCDjC6ZR6OvPzk5FvQRqUROHywup2ZUrTcWoSaVTyxCYMbDjFyfWrnUs7ItbxJ+weChp5WLDPvroseyH5J3ApBX3xQgQYkRkaOb2QEypRMrq9ZY9+vSpTj/eENcdsBngPLo6fYYOtXhArjr4T6ytLImvQe2DmJAb4fTiTIk1ELhH2GxqfJ2SgyP5vYT25S+vRDaX+LTXv8lvcfnnCtvjJsUuCWm9S0C/8fsFouPzc4o7T12fFi2WALLyp+fQuHtifi1aeBh+m5/N2q2dLdve2rDNjVVLp+IK/GYsze0JQgN35XOxqB+LWaiRzmMtGA1ZNBVXzCqyJHorv5FR7BGhhoUrW6e/+Gt/+nPXRKAKHLp5kJyU0P8I9eDa5crlpIL+Bz9WIjMIH8GIZu2cyjwMrogbVSk1EycyPFMMLmDI4wVFt95sM6eHx+qsd9iNfHimQFJj4tgd9lko6jimnLoY/+JDQJkAZ5WmzMWdui8WbbfjOAkMENhAxXxRpzAcBMx8Ab6pGU9OTjQ9Y3wIeoI1Pn0o0zsaO14Cpw1mxezwo70jLVqdsp6o+SfUum072IcL0dK8HZRkMB5YMOz+bCYHFzUj6iHz/cJFyb7ze9+3w/0TGw8w5XKeBzxLmG7U7fh0SW/l905Vx8tyEievlhIKFWuhWLTzy3O7qpSs1m4p+lMVJmVHIKxppmugnTaMGlGYMIlD05NW+DInLUk5smDlymfxOgNnShsWLRsOfgUlGX8PBiyMcFGq8OdjASz0Iy58e3nB7r90x9ZXl+XWw3zhuk2QofuiRhYyIsI4dbjPgiKROyUti5Yy0uP3iSGHhgxh5rA31qCH8kB3xX/9V395wkPd2dnRiwX8Psc+/cOP7OzkxHrXZGh5LBGNye2Ek4oRJigUEyA/uzsAAcNR9WiOqGOXFpdFKK7VW+qMGdep9uxeq8arVEsyFgNCUygbDw3XGMoAWeh4JDGZXciJ44BUGm//Gy4mtS4nAEmBMJSEP46c8peHyeSHG4IOGE4CHFleFFcvUJ1qNZUJHW00rEMpYzwksMBA63fUBd/e3dX1x1i53x5YFtO0od9qpYbw21rFWQ+BkADv5ct5WQq9/Oo9uRqiVwOtgMtwtH9qv/vPv2XPH++LLuizgMoPNrmyR/A083NdY9vfVIOLG3oiErXFuTkZl4hfiiPNYKDchsPLC0mGTo7PtUgZBfNi5eQ+zYr4wojaCVclj5FEBuV1cKpWceJKShnehRQnQZQO+FI4h0T6CRYrJQO9TSQYstnMjKwG2JzwQ7gZsumkhYKUjQMFGeIvDK+DQ8SRzjEudNnJGK6wQeVmyRSaeCzdnswFiB7y6Vn1e/CRwZfH5vkrv/VnJ1iZA/FwFdKdnRyd2AfvvW9PHz2xi5MznbiZZMrCeBhAjOCrR23CNwuLm8kDFyiOdGZm1jYRGEbiVq0BI3kV0c6uBWiHL1quXFm9QbMFWgDDHatywiGc87YvaJbKxMTVRehGDhhOfUyJqHHRD0H9AzRHQqIgD5QA/FAypgi58BJ5LlwLXaDu1C2B/aXMoK+tUcMhpa+mUTb4YeeQg38UpGdcdiKhkJXzJfOOvDaXnrdBZ2hHL04FJ0FXRJaSnc3ZYDJUzR5Lxey1N1+TBFvu376ABTxBMdd+9599254/PlDaI8yxWBgBKDQ+uKIjNZ08iyaheHCOG3ULerw2m87ZwuysLc8vakrI9GgwmdhVo2Gn+YLt7x8p40sZsgNOVydJ5xlMZ1YO+xXddJrxBlvNy3NyU06eD++ChcmJq1NRJtBwIlDDumZYlFWNu2M2l8nZ/OysLS7MCypLJ+OqUydk8JKVC7mGLzxqRyM9+xv0QhG0KlXcomXBUrNP0MWFI2pWWbS9HhpA0n6myZa/+bd/dcLJCHk6k8kJ82NyhGybRfvhew/s6jJvYfIWsJ2nMYMBRA4XgRngZ9NZnqOJT5QJtb65beFoXL6iNHFQ35BrvPLyfZFf3GlbEd6LhBxJiRqNAZHpA/P4cZQOWXY2JS5mOpvQrykZKOQ5CVFnzswAYkemYRJM71CnOlMKYCiaHaljWy1R6HgxvDToggB/XfkOdKw3GDpWP+pYoSY490XkG5ZA4jGeWDzIS5q3du3aHv7ksdWrLcskIU6nZZNPI9HoNC0YD9nK+ooaTU0O4YWN/Uos/963f2CHz89s3Pfq9wIe8F2f/iyd81WlKLdtYDIOizHXMM9v7LGgx6e83WQsIRA+OzdvmcUl2m9JezAHOTw+sot83spSYAx0SrrRO9wAbiAHd/EVgCsxpVreBMSAd4MWoK+jb6BkYE1jcgcJirInnYYUlRasGQuFp9EDi8LnIYaPR33FkwKBcnIDY5L6yEFxA7nxuSg9Azxy9pXf43yDBX25HA3cHccjr3LcwMP7w4llcjPm+e1/+OsTCCL4TCG5QMs+7A01/z3Y27cPfvy+nR+f2KQ/VLp2BJaGFi2ybOh0HnWSFOZgkNSpcDZn5pkERVxA9JBJik/14dtvv6GJC0whFiqK2AbsrG7HOuC83bZO25FBCPFaJBbSKZtIRSyRCiuMQlxdchDCYUsmc4J7gN4oDyjUnbM5jQkiR1NpIJ3VNLiPGppFTQcNA4vThdpbUM708mQfQgZJJGB8xS2dSFgmkbJsAsebun384FO7bnVtZXnVMtmc6jHIQGxjfzhoCQzcInx/rxoIsN3Tgwv78Pc/toujgo0HXi1cmWkgdzOyxVCpXmrYAovOab8olIfWb3ds1O1LYAmWnkllbHZx0ZY2ty0zM6sNTCPJws0XClM/CZcuAzuLepRnIeulcEjlEBOykD+kIBBy2eQGJKfxrgZHGOvxTuCYQO4HCkQRgqcZqY/0QPgLEzm1urKkRTzihAVrv3aY+5jEcxx4Oh2dtCxUEXS48Wigp94aynLjtfod2411CPJEU1ku1+3sPC8/trmFRfP879/6mxPGifAPmOpwtdJ1E4VUKhbteP/Aipd5a2Nycd21UW9oox5JI8BdzsWahwW0Qk2lhSxrdCfZ4VS78cPC7oiodUR8NFWqHYeUGUAfZJ+O5BFG3etSXQh/A0CnXJhYNBG0bC5uyXTM4gmHT/oR6PlC5vMyFCEYOiwmFyNBdjPTKB48UBIbQ55WgZBEezw0oB6gOTUtCrKehlhLbTERyJ9MxNTJY8ekVPFS1R599libZGf3tmVnco72ooeO8YejGNJgMXrstHpWKdTt7ODCnn32wkr5qk0GSOon4jPgeEMwCOJFTjg+Lz8/z45TnoOo227bEBI00JVLv5M/QTiekNEwVkcgJBBhgAMLxSsFSBMkfVkouMND/AFqSnwEcIdMWC6Ns+OMQkeUo+F3kbLg7Wz0Wh3eQV/8ADahI4eHdXNq+GF9SycjOpAwcmFCp/w3nA5HSOBZTwSFN7SueOZMDBWBRRYAdgVo/PCWYK2EHKGJ98jg4/LyykqlqlXrLd2CGSxd/9n7/+uEmotdR/0jX/8BI9metRp1KxUKVrlCulEWiaXT7NqwTyMGlgu5wyuSdz5PjQqj3Xn7oz6lnqOQp+MHsMbrKRpD6BgU9c4X9CkDTCHDZJ+OCOzlxSE7di8PuAR5Blbm0XjA5hYylsmhrUc16kKfJW3xI7QDCUiLGKIFLZdt8gYcwUbQD5e1j//+Zuzq6JOtVlulBfWlqIaKlqKj7kv6wSwdIgnIXrVSsb1nL7TAb92+I+m50zw5WiEnhSTjIxqIoVWvWLCXdn6Yt4vjgjXKbVkV9TtMflDddjVEoYyhfJGZiJQZXimUgR8d7gzMBAWRRUHy0MgmXp/4xBipIOvG9p7+gRMeByAILydnZ5YvXMkkhDASjDFQHbOxGSHPzsza3Nyi5RAyJtLOaM8zsX6/Y81WVYsW/gQUVSd4RdU7MQ+EeU/f4jE3kk4kYkKRgLV6qIeR1PgYYAyszaJlXExCEkOVaFS6QdAfF6bosGzeG4dnIBDRiPnw+EyL9rrrFNPReNw8/+qzfzTRTFoP2b1AxrpMeKhbK6UrKxeLVipcWb1St06TIx8qW9Sly/Dfda71QBj3YivJToZFBYzESBN79ZXVRcmHcRkBE+SKp7gP4VOgqHfgFDebbyJu1CSGetgtWnIP4smQLa7MasLiqmfn1M0/2LbHYymbnV0Qliy2FTxVMZKAdOg8XXgdGwsYjGuZmbzL56IBxMwNXwCfPiMPnZwF4Jz52ZyTwRMyXa3Z8dGJbpr19Q15AwCQK0OB602RrX4pbxvVlp0f5+3Zw327PC5aq9pVzsCIU7bDy3QxprpZNKBwJw+qDBYtpxvoBo2vey8w+fsqaW6IOnwvkBuQEfBePtPLL79sS8vLKhvwM/v4k0/t8eOntre3L+tT/owaZ4L/IlGhMHOz87ayjEpkXiF1TMhwiaEUA7VxiZwu9wEJDA8Q2i+NF6envsLcbgwiKAew0wfVGYgUNOFQEP4fEP4PEZ2NA1pBXyPZFYMSuepErNHs2OExDvTAo06UII+4bz2BMOPkI8RnCrQnegk9f7dj9UrZKiVm2G7RXjc7mlREQlGdzJzIcgxEMkOIyMTp+GlOuH7EKc2mZS7H4AC5DD+QRnf4NIVwWMQqx9XETLMYySLBlp3RgFRq8ht6FkvcLNrodATIGNDJ24FHItG4TgtAdud8QpfLqecyvICB2BQu7xZew1jXHP+pk3T7lUDOf0vZAHaJN2wU+UgW1hjd7FhTNXRnPLO11TWbmZ2RQlnQECpVP2WRT5MoZENH+2datMWzivXbY+tf80VqD2A9z6+vBasBhWJZ3dSKIYrLZHASHUoDrm5OLHBzPr+8aeUICQZKHR6Sy+Vbb75pL927Z9vbO9q4h0fHCiF577337fjkVJAV75kBC0gLuDYw5a3dW/KgmJvNWjwB4YePxAanyXVQF+uEA4DPqYBuzW8dV4KNy3NTTgSlH47pMP1I9cRUxOvV1JWNoqFLOqGRbuGqoKHFDYITjias0era/sGJlUo1IQcciKIm/svH/0BUVWGcA3aQIynzoLiG0AQ1qjURshu1hhYtfzjoh78JgaHr8hPEwP/CLEymYbw8ph5BbG3Csv0BZOYBuJcBzREmvINnaFPp/MFaBYe1W1q0+hp2LBL1izFEiBoPNBZHNkKcEiebI/lwvXOCdjvM+gkgAbSn7g3oQbMR8JC6pjGAQBIM6SrFOEPhGfG4S8tGOi+gf2yRMH65KSXS8H6Ysj198lQ3E8QbKH2SyavuIxXSXaOY3h0fnNjx/rmdHOStkm9Ytzm0TmNg7UZXi5ZpoexO5azsvAA5DHh2N8nfChLUtNExxXTiynNNoJQ2qAgxdPoej24Epnlbm5v2+uuv287urnyyaNL+9be+ZQ8fPRIRho1LzS0nmdyMbeqEvi9FMyNZJpQeZOsTPAogtrisZJAGl2zE2N8pRXhWMuWjnu06LRloDdgswdy4Pgn7xeIo7FLcKRtxWme0m78qKOQaOU0wErVUZsaa7Z49fXZg+ULZel0809yY3vN/f/I/6+fnRfObnHRu0eJ7hat1W/5bSDDgo9Ixq6adSlpYtDxkrlWwNWcSNg3j0AHO3+XSTfjBBgPAa8cbpavl1INlJBIMsJqLNVEHq7C7IeNamjWsIH2WnjZhiOdAEvDmx2ae6Ex+DgYW7VbX2i3sgsBQkxYMRDWXZ9FScrBgRX3kCkaiPSW4iy01re35fHxe+KygCMA5ilHy+2S1tPdsT6ceLxonQka2yIEoE1jZYL+lK8jtx3Z5UrRKsWnNatd6zaFdTxctL0IGz9Np1Q3XFS6HlAJwEzgNWYw0K0rPdN5oIp9rsZAo5GQwatDEb3bDA6yMsGh97dXX7I233lKJ9N7779vjJ4/l6s708KYHoKeZwxYKA8HZGZUGCv8IuLgl+CBuWubSgEBmaJ4xf2bzMHBgkXLQwGyD2C6IEchO7DKmX/BaAhaLoKRAqk5mW0yym3K9apUGLpxNLdx4MqNF+2L/xOr1tg5JvpDkeP7Je789kRJBTtmuwJbhMFemAjDcB6HOJKGFRcZ8n+kEJ6KKax/KARdnfyM7ZtEL1xYry/2FEGJ4AADOgP2wxJRTMGUNiQOBgFKu2C5jCzdoxnyEULiMKWbllCMtC4a8or3NzmVlPUnNBfVQ9XULi6eI5TILFo3giRrUNSpMVjAQdTImW0Rk0s3GhURw41ArOrdEwGxycf2qayl1qMX4Oy4v8rpeSacht5fgODIHmAwi/itXypa/LNjp0ZlVy00bdc0wAcQFpg9icM2zY0s77yz0VjxPRszU13wOWGmYl7hglmkwyY1f7jQzYhqH5gwDRR6/URIM5eoDN5hp55tvvKEyBtL8ZT5vz58918Fz585LOnCuCpRtXdWlTAIXF+ZE2AHy4wzipKV84eej+ZbCgtvNG9ChcxOJWoMnO12wlCyUWZQEsXBYtqUhf1CLFoYdJ20sHVNDDkW0UL6yp/t7VqpWbeyj/+lZoVDWbbm5umXLC8s2l5kxz//xg7+hRes8vKiP3Kkrq/fBUB08jRZ8SnwD5DjYc1IN19QQekakUVJTGoHGimFyLiqa9yqB251cDAa4OrDAR4HbacHDdTlVziFwmuc1k3WxSwqZ8CrRJhAkI6En2mKliszdOS0yQqTZ48WhHoXnW69f22jgs3AQRUNM4j42JbWQDJFJS59Alxtpo8SiyHXgELupGuefqytpHAg0CeqkBaqh20Vqw+amBmZhrK4ty/eBG4EXSGgdZQSuKf3O0PwQtAde1bOUBo1ay67blAdqI/UMOSkZOVMzMtflxuMZ86yB61i8LARUyEJ4NAWcSCAJL0EnrOiBjrjEDQiciXvP7du35CHMqJoSCcIQqMNXv/p1y6azIuFDi8T/gXUPlg7Mt0y+RSSoUawz4oCKz/dzrDHp09hsUCibWCDVxY+VRmw4lE8XJ208GhM9lIULcQmcPBJHFg8VIGDeoE+L9uNHn9p5IW+90UScFW5NlNF3d+7a5sq6LWRnzfNPvvtbovPSyOBCoofgwl7UKUouzJQEbynMGND4q2FzLC43AvXppMXyiDEt3aEjZNx0wq7eYeHye8BP5+fnVi7VrNOARuhgHmpCulYWAFxMatfB8Fqq01QqqiS//gDfV8yRK1MoJqhTmcUlSc4IFem1MrSuinUr5mkekQE5gg+nD/WiuA586TN5zO9lBu82LZMY4BhuDTWMgN1Q6JjFa2Dhrn/KGZAKlK1bWxuWTFOfdT+nEjqrTtj9mE6waE08XFheRwcnlr8kbISpk1cvlZsK/Rq+Y9FwTJxf4CtqBYRHggAAIABJREFUVozzyGgolsAtS1auwmfGnHqkmw+qJeUWC1/SFxofBk1CByKaYsELcZJEJ1bZ3t62b3zjm7a1uaVNcHl+YZ988rEI9DRLS0tL9uorhOIlrVota4oJlgw8J2SnT4PsEBmlMyo0uq8hBBJ6Fv/52ZnkTvEoXmos3Kh+1kQsrgDtLm7fAY8oltVmzR6/eGaF0pUNdLi4gJNULGXri2s2l85ZAlXu//JPf32iEwhm+Ij6iOwFmoqI/hCnBoA3+QB0jjQHrpZiMDZSxyfZddzBWyxcrhi3aJ1ql5NJcM50N6BSIN4J09/r5sh6HZqxga7fhcVZqXnffPMVm5lL23WnprQUmq5AkEfOZrkWMfqmY5ZLH90+2V8eUA/kQm2lW58c5a1WxQuBa42hAsF2uLq0HWQDzXKMKR6zcow3+O+C6m55ySh0OTVotNiQQDSuUaMeJqoI45F529xcl7ydhpGrlJfIS+NFMXHiWoSK2Gl1rXRVkdCycFmxSrUjN21eLJsGk7w49kTRhNTEeLZCqNGiLZflcE7pgSeBEJBpH4Is3RHNx0oDkj54GkcgoaVUw67HEPc1GrH1tTV78603bGN9Q6JGboYPH3woBhzO7Ui7ScIBBXJpPjXpurDcx2XGKUumknJZCjiFCQ6LOMdzc+49ey4/Cke4CjgRpdevRQxJCDULooCFlQU5zzzdfy72moxLSOPxBS0WjFgmmrREMGoxX8A8v/Fb/wF4tWpU5ryw3ynOl7Ah8vmkpi2VruyqXFKxDeGYpocuGyjlGl9YH9d3XPQ5wHDAaQpvxb0jNZe5h/sCtuGk2HuxJ2Z9p0Xn68oGOJyLi7N26862vfPO65abSVi1jhtjU/E8oTBhIkFhp2wm7fSpn4ByuFA+YB9KY2cIGodWq3IN437C7elqd65HIoFgBeAozqDk8qJozTqkDiZhLFqwQiehYcHS7CHPIcAESI+yCHZbPJWWfyuOMMzm6bDVaKrcceF+NB+w+13WrLvuex2GCgNrNkd2dHBuH37wkYSSYip4AnpZwFC4bdPgUudikMFpRgMJrCY+Mpxm1cU3emAQE3wqaFwYlDhnRFXP0wgsEYZuamOv6d1h2sctdXx0rL6gVCxrQzDa5+9ALcxtC1GJxQrHWZAgZnI02UQtK9U8Jif3O3fu6Hs8evhIqt5UPKmNcHJ4LNfJCCJLbt1O23LzM/bWl940f9hvj54/tGKZ0DzQBrgWIfONPTbqDCw08Vo6FDHPf/4X//BEwP41uCQYWtRyM3O2ubmjrvr0/FQGuJBbwNM4qaAZMntm8oM8nHoMwzdcRdixsKI+bwhYtBTJYlX1hETkLy9tb2/PCoWK9Tpi32lcC88gl0sp1ufLX3nL5uYz1rouK3CCgGBfgCS/mHKmHLKAO8u07ODKJpyjjh/XQLcFm5ETlKkUTQ+bgwWD40yhUNQLX19aF/v+/Lxg1Qrmc5QLBFzjaYVfqzthYfTj/DIzNyOnRMonVBdRZDvplLBo+TOgLp0Gizg7UCaHjsfqctocnMgiHg3JDPPa3vNj+87vfceePn4m/7DedV+fgQYJEhOfRY7hLjtLOioyvjQ9wlMWTR+Qo+yrfOIm8GeBpHTaQkyBXRUK6jMqC2MIHk66e0mlz8ryksohDPiIkspfFq3dvNZsmu3AiN1RSNGJOck9CxYLLMn6EZwqlT2ksTblAYuSTcAtkoqnZHLy4vmeVUsVtTocLggDyGj7qZ/9uoVjIfvk8ceWv8prdMABw6kc4ubHRw1+QLdvnv/oV3524l5kW41YIsFkZNHW1ja0e45PjhSKJmMFn8cisZhFKQPiMe12rI64ajDbRXoNy54aUGD4dMHKEcDj0wM5OT5VkN4hkvEK0zGfc6U2OlMTSrC1vWpf+/qXbH1zybx+JmUNK5UvbDjuqkOHoHwDofEQWRiUJ/wjlANJyNQaXx5TwEbDicalfE9qXkoITrNMPGWesU9MokatbbWaG7GCJqBoYDMynoQQHY2T4MgIOe7Kh2hUKZEA4ixuXrrYU0TKMxWTbsrlVlDLMwJG4cFCcqUTXNGgXV6U7NOffGYPP3loDz95pJoXozv8DOBRQDzSqQ/DDgUywwb+PqU5Aju5E1U5uFiQMpaHH+Dj2U6EeMCZJnxFh4m6Nep/mrmuJlro1JAlUTohViXUhOhUbF/FbQUtoFRC8DjqSRrOO8jhXeGdaGTchPDNzQuLLhYTXk2TyObhpMVOqlIsW61SdZQArOuHA1taWbR3v/au+YJee/DJA6kzXLM3kXPNbGbWXr59T0y3F4+fmOff/Q+/MuFlotrkxGPRYglELUV5QMwjNa0sbIB+knHNfxnB0YABDFN447/v5s9xqR9uyoEbUwg+YKlY0iSJgGikyYx9PV7HigeucuPCkS2vzNlbX3rNtnfWLJUly6pjl/lT6/VbFolzwgCLMQZjNNtXOYIBMIMJEA4eOi7aak6Y4mDU3B1Yu3WtRQtzSA0XcaBgtGOPTljKiEadOpHJEtZGCU3CYnGcBv3aqESNiowDfAOBJBbVC+W2AqqTA6C4oNMxKRM5ubDAbXVTIzWogmh85pmEpYA42j+yzz55ZD/+4Xt2eZa3gBcjOAg9PBe8wkKqob3KaMOlRbCDml7HG6YenypkfZCrIbS4EBI2GPan9BvsFikYOP3hSpD4TSoNFk6om0MhbXLnh0B6JlJ9Nw4PxyJCa2g2zy9OhOwsLs1JYsTYna9qAy2Yi5cV9yQUVkpRDmdGr1+nbbvedGYs/YFKmYWlObv3yks2mAzswU8+sOOzY5GYRCnoj2xpfsm+/Oa7lgzH7Hj/0Dx/9E+8MYFge3FG2khvavSblJkEJwoTLU5BCNp4jmZyGV2HeFXR/bluEULJkk5a4AxOWs3LNZzoaIE+f/rczk7PFJ8J7Y15O6cAalwWv8N0R+LSprNx29pZtY2tFVtdXxR6cFXOT7OokOI4oo7SuXEfh1ebm1fXzYCEDaNJ2xDCOiNbTtC6Fi2APqWQ6tw+kxpnnAw7fjQAZuJFOymKkw3B2ofHYFqwa5vrKg/g53LTZGayOgE5vTn5MmlnP8T/RqdGjgTMMLRSzs/L2WFKk4VJtCdqnVbfCpdFe/5kzz74/QdWvCxZNBxXY4jOi3rWA1cghB9uhONasJeaLlEv+9aaLrKAl3rY1cTg5/oc4hZAlXQBcpzALtAPRAQBK+SmKf7KrlKKpXMMZ5rIXUE/g4h0fWtFi/bJs89U2y6tLordxQvnNiaiS245TPk0SjdLxpOyu8LAGbcfeBRA9+RmzGYzNjuXs5mFGWu06wqU3jt4oYaTZ8pGnMvN2/3b92xtadXdjN/4w/cmmpHnuQ5wwpsaqMWmaADzZyyNbCxb+nQuo4YEUwWpYEcD7WAI3kSDchVRy8nArNmUZPvo8NAeP3wsw2TgM64MiREZ8wKPyUcL4q/XAky9snFbXJm3Jb6W52RWAVogNSfMdoNM4iLlAcTBWdMpar+Y/l5OBaZwNAqDAd055UVJG0hMeNCFmjuJWa3ARKMhdy5XehA/SU2ZdPjrVILj6ZuSUdZVSxIMwoaeW5xXjhq1usJGsjmLhJnOMR6NWDaTE8NffrQT1KSc/pBj3ADBOw6qAbw4ubT9vSN7/MlTq5UbFg3FJTHBTw1eB2x+V0PHzRugLHPjX45SJlvU6fzb6SvB3Z1iQvqzEOSUmNhVGiRxynpdfga8ihB8CZ+rxV2DJu2PygKaPdYeixaHxFt3d1TGHRy9sN7w2nJzWY1iwdepe+uQ6mGjKVKAn3coCT+2q6Ao3fa1FiwLGEQhk0yoEYyn4tbqNO3FwQs7OD6049MTHTR0ZNn0jO1u7dru1o7tbO6Y56s/tTsBI2XhsqOIv+SHg3Gv3Rf0KkcB4BzWVizhaj08WKGQgXOyUCGqyDIyFFaUaK1as9PjE3v42UM7PDjQxAW9ENbzXGksdBoKeZYETPFCmZm4La7Oy4B3eY0AZWKRYE5R0oMYNOzqqiBaHrAUi4rmi5NBQRI0Jjddv5+SA0aSm4NXqmW5FfIiYV/hnkODoJNWDDBqKIB5GiQ30qYO5vc4cYGuwKIxA5HDeKejZmhuCcA+KPyS2CocJPlsDGCw/kwmMjJ35s+B845hrI3AVPGN7cn95fK0aA8/eWIHz0+scF6xTnOg4A9qa1IR+wD5vA8GHImY6JwsWtYsJQ6+E2xIJoz1WlM/H/WtS6V0rCo+P6csi8jxKsba7Gqc4UtowuZwbhcO4zYs9SklBb9DE3r3pTvynsX5Gzt9X3hs/hDrJCgIlIkb2C2cDmoEBiKMe+Hs0iAqjGbqBMR9RtlID0C0Kac/kFqhWLCDo0M1/5Q9mD/vbO8KmoN07/lD33x1wo5gUMAupKmSSS9GCriXBLyqWfnAriaiQ4woXQ9MkeZDtdPUvIGOD2iDufv56Zm9ePHCjQiRW+AGTsI4ARzRiPmwRPeOLZII2dxC0haWc7a0Pm8Ly/M2tzCvq1BTGCPW3ivn6WKxIMIL3TWTI8oMai8+O/ou5tlE+lDKsGgx/EC+zECDRUILxFSPMDgWLfFKcoDk0JLZuRtlSwkK4cYHsz+qSCecaoBg5G7DVQ38l4xqFNzpQlIGAYFq6ZEbCxFI8VjaUkknRYfIIgdMD9/TTbdgeR0fntmDH39sL54e29V5zTpNREwhN+yhVmViGWJyFLJAFJsZrw34zJhlSA2IFB2Lo6YVCyU1okp553TmpA0yyXNUUkoJmauMR3oPpNTIEkCBe6RTuoXLQSbOA6AFkiE/ZtEpW1pesnma7tmcHL7HXm4BjneCUijXOGVdPctqZwHzv1HH8FmAPN2vUTmMrFoBWiPHA/WEC22GfE4yJBwPNhBN5K1bt211ZU36Q8+f+o9/cQK7i2ZMJGgV3S6MDbMGiCDUZdSrXH8EbsDLiBEBmsqq9mX3vHixr1KAutFl4CK3QHb+Rbfs4tWmYWmA3wGPBWJeW1idsZdfvWVLa3MWjvktAoMrkRCEwviS8S+8A96Expik33QZHRLj2ZCTNlcZtWYqi2bLBbCRvSXVL9ZE4Lhgjdj7aBw90KIlZomHxnV6k5VL88PzgAxC7H0ykdZ1hpU6zQSgO5RETna8Bxrtmm4BvFhZwDRKckD0EUWVUuAydSVwYSpBrBBNmvTD2nBnp3n7yQef2qOPn9vek2OrXrWkHWPRqhkK+C1KIjoeFKSgS33uiDactPwGhwbpPJjFUd9yogKFMS7llKXR4t1+HnI4wfY+pEVLqUApxyJ1jRh2WECHKJjpH1y6PDgVVgDEkN69d8/mF2dMniOekQs5lH2VyxNmc6hRnFrgiwUIJDfl/jozvLE423BbGFZwYy0sLqgfOT4+Vnght8WN8HZlaVnRWp4/95f+/QmL1enj3STFkZCHmrfjlsKi5ZSFLHN6ei6bHaiA8VhSL5Xr+tmz55r7UyfywJwRW0iydK4nTWum15JjIZnq11g2aBu7S/b2l16x+aWcDHeRrBDzicGwoxBy3biHxw/Og6ehwm+gUESKDgoBowtKW1riO65pKJBXpbxOW05TsF0iTqn9wHIxqaOThYKpWpgrdUpgYSGw2Gays5J/T8TUd9Dd4vyivXz/ZfFBMfeo1MvWaMGub1pvhIUQHFmY9tSM+NPCyUBKTkYZPFJSfoDJeMFmV8WKPXm4Zw8/fmaffvjE8udl84ywOIKUj+YuYrMLcxaMRqwHl5YplMacrCPXNFL70bDVqoQKugELpRBohlQCLB6VAO4fPX/MWKJhnaz4XHCqSSnh8055Dg55UfBH0K9TtFKrCvrbvXVL+CoJjTTGNGEsWk5KDhdUGJQm3NwsfPGVGRbABMRyQKID6AAcJC0RqGh4WbS8Z/jUcF74TCgr7t27Z4sLi7rlPH/pr/xpVeB6YZIX+7TT0IhByVvEHC0a1WlUzF/Z48fP7PzsUqcc0yOKa5dIfa1CnmsAHyhkzjDp+YD8f8QiQargH2AOrqtEOmLpuYit7SzYy6/dtnQ2ZvV2VaYXiVRGnasmQMSU0uFOXbMVwzTxWaPZttNLvLL4e9Gi4eySUEwpejQgtApuiO2mGkYpEWTv01f9x43AoiX3AJ4FKAJtDI0DLP5ELCm8tNfpW61UU7INp+3q8pq9/eZbIqD0xv2pVWhJAW8EvWFoJ2fyIXHxBIUkFJPJEAYJTzjqOBZciUIemtd2cVq0vceH9tH7n9rJ4aUyHmiMOUziyYRt7GxZJB6zRrttbamHwZ+5zp3T5Q1VVONc4mCUvslggYYMzNf55t4cGOL9T8frNLNMCTnVOKDApmGvcX0TlM3IG4yWX1Ozuij7kM3MYRWwKTQJgxM6LN4To1yxwZCIK6p1og3F2qIvkA6N8bOciODcfuE6czMAAWbks5JsCY3x7p27ijsVFv2X//p/MuGHoqlSjcYJh5lFHfdDE/mZSQ6hcAwGHn76xM5OLqyBDr030KSHkaezEcpqseCfz785Wbi2uGrAZoG6OFmYNIE0JLNRi+WCNreUso3tJYvEA9a4rktrlUhnZfYxmKYyumQoOnqXHQZdDbUDzCDcZsRUkyNgSDgqD56HyMSH8oCrjpekzK8ByAY84Za16k2FrtEwKKY0HLHZ3Kz8aTHSaNSaEjJeXV6JAI/h2vLiir395ttKXY8m4YNCWi9LT9Xu1oVtH5+cWLvT1WJVoFw2J4KNFoDiWFOCkHj5LG6cGQ+en6q2PT08t26b5oqat6uyB68vkAPwWYSkrWs+M8497sTV3JM9B8nEVWDTGt2hAZ8TytVgueGafA6uoZs67wlqXngGS0uLdvvWLS3y/cN9udqoziUrDMx7QKZXT1YB27u7GmODY+OtQcOsGC5k5yzasFu04OeUDpRWEPI5KBR6N+C5w1lmUkcNPNTpD9WU0oLPBz1gZ3tbf5aDxfPf/vavTuCTUveQxrKwuKidAOnbObB0lbFFU4XR2t6zAytfVVVvqfkaj21Ofq53JdNglBtDekLHgY/1oC9iNgQPAGP+DFAQTHkasEmob8EYpN+Q+SPUa0PzhwIWjSUVvuHMil2yDjuToQFQEXbmdAm9EUA2hm7OKcXVklxDYWmTZNyG0zZuNkOaI4D4iZo4hhtIiKgFqb9pDpnBo5MiZIShAwhI4aKok7ZVb1uv3bNcZsZevf+qFAFLa8saZbZaNVm1k5FwWTy3R48fWa3RsFgypRC5heUVbUIUGfAlQB64Zlm4/IxgtccH51q0+bMrsc4YPfPZ6MqdojlmiUxKZRO9Bcpl5esin582woKrZHLsJkoi9NO2SnbkeAgy7MBdXWUWCEZHJYXs/yNhjWDfefttLZ79/Rd2cXkhwgzcA8o+YbCgRvGYzc0vKkcYPnE4GhBh6CatkVMPDJ/vheKYRZjLklJEb4RvLmoIiOWOQin23KCncpJam5KUmzqTSmkjMQNQM/3X/s5/4TIXYnGbnZsTrMDVfeN8WC2V7eT42J48fGz7ewd2enKhvFUgJsksRiPbWF+zn/7pP2C3dren0mAkIHA+XRoKzRQ/MBMOSg8gJHZ0EJ+uyMgsiFt4XwFv5AiAe7rRJapMgtoAw1FSwF0gTXEi6p50+tOWRMYOQzBLyDGO68kPSL3EguUk4Xu7au6mBuwrP4GThofHCHpjfd02NzdE1+MqOjs5tfz5pRUvrhR3SlBIOpGx1199w+7cuWvrWxvKAO50mtZqkwVWssvCufBGbIvoquOp1HTRhqzebOmoS5ItS8Ool+rXRO7k6MIe/PgnVrwoWzgYFeYKk0suhUOMN0KWyXFi+wS8ExyNyTVGI3JFFK7shgMcDixYxdqDJGig4HgQ1Kxi6+G30IeQ7soDDiBq0OXlZbt//54aR3jBEKbKEKb6PcFkaogHKHRD8lyAILOxuSqWGyPe5nXNSuWCFi91KvuIZ88UMZ3OqhTF85afDQIR/zjEyh1ynLhsHliD9ESUKhyM0CXpSTy/+bf+3ITVjKkvshFkyCwoyX6VFVsWvez3f/gje/50TxkEkLZDLFq5QE/s7p3b9u/80h/TaUvemCbjktZgXwQziC+3eDltuWKoIYNRv6UXE+aPeaw/attgjFEwXgdOLwbeKXWmHFGYVPGAXe2ViKV0gkhqDhrQhZeLWBAfrK7qRBajRrlsFgKqZW07tZn3uNErSejOVHgi1GF5Zcl2trfs/r17KmF4SPnzvO093VOK5PnxpWWSWfv6V75uL929bwvoqaJhhRdflS5tb/+pFUqXcsBhpHlZLAqeSmWy5uO66/UskUrZzq1blpub1WBFeDOL9tgtWuJVOWkdDg0paEq4ZshBSqVU0EK6hHOjb5P1PafqtL5VozNllfH7opprwTobV8nkoaQOTDU7cBmvDt4t/FkWDPg7pyPlIu8Q0g0lIP8go2fIMbe0aGsbq7Z7a9tysxlh6jSlp+dHViwVrNlygYKcotT0TC11Q3aJUu2qN7pxsqHpchixs7Tn5qPURBkyRwnigyNSN89f/u/+zITdQy0LtLC5uSlRHNMeCnTyrw729+3B+w/s4MWBVUt0p0xeGHmShed0Un/wD/6MbW1uOCaTzM0cIYOOnegkzChuvjjs2KWJbMxyK0kLJrxatP3htbpvinomUlybqrWlGoC4gcRnmtQYS+mkkEs1P3hnKDtI+gFyEsqlqhakrkplRThDNupH95IxCXYaNWA4Fh6d8Nz8jO3sbtsbr78mEhA/T/mqbHtP9uxg78jOjs4tFcvYV979qt3avSPOA80GMnfm8T/55EO5iqM8rjXrdnByJMFeCPm53299FjCGf7u3LDs7o4aFR8bnzl+4IQOEGW4O6lTnK+sW3c3PwX9PJ85seYwZhvDRgW4alQLU9kGEp6YJpE7b6bDAOVs6wg7Ig2/sV4PJogXqBItV8yT4K6gmiMXLackiosHmz4KhovqIJGM2vzivDDnGsZQI3f61Nm7xKm9XpYJuWW0YGmnCsd3MXk0mFALlOcgD1w16nJH3UEAAPRXfE8iVqSL+D55f+dVf0qKl2Kcb3tnd0YdAPQuDiqBmJBhwLPMXBT3YUqFslXLdWvVrLWDm3DmIJNGoTlo323b1k/KpyRuAB8C0ZTK02flZe+XVV2x5c8GiOZ8FYoQT4w7dtU4fIzo0XJyMTnLs5C4QT7jynCYtFokJn0S6wikFydvnCVkkELPe9UD+rGC5lD1cmeRFNNvXVms0rVKp2RWuJbLDbGoGPzefs9xM2tLZpG1tb9hbb78hEhDeA9R7SMGpbfl3NBi3e3fu2crSmiXi5BMAB3Xt7OzYPvzoAzu/ONXPXG/V7aJwIc4o8T8TGg2sicJhlQwQjySWBAKygJhmlF/NRtuFvU09Djl9nIcs/6ZW5ZlOI5z4O6cjUxYzTSrlHiQZfg0uzZ/9Qtk79RFGHDnxWtATlIUm5SD4MuWB8nhRzsosjgPDQXX8WzxpWCIgCZ22TKiBvFaw95zNWCyBuJUMOdh5bRkNUp7dhDjJdd6Pa6LT45FVJ3Nu/ovpz8kCBu1x2RocqBFLEU0bjSjo2fPLv/xvTSEvjwghG9sbGqEuLM6JC9Bo1pxVzzWnbl3EDqCvQr5k1VJDc/NmDZytIbwTBxEWrRIeRc9zBGR2JacKitXt3S37qT/wU7Z1e9WCqYn5InAxCULGsBcHcMoIV5tyD0LnCyNqFK1vYn5p50OKn2xUr2089Fo0lLBIMK4FxalLNChEa04cdi6W+9V608pVKHTU1yPRGAnmYOPPzGGzH7NILGgra4v22huv2Pr6qnBL6opmvWX1SlMWnyF/xNZW1m02M2/RcFKnIg3E+dmpQvmOjw8lTcFyvlwv2zWiQMS12O9DLaQJYnNTlsnEGhk2I86hhiXIZzTsEIHb1ac6ibRw3eBCAkx+H2m5XjYKXTgcbhOw2PhzlE7U99xsTKFAVVjAeEuAV+MAyb9l/z+FssBkecY37opM1KBnOuIPaoyoxrIsrNOLU02wQHw4GbE5ZSzMwuWAAi1Bga2Ri3SC00ZZllVM6NwGlAEe3AwW7JTw5CT8jszDYgWNSsSj5vlP/8wfn3Bt1+p1lQQz8zNKU7z36l1L5xJKIKGZ4sFQONerDX1BmOYlQqsj0xbHlXq1LqNgGhhxPKc6McBpfGcp1GH4M7/+0pffsY2dZQunPOYNITCEDY/NZFsQlmqdqXcVxKNwEDsdIC2Izq4eI0wif1GR++DS/IrFIyl5ZHXbztmFUS3lA128+2oK54zGk/LgosY6O3d5VmxQLxZ+vqFl51JST2xsreu0BdKjTsbGvtPsSe81l1u0VDxr4UBczoNgjbDZPvvsU9vbe2bHJ4fKcOgMOrIAtQBHLPprn428U9I0mWZQCCFaa/pFNz9wzjEitrjaUy6O1OTTk1YNF0jJGB9dICiaXgfnOY4BIR+8fESa7vdprrFOeuONNxQ2xyDo/OJSMCY+bJhrsCKhnIIesbhukAZuG2cc50bCpGiCU1NGgiqcnJ4ILYHfIf80ShZOSqaqIaZ/NH4uyX7IEEKEJ0g6N0pkNyPQCBnsmM0p4xLgTeoYGXOI1gnJx/PXf+MvTMDhnr/YU+hyFDOxjWV75Y17trA6rwgdCLluytMXvsaolgWB1SWn7eVZ0Q4Pjqx8VVGQA+9IgwA9eNXdcvPGTWR1fdlu392x19541VY3Fi2a9NvERwCFY3Ep7URZ77D6+9aU6hWmUEh+/hpY4Bc1wJ6oaacnefNOAraxtmXpeM5s6NXCqpRqRuYvJynTlVqTBdvSoqUpeun+K4q9v7i8lB9smIzZALbOXQW0kTJIg3Hr9q6aD/n994ZS1kJmSSWyFo+kZWXPKcmCuipe2dMnT+zZsyf2/PlTkecNZ1TP0DpExmNjGfxi0VKTs2Q9sMoU2MHinOaNfG6E5+o/oCZqWk5Yal3KABatrOSRxPcgw5OcCaEn4JTSA74cpMRG7fs4AAAgAElEQVTVvrG5YV9690syquNAQCS5f3goszonVERkeXPaYU6N5RG9hEcOMWwgVCmb6+v27jtfsvXVNZlvsAE++slHdnJ6Kn9c/i50ZNSlnNqoeQk9gbeLY48adaUWMYiASYYxCKgE8VqUBk4loWwGBz5rDbj4Ka95vvc7/3hydHxk3/ned+3o9Mg8QY+lZ5K2Bp91Z822bq1rgoOYjiuEBwc2yKKtlutWLlZFICdcTpgnQwfcXaAfQmKBW8sus7GuXoLQWLh3X7qlUzeawGS5K2VCs10VRwCoZWlxVaYgNIEY8uYySZvJpG0mm9WDYxHB1Do9OReVcG1502az8xYPJ+260bHD/WPN4Z2uqWPXPaCYtlUadeGcNEN8ME5gWGyrG0uWyES1aNlE3uDE5hdn7f7L99SQgQOzGamXqT/jkaTFw2mLhbKOkTWeyD4KpOXF3p7tvXgufiiEmu6oa5elC4n4JgHKA7xYkd94zI8uT4uVmo4FCzvNJUC65klz9alk2/3/moBN3EmrqRLasU5XUCIhzXTolBb8fwhSpWcTbTJrm1ubtr21bds7+AeHrVTDkRBjuoYVi0U7OTnWRndp7rjVQLTBk4HILvxlfZbF8G5lxbbWNkUZhEdQvCrp1sLw7uLC4bpwBzD2w/RjaRkEIK0QEso8TnblxGH9hCHdVHDKBNQ5jTvOMXwIZxDiMjkUcPLwR9+ZnJwe2/d+8AMxxs0/MW/IY/6I1xbX5u3VN+5bKpuQEpOXz9VFncS1y6ItFSrif9I8UPdR33ZRBhBNOnXIgyEPt5UcBenAZjMKgIaOxoKBTFwq5VUbgUcy6ttY3dCpcrD3QhllG6srNj83I69Y8DomI0yrGCkzal1b2VA06JyCmHtCOq6urtQ9o58HzyzXG3ZRLFiTkTPY79RLjI20vr1i8XTY+pNrxXcOrW+52azwSmWRRWJSErBox0OPlAXRYNLSsRkLBwjc84rg/uLZC3v27Jk9efJYJ/j88qz1Jz07ONm3SrNiIy1YxTHqisddnANFp+jU5kg46+eRhFO7JE26+N/OVUaQF6ciLoosWqLszTn9oLqgpuXUBJ8WY0uR9hFxgnd3d+3dd79kSyvLNsCPcoCXhGPQHRxAfMqrQeXkFYD5eabvUK0htS2j7qX5RbuzfcsWZnFjj8rxkhv34uLSKuWyFu/B4aHCQF6+f8uWl+csGiEWlZ/P5TuwOCEEKfPCPBrJC9OnGVfz3hfTEMdN7KlY8J7v/s4/nbDLTs/OrIVrS5hRasOOzg7MH/ba3fu7Nrc4o8Bjun/icsTiajRdbVusKisWXJQvFi+0PrgBzkLUTTpk6DYZimwMhAX7KBRFPjJRuAbTKUdkgejh19wf8+ZmtWK5VNLefP1VW5ibEfar3YeWCTn2RcVC/rBtbW0q1nRtdUn1U7FwrvEjn6dWb1uldm2nF0V7sn9gJUB/v8eyc2nbub1uC6s5S2TCGnK0ew0bSloUlCPL9taOLc4vKZ0GsSQ1JxzYXmdkYX/E5lIzlowkLeALW+Wqbo8fPbfPPnloH374oW6QO/d2VSu/OHpupVrZhpDT3UWHme3nwkEt2imTxSXOcppODXqcRaCDxvjvpgscqItFq8aFAQOIi+z7USPQjAX0c1Bjct3Ss3C6Mn5++523deoiUoVdJZJLr2ONek2nJEMFzDsQoUJwl3+YuBkOoRDlEXfMUNgW5+Ztd/e2eK+OIdeRKffe8z374Q9+IDrmz/7M121pYcaq1aL5vExRc7pFSpWSyOOxeFJDknzxSlAhixbFLz4XuG2SvUETxqnv+ft/629MAH8hJuD5z3ix2qjas/0nAvo3d1ZtZi6rEoHalKKfXc2UhrTw+lVdixc6HPJt+KGcsgjikH2w42XUPMA4jSMfcoTzdvJA4/Ox16mjyNmC1zvQ+BTCsLPL99nCbNZu725bIhZxyYyeieLf+9d9GRWHAxFd49u7G7ayMm/hsNda7ao8UYnHrFRgg9Xt8DSvRZuvlKVHml/O2Ztfum+zyynrjVt2PWxaq9uwsWeikyObnRWstbSwpLhSrl0C4Fi0nfbQAp6A5VDjRhIW8sesVKzZpz95Yh89+MTef+892UC9+c4r4p0enuwLHhpwpWP2R0mg0GA0X6TaTE3oplROOSdSBkwdLWVON3aIARAXpzJ/5mbRwpEF4gMxAcKiNIMRhcyGETDPmG/HwgXSfPnVl+3WrVu2ur4usj3wluJQh1A+XalwfHRojx89Vq2uk3/qPHRToqgA7/dsJpO1u3fv2eryqqUSGTHlkNW8eP7cvvtv/o2CQH7x53/O5ueydnF2JNIQmcFc9ZSdMNeYgLaQmJ9fWL3ZcFb2NrDBqCMrrFiSeKuwmmLPf/ln/9SEBgv4pz/iqEZ/hNanorAOGpJoHJdu53TIMe7IDT5NUqrFutXKdSkVNA7F2Y5+Wj5PQDYO15OkZZpXdWOpg3/BxIO5nNMj8Qw4yQChk9G4zc/kbGNlyZIxMsG6SnwhAwxCDLp6pmAfvv+xcOKv/9TX7PadbUnMQ2H4BWTQuk6ck/b8omRn+Ss7LRSsUC1b/bpu2dmkvf7OfSV8nxePrNy4su7wmhLZgqGopZJZm59dUOlxa2fX0qmMYKkBHlzgwhOfhZFN+0IW9seseFm1D9//VGHYDz74QN3uu195S/Khy+KF1Rq1KeGFxhNFAj920EZYpkLbVFzRFDWQ0YZTH3wBeTl3SZ13DBZkUIc1FTL5gZoxFi7eaEM1Zs6uSh63CEEp02wiVtb6xprduXvHXifQZGlRY3IWLQ0SxnGQnCgV3n/vfV33GmZMyxKRc9hOJFAOhhYldyE7Y3Mz86JtQjTi+1+en9tnH38si9Sf+emvK2esdIUHWk+4L6e1rJ0UEm7KDjs5O5ctAQLaAKpr31ANOjZYoBCLi4vm+a/+s18Wn5aphE5Qaomxi4NE+Tq3kBWZ+vT8RHNhiC6JhLO6ByetEytfa+oKYeToNFVOf6/Jx/SKcyeF84BybuNcaUhPHD4I9xTlJxgj8ekLs3O2ND9nKwvznENWvDzXSJkZOcSe+y+/og3CAuH7vfvlL9n2zoYlUygvyD1rOlNfL0TygZUrTSuUKnZayFupXrZmt2HxTMxu3982T3Bs+ydP7apWtD4mwooNgvGWFM9gfW3TXnvlNZufndf1hz+ExwJqpLzU6uazoC9qFydX9sPvvW8fffATnVBgi1/+8tuWnUlbqVyUxJorEPYXqT/kDfenQSsyC2bhiIDPgmVY4oKXWbSKBZCTo1IHzQOhm/5ai5bFysJ1Hg8cJvAJOKXRhsmqKgKHA9B/IkUI3mfbO1v25tuv2+bWunRaGIuImD6160Qm9aMf/chOTlxQoKA2jutpzc2ixYsAuxCwZhxxNte3LBGNW49BTrli+fNzS8aiKu9mcozFG0r2dKmRGA3C5yUXrmvlmgs7YeydnsnI5wsRZbVestPTY322lZUV8/yf/9vflQEd82xs4y+Ll5rnU24xHVrfXNZU41vf/teiF9IkyR4e5vnIY9cN3FKcKbALcnM4qjPrcCesk0tDonbtMKcfZJaeonqwNYdv4BXVbXV1Xb6qt3Z2JHobQhJu1K1SvhKKwANDn7a2saETnQfKX7uyumILi/My+BiPe3Z5cWTX7frU5xVDiZCV63V7drBnZTT7gYlFUiHLLWSsP+nY8cWBVVsVJSAiK/AHOAkiChVeXVkX64nrj0RzcKyJ5N9otFxz4rOwHe6d2rf/5Xfs048+s8vzS9ndv/P2m5bJJLVopZ8am4YbhWLZSrWG1a/JZvIrhwyaosJcb2TeLhfn85PWefjKQVpEHBagxp4qDeDewtgCSYAo5JrmG1cZ3ZAK2MO7IKDadm5h1m7d3rLd21tKjZ+ZyUlWziHCAYUd6Afvv28H+wdueES/QfzWlE1HjeIfc+O4MmY2N2Mv3b4ro7mrfME68BlGY4WskC9GoAjWH+LxTn3OIpGEbthaoyUyUaN1LTkRz4PeolguisOANpDPxaHp+Qd/93+YsGABoFm05/kLLVpfwKsTYmNrTZKVb33rX9nh4eE0jJgOkImL13rXkDTQjbkwMzwPXOIoJsWurmJ+j7RFDuOfX3eMXsHeHFmFz5DNzdj2zq4IK/AYwGOLF1hlllSfcg0q2I6xIkk8BNwxEcIEbTCQ4A4oze+f2OH+E3FpbxIkg+GotTrXdnJxYo1O3fxhj/ljXsXRXw9adnl1qpJh4EFoibdCErGIchFII3/n7Xdsa2NT7oqcKhMev9yo+6r1vJOgQp9/9L337eHHj+x4/1jWP2+8+qpIKFhgipo58Viz3bFCoWRXtbpVkEn7/ZbOpeVoSF8ht2vRMfl7WURfQF7CD5mSCQtzY3K5g2MpT+AILudtWFuO76wMYaztGRkzBv3/hNkx7JlfyNrG1qrITjiIo/pgtMyJA/T1/PmeHR85RICF6yZWbpRM7+HnnJW+bqwQvLu3blskELTLszMFm2TiSUvHYwo8ScZjlord+GIAwzH0SMisxS3YtjWAVeE1J2IaEx+cgCM7ZAk0BHWK59/7pW9O+MEUxdPr6cXCwILEiwKXkSbwBJodICR2MDtOkAuGdQNGbPig5iyZiBqBZgRIEMvDrHh1aUmgNJ1ou9nWS9O4UfVWQlgorCK6XGTpyC0gR6AS5SQ+PT6Uhf5oatmOtAb4ioaI04McViCdzx4+kmLiF37xm4puPzx4ZuUrEsfhMTjzYrrUoUKT+jb0dG3s79skNFQDVqpdWf26YZ1h33xBLJAWbDzy21WhaqlE2l5/9TXb3d5RdBUpMLhMyhh62NZt4puElFZ+cVzUov3e733fus1ru3/3JcUnod7gc/Dzg3OTe1Cjy2YIwNkdIizYY0N5+Dq4QEruqZ2Sfk+/6ZR2osAooPkLSIyalqklpHZI7py4zuzD+/8z0GPqpaSaSMCCEQjpSflWbG1v2b17d21hYV79C+UI2HyxULT9/X3dakz9SALic3EP+D1+uXxzhXCSbq6sWNDns3I+b57h2OayOWWNeUZjLdyl+QVLJ50EC0IOIlluWYYktWbLCuWytZH2+71WqpbtyfNnGoKItyLC+8Q8f+SbX5swUWnA4IfiByanqQRR6kgqstqd7DCgLgB7PJ40AyfOfOQRrXFpcd4yqYSFg+isRrrWSe/b5sQMBIT90dnSgd/kVuVmcrZC8K/CjB1pB6kMgjtahnarbvmLc2vWalq0DkgHdusovhRewN3bu8Iif//339OL+IVf+KbiLulSa3SmUwaR7MTABplODVrWuK7YyN+1cMZnI3/fGtc1qyE1bzZt4g1YKrNgo6FPzoaxSNzuv/SS7e7sKoSDmhp0hM3cHxI9NDLvOGDjvsd6rYE9f/TCvv0737Kri5KtzC/J2lLBJIKM8CEbCtWoXXesDF8WOCrol5zALVrGmF/IuIUkUMJpwWKeYgrqc6ni3HSO3cWihU7KxJIvWGwsWhFplIIYkq6NRpaxLo0OtlNASshsdnd37Gtf/6oSctBp3cTGQqY5Pjm2o6Nj4a6VclW3GzU9TTC17aDXs0ggIPMNKuPret1CXr/Nz8xaNBCywXVPwX2kwecyGeW8cfJDb2QDgiAwrbyqVmT4wfQyXyzaC74fiJHgQDmimec3fu1XJ2CuZ+cXMiNmItHuMPtv6uFhv8nOZIEAc52dEmDcnBpamPXRQUUiSn9hkUZIrfEJC7B0IqqTlusGG3ykLCtLq+o0AcFJFE/jQhgl2hMCCSM/hHCO8E0wHactCopmva6HD56H2woKXMaWmVRSxPBHj5/oJYIqEMLWrFdctKUSHPFZSIgieX55Ymf5EzsrHJkvMrLNlxYtngtZZ9ixcqNqp2jZOn0LBJNatM1G1xKxhO3u7MhRm4yFXG5W6IhsmZigUZQNCakDE/TY+dGlPfjhA7s4ugQgEfHVua1onOAcyft9u6o37DBftPZwqGeBuTAzd3BrpkIMBFz+gl8EIRpOB3VNF612ogvg0GboIo1vfL5gbxzWbzRkcGNRA7BgOSAi0aCFo9iY+oUa7exs28/93B8SCZ5Di9OW248DvtmoW/HqSqPa4lVR34fbmRJojHyJX/f7Fmax8y5HY4uHIzaPMBTSUm+g4D68uZDjLy8tyROujzX+sK+TtoNoYDiwEnTY42O7LBQ1seTk5aYkWgDJjefv/e3f+nzR4oGqBdsm+AwmPuzylhYtigauqP0XB/JXxf2EE6M/HIk+RohvOhGzeBTmkt/Cfo8W7eLcjBaWM/TI2urKquUyOakyZeAWj6kRgePq6Ha4X8Nzbeq0xQEFsgQu09R5zNb58Jw0/BoSDSNMuk4+D5uL+qpZr6lmBn6R2DGZ0dTn2Yun9mz/sT3de2iB2Mhe+8odm11JWXfYsVK9YscX51Zrdsw8dLV+G/TcQ0ZKtL21Zbdv3ZEvFpJ1OrGRYe+EVyohMF7zjfxWydds79ELO3lxasWzgkbbalKJmMd7S1GmHrusVO3jvX1rdLuWnctZLBmVIzbB0HxWFi47leYHzwU2igYTGvUyRRvJt4FaTYwpIqBuFi1pQ1iofj5ZcyUZ78FldZHayMkbUWo6pQi01J//hW+qp+DAQszIuweGg3vCWFZO61Us6rlhxhqps2nR2nWJnqVZHgwtSEI5SoUY4+6ohfjsfXLTIPH7VCJQAjSwDsVthz4IsMnntUq9ansHB1a4KlkHa9Q++rSRuCLzc/Pm+Yd/77enOG1bIzQKYsa11BDFq4I9ff5Utcc777wjuQR2lBgCi09LsS+jZa/FIyFp+mfScUvFwxbD9ysRtblcxlaXFlUmIJmQ26CcBQPm8QdsSOrMBG3Q0FrtjubgDBBYdEBGxLAT0iEEQk2za0QA5DmZuQk09fG4hU+pwAjx8vxMXf3a8pp0ScjBG62W7R/u2cMnn9qHn7xnvvDA3v2ZV2xuNS0IrNKoWqFSsmYH7BhBXkDNJrfC/MyMVB00LDMzc8KVebGDMbqpgXmGHvOA3Q791q52LH9StKPnR/bk06dWIgwa7ip+trhORqN6AedXZfvug0/sqtmw2YWsZWYRe6Zs7BkrVwtKKHAWLxl5ETRLypLPmzHZDtEIOpRA2QdtJpNtjWFpzFzJ65o66I58Bk5uVy5gCs2J6yxNIQd985vfsDt3b6s0JFVTYkaRpbraSNjTywVdDkTYipKv67ExLkVwlXESqjVtwpBoOLGAx2vJaMKNev0hEfMRlHKrk61QnE4JsVzC4M4T8KqvYjJWIdAahUMXMYGTG+VyOfP8j3/zN6dG/c4YgkaHEgEIC2z2/QfvC1J6++23teAQN16c5cWgIv1PDnnwMP1eS8bCNguxJZ2wmUzc5nMZW56ftY3VZbu1s+UMP1SfuXnlBI2XP2SDCbxKV+dhGckAgUVLU7dMrSwXlCkLSHlbqD251oIWwTIfXX+YunGkP1sqFS1/cSGseGNt09LJjBwKS5Wq7b14Zo+fP7TPHv3EArGJvfvTr9j8Ssba/abQg1K9am1iqSacPrzgsBN9ppLSTt2+fVsGJaomqT3HONzASx3YqDOyUWds19VrK11W7XT/zJ4/fC5tGYUoz28ml7N0Oi0nnHylZt/76FMrX7dtcWXOZhdnLJVLi8ZZprarVjW0gTgUDOBDi10Vk0nHtRVpeuqbJT4qGQ3kFLQJYnHaN0oRShPh58ooozZ23AZnFo1tK8k8EY11v/KVd+323Vs2Nz/r8iVIXxy4REkCXpDd0KCpZCEuFKtTbo7RyOplfuYja5RrWrA+5bB4hdsukBYfCquEQUzw6NETOz47s3KrYb5wwBaXFyyRjmvRUi5weLY6XbuGWcjQBKsnHyy2hHl+/S/8ygTMNUFHFwyryFdj1mzYwdGBPfjogR7C6tqq4IZWA3MFcgV6KiPqTVhE+DNNLBoKWJYc2dmsba4u2jbUvq0NW1maV/kAPQ0cFw4T5h2eQMiCyZyZP6wrAOAdZSnfX+FpbAhqK7/LxgJD1JWJzys5VlhTyiQYz1SXg8aG4892r1v6XlhM0uXiO4vRyGePP7PD430rlC8skQnZa+/c1qIdeYfW7rfsqla2Fs3bGEI1jP2Uy7yKx21+btY2NlwjxsnuUpGGQgaQmTdKdWuVW1a5rFj+5MpKl2WrXdWt28J0j4zdpK2urEiLF0/G1Ig9xHTYY7a+syEuczgeVl0LQYlg5uPDEwWqOBcZcTz1vRX5SX07TXFUFTAd9X4RyIzJnsvTpYGRp7M6cLeQoQ2ilqUxY/GiKNnYXLftnU27dWtXvrGoYnHNQetFqQi3mlOX/oBSB8UKMGev3bXCRd6eP3pq7WrTUpGEJSIJlQaM2bGup3GjDj46PLEf/uBHdnh2akOYZOmkEj0TmbjyhWlGOwSEa1pGtUHJCDyKaV7APH/yj/7chPoynclq0oVMGWiI6wn218PHD+Wujekci1sZ71M1KyHB1XpdL43aKuz3WjoWtc2VRXvjlZfs3u0d29lYs7kc5mtcj1NqmbgGLNqw+RMz5gmRsMg7gAyMBxcvY6DpSaVU1AKkIKDGYroTCLtMVRYt1yz1IZwHJW7LAtPFg/KKGQZArCkWICuf297+cytVSzbxDiw9G7ftWyuWmYvbJDCyaxZtvWT1FjfIUAZyqEfhOQDBIbJbXFxSKowL1UNW5MKPy4WylfMlK1+WrZqvWr3YtE6jZwzYcKeB04z0B5ojuC2n3PVwaBd4QWAHtLKo0oBmDMd1pmdInJ493bNinmcwEKdAQw1G49TUGjy44Y0W4tS5B5SFmhO4CnycsoFFCjQngacaOEeoZvOgCGZyBpMKcSfpmsBfkOChkfL/Q/5hvM+tQp5Eu9MWlJlOJjW56zSvrXhZsINnL6xVbVk8FHdfkbhhPwqVVIOmiSnT4Qff/5FdFIsWTacki8/OUB6ExLseecYuKASMWomULmNY1qbMVl7eXpxwajHlSpJIPTsn+IkBAzkLp2cnqq1cvhfaISKXQjqVEQpy0srAuHPtYtRjUbt3a8e+8TM/Za/cvWWz2aQlCIWTibUAPQ0TKBFGmDb4YmZB+AJRhfhyHatuNdNAgeFCIX9uhfyFjB92b+1YJpfWxnLYbloCSCTVkpBIZQF/gXyDnjXrTauU6nZVqChsA4Us9MvcXMYyswlLZeMWiBB537FWr65FqyC2akMPjQVKx4oZCeUNo0pyZAHFtetBfntdjbJhvF2dF63b6FpgHLKAhaTB8mO9LmaUwybl4YDZs02sGwjYWOZyAfPRxYccgqCQ7ELBXjzbs8vzgghJzlqfZ8OCvTl1nY3V526HpGjKuQX0hUVGODcjc3gYznnmRuQIBEYiD/4LlF/UtRwM0EVZwJy0t1+6bcsrC5ZIEYnlU7nAgSN0g+EQ+DciUZS1NWraijUrTQV/T/oTC5IQzyAGoerUFA/Y9OHDh6pX51dWNEiADgp1ADM7yDIINqnd2ZyOk+Ic3eFHeH72y69OVO8Q3RMjfHnGGc3h6lyvi/XPdSOYW9ZJ/GBBTbro9kVVxEAMZs5gIFbW7sa6/ezXvmr37+zafC5t2RQTEf6MI2V4+cZCiPzWsYiNfGSwMoUipTwpxg+7GJjr/ASr+xe29/yJyMRvvPm6LS0vqhdBXu4Wrd/hk0ovd0mB6JKYoIFdwvMF8VDS+JguNGQz8xmL8yJC6LWG1htfW6NDI1a0YoVglIp+PuTe1KBklTkDCfxU8QvDh5awZcgpfb2kcr5sp/sn1iy3zT8OWsgTsUggKgQD50UMRGDx8/bYXGNkKOmkTUJ+XYmMcOmiQQ9wkWGYc7h/ZPmLvNUq+M8OzEOtrWEoi9eNTx37y51EN9MzFpbDhh3fFo4x494b+EvUQhLi05yyoAkukNqlqKOaJVgwazu3t21lfVkqZWpfjY5Vy0//XuikXb4G1ocEdN2zeqlu+bOCeNX87NS16AdFnRyPrVKuKL6A/bO2va1Fi51Ud0CKJgt3IuUyL/kmkVKBzopEGJrn7/z3/82EX8ClBMDh9ODEuji/lMiuo0xShe1MoRblZKuuROrd6aNdR3pTkwPeoNO1dCxmO2vrdntrw17a3bbt9RVbWZq1TJoOGELI2JFymCoF0tYb+0UiwVFmholTAic/v0zRjlmwz57Y40efijX12msvi+CRzaU1SQuTtcD1dE2yDTzfhowl8vlLNX0QuKFIQoFj88ldBVIKCmxOf5Bw78iGY5htVTvLn1mhDD5Ys5GHRYupBmEgSRFNZFGfTClrlpKBE33UJ++2K1z20U+e2PHemVXzDRt2qPNjlow7w4n5+XlbWVuSVg6qoJeJVCauf7OQIUTjos2CpdSpVGviexTyV9Lk4e0FLgRXmQNEZHDkOTd16pQvp9pW42Ak2VOSOAy8Pl5mjtCEIyQTsUgcW35nJYV4Ed8wPMawOeLXEPVncOrWoo3JyVI6FLi84jz0JEPSgoRYAVurVLH95/tqumjA/B6f1couZ4GoWqiOpyenGt2vb207xGQy1Jqg6YMaCkF/NPGIquqYgwgJHCfC8//8i388YfXiUI3dO84wvHh2N777JLDQScOgEe+ThBNm3QDgsIH6QBI0Z4wP24I9Jr2+hb0+m8tm7NbGmt3e3rC7t7dsaWnG4okQFFLVR2NCKEJZ6w7B5hqKOJpfWpa8mk4R6OrZk8f2+LNP7eOPPkQTaO+++7bdubOrvLFEmhrQWSex8fB9Aj2AC3p6eqJGDKcYFhef8cabVdcbp4/qtGsz31hEaJQG+WLeKo2KCPGcfdTP5FwFo9D7HB2Q+n5lbVWafJj0Y5LT610rnpXsxeMj23t4YM8+fWG1q6aFA6QTJm1mBj+FLXvznTd07WrThH3mTQRtTIznoK+SQEHWlDn9vm45xIfcErwLaJt45t4sWlEFufFlf+QMPegOlaWAu/eN9wS6rVZbt87Nn1oR+TUAACAASURBVJfUnEC/uNeSqaiipiC9z87NyKrJBVS7kGoXkJJ0vr9BbgocY5xoEt+Lm6vfjXa9Vi1X7NmTZzYZjmx7fUuDkXLhyipXJNpX7Jze4tmeIEo9x5msxAfMg/uYToM7kwQv5QXqBReK4rKD++b5v/7R35+gv4lGgjLD6PdccJvzt4K0zc5CfBZWx+rGzHR1TpsEJCFShsJBRtZpta1erljpMm+D67ZF/T5bX563t9582ba3Vy07w4kFSD60CfANJ+3IazXiKP1kOsxaNJ7QhyzmC/bxhw/sww8+sAfv/1iDhl/8hW/Yq6/e1wnARMVD8ngAsnlAPxCsexQLlXJJp4zgJTxa8YHq9zXNwQuAfxieXBbOREZfXFnSddnutqSgJbWnO+xZp9+xHtlgfGLsQkdDLdp1mZqkLYhapj+0dr1r3UbfBq2xHT49tu99+0d2enAu0SNja6CaV1572f7IH/u3BSkBa2Eo3fMNBbCTxkjzCzEEVAZNW7lStbMzKJl1EeR1491oxMT/cloxGjH5REyxbKBAIqTYUHL5IZQbv+AuUfZeNXSkZFJicdLOzmc1ul1dWxH0xK2iMsEPBZLa0tEe5CdGMAr5CtO0epowYpMQOEKjBCEgvWZ/b19QGP4QyVhCcBgnMMYnz588tx/94MdylsR5kXeZymCTFVT5wbOGSoC53gA3dnDmqU2pMoD/6q/9+QkK1/n5nGWyCakDEJB9bg4xALsG2yGS3pnlcoW5FEfqWaImGbEF9cEptvvXHWtUKtZtNmzUvbbZbMpeefm2bW6t2OxcRjxdjOZIAPEFMzYyvyNJ4HmLzXs4IkAde9CPHjywTz76yB5++rFw2y9/+R27e/e2LS4t6CqDbOFYai6+nYVLqdObxrbz/zHMALICs6SegvuLzg1YiQEKjLaV9VUliCNGZIyKk3h/3Ldaqya2EQtYt0q/K6LOxtamPAS4fzhpe+2B+SchS0WydnlUsN/73e/Y3uMD2TQxCYM9RTrin/iTf9xu3d0V3knEZs87tGbvWguWL4z6SImpN5p2VSrb+fml1WrNL+z1xWdldOTm8M4Xgava2T4xvaKpAsriMBoNCUVpW71anXJssbvHholF67FYImTzS7Ma4cLyohSQv5jfI+I49a1TY+O15tVghGdKo8f3VSiJ8h1cJBTYeKPWsOPDIyXsvHz3vqUTSWtW6xK+1io1Legf/+h9kW+gSHKyp7JJfV9xaDE6aTak7Ruy9uBn+8GnvfKg8Lz10u1JNpOyLbwO7t22t9961ZaW5oWlivIHqbhLcjjmby0rEXVZKNr5xbk4oZUqLs5dTdCQQszPztnC7KwtgkUygh30LRYJ2NxcRonhfIWifLCBKIDheM68/rAN+DCkyURikhRTpcMuekRmw/6+FfOX4iHQjMFCIsaSXcp1qHSXVlPeqPi+xmLUnoDtDkNV3Lw6V+yCQvo5iIYCylNgWzQsO6DrXtv2D1/oippdnDNfyGd1Fu101EhQW/O6pdMGOTaGdRNeJjXX0GvJSNqW59atXmrZe99/YE8fPle8EqcPzSNN5M//4s/Lnp8yBBMPbzxoPuWiOdfzq9KVFYpFJYUzmi4WS1q0QHrUdjdu5Zp5Cpt1XGVHtQVbds0UYkCoobxncGuuZsbdeDSgdcPBBv0eMhYcD/l5IIZTFngDHAQTlUyxREwOMpx8nLA35QHPlG8aoM6RrdNIpQG+CDjyXJycC5u9vXPLEpGY1UmGb7Sse91RiXBydGKl/7erN42NNM2y826QjCCD+04GGcGdyS23yqys6tqrq6t7pjd1D6yxhbH1wxgBY8AYGYIg/5Bgw4IHsAHBPyzBhmwMBAtoW4KknhlL01t1q6Su3mrJyqzMJJNMLsmdwSU2RgTJiOASxnNuRPbAOUhUT3clM+L77nvfe88995xEUgmQsoDgZYxNfVs4L9jWzo6lUZjkp9bhSdzoJQKZtq2utgylj+3YO3du2Ffff8dm565JshPQmAmL4IwctkZZ/UXMn1kXPjxMWjqdt2M2cTEBCQQ0U+7r6bGh6KBWvpu4qprD1tGOwUijNbZQ5KNBRR0ZtubWHguFAZURb+CBsUUKLnduO1s79uD+53a4v29B1KkLp5ZMHKlRmJ6esm5Edhlfstd0ktNId3hkUNq4jCHJvC6NfuKk6CskQhtE+FlbXbNc7tQakU3C4giyRgn8MS8w3b0UzPIFDN1OrXBRUJCdFE5dWTA2KA2GK9x6Shei1Xa2dNn48LRdnF3ZkwdPbW3pue1u7+mwjNKUzs3YnZfvCMjfie+ICnkRNGncokXAzY+IMVAXDCcClmzLcwfSOy9qP0eWUapnRSwABnO1RIkYs7EqmVVwbWijIUF/Sdbp4e5eIneEE3hLZZxcb7DthoZjQkcoW4Dc6FmoMxmvcqhfGIbogDguLDXxGhS9KTfcAAS5qtJZweI7cQX06NCINdaH1YThIUbjls/mBD+SNHg3bjpSFk7LxgJLjevbWy+CFmQJ5yKCVn9vV32jatqmxpBNTAzb229/ye698pJdvz4jM7srmpYCsjlVF0RY8afiKQgbPSvZcRZ5oZSyMKbAnDQytTPWBy02OGDRaEQmctSKLk/PtdBqrR3dUnzB3E2YnGTYSwqsp/ML9sGPfqLCfnJ8zML1IW2JcrRpHKgtJYdeT01bK0RheCRq3d3tmquTZVwf99TS6YxqQ3y5oNah58W+Vw1BnM3ZxsZzZZUvvfGq6qvd/R2hCXS01YBFCxdpUWb1XdiN1ofsio2BPNunOWtt7LC5a9etthyytWfrdrCD325ehBvIKGxXsJbO7c4W6kH6yOLJA2tqa7Zbt28piHb2di2RSkn0AksihDTS8kCj5HEkB9zS9WhZIL0SqkK/AfIDPZNsS51GmQBvgxsHjWFW7vGKI8t2tEFaatRNQ+lC0PJPalgMDXHroUSAU82+lvzLrCxkCb611mVAIZjMXZZVL7OxAiOOeIlv74ocPtg/qB2ys7z3SaAH1LwgCNyCkra/PJcdExvSLe0taoChKOYLqNGgFIkTJhPRSqbtbWyDMyRaMSz2mzdn7OV7t+2NN1618bFhNT9Q3yjmcdgTWf+C2pFGDMv0kogoECDIEKxokI0J3Pq6oGQaB/r7xZIiUCFDUGyj+aSgbe+0MM4nSEoarjDoPwGjndja8qr96qNf2XEqbdGBiDIbQUhmrc6/wZapLfv6eiwy0GODg/0iNWMswroxrDFGmUjdHx4c2ebmjhxgIDJfXYFNt8m34ZNPPlaX/O3vfst6+rpsdX1FklB8TjZ3E8cwjkAazELhkJoVpJ8ghpxlTyx1lNZK+djQBAahtre1r0lcQ4gtUm6ZNkFGNHuqEwNXIjk/21jV/tadu3fER4gf7KumZaTNhjTNGByPFx6/FywzwmWG2cVWAiQ53zzh6mZiSAMFIiRqYQveamYFEVUYtGRk9YRUKnUi+CeHhQaMRNDa0SIMndqew0XQYq3Kb/B8yjD5J2itqlaEGCxluY1pvLCeojE9jO8L/oIoA/eAEonyhJp2b3fP1lZXRW4C/+bvSWdTKhnrET4MmGXRPmBzu7I7yDBLgthk2khzZ9nXXcoyr+jpabeZ6Ql7841X7datOYnlsrrLvs+FVEYoo/yhIeaAGzinL3/mDuCoU/u8+0pfBPyWLwedD5ZOgUkKyt2w1hvDIiXXheqd81Bi/HgqxhftavG0aNlUxlJHCZUIBOFgdFBX39bOtr40tMPBwQGbnZ2y2NCAdXbhJtlQgXyc+O3qozXa9txY37a9vX3BSEzghoYn7PAoaT/80Q/1XVBLxL0F3wRKmYmpMV1dK+srljxOKNgwAwT+kfEGJtHKtFm7OgeXbbbL4qWljjIWDjXaxNikGqa15+uq39h9YsYP+ebsvGgLK4tqPKgpKTtoQJCnImAZ3LjdJgR4cFAyrBvzgZESjGGw3pCrfDO15BmjoCDcvUzg4soYVLbjfeztHkgLAtgMemk+514I3C6DsQE1iZjZ4eel7ZW2Fh1QIQp1GAfCbUVXC7xYbHSVA1z5NOLsibEGAC7LP3u7e627o0tav0BjyUTSlhaX7Oc//7mg1cnJcdlYATOC2uCRxggXbi37yUKH6mAFshiAFMGFBQZbu8tK9XWsZDj0NTjYZzevz9jtl+bszsu3rL+vyy5LVc8tD1ptiBYxlnPlmXPtaV3oARPQ1FxsOiBIzAgOzzEpXvPvcTIZK8oCHhwYYN3/LL8JWGAiYCqK+JNc3p6vrWoZjuVFaqqdvR1BQxh3ELR37tzWnLyxCcU+Vw6XOopU+nAtxBr0zDY2tqRKw45WQ7jZpqZvKJh//OMf2/5B3Pr7e1XbgR70RXpt5vqUAnVhad4SmYSyLEFLtuSllVHSzrF5mlFdx/oJmQwn8faWdpucvKbnwToQWZP6sKOrU4evJlhnB6kju7Ar6+hAEzggHjP9AYdfJimS9XRfBaAfDh//mf8erYLmZkbqzkOQ0UstGl8XUuEGOcALjsldR2ubEAakWlEGosY/yRUtn2OYzNZuvUWi/TZ7fcY6ezql7EJNy8icG0CmJjV4sIEWuZohKzZX3DT5E1353DzRyKA0K/KZrJAFNphpzjH5IKgpxZ48fmI/+MEPBE1OTV3TbZbKJu2keCq9M4IWB58rtOBAmCBWBeX95Bvf0faeMieIOTRXC503u15tbY02PTVu7777uk1OjlhTGEjLr4IqS4jGKJdNyRURqR84j1zDlAxMR2DOI1jHJAYnHBoh2FiUEzQaMNRhkzmYjqVPjTYX2ISgoO9s67BIb69keNhCwDuBfXzZ/dRV7d/PNG0CuyWgBdUA3CsN8KLBkF3pnA58a2vH9vbY7kxaONxsk1OzYpihCENpUywV1NDR7TMEIPsULwq2uLyo4QOoQkNTg6ZXlEuXxQvLpX0Yc14oqaaD+0rDp+2M5hZ9BqiCHA5G46hU8umoFXsoeyq4KP/9YfJIcKKs6isCHk74doRAgUtHHahVk0WTS8KpSmQ6hu6+wNxI3E5S9GlukfggGrhooCHhlM+x7+didsB9NF39g/3CTenkMW/u7+tVWSMPMTBfGifokIyMGS4wWAGeOzgUcjAxNmHNSCRlsgrewcigghYdMcbYxADLkj/84Q/lzIjyel19rSWzKTspnNg5Eh1Al3x3aAOSLkUJHhcl+p2CBWKdPa4EHmbujzNhs9TtLHBhgwO99sq9WzY7M26xaMTa25qEM7uVD7qmp5Y/9qClG2DYQFMGPEYm0JYqizdI5cDComk5h3aXs4OjI3FnyZbalNB6Nc6MfMCQpigInUVhRSHdU1crY4lE8khlCXUgvyhFWCFBkpM9J6401zll6OGMfrQUaDoYCVK/0ojR6DE2HowOC9/c2NjQrJ/anZ8HRU9Zt7NNxOf5p0/URI5OjKlZIMDAP2nA0sm0HR0cKSh6e3qtvYU9t0ZxV1210I35qE1XUbg5ONB3BmceAwXp6xFwjy7vYYJVcwSOeXiugeBSny7UQdDy84DuJHbcWC/UBrqglBLxzJVVqG85+0Z00Job+Ty1It3QDCUOk3aSJ2u6By44Ozgp/mt8ZwIWkWnqXDizPFOacm47kXDQy8X9kXX1nDdXrN5MjI2rhmUCxztEMgkqJ4FP4oBFyMrOT3/6U9va2VIJRlCdoEt8XhAeXkSEuxK0ZFmCFj4xtwkchsBQd6/cbRS0jc0KWrGXAhToQevuarGJ8Zjw2xGuXxoz2Ek4ouC2l8uqfgImYfRI1tQVD9CNplRtUEEr3y4kQvOnAo0Z4VEu8CUoGZiO+AjTHXUgd7DK0dvdZW1Y1cOSr3THPECoe9z/ZDIGCwQy/z+rJGQath8IGF4u5QGfhr8TzFk1YsnN6eobm3RYgF/4xTUKm6uvjzKhTVoE+4dx+/jTj8Uhnbk+bZ09XaqVCf7151sKAJ4HWwnDsWGJjTDmpPFgYZTPFI0OydjjwRdf2PbOrjIGiuCdTIR6e6Q5QOeOJBWwm2AgZvAgAUhgah2JwEVB0Fl5PB8GLmQ9gpbvKwWaCu+AlwD6xbSQfxfojdKFgQcDALgMF+eQmKB5hlQCNLc1+e8WkliDoEMyNX8Pmb0RKXsli4IVQZSAsUR/PFeGHejHhabJLkvwoIPSQCPDgiHDKcE+FpTpo198ZCtrK0INNC4Ps8FyadmzvBRmimTyanmAozojfwZJ0C9HevvKsLbCDc1aSaH2hO1DmoSwZ1ay/v4Ou31rxibHhy3S32NN4Qa9dIKWzp5GzEeczkWQLVJlTZzTx5NmOxRcFEa6CL34KTQw0+6wck2t13Jc/5QLeZQXgc1YjmvQ2k1I05gGbetSWxG01HAEVlXZmmCmg6bu4cGgXq5cjwEchsMXlzo4Kl/khoyQMlu1TudrbAhbf1+f6Id4DUgroCkswP/Bw8/V3c7emLXe/l5xaTloS09XRWiBSaWML4XFsG4ApKaYwIExYgyCNsODLx7Z5ta2IEP23HBhhGuB1yyQIHAgGCnjY65koCayLmgKQclzc5SAdf2Qbw3guVCqfCfXBhUBhXco5XSyLRL5kGyuyFYYpBQcQjsnc8MxqFhEtcOvRV2HXTKgpoooshTA8VjrrBgzF6RrQE0LPZGmlCBFlI5ZHcMGWStxSyLsYgFNEiODA/run31+3xafLdp2fEuQIoudlzVXls4dW76IEDXTIBAR7FFDGldrx46p61ikvywXmVCTNTTgAdDk9jhlYCWXLQoGYd2HbDgWsZvXZ21woN/rzJMzi2/HxVmFmSNQusy15Kebl9daMfIFx6NsYJ2HFR11w5p2NIgog/eqOwo6kwfyS4lpVgFAHCVFHi4gelk2P0BHckAM4JyO+V6nZ9kLVywHlwXnBJjn+/X29+v6xMMXSE57TuyYtbao6wbG00NuadV6DdRLHjidPpl7e2dbn/Ha9DXrG3CzaYJyZWVd6yNsBNMgyndCAw/f1wIKBEseH59Q5gBF2Nja1nCGA4yOl2u0BoXhQrzmyqS+o26nzuTKZ0IGk42AFa+Zg8jMH/kpLTtWFA3ZDEGZUagJ5O8LFyxhRQdNW1b/EYguIU0FfAnHICTkAkJ4W1ebhkA836bmBjG9gC2OM2lrCAVtaHDQWpqadEgZHrThu1sf9kA+hWx/IA86Di1b2OhEtLa2KWngMYGlFEo7kkNdXrSnK0/t+OTY8VnWjFh3Qi0cSI3lS0jkasJqLFTjN0ZgpK+v7E6HWB81qsvmAYLmAFzLMbtMY1Wwrs5W6Qwg7ECdCRs9EU+4oG8oqExL/UfQ0dlyMsHt3Ly3ApMhuqG1GjC4WgvWQwCnNIFT66ot1MwvNheOfHOBjX+55RQL+vdg/xN0QGhkid5e7FDZgADHvFIJQFDRcDFpGxgc1IF59Oix7VauZ04BXE6CHRVHulsCmIYC9AIWF+Ih1Hss9fFiWTtCdRAEgDV2oRG7e3Z0eCjnFX92TmInyAhaDk1kYFBZcv/A17BXVtfsMJm0Ag2rrsKy9rJu3Jqzjp4ONX0gFNwsbGPs7u3pRmMN3PfDgN1rNN9nKlUVrhN1UEHrdS3PDKSH0K66OLL6Q5nAdKx8RYZk1y4sLBalG+raVrYYWlusvb1FiSSbTmmAE4sMaKgCogMOH+nuUw3PIaeufba46O6cmWM11GNj49bJMiLx0NxiXT29upW3d3dseeWZPXxyX1BiU1uLZP4P00k7odRjukfSa2FQhMQn0qKowTdZYKC9s8xDEMYX4jrAZh3n8RYxhQg8CDRw4Mh2nB6tnnR2yZn7qnSlP8c1Db64uPRUUyvWm0Ek0OXnmuXfUW1ZEZ3gIavG6WOdw4Fr7JvyuWM9bGklnORsZ3tTD4zFOQp/YDaczcnipJBTKJVl1KKpeUE/WNTjs7ep284c5zRVYX+fzEvQsiuGUTQHh9k2azvobpFpmR7xd6M4zv4TUBTPgEAEXWGTobev12KxmGro7b0d0SBZISFINUBoAOCvExMKmItDhOUVOCtNKEG++OyZxZGNh+YpPBK37S6bmplS935RdkILO3Aw6rg5IKlQv1PZCOC3Gr0DDhmDBKiTxCblBNsb3BBMr9xfzCnjBDqcWgJXNMUrxrpBBRjElfauDpUqDGv4/hKm4xbEfikUsvaWZu3uoYjIIspgBIpmh4I2cXhoDx88sJWVFQkq0yfdvHnLOru73T+ttc1GJyYVjMl02p6vL9uDh7+2o/SBkgeaB3uJQ8udnWm9nOa1k00R9OMaiEVHYwID7V1lXeVNQE3OYBfsBajcQmPGVUljRtw6agCwzGYpMAqbrvwgxocE6/3PsSTaVdAyweof6Lf2Dk4LEBBLdC3+UmvrFACRwaj+OwIVrf50OqGVbAQ3CoUT29natHTCxefYqS8hq24Yh9SLMyL2lfaWwCRrfPrU3KqNA5/4IJoW0gNDlOTp00U7PDzSiy9eXMiqSa6KjY2V9ZkrNRwEMZmWBokyQYdXBhplXXeYbpBV0ZxFa4rswiCAQ6PMXReUagojWD4b4UItj9ctzK2Fp0+1I3XGMxWRKaChxtjEmLBRoozygFIIrqz6BuSqapyBh+QR00mMRrjJNOzA1bxSGhDoovfJFUcgrzOkgMy0JOnbuVzxBJwEWVpbrV3Dj15ZLHV2sNvHqhBDhHNrrA9ZV3ubksfe9rbqVoRLtFvYEBb/+cnjR7a4uGirK6tqGG/eum19/f16xh1otU1es3Bzs6C/1bUl+/jjD+0ouWfNHW1WKpftAGXMUkHKM03NzeIhE7S8b4+fJguM9g+UcecDj+PKlUBZkAmLs4T4XTVMIyiojTjljPOYqY+PTeoEsJ6ztbVhjx59YUeJQ518Xjgzd8jFZFq4rUyCUF7kly9UdrgCY/lKKyg5NgYuz9WxnpcKlkpAHj7UKc5nj+0cN2uGD6y61NYoy3J9koVotIRlVszuyL6II7e3d1h/f0Q7bUj7oJSDQiPX9TFC0Ei8F0uaHrW3MflB+KKoQMbJpaenWw6GEM1xguEXD5ODynoIwxWQDxot91BDVxUSDiUKuDW9AU7csNFOpeYzP78gBRVelHS5akxDjdhIzJvN2oDKH0oTfgkbxVdN9TINpfv5cuVzSNoIsDCjcAgvyFr91tpIJiMQxRm/Y+TCard4A0FrxLmdDNbepmeCRBU3CUFLfV4snFkOL7mDAwuH6mwS9fAwBBicO+EGUI9D/WwRgrK5sWnLS8/s0aNHatbxD4Z7HB0aUoLqHxzQs2H/cH7hC/vww7+UUR7Oj7XhkGVOHKuFdM9QA5XEqjE4yZJEEbg9NaWgBeIhaF3X3me8Ui7Rg3Ks06GjgBoMtgMIOlwLAX4PDsg227a+saZrnhcNQURB292tIGarFVFcrkq6dV4AmdwhtoCA/Ww2rXqWzpWrGv2DxOGB7WxtyT0SCR6gD0E4texKOeNI/gO8FLRazxE+ppF0jSsywcDAgA4OJQLBjOgDjVECnYUshJS86nBIQhxaMpsOXmeXmjwUGcl08fi+iB9kPF8MbFFNzed3kWN3Z+GzkGmpe2lAybBI9BO0+/sHtrq2JgYXa9J8TkoNCDs0eawRkTVBKJhwsd7kUyjeQ1CZE9IShw2eBlRJXMpppMiwlAZMxdwB0f9sVQ6UUS5DH+kwNIQlEAcejk8vEqqd3V1y7sQIkaETe3pHB/u2vQE/ttZmp65ZVzv8gooa/CkoR42gUkoPOCc0ux/9/CNZkQ5Go3Ztaspu371ro+NjOhToGlDTPnr8wP7Df/iRpTJHFh0bsVBT2NK44sBNgWPb0abyDAolfBN6HQlAffWtN8u8HKIZDNaDFo6kU8+oH6u6CDJyyOZ15aXwRq2pkws1D5aNAaZVCDpQx964eV3EYlSmCVb+DrGQmIpcAuHkxVIim/HyGUUC2CeTh/qAwEekkTwbufv7GuMStGRZsYtQNqkQoPn7pU4uRW13J+SFgCJwbXMzdHciBu0BxnXK79NiQcYhaaZsxYKClpJAtk9BIDJE93L6zBxAOncaK7ZJ6eb5TqOjwxYZiKjZ4O91SSnomuDX55LkJGBpCJmKwT2mTKGm8///zFUqA85843pm6EAWpyarCqd4lsXpEOIIyi8o8pzYYTqlUujmS7fEh4Vcfn6BgAqWR27kTIaFx0pAIR6IqiJBDwtvBofOXueF8HNAWTq7OpXliBCClltud3tLZcLY0JB1trWpRJPtwYm7pIOHMw3s7OiyzfVN+/73/0xKmySH2bk5e/e9L9vk9DUdrGw+a8+Wl+3x/EO7f//Xdlo6tbFrE8q0OwdxK5UvrK2rQ8+C2OHW5cNwAzPACnznd97XNi5NFi+tARIxtjesV9TVacpBnYi8ZaF0rhFoIsn4NS/tf4YDfGGyMUA0dTBXC/JBTKnQ1pIStbpqVzcBeqKz57ptkKEdxGXKDthYx5roEMgENas/uGBvrq+L9ijrdBxW6usVvJJLYj+10lELyqK2bcRmvSTur8MvuP1Rp3p9zYGEwJLMZjSBYjTM96c84M8StDwgNFopi3r7+hS03DJgwNvbOwqI8bFRcWWHR0Y0giZYUYYhi6ILwQCF5mt9A6ujtJPqwbglSFJQMFE68P1BJ9jFImApDfj70c2ivFBpVge6EdJkiyDOnZ5Kir+9q9Ne+dIr2uZAwohsS9HhnBIGCmho5f06hyXGTVQ8V8acm5pU/0CNCV4fGRxUphUXAqHtbE5mIWsrK5I+GhockJU9UBvBCr9Yg6KaGuvq6BZBCJHC733vezIKwU1n7vp1+9rvftUmpya1MJlMJWz+6YI9WXhk8/NfiHRP0AYbG2w/daTygKAl0xK0UCwl9MwWBt643/rquyLMAPngayuXPv0O6Oru6e5R7Qp7nNn56tq6HSaSkqqR7mv5SicT4sO1axMyQ45E+rTeQo1IbcXP5GrWb8B8TimrFCiAV0aOEnGj+ahsAiIBugAAIABJREFUe5JtJbBWZjCR127XQXzfdnf2dMJpjhgTErS8fCZasIbIjO5qXVZgc/VpfwyVxdpaHSKCk3GkMhFKhVdOFudQYR7Mi+ZnyoRPguaVUaqufzwJisowBC0oA1zU2dlZNWggKCmCFknUEzacA+LEPp5fUAPIFi19EQSjalcP5AQ9EPAdNhU3BweK24ybgoNSRV9cScZJSzChMqcn1tnbbS+/8rLFYoMaDGmUDaYFPsvunnS28hr4kAkh6rfgOt/RYYP9vSrBPv3svjghA9GYNMvkfNPcLEQEUeVPP/7ETrJZG45GrRO4saJNAUNNsqRXAevp7rW52eviYXzve/+Pra2tSk1n7vqsvfuVL8vngdKFxnVhccEWFue1Zc2Sa3R0xJo7WhWwgVCdhdkOBoJrb9eBljE4B71YsMDXv/x6mYevbMeulYBoJih1Coy+XnDKBr/iEilb39yyZPpYG5I8QBoGHhZOgF4SjKnrpM7kL0JKh0aAwBGkFqpwBhCTQPC4SHBU+LEsWDaGPYtUlJ95mQrck1O9QBhC1KUYYLC7X5IRX1ZBDatMnXUB6CynALx146bEfA/249JQBRgnOKFZButh5rerLmbtnBeMbJHXvhn35pJMvAetDOkCNcJ7yaTcRlytoyMjNjc3p8+EeAkieox4+feoc0ELPrv/QOszsPCrkp0SgWPlqL5eWVq/+f7cAmdnktZ8/nxdYnKUP6rhxfhyWyaWLE8vzgVTsRUB+QRaIaR4hgs8cw4phwMMlZsJlx78vwYiAzJi6Wprtt2dHfvJBx/o87EajzWANMu6u9UEolHwHz/8UD9jfGRYt5UgNJIce2gkjkJJmfbm9ZuaAv7Zn/2FjEb4++lr3nz7DS1Ocpji+7v28PFDW1patI31NZVAnT091tjWbDUNCJeEtBQABAfkRW1PUoGKCi4feP/Nu2VePoAxztDVOXVLE6vPRHqnMiocVHin6eOslLjZCmXsiJI3Gfbu3bva6FQ9qDGwO6/ATqehoqjn75GjCQK6LK6dnek/q16TFwCTmQY1UYlEQtcbcAknniaEzv/nP/9Is3vwZLI1+0ZkJIKMn82QgV9MZtDe+up776lunn/8yLLptK5CDqjw2HBIMBOHh/qLEuL27dvqomki+Jnoo4K5AgOhjct1z1r3x59+omv21s0bNj01bWNjY8I6pfqYRSb1xDdWr8y2d/fs00/vW3z/QMo8TKAIWJ419EtqY0lBqaGk2XD7TVzSV+R3cKx3Ix20/1/DB7EQuAoDbta/+T7Al/AYqM+Hh4ZULu3vxtWAkWUJWlwbIzTfLY22t7NjP/v3H2qAQV1L4I6OjQlxIdPt7e7aBz/+iWUzGZuemrLO9nbddnwHiPPQSpkyNje22PXZOWXnX3z0S1t7vib0gabu1S+9okyLvOhefMd++ctfaLiAnzJBy/ABbLZM8ynBEJYzW1SqUMtT/9"/>
          <p:cNvSpPr/>
          <p:nvPr/>
        </p:nvSpPr>
        <p:spPr>
          <a:xfrm>
            <a:off x="27679532" y="9154432"/>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100" name="Google Shape;100;p1" descr="data:image/png;base64,iVBORw0KGgoAAAANSUhEUgAAANQAAACpCAYAAABTYhMHAAAAAXNSR0IArs4c6QAAIABJREFUeF5MvVeP5FmS5Xf+rrV2Dw+tI3VmZZYWPTXdOzM9Yomd4cMuMMtdgAsswCWIGRAgwA9AAiT4QBDYr8BHPvEL7AA7i5nuLpmlMjO09IhwrbX74mf/yOqpgiMyIyNc3HvN7NixY3adTu3HeaVS1atXr3V8eKqr82tVb6tqN9uaTacKB0OKx2PKZpOazse6ublSNBrSo8cPtL21o6XFdUkeXV5dqlS60vX1tTqdjhzHUafd0uXFpYb9oaKRqLwer8bDsabTmf37bDbVeDpWLBHT6tqq9vb29OTZM40mY/2X3/xGP716reubGy0uLunP/uIv7Gfq9aaur290fHys29uyOu2uhsOR5tOZMum0dne3FQ2F1azWNR6NFAz41WzU9ebNa3V7HaXTKa2uruj+gweazWf64YfvVK1X5Q8Gtba+pg8//FArKyvyer2ajCfqdXs6Pz3T119/reOjY9UrNYWCIW1vbyuRTGgwHarT66pZr8vv82l5cVGbG+u6f29XgYBPl5fnur4pqVK91c1tSaXrcw2HfYWjYcUTESUzUcWTcUXiSWXyC1pe21AkHtdwMtZ4wlqNNRwM1e92NZ/OFfaHpKk07A7s/fFfKBxWOpPVcDTS6fm5gqGonjx7oUyuqO5gprPzsr78+rXeHF6odNNUrdlXvz/VZCJ5HK88zlzOfCJnPtZ8PpbmM0mOHMcrr8dve+Voovm0r9m4LZ9noGhorkQkpHQ8qZXFJe3u7tr6z+czdbptlcs39qiWbzWbTJRMJpTP57S0tKRgMKhutys5jqLxhK31aDiw88Cf/X4ePnm9Hvt8/V5ftWpd3W7Pzg6/Wy5XdVUq6/S8rHqzo+l8pvF4qsFwoslccrxeLS2v6PmL97S5ua10OqtBf6Tj4xM1Gg37fNOZNJ5ONZnNNJ3NNZs7msuxr9PpXHPHkcfeT0ChYFixSFTJRFzpVErZdFqZfEbZxYyyhYyy2azZiXP06u/m9XpDx0cnurwoqXpTU6vR1rA/0Hw2V8DnUyDgVzDo02jcU7V6q2gsrIeP7t8Z1Ibmc0eXlxe6Kl2aQQ0HA4UjYY1HY9UqVTsQfq9fs+lM/f7Avs+fp/OpprOJMtm0dvf2tLm9pdW1NbW6Hf3md1/o4vJKs7m0vLKsDz78SOlMRhh/qXSti4sL+zOLPB5N5Ei2odubm4qEQmrWG5qMRgr4/arXa3r1049qd1pKpZJaWl7Szu6ebf6r1z+p0WooHImYwb7zzjtaXFx0N3k0UqvR0sX5uX74/gddnl+Yo4mEI9rc3FA8EVd/MtBwNLTPGA2Htby8qJWlJa2uLCkUCthr1hs1VSu3ur651MXVqQbDvqLxqBLJmJLpmP05EI4olkwrW1iQPxhSb9jXxA6YYwd8yumfSr65V7PxTMOeu47T6VSBQFCJdFqTyUw3t7cKR+J68PipYvGsGc/RybW++va1Do9LKte6anZGGg7nmkxxhRgLBjWWZhiTa1BzDqUZlO/3BjUbSJO2gv6JkjG/0vGw0vGE8tmcFotFpZJJOyvD4UCValnl2xvdXJc0Hg0Vj8WUSqWUy+UUCgY1Ho/l9fkVSyTk8Xo0HPQ1n88VDAbsOTAqr8fDuddoOFK71XHPDk6u11Oj3tTNbVVnF2U1MKjZzAxjPJlrNJnaI53N6eHDx1pdXVcqlbHfvbosqdVqazabmxGN53NN7v48m/0Tg5rJNSiP195nMBBUOBRWLBpVMh63z5rOpZVZSLmGlc0qkUjI+f//v/8473X7ZvFtDKk30mwyl8/js8WezWYa9LtqNmtqtWvqdJpKJKO6f39Pm5s7Wlre0Hzm6Pz8TJdXF7ouXdkG4Ili0ZgdhPFwpH63r06H52mq2+nZAZxMJ3I8My2vrOjDjz5ScWlJo8lEl6WSvn35UtP5XI8eP9bq2obS6YxG47EZ0nXpWuVyRc1WS4PB0N6j3+dXJpXS2uqqwoGg2q2WbRrfr1Ru9fLlt6rX6+ZF8oWCRaPZfK6TkyP1B32l02ktLi1pa2db2VzWDKrf6+n2+lZXF5c6PTlVo1bXdDxRPBa3KBeJRtQb9uR4HTswuVxWq8vLyqSTCvh9ikaJQEnNZxNzRFdX5zo6OVB/2FMqk1IynVQyFVcgFNTM8cjx+uQNBC06NdpNyZkrlUooHosqEgrLM3M06A006o00GozM6fV6fTkej2LxhByPT/3+SLFESls79yVPSCdnN3r15lRff/dGZ5cVdfozDUbSeMbeOnKwnNnUNabZSHMzqqk5U06z1+szZyWLYEN51Fc84tFiIalCOq50IqZwICB+OhqJKJ/PmyHUazXd3Fzr/OxM3U7HDmQwGFIo5D7CoaAikagZlONx1Ot15fE6FsnC4ZB8Xq88HqLk3Ix7OiECTWy/cdiD/kD1eksXV2U1W11N+Qw4B69PvcFQt9WqPF6/RalcrqBkIiXH8ajd7qqPMxqPNZnONXU8mhCRzKjc6PQ2Ss2FQXvkeLzyef3y+fzmoMOhkO13PBVXMptQKpsyg+IMOf/3//G3czwdRjUaTkS89Mw9dhAD/oCCgYCF43L5WrX6rRlWLB4xg1pf31R+YVnj8UynJ8cG+eq1qnmZjY1Ns2JWA8jXbDTVbLbUarbM00zHU801l9cvO9wff/Kpkqm0rq5LOr+81OnZueKJhD78+GMVFor2/ohI5+fnur25VaPRtNCPkfkDPqWSKeWyOS0tFOVxHJVvy+r3+/L6fPZzvLf2HRQNBAOKxmIGqSrlsrw+r5aXl+0wxJNJM5RAIGAH4eLsXKWrkio8X68vn8erQj6v+/fuKZlKqD/syuPz2GeNx+OKxyIG/TAiDKq4VJTjmev2tmRGVWtU2CNl8lmDeoFgENxljmTIgRmPLUJXahXJmSmXzyiVTCgeiciZOxp0BhapwoGwITNbg8lEjuOTAzzz+BWNpZTNL6k3mOnN/pleH5zr1eGZbiotDccejWdezRyvHUCDANPJnTGNLELNZ1OD0FgJxmrAaz6R3ztRKDBVJhXW2lJOhUxcsXBA88lEjWbDPPjG+obC4bA6rZZubm51enpie++IMxWwf+NAAvuAquFo5A4mdixSRmMRMygOLrDP5/PI5+Orn5BhewaUHw2GZhyValPdHnBxZu/V6/erPxypXKlpPJnaPodCEfn9QYtK7OGgP7Q0YcrnA0J7A+aMZvIYDJyZC/EKg3INzDUqDNLjcW0D2A9sjyajSqQSZkzZbEbO//w//LdzQu1sOtdsMtN8MtdsPNVkNLEDsrG2pmg0rF6/Ywfi4vJEwaBfDx890PLyquLxtDrdvg4P9lWtljWZjC0sLi0vW2jvdbrqtDsWZslHiEwsbjgcNcPzBTxaXCrq6dOn8geCOjo5UbVeN+8BxNvZ3bWNuLi8VOnqWre3t6pVa3eG2bccLJlKamtzU8tLy8plshZZXr/ZV61Wk8fjUzQWV6FQkDwe3VbKqlSrqtXA5B17v3iXhw8fWchutVu28NFo1A6r5WrX1wb1iE5s9O72tn71y19qdXXJDGo2mxjW7ve6ur29Ub/fk9/nVTgcVDwRNYh3cXGq8XSkXCGjXCGr/ELe8rb+YKT+cGj5T3fQN2OqNeq6rdxqOhsrnY4rEg7KSx7DGZ/MlUlmtbO1q2Q8pQFwqNNTrd4UKVU4nJDXF9Zs7lel1tXB0YXOryq6qbXV6o40HOMzPZLHZzkMxuLMyI9GZlRudOLvfCWXwuzm8jhTRUIeZVJBLeQTWlvOKxUPyaup+t22KjcVM6i9e3tKJpIWQaqVqs7OzlWv1S3fC4ciKi4sWoQaDocG07x+j0WLdqdtUJG1BO7hjHhEIq4B8js4eIxrMpmo025bpBmNJppMZxYh+TwcfJAHkG8ymRokxnhIDYCNjXrD9pXvsQaBaFKhaFLhaEweb8Ag43TuSB6/GRKwmGXgz28jlsFAr08+v0+BEA4sqmQypXQmLeff//WfzFm4KW9gPNV0NHHhxGCgRCyuzc11SybDoYC6/bbOz08s2b7/4J6KxUUFQzGDcifHR2o2GzhbRSIRZTJpWwAMCMzbxqB6fSMlwPwkiQmS8WhI2VzGiAA8ypuDffX6A2UyOYtYiUTSItrZ2ZmREfVaw4wJSDcaD83bLxQX9OTJEy0tLtlrYkg//viTWq2ORZzFpWXt7OxZ+D44PtLh0bEOj3i/Tfn9fhUXFsyg8JqXl5fqDwZmUKxBqVRSo17XoNe3nAyPvrOzrT//0z/V7u6WHGdq7wHPBaTEsZCMczg4GOlMUqPRQOeXZwqEfLr/6J5W11aUzqQMu1/fVFSp1VVvNtXqtNTuttXstNRo1TXXRPFkVH6vo8looPlkJq98Wiws6dnj5yoWl82ztjsDXV3dajSaKRbLajL1qFxp6+q6rvPLssq1jjqDifpjcgwCHPDSexd9XMg3nw4N9nlkVqvZlEhFLoW/nsnnmSkS8iqdDKqQT2hlMat4JKD5eKB+t6N6tW5ee3NzU/FYwvYdJ1qpVCwi+Lw+MzT2iMNIXgtiwJFwPnBkA8ujMCifYrGoYtGIfSVisTegJdAFZFm33TF0gksgyscScXn9GNvUDAwjwPDIg9ttSJKK4AraTV5nYIbm9QUVjGUUjiUVibmQucfZH7vwbwz5M4KwYNsxKKIW0cuFguw5+Z8hnmjMcmrnf/zv/nw+GhI+2+p1ehYSCafAQLwsrMbCQl6bW+uWZNfrFfO8LFwun1cwFDEveXsDu9c2c+aF8OSRcNiiHHgciObi174tQL6wYIaaz2ds0XyQB42G9g8OzcPAzICx8Sp8H7hHIgqDyGK22x3NNVUkAju3qhcv3rWwC7woGQt4asnkvQcPtLK2bgaKJ//h1Su9erOv/f0DNZpNBf0BpVNpy+NYqsurK9tgDI3/8J7j4VCjwUDddluNWk0LhYI+/4NfGJOXzsTNMfA5MaLLi3NzLvsHbzTXTLs72+bFYPii8YievPNIS8s4ooAarbbeHJzo8PhEx2dE5qrGE6DIWDNnKn/Aq2gsCB+lXqetyWgsz9yrQqaoB/cea2V5Q8l0XpOJo+vrqkYjxwyq053o8OhSF6WqqvWu2t2RBuO5HRAYMJJtgzAuljMDmk9GxvT53DCo2XSkOdFqPpPXM5PfKwW8fJ0oGQ+qWEi5cG881mw8NofMmiWTSSMycIIjY3SnisViWllaNqgMCpiMx+aoYGmr1bpq9YYazbq9FjluNBJWKBiw82aRKeBzD68HksCxnyOf4ivfJ+cFyUTjcTPidqdre4hBEU1cyF+yMw6U9TicT5/8gbC8oYR8gYi8voBG46nqrY5anb66/bG6/ZF6/YnGLjY0g3qbYzkCMntcwuatYYVCcv79v/yTf2JQHHjXqAineK5gwKvV1WW9995z5XIZtdpNozNz+aySqZSFSiBSs9EwqANFypvmw2JQsDpQsxgUi8zPRqJR5RcWVMjnVMhnzco53FUS2XLZaMrNjU0F/EFbdOAZCwV07Hd7Bh27vZ58Xo8daDz+gwcPLPKRY93cVtRotpVKZ/Ts+QsViovmZW7KVf346o32D48sRyOyhvxBI0/4LKPxyEgPFp6NAl7gGYFbs8lY3VbbmCtIgqdPnujBgz1t76xrcXHBDtJoNNTVxYVev3mlr776UqDx58+fKZ1N2rrB6j148sAg32w+1c1tWd//+Fo//PRKP755pdvKjbGevoBXsWREsXhI0VjIDjfUP1FSU0epeFab67taWd7S4uKG5AR1XapqMJgrFE6p2Rrqzf6Frm/q6vSnGo5nBl1Ivmd4DQ6Bl8OAObkQT2ZQYzMoDGt2B//I/3xeKeh35HWm8syHCgakRCyooNfRbDQx8grSIRFPKJvLWY7hnqG+ET7kl/f29gwJ4Iw5JzCnFxdXurgAxlfNaWLguWxaaSNiYhaZiFbG+EGhk/LNpncP94xB3CwUi3r2/Lky2ax6/b6dNdjO8XhkkQOjhlDCyMi1yOvNlzg+zZ2giPucD6JTvdlWpwcEn6k3nKoLAUR1wvFpNnd/DqOyKEXUIsDjk8i6fD45/+pPP5nzIuQHU7zxeKROq6PybU2T8UjxqE97e1v65S8/V7FYUK1WVW/QM0IhGA5Z/YMQzpuFvIDVm01c/E2UwiPxosA0LBmol85m7cOz0Il4VL1+TycnJ+p0OwqGQopwwJMpq1thPJaDNVsWmfg7GwWkCIWCWihmzbgzmYxBtaOjI3W6PUVicRUXl7Wz90CBUETXN2WdXZZ0eHym0vWtGRzwIAT7xCMUtOh3enpmdQo+H/CR6Im3hOvi87VaDQV8XhWLCxahPvj4PW1srFq9Dlx/fHRoVPzLl9/I5/Pqw4/eNyp9Op8okYprdWvNIhXM6VWppO9/fKUfXv2kH1//qOvbGw1GI4WjIS0u55XNJxWLh60WVa1U7PNPBhADMeVzy1osbmh1ZU+OE9bVVVnt9khyQmq1x7q8rKne7NthmNwdgpnjkNcbCWJ0POZEvgSzh0HNxvLKrUfNgH+emTnUgN8jv99RwItxTeXMR5qN+5oMRxoPxsaAJeMJIySePXtuyTm5Myzf4eGBGcq93V1DOkSdXq+j84sznZ1e6OTkStelihqNjr2fTCqmhYWssagwfkQAIhS5FNEJp0WEM3JiMtZwMjKk9PTZMyuHgH4gv94c7hu0w8CpH0EmWRmkCTnWtAAA29wfUruaajiaWD7b6fUtEoUjCc0dv3r9sUbwCnOfJjPIo5mmU2zSY+z2bOqygq6T8sr54w8ezjm4FEADPr/BPA5rrUIIhtGJaG93Ux9//KFRuKXrK9XqdTMCMCvGEQ5H7IO7uRiFyIEtKKGVRcFDgGGBGQvFRctpVlfXjCUj5yJHOTg80HgyMbbNYKJkTCBwtNftGilAHgZ7hEuIRmKKxSKKJcIGn6BqO92uLq9Kluxm8wUVFpZUXF61RPPw+FRnFyVdlzloHQ3gjuWxKApFS8EQQzo7P7fEFUqf6EQuGItEzIimOJtO0+BCsVDQvfu7+uCjdw3C8dmpuR0evNH+/hu9fv2TfH6vRajllUWrrSQzCS2uLSmEl+61dXN7ozdHR3pzeKA3B691U741ggKDWlotKJtPKx4PG3EC5KU+OOiO5PMElUzklc2saGFhS5qHdH1TVas91HQCqzlVtdZVrz817+vifyPJIK+MpqbEYwY1detPzvTuMRvJEbkJkNOjSCRgxgT75/WAWAgTI416XYPBo8FMoUBYhVxe9/bu6aOPPtbCwoIRNBfnZ/r6m6/UbjeVz2WUySSVTMYtchOxLy+vtf/6ROfnN6pWG+aMY5GAVlYW9fjxY4PWGCPRCedERMKgplPgHhB2rMFoqGgipvWNTRUXiwb7cawHR4d2RiGscOqJaNzCCOij3XKNqtVsq9Xuqd3umROGLez3h5rPIZTi8viCZkTTGZmlz6L8YDTV+M6orNowJUpZEm0P59l6YQ5OTaeSVhjNZdLmkYE4kXBIxYWclhYXtLKypOl0pMOjA5XLZfOkHp/XKt3Anaz9XtAWBQMhpIOri8WieYaDwyOrD1BP2t7Z0Xvvv291G9QUJK6QAWBw/g2WENKByIRXJnLg/Vv1hurVmhLxuJ48emzG2urU1O933VyHmteYZNOnSDyhaCyhaCJlIfzw6FQ35bq6w4l6g7F6vaExc6lE0ngsImC1WjVKvtlqajgeGeRYKCwomYiZQUEMNJt1e/3HDx+YQW3ubigcCakFzCiVdHR0YCUEPj+03Nrasn1OiuHZXFrLa8vmCMaToZrtlkqVG11cX+n0/FS1elXD8VC+oNeML56MKRINm3GjFGg1YEypBQWViGUVjeDMyKF8qjc66vUmmk79Bv06HReqeDx+S6AN6kBemUGZQ8VlGavmUECeT/Fgmk8GcFvyByCXAkokIpIzUbtT12w6VDjoNZLETNTKV45ikaSWKZZv7+jJk6cWoXCqV5cXevnya52dH6vVqikU8mttbVULhZzlnY1GW99980qHB6cqXV+r2+la5FxfW9Onn3yizY0Ng3zkla0WKQOQjWK3x5wSjmEwGZujgC6HFCBasa/1huv0UcNwrsjjIE1wnjhfHsPBSLVaU7Vaw4JEq9lRt9tXrzs0VYUcr0LhuHyBsOVQRPrBYKLBaOyyi1Qbpj6XrCAtIEptJMPzUDhkRVFC8vrKiooLeL+EMqmkKQuikZB8fo99KAqh1VrVksJgOGy5EIXSQiEvv9drIbV0eaWD/TdW4cagqGCfnV8Yq0WEQqby/N13DU6x6MAZjIYaxdramtGkPI8ZVYvaVdOMtNNqa9jtKZ/L690XLwwu3txemhKBxJPIRPEQOhq1ATQoBVMi0snpleqtrmaO37AwtDwLz2uxsJarVWtWLDZadTQ0mMFBwdmEAoA+PORA+WxGT5881vbOpvLLC4bjb0rXOj89NZYPz1xBcmOUftyUIIVCTsViXotLC1ZrAWpRFK51GirXKirdXKvZamg4HmjmzOQNei2X4oEtDPo4gYm6HQgDn0L+uPy+mBxPXOOx15i+4XCm2dSv8dgxGDObeSzZRgvBQcTAObDkRQCVtxS5M5+6/NV0rOmoL79vrngcyVnI8riZRmq22PO+Aj6PAkQMvPHco8nIUSgQMaexsrKqvd09g9/gfNbg1asfdHj4Wufnx3KcmdbXV7Wxua6tLVcQcLgPiXNmLC4IATSzsryiTz76WBsbEGFBY/+I5kQWorXX5zFKHSJrwrubUsMbGYHBeYzFY5YDD0cDK0G4aCNkDjIajpjjp85IaajZ7KjZaFneRa0Tphv+ADIMoyF3chy/5AkYnc73qLvCJE6IXFM3co3s73M5CwHfnHAaCvrNc+zubOnh/V09efzQwjR5VH/QtbANEwMlDQTjTeYKBT1+9o5JdlAPwILtv35th+r48MgIDuQmHHAOcCafN3p6HYawsGAe5/VPP1nCzYd9+4ENgs2Ae0DHjhrVqhkpbFsiFjN4sb66ZvUwNpqowWYQocjBeD1jbSYzNds9VWowf6gExvL4gYhRRYEAcozcwJCQMzWaUPEsGB5oZJFkdWXZEmWcCkXbZDJmUXtjfU1LK8tmUEiEKAAfHRzq1Y9IlM7sM7F2gYBXhYWcFcKRI6UySQVDfjvg/VFfjX5LtVbdamNQx/1Rz77fHXbNuIhkRJlwOG250mAgjYeOJmOKjkE5TlSTideS5/EIVYFPs6lXkwlZIMyYz9hKi0QAQC8pFAAQ8gG6nJyJCEXEgbEbKBr2aaGYUSIZkT+A6Y00GHU0wdgN58zkQbIznqnfG2sygg2UUqm0Nre2VMgX7OD2uuSkx1aDu7o8M4STzaa1vrGqR48fKpvJadifqlKuWu4LQuBAw7reu3fPSAyrWY2GRgY1GtQO21Z45vu+gF+OD0xo7sEK8kSoXCGvfCGvyWxi9UsQBxDRUpsga+a4iAbjGE7cr0ihHK8iQXI1r30PI7u4gB3sWeGc9YROZ019/qBFrfHUq/5gYvXDPhK4jOMQrQSJsrhY0PNnj/Xi+VO9++IdpZJxk+1UrRh6a0ZFQY43RxhdWVvTiw8+NMoZpuemdKWvv/zSjATJCcW9RCJutaBEioXc0jsvXmhhcRGppakZXv3wgwk/8eDkM9QYeH5gyWQ0VLfdUgeFBYLG6dTkLcmYK1AMBny2SUA+MPF4OnGjkz8gj89vBeeLqxuVbiq6ua2rN5iYQUWiCaUzOUsm2UTeB1Q7ORgvbMzNbGZsHoRCNpM0qUw6FVexmDPHAztZXF7S0ua6MWbIkw739/Xdt9/q4uzUvOlo0DdYRVR6790XZlAUso0QcKgyTTScj9UZdM0hNMD2nbtHt6lOr6P+oGf0bia7okAgqdHQo15vpk4bPZ5Hc4ccy2NQZDJ2DQpMT3QiMnE4SB6MycNwPBRp3doSf2dNPXMec3kwlulI6VRUW5sryuYS8gUdeXyoEKaazV3iCkdIPQfPXq+Rj7TV6fQU8Ie0sFA0BJElSs1mqlYrd2cI1m1gsA9y6979Pa0sLyuZSJtCB8hPIRjYRzRBuoZhYTgQZaQFrWbdBM7kq8YABvzy+FwBK+kH+tEkioV8VoXiguVYJ6enxh5jMPzH2WA9TLIGhS6ffF7ErwEjL1KJlJVSyKlxtEdHJ6pVGyZ8ICiQj3u9foUjUfmDUTneiDq9kUo3N2p0enIQB2FQ5KibG6v6w198ohfPn2h7e8OM7OzsRLe318ZuoZLmPwq3KA/WNjd17/ETJZIp9VptnR4f64vf/daiFOoCwjdqByBhcXFJW9s7evjkqaKJuCo1okJJ58cnVpUHWmFQgyEqarcG4hYMq0bfZ5JJ052h6oaax7Ao/MXjEXnB0hTr8JxgZKQq/oCq9aZevd7X8emlrm9raneHxtwEw3Gl0lkzKA4ytDyLPhgSDe6q4D6f1UQWCnmLVHj2eDSkAoLIDIluXMvrq3rw7KkVFdGuHR8d6dsvv7R1MJq739V0MjKj/OSTjwxKd3stU0BQZQ9GgookIwZbMKZKtaLSbUm1Zt3gYH84MBkNG5fLr5pBEaE6rbFq1a66PZTSVPdRG9xhemAISTLRCYMypTgeggg1NUOyh9HjU8ufMCb8r/uYqVjI6vHjPS2vLiiSCCgSCygcDZoMiH2plCu2x0eHx1Z+uEUH2uqZgikUCBl7CwsKnEbHCWTD6QGXrXYYDloNcnmxqPX1das3wtxSeL25ubHDm8mg3o4bC4sxNBo10/sBld3Cb8zYP3MUBASfV/5gQMEICCSkQDhoORQRiqI5jCA/CNQDDuIwqZcFAhEl4kkVcjnjEJLxpOlYIVxgu1F5QF4gSiC/opYJbW46xGRWqeyiGdSr1wcq3VbkZAJ+Ux9yqLc31vXrP/pcTx/fVz6X0nQ81Pn5qSmHu722KRN481DetFps7u5pbWtX/kBA5esbHbx5oy+//EKAMxAWAAAgAElEQVTHh4dq1uqWABYWClq6Y/XW1je0sbVtbMjJ2anBrHqlKq8cC9F4HRaPAimHcdBHqtRXjNxqdcVw+81NScN+36rmeBUUHMAQdHd4MsJ5KBxRKp1WvdHS1998p/3DE5Vuamp2BqYi8IciSqQypqYmZ4KQaJnyYuIKIAM8b0iJRMxl+aJheX1SJBxQKoGE362Kr6yv6uGzp7YevOez01P97je/sc9P3jfodS2PWlos6sMP3jPVBPItHBMwO5aMKbtYUDAaMm8K3j+9ONFN5Vatblvd/kCD8VTBcMI1qGBSw4GjZnOo2xuK3Ag8A5pMaTeAzkUhgMDTFQzdVUtcASzGw8OManoXpYhIEzOkAMVJVOaToe3948f3tLW9qsJS1qh7kXdBZDmyqP761WudHJ/osnRtxdl2u69Bb2hKGNZuYaFgpBFEABCN8zM2ZQvoBukZER/DKypOC4fHr16nr+vSjRWEOeQG6zzA17G6FLYnIzOcQNBvTt2HgmQCeTA3+EdOH4lFjToHNbQ6bWsrosaJc0dgAPMMAoIp9PuCisdTyqSy5jhBPdStMGKf4zFSzRjmdseoeB6kBcPR2EpFiVRWi6tbdqYOj850fnUtZymbnJsivD/UxsqS/uRXv9C97TWFfMhd+iaGpQWhO3CxPclfYbGo9z74QHsPHmlhed0s9vzs1LwW9RfaHIa9nqIhcpAVkxXxAFsnk2nLW97sHxqVTvUfzsiV7bsPPBpMIjQpB5oCMEwj9Dj6u9l0Yj83Hg3UqFVUvrnR1dWFMYF4ZIrJ9+49sA/+2999qdf7x7qp1NVoDzQYzeQNhFyDoooOZdruGtRg0YGyHAj0i0QhioyJRFTRCGJOxMI+JegPy2W0uLSo9U1UGBn7vYvLC/39f/4vOjw4cHWCIyhoGTx8cH/P8jAgNHkhhyyajGlhfVm5Yl6pdMrW9+jsSKeXZ7q8uVaDxHjqKBhJKpdfUzCU0mjkNYO6KdXUadO/xIHF47qqBjInmC3373cFzLcCWAyK4qyDWoAINSYhk98jRUIBTccouMuKhHza2lrV3r0tPXx4zxi10nXJIgQOB7kQ0QSPTd46HAIDUZJ01aq3jJCAxTMyJg+0nuqmfKXxdGg5aDhCjusqHkajqeWIUeo+Y0fNeseE79FQzC1noByZjDUZgx6kYNjV81GT4nOaQXkdU+wjVVtYWjQVP0bVJoejS6BRt14y4CoqoEHPrW1SgF7ILSiVTBvJgRYRGRFQkyCAQUNQQcbBAjZaLTMuzhlfETWsb+8pEktZDnt5VZbz9MHmnAJdr93RYi6rTz94rq3VJYX8jmbjoeHWTq+t/ghvOdJgMtLS2pp+8cs/NINKpgvqD4Y6PNzX0eGBjg4ODP54ZnPDougBYQA31taNMudD0CSI9AfPZiEPBwrs8PmM6bPKdqNhXmhnd0fLK0vKZFJmUHgrJD2oJPBa15eowS+tbYSowOJn0hnt7d239/Wb3/xOJ+eXJgrt9EdqtHsaoonzB62JzCjS3sBqb2wwxVwiJfkTEQqDAuJBTKA7JKG3QmMUvWJKi4tFI15YfJohf/vb3xljBalBDoHynN+F1Qr6va7QtuX2agUjIeVWFpVfWlChmKfwruvKja5ur3VeKqne7mo89cjjiyoSzRleH448areGqlSa6ndR5YWkuVujMR7bDAo92500xxiJO0X5fOIaEvpDuTKjsFeKRdz8cDIZ6Lp0juBKxYWs1laB6ZtGsR+fnFgUdyVZHo2nM4PW5BJAKKRqHLTqbcUKr+Qz+XxW6xtrZlDHpwcajHrKZClWRxQI+kygWqk2jEyBetfUp24LzaKjaDBqaYjbJ0XxGKdLgTdkUYpcmxoUeSaGFQiHrCesuLSoBERYwK9ur6vSnZQsCNsJkWLNmmhLWwQ2q0/FIqgyIlbcx1FDrsAL0O3AeuJAIIxAM5xLKwwjWwuFtby+oXSmoEAwqlKpIudf/Mlnc950u9FQLBzU3ua6NpaLWsxnDXdfWcisWxftGM/n8Whje1u//KM/0tbePePokY28ef3KdGzNWs1yHPp38AbXpZLRlLQ7ZDNZo4DxbqcnZ6oZTQpUcVXBsDAcTJgYNg7F+jMq4CvLCoQDlsyb551BHU8sx2rWSGTblkPBKkEG8F88njT26Le/+8L6ZRaWVk1lfXZ5retyRbVG04p6gx7qEFcuBVzEAAzuxVFrxJVOJy33ge7Fu8KWjYb0drWsbYQk3Do1oefvCtR8JVLiIEKBgB2s7a0Nq99cXVA4rhpGh6EKJ+OKphPWAhCIhDSnN2g4UpUidn+k4cRRfyj1+nP1+nTD0mAHhT7WdEyOhNYP0huSwZXiYFygjrcRyu15QiJEdKLMPzbjiYX9WsqntVzMW/EZKHh5eaLRoGsFZVhUj2duB7NcvjVZDzAZxYvVaCIR64Bmv8hJgEe1csXaK2jYBPahZYTMePX6RzXbdStax4HS2bQ502q1qeFgKp83pMlwplajh5RQsRAG5Wg4oDbFfqI+D1ttFLjM6wHpaPchV/LRDhIJW34O/JuYynxg/8ae4mQp0PshaaYztwu601W32ZbXcQUKGBB5PKQIhsXfyf9xDuTnGCENtDgWnj9A/TaDBC+nZDJrTLLz7/7Vn82ho3vtloI+j4r5rFaLC9pYXba8ikTb6k4IEf0+haIxbe3t6bPPP9fS6poGw7HKlYqOjw5Uub01qIf2jeInEePHH340KdLu7o71LFF4RUNXqdSMVYNyNpp6OLJFwtuhraM3aX1jQ48ePVJhccFemwY0Emyj8ntdddtNtWj1MHo6YPieg4RxwuCgTv/2u++tsr2799B6gF4fHOno9ExnF1fWM9Np0/mK53bVw+RpOAAiFMa0sJAzxf3jxw9NKdLttFSrlq2Z0m39yJkTwNAxauABX/Fs5A/kCWggi4W8RRCYUAwKZpO8ae73yhcKKhyLKIgiIxzRzPGpRz1kPLfI2u5OTOSKRq9DC8YQgyGqe+V1aFEnLyBCIeLki9s94GrWANQuAYFBeR1+cazZfKhULKzNlaLWVxdNr8nBvbm+sEMcCkPtj81xUCSl7YUWC/YP2jiMV79rsYBgAcJS5qBWyOsy8gDiamtzw3Kv07MT1RtVo7IxQNT2GCfdttTY5lOPfW3VafWXEpG4SdewLkiMXD5tuSt1KVc1Mbfc6Ozi3HJPesKM6SOHCgWNnLIxC3xmL2WhkOVGIdrZeQQCJga/OruwswcTHYvFDRWBUnAaKCxIVcjHOV+gDsgraqYuyYHSnHpdUvlc0aKt8x/++s9phjJlRCjgVy6VUDGf09rykuU3b968UaVaQ5OpcDyuBbpad/f05Plz67ZEEkOTHkW8FtXpTsc2lDoEVPern34yBscVRkZcNork2WAeR2xub5Q3ac1f1joRs6ZDcCwyFjAxukHID0I/OVatWrW28spNyaIVxooR0n4ObOR5eG/Hp6fmTdc3d4zy/P7Va+3DTp1f6OrqRpVywwp5rprZY5HFVcqHLLJsbq7p6dPH+vSTj5VKxXV5iQbtRMfHR+aRaWAD65NL8JWirc1V6LRNNU1xEqOyorAduIZBvlazYbMoeuOh5h6PgtGoPL4A268pQkxPQJO5V8OJR93eRPUm8GakwZC8gSjktcIqG++q8tzeJWASh816mUjC7+KXCVuRFM1H8nqnCvgdZZIRrSzktLiQU2EBTSaay5oZEip+AhFeHod6enGq61s0kC2r8RUKi2YY/WHf2DucC+cIp4auEaEsuSVGhREgPG63W5YbIw2CqaPg3+2hSkDRD6vLyIGuNbim4inrdEjEKRqntLSErChhEi6UEjhf2j9oYoSyLt2U7PnS+ewdq7yoaDxmK4MjuAL6tTumkEgnklpdWbX1OTs6NdEASMkMLxS2/ibahoDyfAZ0pTCOQELWm7IBND6lgukYEXhUhYVFyymd/+W//xdzDiRRyudxlIiGTX7EsBFgEA1irU5HnkBA6VxOGzs7Wt3Y1OLKioVBZDa3NzemaMDrwmARoZAPkfxRjyIBxMIxIPh/yAAEsNCbVLtp16C+hVgRJgW4sLm1aTmXUaJen1Gib5NRCn30XtUqZd2WLs2gICIgQPZ2dk2pTPRrtdtqttoKBMNaXl038eM33/9gavPLq2uVrsu6vamq0+7ZIbQ3KJkHhEF0C93bevHimbVrELHOL06tPYPitUE7DyJJ2gnGRmJsbW3aplNqADLtbG9Zwounh/WD6BkMUMx31BsOrN19ggFA1U6l7mBqHbWOL6LJ3Kf+aG6DVjq9iakfrAHOWtfRELkt4lZnuuszJdK6rC1RCVGMCwjJlzxCUT5UJOxVPpdQOhlRPBxQMh42eItB9ft0zs6MiADSYiBAq7OrC12WrnR1fWuzK1IpugS8po1jP9waF6pz+p4SpsMz1ixCkyBduDi5oXU/1+o1I6a6vb46PRhdOnCB8EN1WkifvErGYqbeKRQyWl1Z1Nb2hhWFgf0YFGfIbUzsmrLccrxOW75QwODb2vq6NfyhN0XSBSuJ02evcjSU3n9ow3zK12VV6ZWq1ewMch7phUPEjaQOev7nRzxuKgxwEufLhNoYkVBuoFgZy/nf/qe/nmMIvBi5QdDvUyoR1+JC0bBkt98zq4wmEiour2j3/gNlCgXzqnibn374TiWa8oBvPCENhkiZ0inDroN+3wyKqjMtGDxYDFgt6lc84PRhZUYMdanVrQ2DBcGQkOTwO0BDy7XesleOLHe6LV0ZNEU/Bman7wbPyUYTCW2ASYpkdVmtTk9ffvONdQWTQ9VrFCZ5T250tOIfh5CmsYDflCI7Wxt68uSRTUMCujUb1M8ujYShZoIaxOZjTMZGUHzwwfsWpc5OTizfWlletPYD6igYklHXRgw4ttnAkzHtL52+Gq2+6q2+ekNHc09YA1iv7tjaCMYTx6XHZ0Qn68EwMyLhR/WAUfGcGJTZ2J1B+cjlUJs5qCGIUH0Vcgk9uL+lZDykbrtq3boQMVDanAGekyiNJI0DBHfYaLcsQh2fnBlcpz4G/ANZsk9hy3uJ8BzYtHZ3duwMsDcwuLC7IFJ62ui6Pr+41C0HudVSj87bwdQewz4COeRMjDWIaXEhbzXRp88eWfGfNTXyKhpVIBCyuiF7fX5xobPLC51fXmg8m1oZJpWBSIrY4T86OlSlUjZxLQb1BPFtbkHOhNpm01r1IRxsPomfhkHUNDQ3Ruw8wW7iFBJJNK8ZQ0O8DxNtG/NH9/dEzv/1N/92DvxgyEqbjluPLP9h8g8Ykl4lGrdyCwtaWlnR2taWguGILcTZ2al+/O6l6fEYGMKKsbB4avRu/D75BZAOgqBarRn9yAYswI6lsxapOPQYGViWiAJztL21bQbx408/WtMfho3BAafesoFQqTVmQngcLRYXXLYtGHIFuo2GvQ6NjJlcTsl01mjPr1++NF2hqYu7DDkZqdvpW6KJcQBJMSqiVDaTstaM+/f29Owpos+0efB6vWpkDVCXNgCiDRtFcfrTTz81dpAoxuHkd/D41VpFAxJsqN+g6wWT6ZTyCwU5voAazZ5uq21d3dRVaw7VG3lsoAoTiqD6XdU4VLMbSF1j4n+ade5a1a1AT/SSHLSKNAcScanTwOj5pWjY0fJiRg/vb5vEqHxLzgSCcOVQjDrAOUBLE1nw9hj9aDq1RkCgMtOoqD+1Wj3Tsvl8AZv4hHyNtAcS5/Gjh0on3ZwTKAzawEEDrVBWoIxAnXJTpnWDdnbY1rGGfbdZEceTjKNUWdDDB3vWBgNbTDkCx+qjVhiOGDTDf8C6MYvkp9evdFstu+03oaDiyYQpaDBiUM1w0LNSzONHT7RUKCrg8Zvq4+Tk1FqTOKvkpO7sCwgK8jFyRFcdhPPHWGlVwbDcYT6UeW4tzXD+z//wr+dgSA4AbckcWAyCfpRMNmO5CwdyjVb44oIlb8wyYyEwqP3Xr6wOBNZm4eiLQVCL+pyhKVTEMRhw89uWaKLR5ta24sweGE7MiBCnYunAiVy+YKplFv93X3yhI2uvd6vdQEfrmYpELFfrtZpGIOzs7Jgx4YWob4Fx+dmNzS23Z8vnV5Wc7s2+KZsxKESOHoexV2MzKB6WcNqiuhN4gBvM2dvb3bGkuD9gnFXP8jg2t91ommKeekU+l9W7774wBQfz+IbDnqksJtOR5XtoIongsFWQGSurq9q9t6dUOq/R1GMG9frgQqeXFd1WO6q3huoNZ9aSDWAjMll+xMOM6PdNdjyvxS1kW4g07aurhED9QF0xl4pqfTWv5WJGhTydtVM16mXT6GFQ5ELW79br2mvA4mXzOWsIRaZOt0Cl3tDF1ZXeHBzo5pqcmVkksKNey7uQLUG3YwSsQ71WsTNF+zsQilqR1bJ4rlpNJ6cXur4uq1Fz2ymoB9JIOR4ObO3W15b17J3H+vzzX5gAF3UN77FFHclPLrdgzaGcCfaAuYSHJ0faP3xjdSgMCgqd6EHhn5QEx4tWMIPsqQfMbFuxmv03o2BeYJSZJyEbf8fK0jtnkjgHeBd1SbO1dd2/f99E3q7ipirnb/+bfzYngWYqEAeDXYnFo1a0RBOFIgAF7/rWhoVQKtAk04R/hliSQ9GeDWQAa4Kf08mUhXto8pwZVEA9pBxdNHctm3ZD/wrTaFD70sPEUBXqUyxSsbikRw8fGzX51Vdf6fjk2GoARB5giE3LCYctMs3GI8PaKDd4HZJP5CZ03tIdjOQJ4gASpN3lfTPHzV048na/L2RdmEBToAN5kSnXad2ORg2yLS8XtbzEcBG/iTPpIQIW8n4G5I0DmMKhtWI/ffzIDsLtTUmj8cBqV64W7cYa6zAFaHa0aihHtnb2rOI+GEvXt039+OZMx2c3KpWZKzGwHIrW9d9HJwCYq8NzjcqdcvA2l4IYcJgAxIdDHTAZKR4Oaimf0dpSXpvrCyrk6CDwaTpxC7mjYc+SdRwJXpyaC3tFe0QsmbARZbF40rK0RrttBvXT69e6vKioVYfd41/mRiAsFnNaWUZStGIRC2EAjg9j4hAuL6+YAYAy2Afaai4vS4ZgmIFoELrPGIaBwuGAFot5PX7yUH/4h5+bgyey0ZVN2YXce2V1zUgInh9DII9ChfPNy6+tGG2xnZyYfP2OHSTdYKgP8xXbdToa0CJ2rfeOmtZdKu02kFmDLyTP3M4TfyZAoO5gtsjHn3xie4mKCMTifL5SmKOPQnXAZpOI0rYQTyVsdhyHBFiCoBWalN4ULB/68LZ8q+urK6Mg793bM5hIAg5kRM8F/Y3nIGm9LZdtkzjYMClo/FDwtlpd04N9++1Lq0/FYgmbo4aEH+UxjYcknSy09bbQCGmDN4PuqCmf14wXb4EnhbFjIQn9RCrYZHeGwl0TmHl6Ugx34RCS2tw1n88MA52azQ7s9c1ooZRROlD558kodGNQ5AW0q9AXxFcYICRGjx49MFU61DpsGb/Hz5crt8b8YahAYVjM/MKi4qmsxjOmMTV1flXV4em1SrdNNdp0j9J7M7OZBhweI07eGhPcshkT5nRnYHzvrk5Hs84c5m0y0urigj794D3tba8pnQgpgTYv7NOw31GpdGE6TVTnNpQF+NRqWk5iKm0cQDKlldUNm0pVJUKVrqy/rVSqqtmgpuPqA4ng66v0f7nqfKRBCGJpXqVeVWSqLp0GOdfJwtIdn57r6urahKgk+RwQ8i7Wjt8Ph/1WFP/kk4+t+5ZIcnh4rK++/MrUGRubmza1CgYYZ+vmTB0bwnNyeqyz81NDFDB+b8kFfh54To7PcBkaV4FtOEnYSRhb2EMkaZwJVBZE1bcPDMpGpm1t6qOPP7avnBXW0fl8JT+njoAcBGxP9Rs+H+/EG0ykksaWZPN5Iw5ogCNCQTKUK2VTKBCVPvzwAzcRzTCpiNFXYfMYCE6JLhhfp0frvGOhFOyLcdVqLn799ttvjYakXyqXRVeVtmk5tMYDRakrAWvogsXj4FExKrw9r08Y53nxItD8b/bf6PLyyt6nOzKKQ09REY1Y+M5bySYtYVCWe02nP8tK2GwMF0qZuXiwXtS7GvWayV1Qn9uwxmDgTgxa0PrqinZ2No0ut8V18MwJTaZjGy9m7Qe9vhkfcxDS2bwi8Zza/YkOTy51ekGzYU21BsTE3KITcM/GZJnn5OBiSBS33TqTGRT/NiO/dBXlc2sUHJl6nPzp/s6m/uLXf6wHu1sK+nAACEPRPzbM49P+giwH0+Rg4lD2Dw8s70CgS567urZp49horqMxEkKhXG7o9gatG7T5yD43uSykFPkt78uMIhK2NADUAzSHSgfRcDbIo3B8dEmjtkBdY7XGydAdbaap9ek9e+eZKRhIDw4Pj/Sbf/ytvU8K6zYGOZmw7lyYRRxvuVrRxcW5Dg7e2LrTQ0WUwplxnkFOjD4wQumfTOAl0oFeGIXAQFXSIaaAeb10LrtzKjEozt7axoY+/ORj7d6/byiO8+H8zT//wzkRiUiEAbF5LCJUOZILm50doX0gZ1ALlo18iJkMzAw4OT0yiEjrM4k7NDOqXRJcoAP5irXMMzXojipl0wjTGBTeCYOi3kWIRTJUXChaOGbBXr16ZR+KhSYphDFj55mBQX3DFgamzNTWbnsykZBNoh0AIgSlMK8VCLGxtJW7BTzX4BHMUj+hrcJn0ihr/rNWjrnlATaFJ+QaFMYNhLPJsOGQktYzBUR9qM2NNUvIcUyIe4GkrA0R2ua+33J46HYe2qakMgsqru6pN3L0w6sDHZ9f28gv5ueNJh7T8Vl0smhKou7KhtzGQOo+UOMubT9n6quNUXYLtxxGCvXMH3/84J7++a//WHtbG/LMR5qOexr022o1amY05I02KJIOea/PYB95K6iCfWMCKywdQ2/IpzEwtyu2o8MDZreXDSYDi1DIkK+gtgcSc7ZYa0Sr1CJ3drdNiQ6aIPohana1cUzMksFsDLHdhkCg725oDnpjfd1EzzT+nZ1d6NuX39laElWAkvfu3zdDBWERuRkxZt3gVSYrlY0UstFuPr9FMQKF1ZlSiJ9jbr7kRxnitffEuSSloewDMwlXxRkh2mJUZlCbm3r/k0/08NkzUw9ByDn/z9/+mzmeG1wLm2FTY5pta3hrtjtuS4PXa1CMlgigEkwIRSwKfudXF0qlk/rs00/1/J1n2tnetqhBvmAV9tuy6rQvIw1CQNnvG9ePQpvQSr7DG+dBxfmDDz60ywEwGDb7px9/tL6qpWLRZpZjADw34didvpSzGhXh3wSad1/5M7iYxSAqvG2Nj0XdkV88LFmdYYg0FDIzgfHJUbdQa2JMIAdSKMI9TWdujmEG5cOggkrFI9oh9H/0ocmL6CKmVuL2QkHbB2wjUZDjXPi8OBi+F45ltbT+WMNZQK/2j3VxXVGzPTAighoUHaJMsMLjWm50pxK3sV+M+SJqzzAoIBJDKnGARBpXZhQNu4X6Jw/v60//2a+0u7lmgthRv6NWg6hQM5htnaoTdx0oHZDn4iyp470twiN3YKQAkZVJviAJxMeMfbPmzEbL1tCHarzbM9U4TgkW7G07DXu1s7NlcxSt45Y5HVMa/dzZ8ED4LMyZh9kPTfXocBgx0s1nZRYGng6HE5Up2B+73QpEV87bvXv3LeVgZMDbBlV3XxmR1zRRsgu5Gf/tMQYQg2JOILk+RmVDNKfTn2enl2/KloszC5J+M2MfKUHYkBufFpaX9eT998ygHjx6bEjF+X//97+Zg88RO3LgSRShRyvMMGh3beYejVXAIsSkwCemgMLA2dTSXtemzfzyl3+ghw/uGeTjRWlLhwkDp2Gk5VrNxKoYrcfnM9gGFU4tB8OEuqR6/es//TMtLizabAduvdjf3zdt3YfvvW/Rgg5QxKd8UPAtN3cQQTF2CocsNsZuQzwmU4ONDGRh+AY5Ge/HhYoU6aKKxCImJmUAChHOcrOA3xQZeFegCn+34TOm4XNpWxPIBv02VOTezrZ++fnn2t6mqOu1fASmzJLc2cQiFBASGEJugoiWHHTmhJXM72qisM27qLV6VnMa0lVh3Bwl2TsVxJ1BAdXQ5ZlB2VhTj5tzTBH30l4zks87s7FfiVhI+UxKj+7t6Ve/+FTbG2sKeKXRoKdGDWVLQ20by0brBaUDDl7VDh7MJ0VrShicDxhYzgh5FEb14OEjQzRX11zaAPXdsg7eYCBibRhnZ5e6ub41kodzBRSnTEDhO1/IGQwM+Ck7u4cU6IqQmjyU/IskH7Kk32dfxkaG0Qjo9/NvE5trjq6O+hHnDGiNoW6ub1hENOOZ0ZWANIucmaGXA8vFccoEBfYaI2fuubWD+Oh2prXDHZZpQ1rbPUM4nCNz2t2uQULgaSyd1uq9Xe09eqhnz94xZ+D8x//1380tPCJp7/SsgQqcSuGTP9ND77aFo7ljuqxrTG5h0RUyM/Xngw/es4EkeB0qzpb3aGaFMEJ7vdG06AZcAGr1BkTChuVWNihejs3W+8u//CtLXk+PT0ylcXlxYcqH9999zw75dy9f6vXr1wYTWTQU6HgvhLRQ4wzcsCJys2UbCQ2P57Q6B/1FQ5cSx1h4b4wgI9JB6VMHY/X5DEQlklgKxoR4IpZLldM06I4LhsVCULy7vanPf/GZNtZXrbBJ/YnaHlHo53ly5IuNho5OTnV2eanrm1v1x16FYiuaOhG1OkSmsakl3Pl5bss179WqTtbLZNO3fx5M6Y5LBgH+PkI5GsrvmykSZABNVMVcRg/v7eizjz7Q5ro7NsCGzdQq5sQgcXASDAjFMIhMfEboYQ4cnpvDVa3VDWXgWAtM2n382Fjf/pDhMF11On27cyAUiKrZ7OrgzaFOTs50cVmyKMi6k7gzdhuCAtU41yLRtIlzAu5DZsGm8u+MG3O1hMyw75jIFbOLRuKWy1BCwFgZ20b0Yf4f52Rrc8ucpdHftKUwytlY4aA5WQwK0gKY6RH2izAAACAASURBVDLaLvxHv4kDwZjsDHBxAw8HZTt7OnLnQTJEs+uOsfOFQkoVF7S6uWGjHUh1nH/764/nSP2BdiwcujdCOfQjB5JpmuQnGJ0VPL3+u6EfLuaGKSGRo8UCuASMY+HJY1ACQL3zoXiT5CGERfA6Hppi2M31teVbtEw/f/Fcf/VXf2kS/JOzM4N81AasQJvLGRT5+qtv9IZa0mXJCqo+n2OTdFAyoP0jigIFvvnmG8PBllcxjgyjAgbSEjF2vS8J6pLBBFdjiNfCe1k3p99j32csFRHSZPzDgdrNpi0umj8T0caj2lhb1fNnT7RUzJtertclaS8ZiUAtjtoLOkj6m75/ta+js3Nd31bVG0reYEZTBW3IImv9dlg9oqG3435dm3LzqJ9ZPGPz+Pm3+ZU7T8+ZDWzCKwaVTUa1vJDXg71tffTBu9YdS0crsKeN7rLV0RAHWm+oRH5XKZsj5JIFI0BQ39vdTWO3SW82VxhJUC6npdUVm99AWYWcmHVnRpnPG1T5tqqX3/yg/TeHdn0MJJHlWPO5GRLrSq5UyGe0vrZkMI29AR4TvdBvot0jH0KZwnsiBWHfIBb4Xdg4UEPl9tqUK1Dp7A9kF47QjMQ6F9yapUF8n1uPgvXjXFHXJG8ySRtzKejPgkyxmYwoIygcJ9zfu0NmzM8A6fAwdhijSmfMoRt1/+m9lTmbgiGwgeRTeAKICbwK0cm9II25E14zIMIzlsw+M17LbiKg0Oow9IRpoTTyjawoTMcu1DE0Mx4oh8e3+4FQT5R1sH9gHwQ69b3339Wv/+zXRtOjG6MthJ9zi2qOrq5K+vKLr7T/5kA3htE71l7AIJUPYBl395TL5W3k1j/8wz/aBWm8HwyAz8imMQcBr4wTwftywQAsIawma8DGs9BcTgGkMYMK3w1ZHNIfxqyIgd2EwQFAoczmP9jbsSGN4yEtJHWVK9cWnTDy5ZVVu0itPRjpy2+/1/7Rqa5RuvenmjNkBRHsnWjYpfLvbnwwooQL0dDsAQeQX7m3Y7gGhsjYZf28VIlg+sY9JsgpbOLXqFYWCxahPvrwPRumgybThu23WmZM0/7QRqBdl29UoWCKWn44cA3qTq1uvUdoML2MZ4ubUUEyJDNpY9lgf00+RHide1Up1/T6p32dHJ8b/Uz0I2LwuhxW00qGgsYIPnp4z9piyNes7SaZ0Mrqig1xoWBKoR6GFFKH6EI+BYMMPHRzVfLkmrGViG9dLabb0Wskg8OMvcjP9zfxfRPW3jUJst8WTLjcboYKf+KOKQuh+KGEw6yTyN38dxJax21WnIAKXF0linMgJ2viPCzG5vwDSl0sjsUxqYVkxsQhhPngybFaep3e9i+Z7s0upWJoOq3KE8Pk5CzgbepWC4sF8+Iuxx9XEb3d8pLWN9aNxfv7//z3Fj6fPXuqd14817sfvG8QrlJzmSO8qXt7Qt+KeV9++aXevN43kSVaPspLLDxejfFk7737vkECLgsgcaWFw4UwzJ0YGj0LWcFzhoNhY554Xyw+uQKHCYOaO4w1dhNXDMom5ZAL4dmG3CACLPAbBQ/LtLu1rnDQp2rl2hTbFIDZfNhMLnd7/v6HGs89+offfalX+0fWQczM8dHUp7GxecyHcHV6b43KmEfmY3iZI/f24jXaXH5vUDb632GYP3Y10rjfkiYD+Z2ZESbLi3k9fnhPn332iaEIIjERyLSOg6G8DMQfDIwKp+7E5XMk8rw2yT3ki11thNKfFhmiEdDJZl0ErDYEG3x8dKpKpW5G1esM1Ki3jBB6W7Zg/4lQdnCnjHqe2rDQd549sToijDDrTi8TtaXP/uAzy8cpyyDzggLHYHAu5BnAbih5iCHrj5pOTdFu45/77ghou0dq4EJNDB/xNM8NIWLEyc2tDg6OjLpnPciz2HPyO4rzQE9a44GSdl+VAQU6M9zUh5wRsTLwmChNt6+zmw9bvdDQnt2v47OaDd8DKtntg4GAQTJyCTpNbXKnVY5dwao7yxwSYGILzcHkZgMMyi4UC7pJPdCPReT2v4ePHhoe/bv/9HdmiB99+JGePX9H9x4+MKIAupPWe/IxFonrSJiF/f333+vo6PjnCAVOZkHZ8NXVVb374j0L+yT+QD8gB/CTyMphgnbFoHg+FinLDR8xtwBtnadTHMbEbleEjse4iaj2+bgpAi3ZeGLRGlaQ3iC80/JSUT4Pk5xK1sbCUBLKDECB3Xv39c57H9itF//4xdcWoZgVSDsGV3KxKRiUe22KK3x1b2dxI5Q7nNE1KGZUQHS413a6rexEaepNFHEnw45mo4FFKwgTBq48uL+rTz/5yIqZdiMFa8ptgEywGo5NJcKNHzQSuoNqHPPKHN7xgDyQtpSY1aEi8Zip42vNpuXPNOFBSHz33Q+2P+RSwwHjuOd2dlCDc0Y4O2+v+KRmRU6EwuXJo0e2fhgzBgFZxU2Wv/zVr0xsDP0OpEPcyvxGBNhve95cIXfUDjzpBsvGWbGckPYYZEx3758WDJzuxsaGtWQA825uyvrq65c6PDyxnj7Omj8I1HNHILw1KLoMmCtCzmzX/yD5mt3N75ihmOHsj+31nScbOTMootRbIQvsWK/PDRxu1ye5AlosFoVWCTYTEoEPBh4F21oR38YnwQxFbEwXh5SbJPD6zOxjY9D4UYdYWVm2D//tNy8VDIT02S8+0zvP39H27o58AZ8uri6MsDCW6G7IO97u/Ny9wZB+KA4Ctwci4MWLsulQoEQN6yC9u5uV/I8iHgeUXIrvEx1n44miwbDVmdgQHAefwWYV2Egyv7F8b7Vg5FjAPcI3EBY4wWISERHE0shH06ON+kVjGE+Yg9jY3tHiyrq6g5Fe/vBKF6WyhqOpteJTZ4KqxdjZA96jXexlMA8Vhzu5yGbpvc2jgHm2B/Tw2LVgdxOMJvLYTRpDTa1zwKtMKqGtzXVrQaGJkHVgH/iP9ppGpaJapaLbGu9pZDDXDl+hYM7z9PjInA89ahQvN7a3TONXbzO0Z2Lz6YB43333vZEQTGKFEaNphLXGaVrkoXHTYFTc4CQHnr8zGoE8B4KKNSc60Lrz0Scf2eGn7oNG7ofvv7dpvNSWOGacRw59GLbVZG9xc6pvb0yxWfujkUsojMd3TZ+y9IRCMANVaR354otv9erNgd095pIn7igEyBv2lJ64QoEhLjnrh2MoEEp4iBQus/D7yL+nViKyIUGPNvNz61b1ulGJRXKJCHd4If+GQTGzDHUCcABWCUvlCX7OOe7u6eFQw54hSEUKRe8LuBymxpq70m7jGBQ4BgW9ioL3+fMXevDwvjY2N+QNeK21mS5RxjhhkDYJdDi09g4wueUAvBd8ut2U4d4wx6G0XM+M3y3yQoW6hTtGSLlD401sS+2Dq024QxWNIEls+PeRCsjGLYNECA4bnp18DO/EoXQnsr7F7GHrHRoysw5NYKNusw2evvPcOpuD4Zha3YGOTi9Urbc1nTM00Z3P7daA3KjP+3MbHd8yfC6f6s7Ru5ulZ2wf0YnPCtwjQskgUICZf/S3DXoGAxMxLjnLG12N4gDHASnAmtOfdcXcuioF3L45JppGIYDIS6kjffv110YOoShnFMGzF1yGnVenz5Uv1ASHuji/0suX3+nklAGfLZuzx8/zeYgQrDdRH2UJz41qAYaWNcyls+bzqc0hGqA9nqbMF++9MBKFZj/eB53jTOTlzl6cJbkyUqdwyGdnCeobORAOyMZoTF1egD0jYvH8dkdZv2/pC/k2ifL+wamOjk7v0gMaKJu21yACRmwzUySbxcFkrdExm6YgHLe8j6bWdJJR2FNd2Q2ZbTkbxej8bXKN+B8VNj4vFk3YIfTagfPZYQM3MheP8V7UWoBAHHYSfkIoUIurY4ABYH+3T+XcDMpaOxgWmU7Z89msNgvPffkDIatyU8/iappQJKRmp23KCvAwC21iVEuO3ftVXUHqSGPgz12Fn383wsGuyOTAItx0oyeJqnVjAg3kXqUJc+PcXVEHTDUSAmhLZOU17Z7cqEUIe923jz51CRJ3Wc7Jz9AmjeHZEMg2Re2mGdTjp8+ULRStb6jdQ63dsnuHmJ3nRiZXtmMt63yOnzuH3RvQ3ZHJd1NerRfMpc+t0e7u6pmQn/2KKMpNf4yM5v6kAY2ec/PeeHK7DRDYAiuVShr1TfH56M1r20/qMThCdw1SWl5asnyRsWhMDoJo4g7kjz/9TEurq5ZH1ZstnZ1e2ezDr7/+xkTOdoG4OWEKrNDhXFpGcbVlsNsu72N2hs3F8ypEXcmu8KzYmnOBBDrHJ08f23u0KtyMGzURGJd1cLBvUY9IB1QkAltnA5dh21BMl8ENBsPmgNFmgnLI0cifmX0Ia4yglUL1dOa1uYI//fTaFBjcBAkcNnIDjSYjy8IBm3qFQcFK0lKyWCy4OdnGtjlWBLmkGc7zhytzvCIJNtEJlQT0JxIdknZ+GAOAWQG/MooZzwbjxN9tfoLjCl6Z2kkNCdYDT8DPov4mn7Bb3mBn4jFbTLDx22sZmcTJgUeLtbTi0tiwhEMuFrYk1r0TiGjkep/pHY52x2bZ1ZbkP3RwtrhZgxsaKM7xc/ye23gH20NOxMwAYw/J9wYoDtznJskmTyB3ImLznklo+c8S3bsHG0qdC69LROMg5vO0enPV5cgcASoTrtTZ3ruvRDJjsze6g7E7eGXMFFaY0onVhJh+614S7RqUXf/584DKt5HJ1emRN+E9gRzc4zQedpWKR7WN6BQGFWfV66l8c20G81bl8VYHyWejtgbkIa89fP3KDBRCB6NCx8lhpZyAI/ziN7/VwcGh7SWtHB99+pnJbELRiNqdvo6PzvX99z/pN7/9rdUNga7GrIXeNubRSzT7uSbHcwP13GZIR945VyH1Dd6bcJiWmbUVPX7yyPYKx8d+83kxcEYP0IPGfuMsyG9omyE/MjmTOXe3b4n3ApPs9uHV7DNQa3srUCYtQaAMkYLg9pgZ6+fMym8ZquHsu6oIjEvKpONaX1+ylhJaVLa3t/TgwUOTkTHbAuGu82/+5Z/NYTy4BZ7iHc1e5FBBbnfz+OywAfmoH5GsUhBDSMnQeHKoXh+ZPzWdpEUmpP5ECMSTwCruksLLIBsCv6OBI7E2/dh8bleKYtD8DviZKjzKB6YsYVBWGxq4iSa5DTUhmykwmdqhZ7gh0ZBczyRRdntd37wTEdWUBuSHdyp3DpOr4/PY7XtjbnygYBij58cxaRR5IH9ng/hZnhvIikHxvHabfaPhQgO/1z43cilyprfsKPjcFwwpV1hUKBKza1GgxrtcmGwGdXd5GHPl7koQd3ehmUG505pRXmNI5LIcVOqAGBMHJmSDSBvVW60sFfXrP/4T7Wxxtc3cLn374ne/MYbsZ1LDBxPFzEFXHQCsIgZenh7bntx/9MD0nEQJPjeUNvNBXn77rQ73D3RVurYc9dmL5zakp7C0JMfrV63S0k8/vNJ/+ru/06tXr42gwInZbe9304OsiB6nkdR/N2SS+2+pa0p+7mC6MyhyHTqEofefPn1if6Zoa7MYbQhO3yh+DN1Gxt3BSKRvi0UKwnToRt35esweh6kejcyYyL2JTnaz4Rj5kWPyt+3dPUWjCbtd8/joTL/74mubZ86y8/7s1kSoAWemaDRo3chLi3mtrS3ZlbAPHz2y94mxWr/Uf6XqzWIkvbPsvhu5L5EZGRkZue97ZmVWZVYV2dzJJptkczjdPaPukacXN2bGQMsGZHk0sB4syIJlWaNnGYYhW4AfDL/YsAG9CqOenm42yeZSa+77vu8RmZF7hPE79/uKrWokyC5WZUbE97//e++5557zT/7rP8uRChfFjdpRyru4gA/mjSsIHo0h0DI3An1FMUMvJu43N2JVU/Ih+kfpyEH1D8hfvCuFuj0oKZQA5bZk7QIaC8L9zL944yA8BCQBcnl7rQPLsE6Gw+mUXjClC/C9DN2KijQX4fvowwusTUGW1AwjoolvFYgyMH6JOyoyHVcDi0hjKmVF1PI1NSpjNnd2FMzclAQKX/xcrXTguI72xZkPBjWvieS00UxAUfax45WL5AmAyHFTl2E5Wax/F70Lu1VmGAr0rJjhIrkGAis+gXIPcpYDxRwPZJQxPqN8Q/8B1JXFwPW1ZatNVNt33/9ALAF6BxRsP/30t+o5eB5IKPPcuIwEBwfAEEF7uLsr/uHwyLAOGKIrlLyMEwBgZqewm5lXfwQHs3dwwLp6e62tu8vKymOWOb20mek5++Uvf2lj4+O2u7OnCoHLk4sYhJQSE/iZy4mABUwChBDBuRC5uSvRsiANE/SU/sjHoTIFU9y/0KE4c211PHmxHArUpSi5aRlA7xjg8v8pOUUjY0Z2dibKF9mJZ8j/52yy0tHR3aUlRYQ2d3YO7Isvvrb5edbhT+XKIqkC6ZqY9DIo/ehJe3o6ZGekdZ2YK3yxtRH5p3/5FznQDUTRUQE6OISUiJC6lyD+DYFv81SrsptSW5Ow0uIiHS6tZaCSCvcJVCew62SgSvPI7SfZ5NJi3Z70TdT7MLMh5HLQZK7CLAwttSsC6Vq+P06ERdTE1ZB4LRKJhwsYYP9oC4RMYd1GyrJOP6L8kqAH3z+XU/nGpizZlF6BzHBxfCy1p4bGRl0MMDQo2ZD1ogfiNuf1yfBM8sr0T+d6IAT8NfA61qe4PiSTlqiptYKiEnlSgeChZIQZMllP/Mera838/Lby3R9mGwSXiJfaumVIi7aCr2FIAiyS054VsmbM8Rg9UCrOziDTdm1dbCbH4ppjwbTHsIEbWfMkqFRFBdpsRg+PoKLnJZCvzjPSanjw8IFVo5mR8oOBpggVCNoYOKnMzc/rwmnr7LSOnm7r7uu3isq49AGZ5XzyyW9sfHxCw3fEdgT08NyDlQl6J2Z6BBWHGlskPsMYirFoagBc8ZleX4stwVyysbFBlwG3Pzar9FAiBKs0dnIBPSvvhezkW7b0tFH9LH6PL0pLUasODsT/wxyCzwZqXKw65qON7j4p8M7MLtrMzIJNT81KO4MBviQXWO8vACjKWWNjnT0YHbHhu3esb5AMV6rvJ+LtP/4v/iQHd29tDX7ZfmDc5Rw4R53c/Y6US60KAZaZCwRG76kOXE0zlZYJM3oB3htBQkU5NpTU9YEe5QCDvP7eHquuAQlk9sXCYKkaX7IkpWeaQ0vzH6BEyjbsaJW4Gzia12Q++jXmPaR6MiYBxbIaAcBwL5QGo9Hj4QIJQxHhJmOr9fTwwEoLC62ppUXvk5sM2lWEXoIdnqYmfQ+GgCyjQe0noKQliA47stCALWwn19bJhpSsS4aitCPfsOBIWSsSMoPxICO50hKzJcitPo7wzOQm0vq6vbKSQpSEGAnQq1VLKg2tQIbaq+twGsmyUMJ8JsLmM1mKC8C9gvO1BEomwvSN0gtuIrd97uZGcgdvvPm6nsfu3o4uLnoo+rn93T2tMExNT+v5JBsarL2z0/qHhi1enRQLe2l5xT777DMN0wko5k8VHO4AoqfH4LBT5fDZE1DzC4ALp1ZVjjRYscp5LlDAA9/obtV4BRALRBBHSJSJGI9Q3VDKAm9zBnmP/B1ADs6A6/5VW0N9vczbgNSB8Ml06+sbCipWU5hzXmcvlZkH+u9YRUVc1jUwPL5+9MTW1zYEmLiDfVQ/F2loMtSDB6N2995dGxwesNLyUil/wWqP/Pi7r+Xg7MEuR3Tw9OxCcls0akDQukhFgs1arCJqrS1NwuXB6Jngg75QDqGNRrmI8ReHt6ISqeK41dfW6cCgKgsqh0YdgUmNToYqxCm+0tejQRjHxielrLN3cCjCLlmOmpcPhIDSOgVTaTYo8wvka8rcixuJWhJdAppDGBJkTrKTGuA8yh6QPl8yk5k2pdzurkq+puYmlTQHIEJoBF6eS4UUTQoCHgXccBGOjEkskJUx+8JCBz5XIlmnJpe+EM9WMpQSPT8/mP248m0Apkg2ORiQw5W8vUGVz32ari4sGwRVTTWmz92CbpktKTDoBctLpevNpQOSlU5hOn5pB/uHYupDfuV2ptyDbMpNSpYDIcSMDLug26trrYN/96MPraa2RvYvfOY4VjLcZbTAe5+YnNIaDuVtS3u73b1/35K1NPQ5oWNffvmFSMtQjQhErF35+yBmlICI+PD7ZA/KeMAqLib0G3GRpBKgFdg/3NcWArtoKuXqavUegPbJ5urlIxHfnzKXaxCDJ8tQN6NsxoUFnw/ghR09WBL8YoTCCIDzQcbCJHx9c03vt66u0ZLJeqtJ1EqWAdQSAgHzTs5PXRIUET39S6uOxyTcc2d4yEZeeqDSkc116FGRP3nvpRwZBXQPaWJ8RjHq5UCIQxcIJ5JnKfl6ezo15EK0nRJF9fDRkW1i6XjGLKNYab0KeWHNm3yOsLy4qBKjra1V34cpNyUVOyWQLWnoeaNfff3YZmbnbWN7Vzw8biLKT3HJApa41ivy5H6kcgwGOwEp7YoMLuDYouBnlfL5jsQ1PKjkmlBZIVQIia3U/r4V5uXpwVG6UcYRyMfpE0lVYcFDoHEA/GE4eZRfBAvlGypQ1WwZJxD9Zz8LqQCGw0FAEVN0tpAdNJTl9QSIJUwaEMkrMtK15bE4eMtBv5BvE0uCbA3fGehVqVHOljAEU1ZW8MdiSU+IKpahiJygwLNva8vMhI6lgCRZ4QqInlGr4iIswN3PdRsuM+dSd/3o4z9Qhpqfn9eskezA4UVllQtzdm5eoiqUfcn6ehsaHbHa+kaLGJ/Ntn315ZcKKG5/nhmHGaSNFgCJrdOTtEpImTyAJsPThO9ZWKgtWyBokWQvL1T+7eztqN9yIwbW9TO6DBswYSsudrIto5hwbojlDev56xtqEfjZqL7evXtX8ywuXEpu+ijOGRcQZGDkErSbVlpuVVXVEqykd4KAzZoQ+oqaeyWqtVDKFnYiHpeeRN/AgA2OjEitdmdzSzZGkV/88P0ch/XoOK2gohnDqOxCrm43L+p9ehH6p3e//ZYm7jwQUujmhh80kBTp6bW2i78Gv46yiFS4x0Hc2xNsPjjgKjGo4TCxfvjqa1qvp49jJePJk2c2M79gG1s72p8qLSkPUDbQQhSDsDHJ1/YsDTg9A8EICZXvyyVAbQ5DGXa6gAQZHQfKqkg9R3Ear9XDvDpl4BxxyTN2YgoLVccfnRxbUWmpuF9kl98PKOcYUoGDJBTIZ7iuvtFiVQkNcCP5Rc6ACIQ9pAcRKhRJl48mF50LDzJB/Ez1r6/MWP2+uVSGghtYm6iy+mS1NTXUWktTgzTWuZBgYjOEnFmcV1YFqoYBTf+7t7svqxn8iEFDQxXc+toaa2hgRb1YNy1y1qcnJ6Ikffu970hffWZ2RqgagADrCLWJGn3OVCDsmrHWU1xeZp09PVaLAE55TOzyL7/80iYnJnQIee4+Fyr1tZ8rlGHZFIYN4lr2VBxcJFyJYp4HroNkKsAJvJwZjoOy0WMSfCwSsu/EcJjgIuAos+QNdnsrEsDi0pJ4epR5vAYyZVdXl0ywuei5aAl6nic9GyUkKDWXLoP2b87Pkc4Q55ry2A3ZSlSlsWIy0N9n7d091tDeZXmFhba/u2PLCwsW+Yvvv6sMdZI61XoB/0SvjrmJTKAl4u9+PiAaP/j+H1pLS6Nq7Y2NdVteWtIqBmUZDSBiLTT+/CLgwrTJg+XGY2JPHwQvC2LlK2+8IRFNDsDMzJyNjU9oZ4hhG3Ox0tKoak5uOqX4aIUOJFmPD5k+T6Inra26hcI6WhJfKMeeuDSYlsLEdvaVfihKHCwZNqsscmFH5lCUuph0gRA1t7aoZKO34mEwsKWX0IoHpNHSqFXE4pasrbdoNCYQAqBF2UuOd74J687lzJA8mCiXYSbguEEJiMP8LcyP63NlKbh5yeqYSLcNtRhUg7yBLnVpPkPm5TV98fXXtru/r41qMjY7bSBtfJ7Hh0fKhoBAjfWQkhu0s4Z3srLUxbncKUEMX3n1NXEv0eLgufF5cOF1ocNYXKJnDDeSkpDc2tLWZg3NLVbb0Kwz8+irRzYxPiZXFRBQLexJm9y5iRKM5pLRZ+HcT2Vq0Xx8E4Etg7a2domazs3P2c7utqoBXYg31zo/jAZam5u1TEiwsZyKyyMVCJIH01PT2rDlcqevpmfr7OzSNgLOirDaWWpFq4SA4nINidFiVmAiAAskg1YG54d5KeqwfI643SckKzc0dMdaOjqsoqZOalCoGOMLFvnopeGc1hagkejr0tc2yFBilvsbpm68d2/I/vDjj9QDLS7MSlVmHS+oqyu9WW4ZUjcoHKmVoRp7/9zQONJx8EnF4sxZnlVVV2tIyE1PqTE7O2/Ts7N6cNKNvmUvpeSFhDPlGmACB56tYhAeIGVgZJpPbi7qdkliXbM1m3mB+AHTUhrpgkBuN4rnEzy+ImUo/jy3FRJoQM18mDwUZMj4O9x82yg3Zc6VtYX8lFVYVXWtZMDoAwFI3JUMNIg1en8NlCCu9ZfTCALkE6AgDCiJrtzcyN82e5kJNPSi2rB9OHpPwUCpSL9Q39QgBgcN+sLikn319VPZAsFt44yCbrJ+vry0opkhYASfD9mJCX9ba7OcA+nHWP2AeErZdOfOkKhZS0tLKhmpDqgc7o6OanTAs+TynHg+Jrgaj+O2rm7r6L9jV7c5WaGOPx+3iYkJqVTJdT4g+LK6DmTPbhUDODEfmAXBRiiE1e5ewIxM6HfogRCtBDgQsir+5K3WbDpaW1Sidnd1aC0I0SBX6yqyvZ1d7ctxJr1FgD9YJv3DkdFRmWpzaSIapBIWZC7rknCMCpCNZi2EbEdZSHaibAbc4ufTg0Lu7ursEArZ3NYq9xTOx8HegS0vLlvkzcGuHCmawyYwIuDykfqkZcBqcmVUt1t/X4+9/PCBBA2XlxY0OKTs4HCxzw8iwyFFVw1fHup6DpTmGvUMOPE3utZ6CFrQSCSjTErdGXi09AAAIABJREFUjJLN0tKy5h2Uf+rfsoCFApJdQ0/KnVEFOoNo/FY5jCAwOBwSUOw4UQ6QqXgv0IBoVHnIvNYMpRULZMFyYKIG0m+hnPfoyjAt5kEzwCWgEomkDtfc4qLtHhzYJboCEnUst4oYoiX1Fq2oUjAR8PrEQNbyC15wBmmWyVBaq5cHEWIgEF/hPbivE5mS9Qu7vrBocYHV18Stt6vdXro/KprLTfZalKyaulrpoaPKMze3YBPj0xqm8noo+UA40fFgAROI3+leldbUACG5QaASk35KR873xta65n8AE3zWa6sIT+4IFMJk/NU335RAj3bXZmfs6y9+Z6fHKWtuaLSO7h7rvTtqll8o7XCMISYmQPo21ctCduVikeRA1J0BmelQ6lECUmnIMgdamZRZi5VpQU+3tndd1wQpL7icllNmhejbhYt8B9rlVQzsdMEAVHERPH/6XGs+kgDjmUbypB7MhdHSyqgmptEFks18f4RLCXDOFtkqmUjo7ITCp8y7YNVwAXIxsaLPyIJKrL6x3oqibkyxvbljy4srFnlnqNt7qECL7grZKvZymIlI4xvR/KT19XSr5KD0I/2y88MP4mYg86jJRwnnkIbvUOVGSEuSCEysSlkJeJ0jhCALNxKDWQIqZJHzofAwPJB8IMsb5MBywKENccClyHOeEduaKTxKSdT8oSY1aBK3HrAnxEjklymNTk5PNbhleEyf0NxcL7IujrTU+MzJaJ4pIdDOpsRkx2t+cckOWONnU7es3OLaxK228oq4jLf4WW6fwvYLUDWKtJe66SitYFsTuBpww2MJXAaRGCP7sNpOOBahtFRcYNWxqLU01lmfZLcSVlCUrwEi7pEQU5+Pj2v+s7m+rUuDX/AYWa48PsTd40TyWEC9SEoz92ttbbaWwLoGyTOyw+7BjrZVgcm5UMhuyK+trG8ILKK3QpOR94EH2OeffGJHu3uWTNRYS1uH9QwMW15Ria2srEiwHwoPow9KK5c1xkCAgIKpjcWna2BorgioUMY+E/t3zAr9CybK5jao8bHKMqBxSuW6ZMIG+/p0IVQnqqQhD5GaC4ELDORucX5R74GAosrhbKOf39vbJ/lvEGE5aOD9yxItxg3nyHKf+RY3C5TBM9KcS0IzEUnJ1dbBkGjRGj/VGGOVkvJSvdfF+SVbWliyyFsD7TmgTZECL1y/ji9HxPyLgBro7xfLlkYWzQSCCn4VPDa+qFWpj3HoU1TL6tN13qilOWCUksyYKOXoVZgdFKBYdEkjvaumEkYwNy3lh8uGYV/iWUr1eM7Uw9CwQrrEWpJ6HZ1psTmQrCpH1LBCP5OA5AbnRtrZ3dMeDwHJt5NPblO99nJAjpjLgD7xAAleGBi8fkwGVtY2LHV2LjpReWVMA1zUVGFBkHG5CUOdDcAGXjO1P2gS30+sAUlQsUUa+FjRT0A9yt2KGV6Yl7NiRgMET2mxJcgs9XWyH62IRS2eiFtNfZ2dpNP2+MkTrUswJuD58T7xOyKgELAHfWW2RTkbj8VU6jW3QOysVzanbCopK7LDkwNlyprqhD5bAoe9ptmFBZXkH3z4XWtm1eHs1OZmZu2TX/3KNtfWRCVraGi2gaFRK8PcDh28DQQwl7Swh0aHnNYDF0f8ovgM2PBmOCsBSWMLwIVLschxyWNWO1Ii2u4fHim4yO5Q3fDYGuzvlQk4Nq0lWO4UuSpsRXlU7JiFOSqnHZ0j5JrhdhJEKBXT28vFhTNVWKQKjOwHnM5zZ3WDM6s9uFiwrpS9EYnBCcMN1tndKWAHpJiek+9Hfzk5PuUB9XJHnYMSJ67qCi+JjMINzofBG6dvgQgIlZ3lNhpJbjV6qzK5cfseCjc7t7EcOCR84VkFqJWswxtk6EgpJhF2biZWHoLV8kywECYWdyG1f0xLZtxygsExllZ/R2nKot2tBshyS8AyRbYpkDJhU7DblKd+h/kW2QnY128974NAbigjcBsBIeREMWwEPABGBXTgtdM37ewfSxI5GosLhOCLXSDYHZSQZFEFlW8P6BelNH0ev0UpDPxL8MBsINiyiEviJkEJWpCnFQzWMgiu4gK2URmM+8yprrFO5NTK6iqZHrAuQa/JxSUEk4sG1aqDY/VOzH24YRn+8rNxEoERwWGgqQZtrayqsPT5iV4z1pgABQQoGWpyZlqKse9/+KF1dXdrLsTo41e//Fubn5mRsR5AzIOHr1ltfZPKcAJpfHJKgQWIxOvh2eqQUl1odoivFWCNbx5LRgEpAfyXiktVNhOMzLZgbyO6w0VdVlKooTalHmeCrIsbIq4+tBodbR2qLh4/eqKSD6RPZtMpNqeLRA3j4tflHgQU4Aqvm2wpQvPxsVjv/EJHXWvtqNEiKFNWosw0ONivQTgBRj/G9+B9P33y1FaWViwy0hTLkWZxD6fEodFz0Q3XEeDhcPiBVnGS4OGI6RzJCU5mLdoPjxs0U8v6xmN54McaEcDBoQb0IEvBZdPfuYFqdKm/61uwvnvlxmpoAZY7x+72xjY3NjRngO6krU2p0zjL4sWHhEQZpFf1XA6DYhVDRiItcxCBfXktACkMCJnrwObgoQBF8/1VppSWiuHA62WEcH6VtUhBiZVX8CDZQnbOHgPS0HlRDHG4g+GwNmDJq3fSJJ+ZLYublwooQySEAJLdjFOOYPETUCXFzhujnIVRXROUGIisYC0zMzOrbBJshboOCAuVyKhhuvDCqYR+r8SqMJFGb74mIXWmwcEBGdmdXqZVosYr41YQydfFR/n95NlTzeHe/eADiUhSXtEX//bXv7HJsTHb3ly36niNvf7me9bW3qWyDTbJoydPbXllTZ/xCx0JSLCs8ucVBJvH7sLu4v0XGszCNKFMpyLhNbDwR98LVM/nxWIfXsdkJ0YeXBC8Jm4hZpAD/QPySv78s89Fo8NHVxzQ04zOKdsTfH82CFizp6oAnSMjCt2TEfeRxF4AkYDooUuxF+ZnAweRmMpmht7EA5sGBCKSdlxwmLVHhmrLcrLoqEHBhqgr1e1Pc8uALRQrFMERWLO1WbMgbl5x2ULPJgiyJSUSdOefHCpuJ1i8sqFBmkmG0CiGuowYWnWwh5lz8D3rkkmJtQB/Cwm6uXLeXCD7hAMgELPWRrSqzQwoRNfYu3EDLt4kaCXsbspLMiLrIOFaBaYBfNgEsUzmgrkU8DJkV2psHgIWLvRPwODlFdVWWBI1ywMWL9A+E2gUfDrdtFJRCYTlseQk4ANBEvoYadBBlUGplqC6vtLgtgxQUPs+CIVcuZNkcaH2fNgWRQCG8kLy2JS++RGVfKBgZBPxFAPREC4/5n4EFOUGvRo3LIcDhooG7SCF9XUSJC2rKLfURVo3bUtji0VLyzXUBBz69PPPVEG88+67NjB0xxK1NerLnn79yMafPbXpiQmrrIjZe9/5yHp6+3QJbm7t2OdffGXzi7ilpIRyuh6461LAv9R+k9ZqnOTK5q6rv9bqwPsazo0z+k/YX/IelM8QbRJ6F7IHXl0sI+K9DDG2p7tH5me/+/x3CiieLztrPHu37ix2ilrUL3r5eGe51Fll9yE7tCfmqowN0PAjEyJgShAB0ZNEsA/C2f7OnUF9PwbDzN4W5hcMYczIt++05ijp3A8qZuwmcdBRcg0VTilVmGY7LN6kFB2SGTmoUrPJZfXg+D40dWD5pG6+BwHFEiHBFEXTXIL0KU3gCSiOIjUrS209vT36WaT58wzaAGhLs7GL75FDrhoOoo1XhOJttRwKVZqJWrKvQSf7SEhzQQ/iFhJ5lw1jpMSC24uyKHt1pYFzPXVxYH3ihzdPAZnGoa6gyKoStVZYDMKIOpLZ1Y0HjeSPNbQNaFoCG/hvrFsgNVYkUiV5E/lk0X3g0SEyEslatMCsWLuErGYAAhVYFIHNOJuzCemBc6vyTLiEznEkP03r5qaCQKk1gtEGQNHxicRrKI0ZhoKqcRHSUKvmh11RUCBWCDYsUGYO0ke6QOoSSYsylLaIMtSnn3+ucublV1+xO3eHrLWzQ695bnraxp8+ta+/+EKVy3vvfWB9fYNa7SBDffLp5zY1PaN+lV6Xkl+LnZjqIToZsOwR+4Gjh5QceD9ZJgwoDjhjBuBq/owuHwmUwvjArtOVf+kt65vqdUHU1dapd8REAGAEZJfKiJ/PmaYP0b5bRVQVjc5EIEHAo6Ncp70hS7FmT8KgrBu6c8caGuuki+JrRyl9noN3BtRrkZ3kdbW5rX4t8t/85OMcHwz4Oz9cswzMgNF0xqU9mxXkiQYEK7/cekqPCN+jJ4ECDEPL21sFFHQPmkTmOAQUg1BuCcpJGnhKNDERjk98xSLQuNMhqnKfXKBebbGCgLGPhc1jPK5bijdNNqBn4gGUR0nHxQpSejTM2fCuOoQlIQlmDyaQS/odZSvKOJRAofGn05qPSEE0XqlGE7JrhB4SC1N0NfIKrKi0wiyv2AMKMcpbd1tH9tixvW+yk4vXOCBAQ0sWZA0DAIIvrWTQaOdlraLAZB7NjcuFVV9fr9pd/LsytwhCvARqFysOlK30BaxbQ8kqLSpTKUUAEVBwJplRUbryObKGIWFJpNDIujfX2lZ99dXXrDJeZRs723reLFsW5hVYRXmlDtXTZ8/17AeGBm3w7pANQbHhRl5dsYnnz+2T3/xamebVV1+3vr4BrUAQ5L/55FP9XWZkPGO5X6oCQF0KjTvKci+LoYZtb27o8uQS9SFrkQKM6oYLy+0/Xa5Eno307wHo09zabN969WWte1Dl7O/u2+z0rBYiUbxi9MK4hnNC+Q8uwGIkn4MP3DkbYsR98/y0SewOljKgy5wJDa2uRqynUNUF1RRMeHAE0GZVcycpVQqRv/6rvwhm2RrDqbklGDa3sKs/V0/EYUYmGYYDQSK5KZRR6UNYc8ZE8vZGgYfykDLYCX/GHz5vpqysQqUekC+3Lf9NO1AR1/rzgaeXBxIcxF4HFkNevt4AB44VBOpy+iuVL1EGxRUCB/hMSPO8QZDEo1Ra2YiDL4NsRGWyrEC56zxADHX2aepETAlUUGEgyCAbYU6Un1ANlRRbgVk+htIFdoM1J9/HF5os7/cCSh+ebGecQc7KBaUemnkQXZ1Rju54Vj1TaYFZZVHO6hMxCZNgg8rnR6Z08SNOUUT6hIvLS/JlYs+MAKAC4LOrjFZZcWGxAjQs+VBdokyC79csAcYqoY6IpdBLNjU323e+877mTMvr7ki4s7ktomxVRUxgwuLSst5HS3urDQ4P2UvYySSq7Xh/z6bGx+1vf/kf9RpGRkalK97S0iY09de/+cQePX5i0zOztrt/oKE+g2GGqgyfJQMW/AIxxoqWmx+E1l1R/Dwx+NWFBBKMQUSgnuu9ly+etnW02Xc+eE86fmfpM6F76DzOzy2IsQFYw+vykY1ZnixYsT7NCwKKc0vp54YMGjSDC9DvFRQoO+LsyVlkxMJglwqC80j2IrCpBogJspMcYv76r/48Jxd2dNooQ1DJvHZHPyJZpmmJhGgovEBqRmBCCVJE8vTwQeR4o9wwZCheDCRSSSKzEZtfIPIoPc7y2prtoJ+NuwWsdAaxxaRlDL944CkhbYLn4XtJBCXfykq8dOLW4P+zLAiix6DXIdBwn4pS4dKBB1kmYM2DMii3OOCJN6B8ke3YB+Kw8dCh/CfrkhpAEzDSdqJcoIGNIN7PThPIIQGllVsPKA3AIbyGNylx5QADThjabVIggQaaGOO8n4qSfKsqyVlzfY20wgkoQAPAgPChQ9QF7WIfiWEumQqkksa9CDf26lq34qHBR/MigwHcuUpLekKChxuaG5lnRvaG9/gHH39sybp6W17f0PrFwuy83BhLi3AZQTv8WPOdZH2t9d0ZtNffelM9xcVZ2manp+2Xf/M3gqb7BwY04+nq7lG//Mknn9qjJ0/kFEnGohRnhIHRGs9M7oQBBYwylcPKZ4IIkJsHBBoh2g4oCPxtCSjPTDJtCN5LQ1ODvfPuO5oNUekgfjo5MaWg4rMiA5GhCCiqL0Y0ABKkPPW/N5wZNP68fBenMkD9oKv5cPdYbooANwJ34jFlfGmjFBaoNCUByTCOnvZf/uXPcwIPEHC8xuTK3cW5YQErKBm4WXhBlHhkLkpByhCJrSdqdItIe409FPSdI3lKgTLzPWNrl90idLCvxISAcYBNCuVluDNDCUATyffmtTBo0xo7aRSRFURJgtTPgyabuU8Pxl4uzAnwwWunDCWoOPSonQJ/q5QgSyGjS5kqpwl0JVx/nI1jAooVfP5dARXJt7yCQhFgla0Yv2aDTBd4NuUDSITeTVJRc5VXgoeb9/aaTHstwRTQu6KCiLIWS41V0SJriBdbR2uj3bkzbE0tzVqPYB1EW794t2q+g0n2kpjU9Caq80/PrDCv0Gqqa6y8pExlJxkQPiAHFUoWtz4Zj+YZsIaLkIEpdKowoJbW1sW3nJ+ZsxMMw7lApMkIoyVfi5ZdvT321jtvaUeJsgs98V/9x19KAIVWoLOLzdVhfeaffvq5PX76TNQeRhWMJ3A8IYh5BpSlsGfkmB4BMncVWfpYDgQllnhzUVbZS7TsSFZDhDJUdKXFIEsj8/3yqy9LbgyGS/o4JZY4tCuRX8/O9TOhH1F2AkxEeAggwX4fCrQiUYTBRDLhsqcHI6CQAUDEBhCM7ERmIlMDjIB4S8AHtv/BkS8k/vN/+Ke5kAEsMZSADMutBwMC9I+sJYRMJgI+UOUQO1Xjm4AKo1xM7GxOJSFvikyRFcR8LVtODgp9DP/kVqO05APmdhATGWF2blrpqmmhSAEVSkRRCpAFyXwF0rALiKb64E3II3+XVE6GEom1EKFF1D9hozoIQFDhg8uDlY41JFe8qaIxZSUNufnzsCAILIJKcHzWruXJlLV8wUUAJS5CoPpeOgSuB3F9dS4xlUIGtwRTAeAKKNeVJWJlNtDVaH1d7dbd2yObGOB60Dz4cbBXVtc3FFAIdrLnhDY7LAA5lt9mLVoWtQq0wstKFbRkJwKKkhJkj8PGxQOViHJxa3dXKwrvf/CBaF+Lqyu6zddXVu08fWYlRe4rS596S+l9c230Km+8/Zb19HarTwY+/83f/UowMWVaS2u7PXj4kg7o559/Yc/GxmxuflElHz0rGVIBhZlDwI/jwmXADRQOtY3Pn9d9fHCgHgaFYYIqdM7QWEZLq8VimVPJRGMV1jfQJ8Syo7VdQkMwyXH9AJxCv5EBMZUO/T/lXlaO3lx6ThYIrT6de8h/czkGVk6YS8HYp33hQuLP4KhIdvrG1KBYFz5LlZBzI//df/XDHAeNA6ebgIU5gqU8KiSF7EQzL5+nkxPtCnH4eVEAA9yQIUzOC3FRypyACV4jQSMNNzIGK+HyXrrVsJSm9T/1vM2pn5IksjZ1KfkcPfOb35tZ30ItcMfzW/TpOPO+Ss+NCAjhm7FhQDnXS44K6N3J1YI4wGom40qp5egJxq26ps7KopUvVtdRJyLD+io7P4Mdp6weKgGVd5OTrQwgCisaYpcoqDTplu4Dq+ywIBD6ILjop5it1CYqbPROlw30dVlnV5fV1NZaUQnlZk6l8vbuvsoxshI0GuZMl4ApgToqsybeO8AHawVcOrBYCCYGkVCxADn4PHHBgB+3u496UdLeePMt2cssb6xpxre3taPGMBFPOGvkhpGBW/BQBr/1zts2ODRotQ112n/74rPPbHVpRXw5vKJeevkVXT5ff/1YGwOzwMgHuD1mZYkDKME5Y3amr/0Dfe719UktohI8ACk7Gxs6h6DJooQxu2MmGljW0p9zsE/PT6WOhZl6f1+f3Ru+J2IzfRytBvQr1oEASGg/MGsD2ge91VcoKCrowI1VXanXHd9DwZ9jKSUd6nIIsycsDWQI2JEiqXD+GVozJ438t7/4vlA+3NulKATCIREWdy6gJCMoNjaRVzrxec4Z2Sqlg10TZ+5UGgwzPXW6kioC/PnKUOlMxtIZvKKQ9K30Ra+DI9s7OLCdvQNH/LALZVmvmCWuiF3pkAZSz8GCYGgmHG7fsnGLcpEyA6sQQUARSGQREVUDfXCVljwdRygCn13KvgtBolXxhL7YaSphZSQvLPWCgOLWZsovIUWAjkCC+prVi2vtZ8HJC+laqiykg+3WlgTSzdW5nZ+l1O/k5+WsoTZu9wa7bKC/yzq7e6RpSDBDAQMoWFlblwctnze9Io/9MnOhw85KPbd25vREvRqkWwIK4zWyFQZ18rYqBiBK2/zCgm1s7tjhccpi8WobGb2vG357f0ebASf7hxYtKbP+7l4hgqIgbW7Y/NKCAu+dd79t9x6MWmtnu4axE0+e2trSqvboWMwbGbmv5/v8+biNT04KlOAZ83scZloBLkNKKb43EgVcPIwrmLcxNmGJkCU9IHUOLINoyiwuMaoiqEI8+3Bdvryi3EGTwUH71oOXLFlT65omkAhOM5pHff673+lSomQjOlnpCOdQBC49maSuqXioZlTxIH1NP4egzIWALrYNeM1UPqCn8ArZSwNCB6Gsrqp2Vsw/+cUPchIvqa5WVuIG4A6nMfU0GFEDDFdLJlUlweAXFz50oyMMLKlH3f7EdbChy9TooYPmHZ2khbpRjpWVVyhTcYscHJ3YvkQI0/oZ3BTfOMkFQUFgqMYlK/iMxxf0nMLC2gMNq5bEAjKtFvpCMCnQB1cGpoSD+CtRfoWF3BagLMHNw3YGya/CQux3CizHn+cmo1SEhRFwGx0MddH47CWBggkdu1kcdD6DPCvkz/LBsM5+jShnxs7P0pY+OVKA8VAa6xN2p7/dBgZ6rLd/UDc9tqUEAEzy5dU1ZRXUkuAqUtKQnfg8KMMxGj853LPs7ZWCgN4MBBF2OVw9UEt+cRCQ+Fpb37TDMABG78uU/Ch9LDLz0f6BVZZHbWhgUHoQPG/Irs/Hn4sR8Mabbyqguvr7dKkszc3b6jLZbccKC0oESnBc6GFwNYRMTLaAowexWYpHt7dCh9lCIIgJDpj0fLEWweB+fnZWeupIJGhjuAQKmQeUtDgklQ2YcCOycGt7q4asLz98Wd7M9O1y1khh67klRgk7XNixgkrKDCPwgZLFZzGeud5jS/wHrZJ8///I6HHWQPHYPWP3CpcR/n6sslwZlNfImKOSixCVr3/6X/5JjjcLihfKa3G4qUXJQhBVNcDM5hSNLICR5ljRIJVC1YDUCiRLBgCq5TaC2UvGYHqOB+vu3qGGpOD+NILy8mVIeXamASDlHcHMLIr+jcDhg+Pkk6mkSwAzI6AdhQtqgmEVPO6S7isnrtYU8uoIJIZ7Id+Oko9EJVe8QnrBCqtJ1gqMAHyQlw1QuRBC5iABUbjAxfu1dqHscy0HCwWU+j1nR4hCxRiAoLKsXV+eW/rk0E5Tx3Z2eqL+CinfhvqkdXc128Bgn+DnZLJOPQflNcNRtPAAdbgd6EP4J46RMlrm9mTj9mhfgUvZBAqFcQA3J9abmMlxG3OAJyenbWVlTVkjWVNnb775luY3LOfhNonDBYNlVhNYhwFxxfHi60df61ncGxm1O3fvWt+dO1ZUXib+Gny7+dkluW0ghcwoAmETnjnvAfgdSWYYF3yFdkEAClQnlKb1yRprbWq07o4O9ZwgiMwHWTOnDOSwA8+yxUtA6VIUqz+nC6OziwtpwO7dHdHmNmvtO9jfbG/rkqbUpxSbnZ2RNoY7S8JW8WqCyzR0reT8iRRd4F67VDXEhtoUqST78qFzJN0fDAfNcFUHZDTy13/1ZzmpAck1jps5T+vfLJoRMMDMUo8tLBR8jlwV2YzDiYDF9My07DuhK/ECpTON/FZtUo2f24seq3ZHoowSAb0KykH6ncwlFCEHJMiUPtgtcdJncCMxoVdAya/qG/BC0LTP3v1/8ktyE00X2/egcvF9bhtY9PgtOdJTWFyiSwTInP6JwbNMz9Sz+Wo0ZYLEDpWdAEd4oMwtUHC6tluQyCCgeJ1kDwbQUTIGjIvcrV1mzuz4cN9O08d2kUkb+nrM1Vgd6epus4GBPhsevit4l4fCcJo5Cp+/65dKw1Tv/zh1ImCHB0tAXWXSUkWSD1cF2TVPykYEBgHFoQACJphgkW9t7ujn4GXc3ASlxix1emLrG+vK2E3N7LXFdFjYgXr65Il+FpB+V2+fDQzftWhVXGYBACaTYzO2s7UrCWayAuv3VB+U+lycHE6RlJGHZg8KLUcoUvt7Ku0SlRXW0thoA3290vZYWVzUyCQW6kAGc0kFlEq+sFrIF82tC0Cnu0tm5zAguOApVTe2tpR9+np6RQ6YnJxQObmzs+UipbJpyhNzIjRnAzPgQpdxtQzinOTNF9xUzhOfBTHB5c1lRdnJJQ5QpID6t//qH+do8AkqvgEEVm6P1bVVQZPBiEXHlsxBikOlhp4LWBsJWkecPGqJcrhhRD4BWlRUqhLvJM3Q9dDW1rckN8ZB4QO+YMiKgus1djdl0gDgVmH4S1C5jBlZyiXIxO7mCw0ASI0h69zn6C7bLC4JRHSX75JKbLiKTXDl4blUIBoUjhIEFE7nABC8Fv4pLySBEC6w4kHlCJ4QQko54Gmg6usrWcPILhXV3cIiMdjJUDeX9E1e6uFseH1xJq1sSprOrjYbHOqz3t5u60BdKT9fTG/oLGvrG7phkTSmOgBl4qZFGoBBr7QQWXyzrFA+UDFmJOiGM9WHA8izQjiSZwiqyqyEvgKgp6W51Xd6Kivs6ubKtnc2dVFA42H/iowHHLw4P68AoNRHUm3w7j2rqkna2fWVbWxs29izSe0CQb2BqcA2AX7G7PbzOcu+EzEf/IbR0yt0xBhxfTJRUV6+FIXQaIiWltgBksxX1zI5IKhZ1XdnQTfN0/Km5ApKNbND9Af2NygiZ2FmdlYXEgAa7+/1V1/VjGthYV5s+ZXlJRkOwBPkF5vW9PvhTl97e4c+H/68LjS5LkIsqFH2oqeiR/eYKXbF4UhOYwyCLfLtikKiAAAgAElEQVR//Zt/lgsVgfjQiTL4d8wsfNaE/t6tL6xBIQpWJUD/ONA0bDxcbgEGcS42yPoHLGc8amvFZIBXt7N7YPOBMZdo86w3BBrmBBQvjsEwKRioEqSPcoM39Q1XLuTMuV7DN854tEdhQAUCncGiHzck8DtBxf94yNI5r4pLwYeFQUiSYh1Lvhkir+ube4bzLyUslZfOJdQqC6UfDhqB6AiHn4EraxeEIxnJLW7gJGZkN1MVixoLfr19XXZ3ZMjaO1pVJpOBNLzdRLJsTwgalxJjBPogHjB6CYwvpKIKnzEfci8oGsqpVYKggXWZk8D6l2xZzi8WRhTA7/wcyiNu5MpYVJmJ3gZGNYHIQeR7wSBht02qRYhSxqttYGjYquvq7Npy0nGcHJ+x6YkZm5me1ZwMkzVQXC5SVmhAzcJSjzkh6z4cfMoy7FWhPMVjldbd1ame5FoMELOKslIxY7jIeA/A9yCrnFWqCloKkENeK2s+VDec24mpKW0cw9tkZICiLtY8SHytreC0MS/NQkpcUEWWXMnYqCtxmXd39yjQkGSAo8fMj1uV50NAqWIL/Ifh8hWX0pMhoQAinbXI//2//g+58MASZcwquEHEwSr39QluSolfHB3r9g2bNzYeQW1oxkDo+POQYyUiGcmzcgKqplYk1vMrgu9QAbW7y/r6hdbu0wzNmBndEFCs2iMUWSLaBwM22eUEYobc4JolcbKDXRb6r/DNaJ72Ahzx5URuM0o9yg+vBqGzoBmY0CYnikXMmHgNfFjaLZKOni82Sp1ISSkwjQ76NXcR9KFuKFYp1CjPd37YTIUECwp3msKC51AARUW0VLJgXZ3tNjDYa3dH7mgTlKzLbAZ0j7KJRtgXB29VSlFW83uUVs72cCMFhrmyiUnWaL3mxSS/KqZMCueS56cBppz3aOzhqrlPFD2XMnv2VvtRre0t+j5oUYAWouMAGMVAH8Ckd3DQEnV1ls2nnE/Z4tySTU7MaB+I7Ie+xfXVrdSq6Ft5Jjwj3hs3EoYSZHyGpnD5MinXvWCuo0VPtpplLEEvQ3ZyXqRWfPisIxGp/I4+uC/KkXifMDuOj7WVPYVi7uGBAhk4/Q8//tja29oEVOzt7sg1fn5uzqYmJ1RZMfQlILHHYcQQXui8PobDSKNxkX2j74jAqptI0H9T+PA5kgTEO/z//vd/mQvpFgzL+Mtcy/wA6nJE2Ck3njx+onJEtis5/yYcZA4+y1yUB3xT/g7zD25AJuQImcAwYOuVcmV5BRY79o/OZmAlncEu2ZDUSqNM+Qkrgw+BstNlmHkevBkGur4eL7QHkqOGrM7H4vdcfpgtUG8umY8QJ/777otLQOGOkS/VUoQfWUVxjyYv89zbVgFFsaJlOPdkcgDEpZP5/yH+4dY/buoNlH55fmZn6WOBEfRPbL4jWok+B87xBNTwvTtyeeThuurtkVA+gsBVd06UlZjbQOiVgYOYDM5pY55FmU1GQbOcf8I7o4ThIMLm5qIUCKNM5Ttjot9oiH5ueQV5WoWora+1js42DW+h24D2tbe16rOG4QKwgFEAAZVXXGyp9JmtLq7Z1OS05k8L84taCMQfCjJ0LhtRMPmYJa1Lmi1gyMeU7pR8x5y3bNbhZ31VWCxabhXw5qCaKaBQ6b3SrJH1i47OTvvWK9/SThLPnFJ4ZXXV5hcWbXp6Wpc8AcVKx4cffqAeC+Sa8w3QMjc3Y8+fPpP8HUHPWfVsx55VjfdLeXn672PPx1SC8x4Axyj1OOewiMhMtD1A7gQl5zby7//dv8qxUCVjNODr84zWOHp7e0VbgSkB0jQhRdcV7XxwiPkzHG632UxJmokasrAwX8BCb0+fVVZW2fn5lWYfUPu3tvdUJqBKyzzK1zh8VRnBFSBNHOBhCxBEDBZJuWRMWS5K5yIwJAsYxwQOpdnvr6CLOYGeOH2aeFpe7lGKyiW8AqJjNBDx90EyAa5hrZDCIJvJGdBNzqQvLiZEsOgul3RqaVgabpdDicSSHtkGxkLm1Hsn+G8MeIuL8q0mwZS9TpunfX09NnxvUAKPW1vU9SllINYOZC4Hirq6JoYEAUZtT8lNQIH0Oep5o+cQ+iXhrwSMS5VA0EtQkpX+4O8RlJS1lMBA0ZlMWj8fTyaoRXwBv2OHQ+bo6e7W5cShQpymtatLJV9hebn0G9cWV21masYeP36qTdn0CZJt7IjRwF/qcqAf9qoHXYyYgABWSeDf7e/uit8HwkhGTCaqrKYqpu1w9MRVXmdR4LoSogY40t3TI7cQSlsG3eiQiD61sGCzs7NCGClr0cl49dVvWXd3t5gS9Jz0bktLCzY1OakzS3lKawIDn2ACUJP+RVmZgAZ0Clll4hxqB481EKF/5RrBhMZxoapX5P/5X/55zjWlT1TrCs1L1lh3V3fguRPVB0N9zJ4MNT6lCFFNtHpA+V6LSz6di983cm9EPQqoHrD5yuq6oNa9fVZCTDMfSjGyH9LH3B7sq9D4skIBqsPN6g14QEMS+zxA3QK2BNNv+jVpvwE2kJnEgOcGZg3AQQZuIj4EJJP5J3+OB0yYiOcaQO6+bev7TC7i775M9EpyDQwCSkx4yQBQVvogUMuPiDpy2GUod2oZ1GtRgcUOpazYEtWVnqG6O4VQtXe26e/zcAka+g7mOTIL2z+wlaVll/VS2QYTI+DaEUxcAjdZlR7cqmQWlHmQMfh9t3MCXDapcOUCU3EuRS7A07OUdoy6AUZgvLc2K/Our67oguiAJ4fAP4KgeC0joc0tHq+Sk8jqggfUs2fP5WR4jqYjHliX1+rZKAF5vtJrQN8RBk5lpdj93AzMv1iIREyyuCBfGSpRVSnbGIAJuH5cWPR5lMYw3zu7OgMfsiJRseg5Z2dmpZzF2hGDY86onAq7u6Uc29TQoAyC/dL6xpqNjT2Xn1Xq5EyWtGQ7ymYuXAcpYkKWuUi47Hg+VAy+nU2JV6KLk7PPZeqE2bhF/rf/6R+JUypdgUpYwY1qaJk1iXnOuoOWsW7VQ62srmlYK2e6yys3OBM27xp0J0fHuh3v3Llj8aq4WBb0TOiVM5/YO0A4MCgJzFfM1UudprU20dLWKiUkAopbjZ+lDIWwfdAfeQZy/1nnevH63IYS4RS8gTiU0F6AwemHoBYhXYY4DIeWvyOlnRfLNk5r4lan2df2rKxkWJjBCcP7JXoOed3Cei/MF8UHeJbMSdY44mFSYjGjur705chIViqw9E9VVVFra2uyu8NDWufGlYSyRjBtFmlhtC18mM7nDR8NtwhKcVwtQv0I7yNdJcgNxnAuZ/muUrc/0D2fidzeJYFcrFJWKq5afwDQYYEvZWXlJdbW3iZfJpziOb54TIFeMiLRV8JZ8NStZRz6+jpxNJcWlm1malYr4Egy3+AdfMFyqGenvX02E051WWOcAHqK7SiXNpc3KzT04JR/SFHDdSSQnInAIeWZlan5h1NI7yQdehke3AgEWV1ZtedjY/on5TGXBuWsthTKylRloaOBBBhlMYbon37+qU1OztjWBg4l+RLrwTI1Hq8Ww4S2gF/0rWQ8gg9jjHBPi4pIl9KZey6jBgZpNvJv/tkvcgzPeNHUkT3dXcLimUS72RnKNTmtr6MQStlHL6Qa/yStskRO8YWUOlkFFwHV2dkp2JYDgKLSyuqGPnDmUayny7WwsEjCHAAC2OJAXsQqpaIqJvgaW1BuZ6bfvHi+v/aNfI4b7Az5Yh8/h4m8NngLkRoGYqfZNpV2BBKHldtIcxG+XzDcFRvCkYcgO3lvQkBR6ilT8e9CmeiLPajY4aqo5Hu6kRho2Pbmlko98TZYNNQhyVMwxSqh4FTI/e7OYL/mKNe3vvHsw0I4lVwGOd2wfMbujXWqi4p/5+anj+XPeDb9pikmoHxVwb27CBgCykGdUN/wm78r7uXZqcy562ArNNT54lwkIvUqnBDRoKdZ54JkVnl6nrFCVGxbmnQhbazTuM9JHIV/53PnNZKlWGfYY6B/emZXLz7vfF1uBBSHnY9JnlsI8GDOJ5WhQAKgJi77Hg46fML2znYJ9McTOEJeqj/LnF0oKz169NhWl1e0F8VFH+43cdGROegFkRLv6u7SJvBXX31hT5+O2eTEnJ2mMyrFoUARAwQVGd+Vq26EeKM0i50OsLk21CNcTjeWOYW5AsKdJzAn8j//9/8gx9yIRhb7DygrkA55iOJPBc0+hxOS4Oz8om1s+pYn9i4He1iEUh9HhLgQRECQtcmkykIQEWZbaLVR8m1uo6dHABYLGGhta9fthWIs9VT/0KDFa2rs8ubG9g8OtehGkxkaO2v1As11dp2g/7NiDvEVddLSMotWVmmIS5lKyQf1hZqXYFWZJzAbVeCAdKv+i5ve4XDPUAQUkL27BhIYEFp52PImkkG0y1MjrUYZ6hnlSNN4zVewXIGilMUNMt+DqarCkjVxq69DxZVN0lLBu5J1xhRB1pn8bEfyKIldI46AdY1COatj+AZwcYbTubPcxfgoL9dnT/aSvICQNOyF4MEFo4ccfWiBZopcTeKf5eHgiOFBXGeA164AlnpSRsjrm2+9Kank/eMjyy8utMa2FisqLVGFwkLfZ7/9TCsmHHAylAjQ6YwyKz0ylQjsGCoCemQOORevSlPMxQmoc+w/fdWFnTE+L8pjAmHgTr91dHVYY3Ojem1kAKicOEeoP335xZfS5GOFQyKb19dCeeW0kkjowujs6pCEMhcOaN/Tp8/sb3/1G617cFGSSNpa20Sbg58aPhMhiKs43B/qswyHumR7PicuBHppyr7Iv/6r/zzHgwUe5yYgLZKKRTvK3gYes5Rm1yrZJiam1Q+h20B6TR2mAo019l7KhPlDfRH7ABZCBcbAeBYdiz29toZIO4hgqTU1t4hyw033+OkT7Ug1t7dZZXW19pjQ0KMuZlGN25Q3oBKUA4euuXT/CgWzE0xkIURbCCg4V5RDsCFEf9E6hu/B+FfozRswKpT5PPOAKlHT0z8RFJL+guBK/UwwBQRitNErKxm83orgS7ZGs50pPIeSoNNmbmmhAiqZjOuAgPShviuUSIwQMp97BFPWETRkTep0ABT6H5d1y8mEmxKYgCKwrjRERQkXvQXQy2q9N7hyMmvGafH35nkS8CwsUh9JIEF05X37349aDShc4NN7lk5Z+uRYGertd962xpYmO7041xp5Y3uLxhy8ZnTUP/3tZzY7M++D3TMuIzaoL+xgH9QyJXYH7xVslAuQvwsyRjbgQgqDl4uL1RZKZoRqenu6bGh40O4/GLGWthYJS8JMoK+GGFCQX6x1jUePHkkKGZcP+k3xToswmk44HN7SZB2d7dbT060eE+37qalp+w//4W9sbGxcnxesjpYWJL3Rt4D2BADEqn5afVQIkHH18t/RF2Q7mn2pcME28pc//SDH6joDPabjrPeS8kmLfMhoBXAjcOMj9vjo0VNbIGscndhZOmPXlzAF3J2cyKcpximP70O2ejFhvsLp+9AWF5ZVApSUYhXTZW+8/qZmRV8/eqxt1CyHFY3p6mqpDhHEwMkAFAw4lTHDpTBKqkBGF9ROU+9Y3PILil1pyfCVhd/m+hA0i8pGMpALKUraePJZ0wv6kkO1BIog88BRUMEE8VUr+0WamZSW5IsbRmmKcinagqBJwLTcWvwZvFkrK0uF7iFnzWD3IuMGBhyyUGeQ8hrKjhYvS9HxK/JLIJBc4z2B0gE584L53K/hy0WwUg0PaFyZjsFwuCTHzwktfbh1ubmBfknxyJnxmVCl0LRrqQ/mPiVj5sxSx8e6eUfuj1hre5vK8URd0upbm/Uz3fuLc/HIZmfm5IIJGGFZsrYHFMAEFzD/X50rJukqlyutrrZeB180KgRUr69kts3nCIPilVce2MOHozYyOmI1tQnLXLJf55+BNrPT52JsIAO9vUmZik0PUm0eUFww7R3tdvfesJBMzieMc842YMZnLESi5DQxrqoMQI0zyxfVAZ8b4A1oKUkBwIPnQV/JOSCDZ87QT0mpZ4v8/KOXc3DAGKyJ7o8yTYSG/tpFV1pb1dCiZ4fe2vOxSbkdIq9Fas9e54It2Cv9AEifZDweGDU91HZoItJGODqReEYqRd1eoqn0e+++p5v4K9RqCNTUieWweEwmNXClbwNaPznmpkU00RVkfeMSfhgcQurycmlM4LhOiScHRs2daMbzAkFK5+SJsRwslOUF86QXARVqF+AiGAARbtXJxq2bl/HFLQ9LoSCPvvFMAUUPBT+N6OX7AQyEvqxkqLbWRrt7d0i2KNtb63oIvAzKIyBwBZQ0wQFSWLl3yg7lUmiVqhKP7w26yafBvlFwcLjxAZMojwkomYbrtkaijI1XLyG5efl3t9Q8F1oLXKw5SqBKRM+ImCVsBkpbWN0EFF8tne3W0tlhlfGYPiNUfycnJsU0Z7h7fJTiOtHI5OjwRK0CYxNKP1HHtA3gjIfGhsDY7RJGvpvA0UIQUOiwf/jhe/byyw+03AgzYXtvR0boXMKS5N49FPuD3aeDvX2tt8hrC05lITPHqACXBw/uW2NTg5e3FeXSO+eiYVP5yZMn9ulvPxWfkcsGFhAEBf4uv8I5LQEF6ZazA8TOpUrfl8mgUIu+YcQiP3xrKMfBR7ecDU/QIgEM2azmGa2tbZoXgdJBhmSnhkPOEhwH4SZzqxKH+RUQMrcKMCy3M5PjcBmQLEeJwqIbA0HKPGxGCChKGoQ95pYWbffwyK6yWSurrLT8ohJlFlgVhwfHOnDA0+LnkVdCSpAMsL3si5ZX6t997Yk/E5RKNMWIcBQU6EN1TnrW8gmoYIX990m2zD5kFg2yxwEmmAIxGWeKkIMY+KKg5CvTgDPy/lUWgGXBsqFZaUmhVVUwJG22kZFhQcHzs4j8Y7viGdSzhesKAjMfM9QN7HjoQZkdEWBajBN2H7Fi+IhFJRYPHCAp+TgQfE6UMJQ+XB7M8EBguQhA63z5M6sDxayFkpmZI2UYwQcyyXs6Z+gus/CslUXLxFDoG+yXxkTf3SFlKsrh46NDlVtzs/Ma8hJAeZEizRu59ff3Dm1jY0tEaTFSNIxHjjsq+DtaViZOJMFEdoKdT9Ynm//oRz+0B/dHtGpC1bS4vChgxNWgbmx7e9+2t3dtZ3tbPX0mfSq9RZZktRkQyRM9afDOoFbmb3BrqarSsJfP6+LsXJD7L//2l2ID0epw4TDDov9yLqgDVpSuq2trKnPJUGRyRH7QxeC/Kxn9vdcHcsDl1Pb80yF0doayesMMvCiPIGtC/T/DjBm2hA52gRXlFasUYwWAZp4VAozMeOYcKCnISP+hSOgLZR/9BjV1c3Orvf/+++p9nj0ft/mlJdvc3dV2LwwGzJ/R3GPZkFsP5Cvsf7QaTwYiY6AbXuIyzCB58PB8/MqMyQU5OFSkamZWItwGJR4ikxwKDo3zBWFbuD4Dv0/BpcyEjgWBK39X2OtuBJa9PtfMCdg7S5MsD1hUUp02wwo8U//W5kbr6e6woeEBeBQ2OTEm1EjMhTyfnfG5wpnj4G3t4T5xqLEBpZKGsbx+6ai7Mi6D10RFpTS/qf2VnQLHETImAc5FxnsDfaXfpEGnvFN2ypwri5G1MJajL6C3gOhLmUuGOjk6tLOztJgKMCkwtx6+P2r994atpr42IIamhW7OgfY9fmq7O/vi8kGQ5dJlML24BOUMWtuZ+nEACioXSivIq/Sa9E4wzQGCouUlyuZ//Ec/sN7eHru6udRqBrtWDPyBtUFwD9lgODyWdBol9yl7d9cAQUW+xn+LDRBqXDgk+nwT8KGvv1dgCwPfna1t+/Wvf21jY2Mi1gL+wJqAdsXlQ6bjzPDZUCaCnjKagL8KC4a9PJgmmIFHfvrO3Rz4eW9Ptz5oFstOz0BQcNagJ0KLr1DNsEO0jpTxQGFCYLzFjYn5GgTEvd1tV5vN82XBZG1S5ZhuYNSU0qfiC8JmZwfp/Y8+tqrqhLyhMFpbQ7nzJC2RlPxCzI4rFDiyKs24kbX+CXMAiV8JcMQksILAyQtbGcrCoDwMfWxpvsVAp5eSeyAXByWaBxGXiIJLjInfDya2mBne4sXiDAk560kU5VxlntPMsLFx6lHuJmvnMD0O96w2Gbc3XvuW3b03aJ0drXZzc2FTk+P6zLBhJVgAHQBvOGxHJynbRNf7GHUj9zwG/aOM1fcmMUqpF5GcmIi27ARR8lIaq8Ta2lGmovT2lRP04n1exRYs/z9c8+bQILYCT5PVBrIvQ07e35ZMFrblfQtS9s6337HRhw+so7fbqpI1IDSCr5GAxtLm008/E0iA+Vw4puCCmJqc0a4UGZFSjXuMy4cgBlHjdXKJMReD4Ast6/6De/bGG69J9BPKENlBVjXpUyssKNbeGp8JUDYrKoAHlN1y6wguHpncyYeZADdlatBQ6Etd3Z3W09OpzwEuIjtoACycMTQEGe76kmOwRX7FbI3tcqD5C/VPF6enMu7j82PtJfIvfvGjHBHrnK2cLa8uK6iw/CS7wHYgQm+uYFfrjvdyK4egOhJTuGCX2S5LXZubtra6Yods9yK0WFqqDEetzBOkIQXKhry4sLCgAe633kDbIKFmFiaGbjK8nzSrKtJaOj0RQ0RKH9/IhFmRlktgSVmlhPvxMILJzMGUmIpg4gDBkwile9uKUUEsiTZOVvIAkr1owIwIeycHIVwfQpw9lXgBh4//CM8MFgQO8yGamFdgt8wn0mcqB06OD6y9tdG+973v2sjIkNXUVGnJcHLiuS0tLYpFQsAUloD60TchtXxqG9tbdnSMdiFSAGwqO7HXGRkuck9ZGassFbvh7t17VhHFGO3Qdnb2VAZhb0O2pNQLteYoxbX2jWRXlsXNc237NjU2vXB9Z20C4RMukJWVJVtbW5GPFEPRN958w+4/vG99g4NW01BHlGrEgZrR7PSM/d2vfy2PKXk9lVe4v9b5pfa7VlfWtDuFwKneSz7gjitX8fkR5LgFspP11tuv272AiX9ze2XT01Pqk8h+ADecQ9BcSjIBFJLsPhP6R9nqIC6flxOpuYCopBgiE7wgf+3oUQz2qspZWV5Rf7+0uKRhLrgBKDWcVgJQbI2AO0pFQgCDgp6lTgQ8MRCHLR/59P/9dznqbqj+3A6LS4u2t7ej1EtAQGnnRWtiv3eg0otaHyia7NPd16sBpdQ+hbqk7PAQxZlNNXMEawhBslPDtJ3SjRISRK+xrU3i+3jDcqtOz8yJcX10lJYwCjoL/HfmYDTmMkE+c7tGSrqyyrigckoAAg8gwnWrQ3EXauBAJy9YPgw1JLW7HwSU1jE0YL12AUuyEExiiblc2+VFRjco5R8PicOGgTGzKW52bjQNjS1PwbS7te0D3kjWBgd67Id//D0b5OHlZ213d8ueP38ikqZMli+vtZsF8klWRsAGtR4yNbMWqgKY+9z43Ob88rWVK7PIjVY37g4TUDFlJ54TgcVnFbJL5JgYMEsIKkpwSCKwuEF5W1uQCDNbX1sT0jc8NKyMhrHeyuqy6DoMgPv7e230/qi9/uYbkmc2lkGzWVGT5mbn7Nd/9xut2wNA0Rt3tHeqT+R1ra1u2DzQ+uGRsgYXNYdb6+b5BT4CKS7SwuUffPyh9fR0SKJgd29bzoiwvwE6GB5DvHVFKi/ryMZcDmQgbYDL9AGThhJRg0ItRomrarO8zKpZ8mxhu6FYoAIlKdxJSkeChxIaGT1cO4gRSdcVewUCkguHdX8HBxTUZEvVU0U2Hv9KDoYgFVArsIgkw5ydphWZeKxy6zMF5yFvBTcM0KdkxOrYnakO6k2EUKDNsLnpZFnvoZxjR2DhsgAdCGkseqXiaNSKS8H8SwTFs6oNmsjuFNhasr5RKxaACwQJ5RHDNWlQ5OVbWUWV/33EXbi9CaZgCEpIiaKkxtBZFqRWtU9kHPVNjubJUDng7wmsCPae+D31SKcp/XfXKqf8o4/yrMXtGo/Fg7Ilp+Hi1vqGmmvQvZF7Qwqonu52u7ygDl+1iYlntri4INQIMmlxSbmQTwbR7I6RpSGf0idAleK2Z3ZE6SI/pXzeK73hpXrfjo4uZQWCiWH7wSHr9qy+0As6iZePgZvaKTmloj1R/vH8sPjkYC7Mz6sk7u3p1TxqfX3VtncQ12QlIk9lX/9An73yyivW3tNtpQwzkde+uLTFhUX75De/FQ2JaoMKobmpxeJxN7Cm15mamBa8zaHnF22GtnqNuRvjhQobGb1rP/zRHwnl297ZsIUlnBrHRAGS4mEW3chgGB8EFCgpQcTZ4LLh7PELsSE3IPBNbxhAQnhZHCwv0/kluHzedCqxTAJeIE5RkXo8htBkK2kFljLXxJYop9nZ7vaWYHMuKy64yPKjv8uRVTY31w3JJIZUkDr5PTZBYepyO4J+YIBFKcGKMx+IpL4usKT3FEovhpwVwhqUVNSyDCF5k4ACHLxETVLgBCoyQPE5eGjRSqutrReDYnJ61haWVmxjc9cur7Pyr0XYBeQOhVhWMqRuhMsgG6Glrhyr6zYAIkRFCjUp9LF6ENH7hKsW2u8FyUOMkg+Z2U6A6IXZiQ+ITA09B8FDgof5GkHlwIQwZpUtsYqYDr6EElMpO9jdFZkWb9v7o8P2vT/8rlC+s/ShbW+v28LirO3suPsgUDll0aXoUmzX3qhnvGJ3SRdCoD1IZoRAGo8JlQOFRWdOpRMUrosrMVLYzCVD+JAYQzd34vDSh1IRBkGFmBH19bWiGyGVTFDg5M7NiyQX7835a2hDALm7k0eytsZ5f/DjOjssGsMtJauSjh6KQSkOHpRO9DoNDU02PHRXmWhhblGMCspdyiaZWwdMEDkdVkbtwcNR+8/+9O9bY2Odzc/P2vTMlE1MTmiFhe+n/Tbk27SOghYjDBKEclw2QfoPyuDuRBku0DpFDQd6/rvPWamyMN4jqKXZr1WZQ/lE8X2kt1JNJmvWWCkEpchSfGWfyaAAACAASURBVI/jowPpq3CeAH4i6+Nf5lC9WVqYk5M1E2puVmBTdPcwgwZcYBZCk0yWCvW1T46wnzzUDwHjh26E9BPUe1mw5OfpppACLARNbvJq5JbOVVOjYpqizme9uqFJrPC1jS3b2GLVY9/OLnDtKBPSh14dJRElIwRLrbQjpsLD4ANWiRcKGFLyuUsHYIOKg4CD5wEVaJBnKfNokF0jwAVWxBcSYklm4nDxWWjdXJ5VZUKQVD4F3we0jZIP0X6UoCh/UkeHmjf193bbg9G79tZbr1pDXcLSKbZud21nZ1PgDy9bAqASsETznbkbvkZ8bs435LPjUDvViml+kz14MGq1dXUut4Z+O0behye2vLSqS0+qp2euf8DL9IByDXrKKgROGhpqrb29VZchvTKo3+LCgoAJ3itlMJWKHAQRnQlKMioT3BSbWlusa+iO1dTXKyhoC7784itlKGZS9HKAKQ31bk5QHU/o91i14M8wJKXckvIvABMaDeVldv/BqP30pz+2+oakTUyOadVianoqcHenhCtA8lB/J9zodZVh9x3TfDLQP5eGJIwaIc/BDhjOHuf4RuXJ1tOzj8u0USbDeOGcA3CQrRlss/0L8YGlR5KFByeMnQuhfTDzReM62ZjPcQstzM/Z7tamZdKsJSPOyNZlidRnGGKSUvHqWVhecrvGA1R84F9lVDYg+sdDYkiMngLoiA4fLoYB3w6YFEYD7GNWjAEg0NbG4SIWiytwbrJ4R13bcSpjp5lLu7hmQJtvhcVlTv2PVUnfQJBoNiKFVWYarnjmethiEUhyzMUofRHQgQWdrmDuBIol3TzWM3STebBxM6H1zteLUg9mREmxp3yYBPre/v1o4mlIKQMx/VJGS6fk3v72m6/Z/ZFhQeaVFaV2fobmwqldXpwpQJjvwIZnk5aAWFkCzaK83lXZBhADJI+QSn6Bi7tgpfLuu+9IduzgKCXRGw40fcrY8wkN3mGW4PVEoPmi5DcBxfvgcNQ31ll7e4tgZUy7ueggl3LT83nwTzI0QcXeD8N+DqYoSsmEtXZ0WO+9YWsQZF+hWdzTJ8/s+bPneh2Qoelt4vGE3RkclgcUkDRa7WNjEyJEO9oayNDQVxUV2ujoPfvZz36i7Dkx/txmpqek7U5lBNVIKLPvub4QLCVbEFDhjI4g8lYG4VWGvB5Q4XoOl1To5IH0AuADFRT4AD8HWyDmTiyKEuTouhNYlKVh7ymBVPRTSop1BkAbI5mj7RyryFvr61oqOznYtdOTY0G+spIpClbe89ldOpXRF4oy7O1z4DANY+7EMJcSRHoGiO7XJFyFpyiwYARtQqaJH4xr9s6OwIeF5VX1TtyyIDfQhhDmhxBAyZcBLjaoKiVWXBZVPyXwgcHyTVaHSU4Y2pNy5wQPNp8tATpwlem5BTQiD6gAHs/CKA/03tAuYOmOAww8esrBd8NpAoZgImAJOvaeeKQ8KEpcehIy4YXWEc7s4uzUujrb7I++/7E9vH9PJl24El5dnNrl+akW+ygbYXDLVrWwVLs5CJ7MzS/ZzMyCdPSg7KDZwRiD9faeni67NzJsr7z2ilb41za2lckwAWfbF2qYs1Hc49ZF3/3gifhLHwjcXlMjZKqru0POjTvbO+q5JFWtShb1VD4LWAAn0u5j2CpjhQrsaZLW2dNjdx7et+b2Dq1kANlPjk/axNiEBC8JbC6D4mLEd1qECkM3osxFLw+HQomv6PP3XpfXee/eXfv5z39mjQ11NjUxZjOz00KFWdXIi9BvEVAuvAiJnkDXRi0WQhrcO10rZDi4wYQjglr5EerrysG8R22a19apx+cXmZ05HmeA9RIuSpw9ed++1oR7x5XOAv7FrqNSpOCNnKaOcqBbrDyzXbq/vWkbq8u2MDtjB3suokimgmpBpsIiBrIqi4ayCy3M1xflAOUeqCAyujSU9BquC41ZWEZZQybUwZtmQY1BL+wLVqz39o/s/JK9GWxHopbHKoP08QotUoi3VLEad/k2SVaMTU5223GJL/bv+2INg/Tv2Uk4c/DFCoaCTKeM5fxvLGhI2RwcyjyCikxFsPH+uSg4iKRCHpQzjIGtsWHh1grX3jPipdGHDvT12E9//PftWy8/VL9SUgSknpGkGAt82Im6BkTC4tVJ9QWAPvNzi/bk6ZjNzjniSf9Jqcww8o03XrWBoQGrbXQNv/m5FXlgofqDXPOTx89EKNYQVSifa0nIGAGhEzQoyko0uERqbPBOv0ofSjQklim/OHDSQpQMAZ+FC+ZTAlISy1ivvs56BwbsweuvWUtnp8p2Amp+ZlaCLVNTMwIm4PHxvUpLMWNIyOtWRIHVNbUOKQ2NkZT27EFQ3Ls7bH/25z+3luZGm5mesLnZGWUoLgwoTTm5oASSBoX57hbD3hdmF4X02Ojbuz6IS805OMX5UGBJJxtHVjLYmd6zW4Y6IZaMJjQZpsrRsS5VZphhZudiBdSSARygWkCipcyObO/s5eiB/GFf2MnRvq2vLNvU+JitLi3a/t6O5jANdfVaDeYm4YYB9aMMgM8mJkwOKglyVnWai8ASpgdDJETyu4cH4qXxhigBKf8IDHoF9M3nF5Z9z+oCTXIW0UotH+Wc4jI5CObyvFciRDhIDN8IKCbu8N5Aiyh7nOAaaj7wp8NgCkRVCCi+SwiLQ0MKzAUIJDaPOUSsZxOE4TCU7Mu/wxNzLQeEOXF2hP9YELDhL3UxsaELW31osN9+9pM//U8CChXZ48MDW1tdVgakh5BISG29FRaWaP0Bms7ExJTNzM7ZwuKiHmZbe7sN3R2yV197Rb5IBSUI7x/b1NSc3VxltQZzeX4lxsnC/JL6KN4PzImwCVc2uL1RNmXvh3WG4eE7Sl8TE5Pi/zlX0p0i6dso9+gL6TN5xpS7uE5weTKLeuO996ytu9vyCgsFhGCLg50MyrcIdYb6GFQSrJpja8MZoDzlXCD3RTtB5iPwuNQGBvrtZz/7sbW1NdvqyqItLy2qRSA4yUzM5S4v4Ca6VxPPnDOpC1AqSTm7hLGuVZXAFCAAZjh3oM5e0rK17KMF9tBEXZPpGz5gN1qPgValfjRzqu8FN1ULjyVFumj5LJkNciZIHpGxyfkcmYQtSfZ28DFKHx/ZxuqK+Gbjz59a6ugoEB5kE5R6/8bSosSwSYsBM7g/tKCseGzUvjwo5iO8cNAcV/I8ky4bz0xoC6RQ1hHOWXfHz4lsUyS7zTTM5Fy+FZfhL1usVXV+nym7GNqIlGiz1utmqc4Eq/DiSAQ0Ii+2CSJ3GnRCUjBjCvT2SPt8aGIUS8UJxndWjTma4dxIIXGU4SA3tTe67CCVKPCkzoQRNQwLtCbyczY0OGA/+uEf28MHo+p9MF6GTc1tT/8JlQUOJDenbsgoVJcy9T6oHLEdTVBxMLp7uqyjq1Na3pSJkfyIKgXWaSApNze16p9w6ZaX15ShmKdoGxbkFoFG6Ff4+paVit9Goz0wOKhLEnET1ILJ/L7eH1Cn5CTI38uKz8hZAU4nU/X09dkH3/u+dfX1Q6FRXw0vjv0ogAdKeR42iCX9N0ASwAQzTF4TQQArhAwFAiiU7ehQQMnf++MfWEdHix0fw/rYtGWEV/cRXs2KPXJyfCrElzOm/gXmPmgyGolUXMESIOeNC1ZWTQUF7jZPRUFGlF8z1caVWOpUT4wQ+Hz4xfeD2YHBINa0nFmG4GADgG6O+PK9YJ04CyjyN7/6IseBYd0YVwFEGCnz6KPWV5YUUNsbG/IdwmVCuuesEYgKxGQahR5E/miCkbi90uai7OebHWrkzWHUxqElFb9Q7MH2RnoOWttTc15QVGY3uYidnV8JoMgvwILE7V0YgFJySmlWKxwuMSXhDErJwNvqRUCpT6L5ZA3jG+dAMq5bznjNzqEGkiWgCH6yDweKVF6uvsmHedzaNO/hgpn2nfIpqbx55xaHvYB2BMtxgwO99t6737YhWAU11fpvlE/6c/kFGj2ga8jD5kEz74AFTablwqKOZwBOAwhjmgW/8spKaW/w3ulByGQEEsKVqA1NT83a6uqGVl5oqmFt83y4/K6uWRjFksX3hPDvbWvtUIkECwFuIX9ODiwh1UqEXFd3QgWpoZbSv0AXQmNLi337ux9ZZ0+vFJFQPOICAMHli+yEUQAXIOUdFQXCnXK4yGUFuMAG4b/ze2RE1IibGuvtu9/9jmhavOYjZXRfb4dtf3Jyajs7rK7nBd7QXjm5ClewGBtIjvG6QHoJVnooMpCqGUAKSAA3WZX3UKf4BXmYMo4Wgs+YKoJKDIkGxiiS2S5B7Ceq/T+Cj3JSpAPIyP/H//nvc6AcCGBUJ2JWUUHUFUiTG5HG/d1t24JHtbhoB9s7YvNmUqd2egIFKGUnpykFFTcONzQvgsCkj+ILjhMplhsKSlMooIGuuDSv85npuM09ARXJKxZUDjsCt3Wg83NWqtFAQA0IOBQlo2CTmAzkFCGvjb2FCnUfmC/BfGAewbA2ZwUBnQjGQ6hHQY+HZJRKvatr9RDMRLiNtTcUrGnLQEGZy5V2yXhXF6Bi7gwBpIrGBHoIHZ0tAhAG+/utraVF8l4EJLMn+hqUofisAB7IHjwYgILmtjYX+jw6VEPMEh0Pl6ykkQGcN3Z0LmGWsAc0oxKos71TDIKJ8WmxLwAlQid0shQH7eLyXH0U/S49IWxqiMn8fTdxO1WTDqBDGU+PCOAEj5HLo7mx3h6OjmgcwMC3pLzchh++bE2t7RrcknHw1p2ambGx5+MKMLiYsFdgf4gPqlUuvwAZxWAY4cugMG1gvx/LPOCdt9+w9o4WaXhwoLc3N1VSXV1ltRKytrKu95tI1shIIVYVe+HuoaFxSC8LEN8QPmfkQkDRL/EcCShYEmxa82eA0PlcKMMJFC4jsp4AnUDSgHPDpUJLg5YgYBsVE4aCkf/xX/9brW/g+1OTjFssjidUuTQQiuAv3Vza0f6uLc3N2ebyqu2z8LezZ4caHh7Z8WnKUgTVaVplH4IjuNHV1tbopsGukek+dCH6KdRjaCDJWq7pUCR2OPB6KSheeczK+IpW2k0uT6pJp5kLu7hGPfRWThQhTC7YMySrCiX6ZlFQlCI1ph5QUICwmMH4TEuCErDEVCyn4TOBzk1FA+9brQhluhuDansON0Ixgaa1bjnmEfg/GWpMLOkVWxVSV61NNjw8KFUjUVc0OMxXTwOYw6/29jYNKJGmJiuw+gIhtaO7SxN5aEuq7UsZO3DJFAvJ5DNA1EbeWts7UkXCLaK/d0Cjg/GxKQUUwQHFi+1mSlgUYDkYlMWgkpQrEpbhv8OR5GZnVV6zO0dIZRYei6kdgADa0dZi33rpgQKKviaXn29tvf1WC5uljFnlpUYqZLuZ2XllWEAjNwq/9r2uiytlexms3Wbt6ORU3Dz1eecZ9WzJmmp76aVRlX7RilLNepBPZkuZ8cLB/rEtL64oEFkqJaswS6Okk7Dn+bm2zR0FhIpGyccK/q0QRT5LemL3Js7pucAip2fispEsc22dSkOypkwI89lawE+MuZPvloFmd3V0yP8KM3GVfP/gH/6LHLOQ2rqEJZLVFk/ErDqB7WHMYtEyKy3Kt9z1lZ2fnNj+5ratzi/aOpaLoDSsWZ+lJGAPQkTZR0agWatNJlSn0/zSxGmF4Aq5srSyFR88JcH1NXoIvMEqzVXa2rulCwFrIJ25VEDRY8nFHepcjiBwNFhweI4JX7B6EWiaO7IXwOLS83NtCPoa9MZ9MTBw0qAZvsXtO+PMDw2hHQUUQobA/RUlnT90AoqbC8STg1Udo0xmxhHR6gqOfATSSw/vW0dHm0UryQDXMmdmsxV6DgEL+ZS5G2q6omjlI/Jfbd09nWKcaP0FVIohMpugxhb1lWyB8Mnl80MNCYe9qsoquz9yX2sgE+NTQtfIUDAfeA++cXqk103QRrWvlq/f5+fT7KMRwiaseicGwLqto9bW2mwNdUlLxCutqaHeurvatcayvbUhu5+6tnaL19RqvsjP4ueyQMrO3MbWttYtNGLRhgDsGt9pg8gLGRhuHr8vsik95dmZllQHBnqts7NVbAkqAfooyuCbm5wdHjDAXtEwHP4ka/QoIaGldw6QEmRkgoezyE3LZXF+ea7LCB1HAqq0uJRGQ+MCXiMtCVUIe1IwUUAzXXLbLxiWWeF0cjZoB6DlvfPmW+L6LSwvqzyP/Ogn/0g9FIEUJ5CS1VaTrLZkbcIS8ZgW48oZzILPs1aAfeTyiq0sLmldY//oUJrSiK9zw+AnS+kDNMuLdq2zCkGMksvKZFT6IZtL00rgFBfhz4RSbaM1NLZZUXGZpU7P7SR9pq8LrbMHkELOjdU8oFgO9FV1bpGQ7eC/D3v8Ri6CUICY97LoV1FeYqXMxnww5YuS3KKBZoUoLIEKkaSLaXDpGZF81poGdCBfNuTANSSrLRbzOQQBRckMkwFQhjkPfDHe8+rysmSukKPiddJfwr0DGePgE5D0Wd29XcruoEjKTPgjYbSG8wYcwe1dHVS4kEz0z8/OhcC+8sqroh/RU7nk1ZEvPOaxon8l82X6tP6BfgUuJSoCKkD0eB/hksh7ZchLtmVplB6hva1Fq/tckARWc2OdlZQUKpMARFTEE1ZWWeVKqvS6l4ACmN3l2cbWjhZHUcpirwsNPbIHf05kZjQIb3PqpQBQIDxTYvE58hm2tzdbV2ersjcmAjAXKPNU8jG8Tp+p3+Qybmxq0gIh79EzpQ+3pU/PlSoC7YXEXRjfQPyGAYTxBT5f9HgsZfKZkn2gY1H2QXx2ehMAGoz2tLI8l97w0JB9+MGHCsDn4+M2t7BgkY9/8Oc5Bnuoh1ZWVepFIfGUJLAScUskqsR8kIcryAe+ULt7trK0aGvLy7bFw2M79JzBGnJVpFdQu5RKJmSgmMpXap04aydpnLVJj+zFXNk1mmZlFZZMwvqtsMtLbmIC71JCiuesbwciJgokAgoQQ+Mj1qm5hV2oXftM7kTs6+t80YPkm5WVFgS3LItjZXqdUmc9xlj73O1zbpz98ELWOWCsOyKJ+8OtFhOh8tPUAh8nYpUSE4ElQrPPCwMFkiR1olq3F+UGJQV9Gg+MwCwrdbWfFOL6l1fS+IN90N3TbTW1NRq2UnIQkLw3AIbdHdeHQ+UHEUxqfw4wBNS33n7bSqNRm5wB5VvW0hyT+xKG4IEuAjLXeOWib8drICgff/1Ym6pIGfO+mxub1T9SBsmhEiXXmmr1hVCVWpob1GtzOWmNPscwvkgEZTKOXCf1IRXKnfL52IQCCoQOBoJkobMQitkMd/YCB50LgHPBBUHpRqZvaqq37u529eRUP1QJlKdsPOxt7+r9Ub4xLIaGxY7T0PCQ3i/LgqCk9F0sbtJSUGLSerge/o0kw/v7erWvB4RPqTw3O6vAhsPH8iEJQc8qRxXDZvae+t2+vj4bHXXWPfoYTx4/1t+NfPAHP8nJYlNBVabmlwCQ03Wy2mrrakQrSsSrdGMRJCBaO1ubtrG8Ysszs7a9sa6SgnqT0urikgEpMCmUIjx3Yvr7UDtuFQRuHUo/RG8UKSixaLTabm4AL9h1QryEnunGruHbSbHV6fqaz/LAVP7h5YTCDs3urVBI0bODYEIvoggNAfUCZVZfW22tLQ1C4LDk5CaDuoPUNL0GBwoUk5/hruDB6wTFY76EhU1gP8oqAw1sbXXCkvqs3Nzs4sIn9kD5zNt4MNz8OjBpNwCQZgSoFKgl9BbmMJBeq6uk2cC6N2UeNzMPj8PP30cGe3NjU+7rEoTJZOSMwrbtex+8L91wLDyBrIGZKZHoBd07OSvF1fc/+lDwOwI4SGP97rPPbXxsTFoQfKbtre1WSoWQ8tX3aLnDxPTUSKBxyBub0O+rU7+RSiFnkCeBUVguHF4Q2OtsRKKms7ML8qWirOQCoMx0YrOX3C9IqUfHgqgh9HIx0o9iq9PV1WY1NXGxE0Af2fGCMbEbBBSDWIAVdrW6urvt4UsvKfvA5AcggYQNWAJbI0QCCSjKRQJqZPSeACL6Y9w2nj17JrVYhF7C9SU3v4AMe2YHh3uqvO6PjNro/fs28vC+zsSjr76y+dkZi7z/0Y9lZ6N1dRAdGlbEVeIenYgfojdRV1ujISYfruSvLs5tF2OwiXGbn54WFxAJLdjMNzeX7hInf1mM1EqU9einGpoahchw+FieOzzJWOr00jLnN3Z6BpaPKMmtVje0kEhAYfbsw23XinAJIw+oLJkDsZgbtweFz8UsCEqUjM+KLVFVYY11Cauvpa+rtsqKMvUB8moNXTcQdRHvDesb9PEgUMKjc1Xbk/SJ4HUdhvw8f+DJpHV1/P9kvXmM7HmW3XUjM9aMJfd93/Nt+daqV1tXT/VatNvyjHtG02NLGJv1D6MBJAuwmREYyRJgWciyBgmBGAHCIP/BIAwYjTQ0vVRX1at6+5r7vm+xZiwZGehzbsSrlqhW6nXVey8z4hff+733nnvuOZOSXuMh8xxBCoHfj09xGHEFU6kViXHvRFXWTICJKTVKuYKGxfxGDDm3bhRaW1RWwt3jtiY7crtnzjJa8eZgSh7s3O1+0Pr+0Y9/bH2D/Zr3rays2PPnz0UnogcQqtYcVPb73g++b2OTk2Kpw8J48OUDkU8xZAPx6u/pV/Yga+g1RSGjwm8sSA6tt6/LxsfxtZ0T2MS8jA+Hch0ZAspzOJjpTF4smC18o45c9RZoWbMfyL5iwTPLC6syoIcCdIBtoYu5CZ28lMo+MiMoKWU1Ixvgc5jtlID8fRBG6aIM9NvM3Kx1Y/4dCone9uWDrzQoZx2fZ44+I1mU4CVQ2L0aGmbFpF2fG4ItC298u5hLGjY6IAU/m4DO5dJivRBQN+bn7cq1q/LXevDggWIg8P1Pf1pzQzFfEwCD9qhPKFP19vcKxoRX1dPdYW0drSp1QK2YVW2uLCmgXjx7Jv8dJstoEDCPQiOALyBmAgrdciSdOqExRcJWLF/a4XHOjo9zdnKas2yuqP8mpwwxI8SPthqLfHXbFWk/qCzzDEUGA8mDJW8XF4ZGBMIrGJFFQ02WjEWsvTVhfd1ICqNbjZBLTKgVjTlB6/0YjAnXJqePkltiyQfIUiM6901QF8hkNhOwVGvKhgaAxBnaNoQjPQAxX6DRd7jaBUM5eA2BGb6N5nn5/FteIH0nLG75OgmhclNlbk9uWUoe2ADcntz06lcqFa3Y/Ogv/1h9BF6yBNSz58/l7g4UzSXBbht/7qOPv2Uj42MM4mzv4ECr37hm7O8fSHg/EvKFPJpzzgTETy5J3EPCYfahyBpj0nsge1ImcRFPTs1YPJ6Sez1ZH9YLGiQsSWZzAD5lt+DBlaS+XsFnSB8l84NS2bXs2UXimVQrmuf19XU582ZmUrOzkJwzT+3N60WVvfSXXDq8Fjln9nbb4NCQlIv5fp999mu5cmSVSV1pic8AOTYuBNS++uQ11acWALMBmB58UeLRRzUEOQnyUrkgsO3e3bs2N3dF0uGsxH/19QNbXVmxwPd/+Hs1Gje3bmQNwim8IEw0qPRUuOPRmPb1dQtab2tPasinWVUuZ/s7W/bm1St7jfs3m5XbW1oP5tTzRjl49BMIxGPapRu4uVnBc3rKbVayXN73gS4v3WqlrsqvgIJzF1BA8fvOIOdTUKNIaVYHH5ovLywILGqXFglQ7tUs1FyzGDODWETNdDjC/IDBHBw89racnsKh4ICeIUTDB1pxY2iEOp2uEhLRF6CgQTMRq6Ch8VB3KJf5MXB7KOglJcABy25M5n0ry9VfcwWJ5OOPJA2EYLMImP0DfaoQJEpf30HiEgG2F0ujDr5AnBcrPpezkZER+8GnP7TO7m5b29iw1TV3okDeCwYAzIaOzk4bHx+3m7dvWd/ggDWFQ5IYfv3ydR0yPlcZyYJio+wCeGHWwjgCdjz6goNDvcpQuC4yn6I8Yl/tzr17lkq1q7nHZQXgRNogdX154HkuBQaoPF/XaHcfrgYxlooA5SJGMJJgaA5YIhGT7gMcxpnpaWtLpZShEIPZWMdmJq/LTTw8ZobNAV0sd+/e1fd99PixvX698Nbk4htJbpYrURVmphgTosdnw/MUS2VtTb0UM0FKP36fz5WKiCB87/570pVMtqZ0eT56+LWGz4Ef/PAnNYaq3BQSvaANqbtRaKDY2irkjwzFbdHT16maFgQQoIJZFasK25sbtvDqtT386ivbXFu1AivqwJaxmL5Q/JQDdygsWxQCplQxy2YBIEBQ4PARy3W2sIZKrkKkVfMmZ45zW7qIyqV6EQJKyqvVigWtapGmmoX51TygIkFTpmLvn7KW4IR7x8ScHgVBWXoBIFd0M5jUS2z+AuF+rCC7dfPx+w0CrsAMan5QqTwznHy9+WXXCAWmqHMVLy81m6AB5hnL10l8taIQKjTkLlmKo1esVnTxQFilzOCZMUOB1cziGiCBYHBER+qwvShgmbR0O779nU+srb3dVtbXJGbCQYdGBVoHUsXtDh8Q9wr8j6EgE1BLS8s6oOiEoDvH8h9ZghRJ2URA4TJSqRR1uIdGWEbsl0oWj5O5IijbO+++qz5qa2f3rVE5JV68BeEclG9D6lu2t7bUA2q9hBKw5rJw7mpfltdTNofCFR63IMBB9VHf/vZHQtWGIAFnc/bgwUNfYky7Iwa9KpUW6sP0U9euX9fnRwmMXgQMDt4fAAr/HQEWF/t04ixZrmGVRJCi4iQYXSYUfl64kGG3IzEGIIF2H+U/qDXJBF2VwL/06V+tyVysyWnxVb5wrhDptFmHgw8aIXVmVX39XWoWGb61QWmPR8RAKJ+f2+72tr148lR7VfQ09Abc0qR4GA4lmnvcCnkToZBVq0yiSaPMe3yvlmGnSk+Ve/yPKHMrmRrHQCvMTikC/StXfSWhqVqxUKBqLSGzSKBqzdWytYSarC3ZYq3JFksl4ypTfeqtzTQ3oQ65c4LseZpZd3ahTQAAIABJREFUr0B11BWGQIY6OrpU/pKheCb0Ua7TTfPNzzYNWdfX10UA/sZUm9ftfSnwOPw1BGoAQPT3K65F0QFsW6cR0UPNXbki2SysZTjVeL2i84DuHDc39SkfPBwyMjU66vSm73/wviXb2mTYvLNXt1+RpBZmBUDLraIv3bxz21o7Ouwsm5bW/OramhVyBc2R4FMuYZp2fKqSmgzVQg+F9sRFyeKJqARUuFB5nlCSKO9Bw65evaazsrG1oyyH0Ax7a8NDo9bXj1VMj8pnVIsATVjHoLdiDgnYJI4ovRR7aDlYHlnNNKkoBgZ6bP76Vbt29YrQNf7ckyfP1OewaiGjiDAeyTXv/WQ96tLcvG8YI1ChEMShJyaA3SfM19oJZpkL1BkcVCCIztBTgRISVJTh+mqpX04jowoy9P8ZJiNQxOsO/PhHv8PpUnZibeJSARUQUgNlhNKPb0Q50tHVZr29OBQwsO0W6tPeBqcpapFgyPKZrLLTEYM8CIUnp6pzEW4kmIDBs6zEi3sPKIB4BuhNHQqXxJeLOKqtIZy0cesB5RrjBJTPnqizy9KBqJd6ATKUf0UDVUtGcXFI6gt3PJbBeD++K+OlYrVWqtvSJBRQkpWWry9zKwT0u+QW0fCKdWuWqpN8UaS9NL3HxaVF92RNQ/dHIIRluYgyGwHlz5g+NagDwEWDKGYCrtv5uYzAKBOBfgmoa9eu1tcqgMFXRb2BV9aw8pHsL8/o4kJ68vO3b0lGbfdgXxw/bktAC4IJQieIJGvcV65fk+nZWS6r25sMBZSMZoXkttcxIc+IT0wmxFmEj4OASiRbbGgYheHUW7tOiNGsiF+7dl1KQavr6142np9LVIaAwpB7Co2KcERBzHqJYO31LZFctSCJ4tNvqBex2AlKHG0JSxN+YmxYz+XGtRsqzVizBz10ix9kwKmwAspyQvHQ7kulFID8XJjvgBN4WMG5o68nIBqKuVrvoFJrkGnV06GzcqKeWtvK2nuLSmqcQJUmO0NkTMmziBeVLfDbP/4r0B+Vel0U0mcL4mRT9yuomoX+sUTYqaDq0so76F9Xd5sOa0o9lS/Y7W3vqJdinRp2AA8XrW5CI4eABllLghkcCc+M/o+DI47m1cGH+pBWKywYoTV8m0D4LpAoZp+/KkZHkAxWylu0+dLa4hFrw48JGxm2iFuTdReGfi/voPAUcnacYa0EKbAmoU008WQw6PxkLbQDvTxwERhnMQOJRzUUJuPsHx5q9gNDgcCQVG93r4aX9IpyolAW+EZMhUMP0+Hk8EjkT0yjGTgyupCt0PSU/j8sZxjYCOcgQKmDA+9NARmwRCwmmszE9KSFYzFJtGEIzdxLKFVnlw486lPAw/RP1P28Ll43A0lY62QIgANH5HBLlKCAjysory8rmgeNjg3LcYTROs+fMQHO8e+994Ge6yIUtV3XyqBHSsbx7R2z23feEfEX8IFAfvkS6eYlW13ZtFNJN7t6kVOQYFXkNNpItbFN22YD/T1yhrl65aroQgQU2Y7Sm79HFaFnY6YLYnd/Txno5s1b+iz43LC0ffjwiX5lQOzsczeAo2xVma1FVUwe3PJIownJWNfl10JoL7rQaeMCcP4j6PaFBX76O7+tgGJVQivlF0yFpZeqafelehnfoydC8UNiPoUxW/9ArzIWA2D2RJKxFgvjmnF4ZM+fPtVDw/QXgRec1vk+BBMkQko/CWeqd/PlMoWUr5a+Ha6iUc2HF5RkjwdRI6gIpDAlWzRkqUTMrFqy7MmBhaxi3e1J6+5ota52KFRxEV0xgOvFVDvhEPd5uWin2TNJ/IIcUvrAuG5IGCPkiUMIAvKURBxC6n45Y8gR0HRZcCDpWzbrvQsl2dj4hJwzyEQyHjs81j7QlSsY0eFvVNb+0QraGsimnZ3aOVJldfkqmODMArnEKGnR+4DChGwxPReyBTyb1kRSB3p8ctKiLTFlSJA+OIPc1gQU8xYkCbiNU8wZuzqtq6dHUs+PnjzRFjaoF4EEZQh0U6W3tnepEpjJlUUho3+CDeKquGwc5KRP/vHH39aNr03cfRfZ9IspbMPDo3bvnfvWPziksp6M/vrNG5kLsJmM5BlZ243uXNUKHY9oNChUEXIBbBSUXq/MzimToJ9HQHGJoYDFcDYq87uIgoD3BEA0PTMrVV0uRmZ5n//6C/VT/Ex+DsRWPieIycDjBCW0IobbDQ0KN1qozz2rbrBOMIEKN1SkqOK01fCv/bXfqyHcztyHYGIGxJmpkq1gJWipz1eKnSEQlLAFsxcCCiENeiokfqFxJFtaNPk/2N8Xnv/ll19qIg87nKxALyVNdF2BoIn1/ajfQO8aAcWB4UWz28Rt3PBpYoGvXCpYooUPq0fzJQKnUirY5tqSVct5BdPgQI9Njo6IIiR5Ye0wgfahbYFsF4TTgAIFig6ABPoFauhPz5RhrsxdUVBxgwGZs/NDL8DMRQ7zeDFBet3YkG4cbHJKjMmpaf0ceIss+6Hpzlvu6xuwsdFxm52dU/m2vLhkq6urtr65oSzVWNemyYafNj9/QxD/zvam2PzMAuEbbm1uiIOGUQDBhxFZqq1NkD1MioXFBTX49EGwJXi/HPg4stsjwwInAHSfPH8uWHl3Z09OGdkMJRTbqPhSsYhHP+0iMax0wJKIROk52CNCgyInYuq3PvqW4GUWAek7ADREeI61aJv4+o15HWqG+VxAZDKGyetr2xr6umqRm+rR56K7AUl7enpUrAkAKoAVAgoxf4KIz4leCgaJ/MnwOWtvV1CyLsSlRbk+PDJqd+7cVdn98OEje46xwZtFIZKcSUpzMjizKEYg2sKNRHQZ+Oq8Xyyw9akYeN9kVIKPz4mZLXLYWrT9N//670D3tEtcwS9BlWA0u54D0+6aQGgyWH2oit9RS4sCiJUPpua9fd0aAss6sq1NTTNICQ31L37xSxFCubF8DgGa53tQki4OIRPM6jP0IZfy0skTv/VSw0ZQEtekvDA2XpvITMGA9fd12o0bMzY60m/tqaTWzleX31i5lHdz6P5eKeLSO8Ea8M1T1i9gILSIeNoADniA3PqwBmiYCQ5uqpmZOREl2zs7BVRQzlCDcxGAXlGWcdNRxpBxKM8oIa5fn9eBIlPAW1S93/DFGhyyWzdva6mQ5pcB7Oo6FkHc1O7uDtTOfOT999/T3AMNbRobpN3opVZX6upETU2aoVy9jrNfu/oHJLAAG2DQV8sVsT/48GHIo1/B7OTW3TsacmLQsLCIyP8b2cLkc+6rRUbmhnd9cA8oDkwMX6tmp5fxPIHzQbu+9eFHGkVwOdB7IMjJIYUSNDgwZKOjY/rZEJ0pdwliFGYR+4fP6MuqFR0yD6isSszZ6XEFMegsZ+zalauqGAgalijdQmdXP1P0ra4uXXxkSS46+t2e3j67c+eeljdhTuALJU/grR0FnQQx8V/m9fb0+FYuFrItaOU3jNewbc1KdBMSr+xbo4BWHdbf2ysSMVVQ4G/97g9qzuBmJhC2cCxhF7VmMb1B3zTVqUGBpxT0oOJm5uZhtjQ03Ge9/T0KMN4wG5TAywWcElZW7Ne/+pUHFA4SyGJJ8thd1qWXhqJkAAgcCJWtWpgOdZ0H5LGYTcGxg7CKL1CpYK2JmI2NDtq1a9P27js3RSfi9qSR3d5eV0nIbcbNkWxL6fthHIaZNOxigpUSgwOOOx1pm9uVQR5rCSB2W5tbSus8YA6FFHsua3VF14wQPsQ5Kd+4wcgMiKlwkfT19dsHH36kD/DVq1e2tr5u+wdHYjtgQgaqhHtjX2+fDQ0NKTuyLQu/kUMFukT5SOM8f3PeJifGpO9HpmKATc+1trZiyLgFLgO6lccmJlQ5wLCGgAphmQx2wVAZxBaH+nDIoi0t1tvfZ9Nzs+L+IQ0HqfOLLx7Y6tqmnRdYr0AIk57EYWUXd6HURROEdZayzK4BXzDNHh4cso8+/MDaWlMiADd4gAQaPcwwUnQNcf+ztER+WO3f3dkXAAJPEZY6mZd/yMRwQWPRoA0O8uzbLNkal6TdrfmbQhV5liB8VAugkhvS6ChJe4PPDZYEg3WYMGRb+ZyFo3XV4i179OixPku0D7nDZYmEBl8nJSZ0si4BDw1rUC4VVmD2D3ZEs9N8LxSWGBGG2KzjtHLW/vBv/BWOtso6hPcTrR0SRjnNQAkqig5EtroUWEGmck4dS4GIElLj9vRR9vUqYzHjaA41C5blYD599ETABGWgI2ikOhdy1ZiTrXvYeiB32qptmJzVPEOV0Q+vaGMY5nio6dIG+3CZv2bz81eUoWhaQZvoQUBcaCA5ZLFEi9A4DkA+nbZqqaJJO9+XjElNDeUeqBbEBoKvfJXYqckjP4V3akiLfZR8lAegVMcYwMkQIWTtbZ06eMyR6HH4M6yWf+9739cth5kysx2BEKi6npwJTaNkIPBu3rypUsP3l3xFhMzCZUSgD48M2fTkhF27MmNdHZQzFUldI5FMr1opVtSQ4+PV2t5uzeHg23UUDrzGFyqz0TgMqSxkKa93YEDlX62pScPgn/2/vxDzvFBgrNBk0YgLUHLpEVBIIjNYp2YBCGItXHLH1qydoO998omcKwmo42PI0kVlC0othHv4XtCSEEtl/QRHQGyNuNz4LKAc8Tn49jfiqOwmNVlnR0pG36nWuA4tlB/IqhsbXHiXMmxjzqfMmGf43FJnm+9ozsZcihlga50RT9bls8CTFydOSTtXfHfKlWsZEXWrX2Nx0YEK5nBUDZyvtGZ/kmvGMCORkKLV0NCAW4L+l3/8t0WORUccmS7o+FUL2nE6Z7v7J7a+gRtGQZmqgQTKd8lQOqKhg1bUqboc2kcilbBipWTbu9uCkaGmYG4dwISMIGoEkxs41QVf+cDYlEUfwrl4cl/HnBn2MhQbLETCzdbX1W4zU6N2795Nm5ocsc5OiIsYY5/AoxCCxUGJMV+QhpqrEZ1jhla5kE4Er4Xvy9o7h505zyE3moCBc1GrRoZI4RFlDcoC+kw58rF5jOjM8YnYFPGYa6rTbDQGhDMzM/bpDz9V6ff8+QuVVLDEMR2jNxO7HbZzR6d6NLLgb4owMlCEme7qpiGVrsxhhgb6BdsC0a4sLWr2gSUr8x+QNICGlkRcYICWOMtl7X0xVyNgKfkG2R7u7LQIrvGgW10dtrt/YH/xFz+zN2+WLJcjqCEjB7Vm0Qgo8SXhVWIwUDq3bD4tQnEwELJrc1elAQGjBvoN2ZWMy60/OuqetZS/ZHX2uUBG0RLhdVOuMq6AW8esbW19zdKZM3d/hNUSDyuwAk2XUlq6NX9LvSfPlVJNmu7JlFYvmBHyD8CMGPcHh5Yr4JYJmDJinR0uuwzN6vMvvhBx9+gYnUTKWQjiPmKAozkxPqFyriF5LVS1GRJwTBfU0eHhW4M96FnaqEglLPA//eM/qjHoQs44HGuxliTyvkHLFMq2u898Zd32D8+sWKpZhXkRgYWfX61uphZCWy4l/hSOdsFIUG9ia2dLaI7vsJQFQzbhhuHqXTrULv0pkNxqBFTAMxQbtpR4b8muUtypaplvYnTQrsxN2u1b162vr1PLg+ypsDHZHA5bz0CfJdraLMhAEhoEf4LZBJai9FAaOKOOWxYNhmk7HERWulmSlA9Sd5fdvnlTLHu53UOZOTsTIMEWKj0KwVgsVqy5CT13X0NosMuxlvn00x/oA2HBbmFpSTJdbgDgAcpNwmLc+Oi4/hxltGDYvFv2+EKja3TA2J8aH1WdDmOF/7ayvCiqC6xrSo+JqUkbGBpShUBAcQvDiXPJ4KJKQG5bGNn8GcryFGKXg4N2ks7YZ599LooOjoBA/Gpn5V7iDTkIFmUPhGegcioBXm+oOWw3b9y0P/jp76vXXN9YF9OdDEuWp8FHLYuSj0spA63rEnMy1waEGUJpC4AC+x1rzkw2rfIRH+JwCASYz5jvFbfx0THp0IMSEog3b96WEZwPZwn2ojITFzmXEsuvLLAO9A+K9cI6DefyywcP7BX6G5t74vnRerjrZsLHEOPjylb0c1pOZK4WDVt/f69r8OH0ARH61MVbuITF1viz//o/rYFUwYpA40GoGwPOQNDSuXPb2j6wnb0T2zvIWK5ABsHe07MVD8iaa4IrKVs4UIiwcFOwcEiKbGijKZCk0V/PTHWY3Me3ZKT6qjoBdVGxS0q8i4oFLi8sFg6K8TDQ12VTk8M2NTUqJdZkMuar9/y5pqBFGdR1denXQJ0j1tCDAI3S9Pv4RL0Hgv6gegcHewIjWMDzBbecShcOyfjYqNI+N5jrca+rpEG0XiVaAcKnC9dzU6Dbhs4eTOzvfvcT9ZNsNS+trtjjJ09tfXNLNCWeMwNjbu6erh4dKHoBJvrpU9e1gAomi4OLinPa4lHRfeavX7FIKKgeCimy7a0N6RvMzM3Z5PS0TUyMq9d7s7CgPkLlFPJoR0fKCNPT07r8yFLdvb3WMzioMQaNOoTThcVlOzg4tkrZLXR8LuOCNg3jBHQHmeFxgDmEN2/dtJ/+tT+w8YlJ/RwCHfUjuIQXpQuhjAQPg2vcB6HrcLDZGeOSADnGTI2sAkueKoGxDJqHjMHQ7EDcRrp7gYBKTcpyKiRkyRhR8L4IWuQYyM5QkpBo4ALkGbyFx7u7tO7/7Okze/kK6H5dir1UGHLb6Ouz/r4+/Uq5zzmmYmChEtABWQc0KkFbCbbtnU2VmszxuNgC/+yf/NE3AYXICaxzBE9CETsvX9rxKSvXadveO7V0tmwXtbBVL11s0DkMsAbQKUAe2eQQR0RrFx/md8P94hv79brEV13StD7nQGnJLivWBFeP4S0C9SzrodDTnrLhgV6BD6Njg4LDe3ra9UEDKgDFApJE4wmLsHEaDvuSGzesBZSNyJRkpJ2tbTuk9DpB0BJ0iR2dvMorVlJ43QhvUIrRBPPwyBa6zRDjPDjUPg7gQy4LJ69i50UXkIQjCKNkbm7aPvnkY1F9WERhJvIF9H64Z+hlB0MisoLyMfjkEiOg4LodHx7bRbnqKBv8P7Iz/BWVPN1268Z1mV4jUr+7u2UrKwvKIJNTkzYzO2fXr7NgZ2Kb0xvRJ5K9qRo4xDCksa7p7OqU0R3m4CBhQO2LSyv2+PEzF44plFTSkkn5DCnBGBRDMeN5gTTyebNOf/vubfu9n/6+2BCwYkDd8Ira2ti006MTC9QCeo5QqyCQwets7+yQkwdzLUophtEQeh8/fqLLigMNLUgFTN1RktKd3TE+JykbY9QQi9no6Ljdv39faxtkdwKGHoesR79LlaEdK0CHrk6dT9C+xcUVe/US+6ZT3fYAU0D8BD//n76JMYjc3ymZIyEb6Ou1sZFhm56aslC42bYx2aA/Z/2HpPEn/8nfroEyNdjUkszig8RT5wJ1narKv9NM0c6yJUvn4echhMicinkV2uOO2EmkncacoZcc1F05R9P2RoknhK9hLeO/+g5VUYIwAcCJi7JdlM4tFY/Z6OCgTWKMNT1poyODoqHEk1EdMMoz+f2CuMkKJmg1XD9gEpSp+dGRQPS+aucMbQ+PBGMzI+OBI0rJany16uLxvGaoOgxCEZdhx4nXzQcjDQOMuOSwcVG/AbN2wkJkxle7eV8EFfLG3/nkY7t246qyAOXWrz7/3F4zUDw+VXMOZI2jCP1X44vlub3dA7HK41j0UC1IZQlblqB1d7XZ+Niw+xgnYpZOn9iLl0+VVTlMmIDfvXtPcPcrdtSWlwXZ05gLuBgetvn5eYEEkHcJZJ4V/EP6QzZcHyDlvLKuYTQNOx8bPYvMBmBM1MVU6OPILPA7sQn97Z/8REPUxsB6eXFZAjLbG5viR4qN0NaqJUjgfbYYsJJhlgkcT1/D6sSXXz5QcFPCUdK5sGbUOhjQw71j4bKEaAseYidCamGW3L//vkpOzQXTGRFimQGi4wh4QIaiEuCiYmxDqYZAzps3K3Z0REChCeJUs4b7O/M00F7oR6CFBFRvV6fNTE3YvTt3tKN1loHv51volIWBf/Dv/ss12aVwC+FuLiOuumkZw11rlrZ45RIovWIHp1n9WkXBk+oM9gJT7ro4P7+K9UA1qJvtNwKK36vL474NKgIShKzCjAiTgopFggEF00Bvj81MTdnU+LgUd9A1gKCJylA+f6ZSht0bDmhDDJ8hJAcEQi5BTuaUJWa1JiCBnoa5j3Soa4AKeP3w/XIKht7uHjWl3FIcIIKPZhkzOMrH/t5+qQzpZx+d2d7usR0fUxawqkCWahY954P379vNW/M2PTujbd8vHnwlqx7cRSCOip3CMiPoatg/aLIUDn0cQDkiAqBIvZZDhaJS/O18Dc06oOzXb14IpKBcwWD85q1b+gwZnPJemfdwWOidWDdghYMRB0Ntan+8jn0lHKj50J6/fCP0CwoS+nfoPWh2x4BTs3XoWe7Ni8nYxOSovXv/Hfv0R3/JxienpMrExYX5GtSz9ZU1EXjRb2APbnB4SApbZIqGfglFPysT9JnA91x6bkHrYqPsr8HGYYVocmxUmwPHR/u2t7erJUne79zsnA0MDmnoCztFbokHh/qcQF4pTXmmVDKcb6GpR6e2sura+jBUCGIUjFxnj6XOM7FYgOgbjpGoWs1NT9nH3/rIBgcGVJ6CeAodTmcs8Hf/9Z/UCIiGRBa8PW9EQceDFghF5cEUS7ZZ8cJs9+hUcDpIY7mCoHzdspLAqHurOyevQYt3xZ6G1sM31puuOx2QFgQrDJSIJbmq93V32q35a3ZldlbNYTdGy+wiKThNU3RcFnf39217b18H1O1r3OeJWh8aC80jvR1zi1SyVYAA6BANO7cWvUlLuMlq1bLQPEif86wIDA5pqMct9vzZU5V6PFyGlejfcTjod2huN9Z2bG+PgS6ud9U6RWZApmTXrl2TxgEv+tnL1/YS3W+QpZNTlcs058ULWP1h+ePSs4B2MQCX271odBcWDrIgGLWWaMiikWYdrFvz1y2eiEl9iOyqJh90amJSpZgY3SsrtrSyrPLlo29Rgo7p+2qBNB4XX5J+AyIpLGysdMigB3j07h/pQJI5yF5ki0b53uhhuKHv3Llp771/3z76rW/b4PCIrFvxqHr5/IUtLSzaxtq6RFEh59JTstwIswP6E965UNkYBTCng+n+6NETDXxZi+GCkotkE0uEARFkP/n4Q12ulMGcASSkYflTWQHyjAyPKmj4fMh0bxaXVCE0B+qbE0mks1lqRO8vr/cJBUviqaDK0nuEbuVqUay2AOXzWrhRQ81NNj05ad9HgnqU91vS2WAMQOAF/rO/87dq1JSUM6AyRCaHXgwCXNhbErLdTHV0WbkWUECdZQtWLFetVL60Somhny9aSFywYQvTsM6kLyM4RSPyw675Ul1MBUtNslLtEkYvZMqIjY8N2Tt3btvU1KR1d2IzEnZ5L1Y/Liq6EXBa3Nndtc1dBnhnUhgFakd7jx0atAHRlGO3iBkSk3CIlE+fPVddzUNnQS4U4PWA5BSVme7eua2AYrWCzPTVgy+lT0AdzfxjanLKOjtAF01MZxp4sop7IZ1bNBYSaXh6esamZ6b1K7Mw1hoWl9fsxasF+WLBvJdwZ7UmqWmZygVB+hri/lwyFQ2zeU+xWFiZipqBvbSb89eUsWnYaY4JQoKEsodsDSABara4vKSD9v0f/MD6+/pVBoG6wnaRs58IxmWZ3TEfwz3x5DRjO3V1JfohGnxelwvhsA7vDiVsHLz33jt2//137d3337e+gUErXVRFPn3y6ImLv6ysaQDc2d4hSxikpAkoNrgBcNix4jJnw3dlZV02OMyY8Mpy+07mYHA4SxKI+fZH79nVuWmtD/G8yYJQkACKyKJkaZxICA6kweglYbGgOAs/j5LO9cuRfq74GAOR1gsod6hb0f9XlJH4/8QEZ492gEuaLy75T3/4A5ucnNC5p9yDWUNpGPjnf/pf1IhUyiD/4kZCuyxokVjCUpKJardostVKl2YHZ2k7zeQtW6CB54fAPMBVvR5MhE/9/9M7SaGVWW5d6ouFOgUWHw7sXL4kRHkh5vrc7IRNjA/b8ADmBHHJTDVkvBBJ5CETUAgfHhwd2uHJqVgK+FTBSEcrrxdxj/ExGx4cEG2HA01JBmz96s2CyphO0LVwyCrFjOtPRKOao8zOzqjsg4t2dHBoT588tqUl6C3bOqhjI6MayDJ3ICiZx9FvMKlnZSKbTWvAxwIadBv8rEAgmb3s7B7a68VlW11HuWhf+u01hD7D2HOiiwDruV2se4mwsLnKop1cB132uTlQlaEdvk4gTqgRcZFwuej1jbGnk1SQABvD6ePfP/74Y8HADEC5UQkmSQq3oafu3sCUnLl80Y5OMNZjDeRQ2ZR9L94jwI7W01HXDQRscLDf7t27bffevWv37t+33oFBq1Rdq+Lrr762F8+e2+KbRYnRwCYgkLRu3gddrU8k6/Z2MjO+w7A/NqV8y6+oJHGgQTCZM1arJflrjQz12eT4iIzskA/nLBFMMFJAaSFAU7rRO4Hwrayu6dnQB/Pfcf8gqIDy6Q+B1enFQV5BR2Hcg9o1FJqcDeKDX1BGGD9jo6P26Q+/b3Ozs1KmouwjQ/E6As9+9k9rvJDtrV2xd7FsREKXWRMB1cowLNlmzQhw4JLHdmoOM7RzrazXLp2V7IbI7r3jmcqd1iG1ApVrj4lA4tZFPJCdKBQ5QV/qbuasVzNj4gaOIrApAUqo/MxluEHdhtRr1gOlcu0n4S4YMImv9Pd22fBgv02MjViv7B4TStccDlgRi9CgymXr6u7T7CBwWbIohF8pkHZoeAgogQYD/kCvX72U+AaQLu8NFgRTdFAoaC7M7VhJIODQKSSrgVpBt0FrEDVcFHcAHnAaWd/ckdPIa2Dlk7QUn7DpYS5EQHV0dqvkxkYFqBYiJpkK5VsCChAlEWeQ2Kb3icsJi5MMU/mHDAUnjeDiORFAlDjXr9/Qf4NAsHENAAAgAElEQVSwTLYFhAJ0gR7ECgOHi1u6WLwQm2ODOc7RiYbQ6ESQpahioBVJ+x0OoUwhrtrN2zft9jv3rLuv30qVqnqwLz7/wp5jDbq0ogCEZkUFgCYgczDoXG5H2qvXRR+KJvurlwtudrAP2+Jc7w2EkfWzSKjJYpFm6+lql/fW0OCA9XZ3C6GF5U7pB7xPduLSBC3kMqAfhNvXyOIMePGrimDUXsi5opXMJyBt13TepAeCJmSRqqgRUO7IATH8Wx99KKltymmyFP0TQ//A3ov/SxkKRvTK8rqkfHe2D4TuNQWjlmzrsHAsaRYMK0NlSYPI6jIghbgqaLqRnbz1kiF0vfTjDWrtglKvHkgEFdHeVKtZtLnZejrbZeg8MNBt7W1xHZxigTUCt3mkQcUlXsGVz+ugHOPjlIVPVtDADcljamvKAYKKWY3cCCuUMwU1p4hErqyt6TJgV0ZkSK2euBAHbGVtt6Y4aFBaKhqgri4jzbWsQzQ7MyORSq1WtLVZNJUSIlosFMS0AMRgBYSHy2yvp6ffenr7rbsHeDhsJ6dZBdQXXz6QWdqF4X/l8z+CLhKOCfxo2Ki6YZxvKuOVjEptJNKschWHxOvXrlgqEVeQkHVgXYCo0VNwILl4yABcEvw7bHB+ZZjMn0UfgWCml6L/4bUg4E/5RXZCtFLlHnLGZT4H7GLhZZZFhkWwZfbanN24fdvau7qVdemFfvnLX0qvghEFAZVoiauPYoUEDUMuI3TvZ2emVIIxToCc+/rVohYPCSjpRaC8FOMCQek1KCS4OcA2dVBKXHweVDKAJK736CMNnh8XE0uiZCtIzbA3+KIkhBIFMoqaMWUfZSrLgjLzk/FAVX8vxzqLzPXcEREyMOfjyuyMtgFALt0nOOhA19IX/0uNXRia6u3tfVtcXLPdPRzIK1aRT1OLWZAfErTypVkB+4+6vrjQvMZXPZbqIsnfGEXXp+xiisuCs5Gd3PomEY1YX1eHyjxg4ZhQN26CrJRoGzUtQeUa3C6hRVCBciViYfUS42Njmg8ArSfj6GEzR2Hnqq4Yms3azj6zjhVLM6SLuqXL5MS4m8kxu8JTNouRckwNPL3b6cmRgoT1fhAnhr001xgdM0AOJTCGc3ibxThHhraFslEiobPQ2ztg4+NTlky1i4wJsvSLX/7Kllc2LE/ZjMSVeHNNAib8C0Krjx1owLEuRZE3mcCTiH0dbFjb1KjzAZPxCQwuCegz0i2X9sWxmynXTDc2yJjKtYFBMQyQiWPcwKEicyOawiiCLEOm4tamFNICoBwj3RuLCxF4mSw1PjVh127dsmR7u52ms9o3YssApC9zmhE7BRqXo2yskbdof4k9LhYp2dVia5dMsrqyZjs7+zqPshXS8DikBdFQMGAVmTMU7fKiLCh9dmZalx/9I70WBFbOCKgtF5rIy81BgRSwJ1hM5NnOzl4R3A7diMuWVRJmmgBI7IJxsWizuuhKwlxyHlB5KUGJ60eFIgeOFv18UNPA//bf/rFQPpjghfOKNPKy+bJlcxXB47nzspX4foGgMefjFmN2IbhNM7fGyrgDE9oPdBVKvUFfxXACnxtil/Thcljj0Zi1xlskREnDzWFBUx1EC/1xBDWBU6HCSC2oxOtyYwKQqdZUwq7OTGhORalDCVc6x/mcutc/cIiOwKRkDHaOXrx6Ja4XIAXiJqyac3tz+Bj2bm9uqWSDcUCJwupHw+FbFp6tSansYikDvSnAQBuKk9wZ0L++kOnz3taOHeyRrU7k3jcze1UbqyB6QOef/epze7OwYsdneStdML9C4TXgFqdSsMXUwIX9CSyacp4RO0LsB9GU01OEg+YqTshdJdyzCHCDQSaHCjiX0hWouyEzDfeNPoByr62rUxvZfqujlXGp542mHnAymYPDyG1NL0T5A1UNxBMZLriDAyPDdv3WTYu3ttnB8Ynmbb/+7HPJk+UzOdHMUMnS6xIaDCm6yWk+3T2qDtwzqihwh/KJfpmgFTG3vlhKEAHS0PNSBlLiQxNjZsh6PBsGKAKDysG8gH3OJaPN665uDeQffPW11uBFF4r7GeDQksHYj4JihrEBQchrgqHufD73XiagkAUgGAkkgWuat7rIS+Af/ft/vcYHCbOgFghZIBizcrXJMohO5kp2lnXnC3oqBrncWBozaSfdne5cErnuHFh3DHRdBu+TfObkiq70RWydohzDoA5lV8o2nNG5gdDOJuOgqgRFHhTn7MSbaF48aB67OAyQO9qTdmV6wkYkD8zDbBLsLHOtEMquKTW//L2t7S3b2NzQ3hFsDihFNMewIYDI6c2Yn6ytrOjv00uhMc6OF4q57hfFnAJVI4CEkDVBig1HpfHtvERfVmSOhEnd9saWrDEpmSYmZ6yvf1BGCBzWL79gLrVkW7uQOivKmFwa0q9jZ+zCbXPcJQPdjbKeD5cNmQkaUrwlbJVSTmsdHAwUet96WdF/5tA8ZMX+RCUhnxVBR6k3Njqm95+UeVuzjNko5dioFgUqk7Wzs6xubXT1Ggec1yWtiUhUsyx2yvqHh+zW3XsWb2uzfZY0F5ZU0q4tr0mYE+4mnzkXqXyqMF0wE1m3o61DoAmDeQ6tfr/kZtvy/7pAoP9cu0iU1SyXItDAhQzXjxkV1qE35m+ImY94DMx4hr7w+ujjQXmHhkdUurH3haaFhD2rl7pUQPwYqcDVhMB8xipJXamK+SCXnYgLzODOCzovrN1wYTfKy4Y6UuDf++knoNiaKwWCEQvH2+wiELLs+YUVSpfKTgo26U74HhH/5xtav0sry127ThHh1298bT2IKKdA/FoiERsdGbZ337mnZUT4dPDRFhZeyuhtYnREvRDlW6VYtOdP2chkqEpD3qwDza0N7YM6uiXSpDkNWYgBaUuciXy7kBweBmkfJjqr+KBwzA3QWBsZHVVNTwmqFftgUCUR3q+QHpUdIi6jBcPblZFQ1G3VBjA0GnxljZK4yQ3EJC8cCio7EFRkO+YqlFDoGvT2DmoNnJ2oR4+f2ouXi7a4siFjBIntN2EtWrd+OS+6SwVr2aGgZmygXQQV6+BQYBgx1KpFZS3t47S2voW2ef70oPlsVtmZMYMG0/39WlmnZAEcoA/kIpDaUB6O3rnmM4A9ctHQXOzCZeZU9tQd/yAasxsXjdrw+LjdZx+qq9v2GZ4vr9jXXz+ytZU1abcjzxYJEvwlabtz0CkzyRy90t5ISSWXG55fXQah4eKe99IfF0aM4zJZnSd3XqefDEorEpItKxRIhzNwpkpClYlvBYLKmeD50gPiTv/m9RttCjcH6vJuFYb7BTs+PRMfEZtasjLBpK9IWBcJrQstAjNGUFNK5YbJgeCDf+W7d6QpAc/bQjELtaSs2hS2XPnSStXAW29br+9cKEUBVQ+ghla529W7W4U2b8Ua94bAbThNuyODfb0SaH8XYcRkQujYwsJre/TwgTZux4aHbGZiwq7OzervSu9sb0/9EI04PDaknHjwl5dlK5+jy4ZQZMiSrWhGDFt374BgcURVuGGZU7x+81qABi4j7gM8rNe0vbWpD4vAIcuCYsHbgoxJqUXDy4cXFFsBb9lWoWMEVwgR+SAZyo2epdWNWwOWMJc1zT+YxwD4wH0EwZuentNO2avXiyr53iyv2clZts6Mb9bjlU0qGt818xJO+uTuJBgIVJWloB+1t8Yt3oJPUZsafEon3gOvGx4gz4z3w4iBTM9BnZmeUXlMOYvwKI6I/AVuWg4GAUR2gmFPUBFcZCVEa9h0lkFApeozS4ah9GNjY/bBxx8LlNg9PLKllVV7/OSZBrSUfCx21i4u1VNSwlMN0LOCrPZ0Mx5JWVPQVXJZYISxwwXHJcWlQIaSgXY6Iz4m349tasAo1jvQhGdznGcwMjokOJ5LkO/VAMgo4VzVKKzSDxYJyPbp0Znlsi4TzcXBLIpBL6iwlh410HWDOC5ZPgeyE9xBqhzYN2R/VuMVUH/wwY0azOymcNRqwahd4HEbCFrxMmAVa5ZhNFuAgsFdrr/ObnALmYt670BZJeEKsRUaYpT0UAipBIVE4eR3e35edCLQJaB2UKiFxTf24MvP5drX191lk2NjIoHGYy22v7NjpxKfzGiomUhEdajyIrVm7byQFsu7b2DI+gZHrG9ozFo7erSlSWaAcMmKBjtPPODZ2WnNb9hdYYv31YtnYkQ0NBfU4F9eioHOA2RdAkNvNkjpA1lBJ5jIcsFozCqBkDIUAAs9AuwMSYyhUXFyassLi2q0Nzd3LBqL2/z8bf26sbktCH1lc9f2D0+0bIfnMIdWKklZXwknCOQkGAlpSs97J8Apift6O21sxIVyaOxpkPng0dJjbYKaf39311ZXV+zlixd6P7dv3VL/5O6FCYsm4nXxGdgiiMkcOqFWMtIOClEqEUT0Td14QcXiulQpD48yWevs67P3v/UtS7Z32Oburi2urNrLF68006xVLiXxjMQcpaf2vJA3i4QlXdbe2q2SD50KVHwp57mQ+DzoX6UpflHRxXDMYiJSAhmWO+m5W6y7p118QmQYoHzNzk5JfZcNX1RhEZhRppZ4Kb0X6k4lzbnopZYWVm1rY0eDZfpHgpxyntaG/hFWDReL90o1DZoBwL797W9Lvo0sRwVwfHzocuZ/+Je/U3egbbZiNWD5C1MwEVQXTUGzZj8cYiIF6KQIevdeInBc7NGZD2oe68qucsDgBTTzxhMamrJ5evvmLZV8/DfS8lnm1La3N+3Nq9ei5GMS3dfdbTOTk9aGkGChYIVs2jLpE7nUo3JEg57LoVaEBnZRpmYjoxPWPzhiHb2DFo7GtavEcPI50tA7O5pVsJYxf+OqJKV5MJh44ZrAmgH1MP0StzeIFJA8Ac/wEIoSqKOkpWMR3X4ggcFI1C6bI2KPO30fBd6QJJQRtxGqtr1jK8urMpcmM83NXpVwCDyynf0jW9vet92DY5Ua2PsArTeylDv++Vo4P5dyj70wbDrpFYaH+uzGjSmx8OVSj9gjPSpeuH19qiJ4j4uLC/b40SMdwnfeeUdLfwQd7OtIIiHCGJAxgcSAEkqVgAH0FtAerCCnhV9UwsbHxnUzE5y5QsG2Dg4s0dZud++/K7b/0vqGLS2vavsX2g4lFWz/LMPh0zNdVCKR0kNFYtbW6pY/yVbYC87cANwiEzJcBxVU8BbOxcTfWt+09Ela/Q/qS8wu+1E07umyoeEBm5oaF3LJ96OKgU0BiEUW4b2w3k7/BxPiYP/Y3rxcsuWlNRGDAUUYp0hLMczAtqiAcrtU0EX32IVy9OGHH4rvSQnL/hWXBcuggT/943+nhkv3/vGZHWUKdlYoW+HCdPNeBIJ2iSClSJxuc0ZQSQNJlptVITGNwZfYEJR7KvMYxIV0a8pxfHxcGtzsuTQkm1jqKpYbqxNFCT7SeDK7QhYsHolYC3rSOB+eHlkxBwR7btVKUW7qxHm4JaIt3a7uXkumOizakrDz0oX4dSur6/by1au64Em3dm+mpyakK8eiHCTMX3/2QIo/3IQNlnlHW6sbCWCfcs6adlV9G30UlCbACV675kbxlHoptw+VGc7bhpoPCIh/e2tH6x9knYYLOrX84dGZrWzs2B5qQyBpyFHLW4m5VERlCBN7njHPEgqSZACaseiJ2MhIv925d91mZyeUdaki8IqlFLoyN6tylexLuffVVw/U22HBwhyNviAab7FIKmVF1hT29kUE3drYtuNDDB8wRmuy1mSr4HxueEpKSkYWL/mH8cPG/o70AK9euy5Hw5evF21pBU2OXctmC+pbaNIp05CFZo4DWMLQmsu2o7tdG9/IJ7D6wudAIB8eH6msbDiiUK4xaN1a35ZrI1lPxmxDLhEOwifXzO5OcTJBYjmL0NLO0m4IyEgBjQtY98D2UK02NyE0bNZlClxCjvYF5oyoWdosyGjcoLlYk2kB8fr1a0Ipj1DJFdOc55OwwP/+j/9+DZfAje092ztK23GuaHmkkZsiVgWLRw2JGYQWApmN1Gv5OgABv451crVYylweTJRAzEMgp/b198uTiF/RekDaWVApgh+XrBYH1MPwd2Uihpyu7GiaLIXe2UXJMidHlk+fWjGX1r9DlAW2Tba78TJlFPMDn2ecyucVTtjWzo5KwmvXr2j1gZusORjQ6sPa2oY9fPjMDg+O9UECUiC6wbYojS1AJjccPQkZCXiaMoQMRgC5w2CLBYCDuWxwLqH2r16KjsLB4APhpgZVgp/GWjmoH0gW/rKgfIenactim5M/t9x5SQx/LgaGqrBBOIho2eAnDGpKQJHJBwe67eqNKbt6ddrm5mb0szc21hTwN66j/5eSaQOcvsePHwldw4ED+g0ZrQXAI5Wyc7h0u/u2sbYpqtDu9p5eK4RSeIusrHBbk6FGRkeEJlL+nEMMzWctEo/ZyOi4nv2zF69tbX1LO0aY5jH4l4Ed4xaeB7Y+nBkuiWjQ2jqTcs5E8IeLFu4lrcO2uHGu7cGqvYT8M3nb2d71gM8BXweVnRBe5XNDcBW7JS8VKZ0rdloPJuZTaJ5zoWD/w+o9lcXpSUYSb0uLyxruko34e6CucP+QYaPno1SV2pHV9OzgDFIREFCyFipCFkhY4H/+z//DGrDo9v6RHZxk7BSvJtScmiJ22RRShlJAAYPXA8oRPGhELgDSsONsDHopB2KNA9rd7dyt/gGhSgQYQ1FKLAIKLQnWJnwWQSNd/34yJavJZJrdKDJU7uxYQUXZQ8nDTAjREW7bywokRQaX+xrgweGCv8W1zeDv9u2bWl/GdCCTPROEDqLHTUo5Q8BQYtD4cxnIsLktpVKV32OITJlI/0LgMdQjoJjLieaSz+n1c3uTYaG8MNtiZoMpGjc+BFSG6HyxP5XPs19WtLMMFjBpGZTtHhzZOahYLKExBRu+DGZRL6rBZMBMWj0penBJ6+lN2czspL1//13xC7HOBFLWRnO8RdxC2AHsRnEgeM7A5vAM27u7rQnhTOD686JtrG7YV188sIXXi1pXAZ1D3ISD1TDrlslCNKySTLoUiFB2dEgfgwuBDIUnFNkJuhiHk5JPX0WvQniG+PXi5dwSj1pYIvw4OHbZ3Nys3EcAkzAtIKjodyhDDw+O7GDXXSC5eLnoqDZwWOzr6ZHTJpdJY2UIJS1YMg64ZNS3cZmA8Mo5Q17OFfEICSiY9WRiLS5GogJOYM7Qx7IWBCueS4kLmozIf0dx6ezEM6BKvv/mP/7DWv68aIfHZ3acztsZAQUBvBFQErr0gHK4XI5nDj5I6fMbsmsDTpcNSgxdtlZ9eAxX2VDt6IIM2a46lZTKcI71d94ohxSiIYdR5Iu6Rh9DPGYPhXzaCpkzy2VODWdCNNvIatTh1NM0qpBZGxJg9E0cAnoJnPuuX78qmScGw/sHe7a+vubabWkX4OegsQICAIJmAh8WN97oaH3RkDJArxNZ55RImATraRpReReWJ2sRvMzA6EFAPEGVgHIAGuiJWCIETdIIgnHFJQTNgmhRG9s7trqxZelsQYRZTeslP13Vjc7tzmCR10ZApRJRSyTDNjY2KL8ibml6vXgs6oyRRFxNPrczIwPoORwIaD9Xr161nv4Ba8KNHWJssWyba+v25edf2sLrBdvfPdDsCYY9nyfP0rV9TZ8Xt3RnT7f1DY8o09FHw6xYXlvXnI0dNf4+lwFfZFm2feEmEuj00bDyqVY4iIxaWD9h0M6uFLIGzKR4jvu7+w7sYIe6s+tZIZ3RRS5xyzbg9y5Z3Yg+JkJtXYWYLfJSUZ8PCB5BAscSDXmfXcKUyIrHStBSiktSWSaE9HEMd0P6ezL0rls0aYgcCFia6gJkuOAXauAf/Z1/tUaU8iFyW6bznqGqgZB0JSSC6VvIDgvWZaVcjhazM74c8WsElBQ1wf5bW5XG9dXd6R5RBJRuOTZsad4R7Ag50hOJ+LRZZgFA85SYBDIACJQXPpycFhIVjDA88iBIOTvlBtvfs52tLTkpchuzyj5/44boLQNDg/p5oDEgWQeH+66Dh35DCGoLaqS4TyxKZ4IBHhmJuhjhQ3Ta6AUhRsoikkY+n1fTCilTG6zBoC4P5h4VnkcdboX50DAdIzhAILnRWWazQFCwORzDxZU1e7O0Ykc03Rb0uVoiqUMdQ+swl5NiLPA/8zyYJW2tUevpxqpzQOijxDCRTO7vEwjDzhTPkq1eDhXvned/fX7e+oeGNSYpU1oendjm+oa9evHSdiTCn5cYipwWRd8C7XODN4KJEl4KSn0D+vtoD8LmRyKMfpDBLOggA2PNjyAxI4twUXbKGb21WA4jKsUIKs4H5GMylXtyeSAzcGdutLSwJICHPSd559Y/O8YZCvD2dmlDcpGoStKl3qZA2tGGLzonQPYRSakxm0J/kAsOZjrrF3xfRgaANFzUkmWOsO3rPlGs5dM2MHZB6DKXyeg5cZmSEAL/wz/8uzWQOm6U03TetvaP7CRT0DIhw15hdXV9BsnHK6CYYoPwsTfivC6QIP47b4QSgaaPQ6rNTIkHdujBsdogYXeoO8DLdStSeF4+w6lv+Mq3B/pNQF8CGmswgllEZOWjZhUsO0+zdnZ4bId7e3bASsfujvQGWJ2mUb9zC1RxRNJi0PQZEkNLwdNHAi8w1Zvd0Z0AgQSLMD8/Qx9KNCpGB+8BZrN4Y8hN06xmKKd2le6hO/HaOaxAs0hNN+yAyEaUhcyXKP+4TBBo4cNE35DdqAMUmNa37NmrN7a1e6D+g300wBbKS2SuGdIyoCaLIg8Wj4WsLcUNnVA1wEHSMDoes7Yk273tMnVQoFlNQc8qAwfj6rVr1jswZMFoUpoYzPpYpKSHgtAK1Mwwnn+4sTmI0ioPh9XniOrT22fNkbgdn2W0cs/cDSgdtge8QBp8LjayKnMkgCShv4GaXj8BoA1inAnDQWVODirWngQGPTLocWMDGG7g4sKSSligbM6jKyrhABPXKETjg5i7MHKpE1Da4N3ckAQ0azR8Tz4DdtBYl6Es57OXTogG2tn6pi8CMyx/JqyjvU3ZlGfb3dOl0QOZUM+qWFTAUQoHln79zx1uqAVse+/Avnr0zJbXtrTzlEd8hNksYr4Sj68HFN2UnNErLspCbfxWHD6keQUZx316uz0zoScAy7idWxMZZNjVUHiQ9iVFu7ufGyi66wMBh5ctPRbABXMK5jAM67SODayczlv68Nh2t7cUTMf7+1JK6upotaGBPpuaGNfP1IZm3ucKfOHOwPyAoKBspazhV2Wa5mYZUQOjk50AIdwyhd4lqX+X2UChYMdHB677jXSAam0X0eRncSNAewGeJvPK8UNqp244AHpGBtAuVLLNTs4y9vDJC1tYXtOCH9D7wMCQRES5kGjQ0V5nOEqFADiRioe1Gs/vM3SmHIXzR2mFOffM7LRIqPSBXB4w4TlMrMS3d3ZbrSmq4D2qu/a9fPlKen+4qEgaWWCT04CY0cDIYLDJbhMcxr2jM9vePbD1zU0JwUAhAoxBJtlv/DOVfG85nao6AiL6tiZTmvORrSi3OR/4AI9Pjgvap3KBOgUCCWBAOb+6vKLPjewH02J0bFyqvmQOUFa8nQE9dBlorT0o0GBtE5seVt2Re+TsIlcAmbi9TvtqsLtxmHQrGwVeBPJ1t5ZdOcP00jxLSMG8L4gHaDpyATM/C+Q2HgpLoEWCtPnlV49UdtAcUwYi1EKwAX/6aryXY6T0UqUsqgoIEEFFke3lHvV9SjcrP1gC7KmkIlx0d2g7zGwQZI/CUGCt3Q8a/RoUHh4ETT+wu3PnGlN0N9jWQiOa5+dlK5xl7IgAOTyws6MDkSd7Olqtp6tDFH8gZ8okSjyaXGxcWIJzxnqdeiR2NrX2qTIQ9pPDUg9t0zvGHYNLQ+vYTbyWoHvfSuD/Qkt6cuMoFNQwS+LZapZiWxg1pmhEPYjvdCFzXVHfwO3IRu3o2IRVLmr28s2yvVpYstcLS3ZeqlivVj96VTbzAbLPxA1NMNNLJmJBXR7oG2CKh/QWZdXR4a4ugLHxURtg5byjQ88RhVtKVlGvWjusWgtJ3JJDi54eBtYIk2SQri5TWhPw7qVEPwpCBm+QzxEQ4tXCihYmd9iKrVTccaRY1vdg4Y4BMTQsgshNKX02yWeC4EpHm8/PqHTocVFvmp2bsavXruhnMrcCLKAn3tvdE+uDi4XnxioIApb8yuvk80OmuqCZkb92vgd9ESU1r4dyVNUCr6nZwTAQPcp+nbdYTBeIDMehy7HbNjxk77xzTxcTWonMt2gFmD09ffxI2wVUKHp/x0tf1DS4Oz/XrbKytm5rG1va1aGWh3nL0hUBJd1k76R0ONR7oU8HE7nCwQyoiVNAwfDt7NTDxzWbwAC9QVmWxpEUz21GQNGsAxBwe0PjEcs3EtYCGLc3un/RWFjmWxxMGQzAlCKtw+aoXFipkLN89szSJ0dWZRU93GwtkZD8k2C5Eyjw1TQlPz7RsiE3AApA9BqUdnx4z54/U4a6d+eujAaozyl/Dg9QlkVfgNkIw1XABhjILpfm6+QMQF0Ykz8rYQ8IpCGoUs0qAbkslInrFikcDPop1jt4FocnaI2v2ZdfP5K+A+sfbe0depbAtwhIcrBohOklE1GUZXvs6tycejxu/mz2zDbXV0UoJcNzKQwMsqrRJy08sguOIlC1aoGwZSj1Nza1jLi0uCjhT4KWXTI+R/4eN7QoSz09GsTyuYBKPnr6QvJj6JXL7SLGfKcoIX76EqTRZERWv4o5PdCieN4tkbB2nOiHeZZcugND/dLjQPhlaHhQWZ/eh/eNOizBSSaCSeHAVliB7LSpM2kuAmHz88hcgC8EDije6zeL9vL1a3H13PsK7qDTnKggKIXp+/ksKf8AM5Aum5gYsx/+8AdaKHRbWR8RHcHyef1KxAAyuC76X/+f/2ONm5aoZxpM/Xh4fKKSA5VPsfAo97QfwoowTG/Y5wEtGXJL0f5wa7YAACAASURBVAO4yAs9j5d8lEaQCBEipBzBqBqbRuYEBMjbOU4kJooHhgKsC/Cz4OXxsBoBBRGVv0tmi7LaEQFmbbIoW6esj9N32aUGvuf5tF2KkYxjB9670HjSouCwxiCAgEHd/r7q7hs3btjw0KBL9O7t2Wef/Uo33Y3rN2ygr0+zDrIvenyQZpnkq5SA0o8ladFRITAwvrdLchX0HIHNBejUnRkhznIh8CG+LTACATXHY2OT1t7RJUns7d19+/WXX6lioH/l4oEqRECxmavXksmKdd3ZlrSxkSG5soPyUQoeHe7b0iKbucd1nfdW3bLMkNjz6me43t2lMjMYjousi14hTHukvAgoUEEOeU93j4byV69dVSACHHEpcAboSRYWPUMxN2IswEIf0DNzN9A4SANkOlF3xBoNqNFnphWj7G+W/pNKPj5nGv6ZuRl77/13pYbLEiOQPnZBDKmZVdLzIj/gIjO5uqClO58AElC6UymNjY3b++9jYtAm90JsbH7+y19poK8+R1vlrvjljvceUFx+PGuGtfR+4+Oj9uO/9CO7ceOaqiwuAH6f87L45rVkmV1CLmyBv/+Hf6PGiwRn5x811BcXWnuG1t/e0amhKRAum65kMX4PmJQ9nmIFTlfZ4cYKs6Mm1aaJloRuVeptypV4Mq4vUiWMcRa76JFY/2ZnCPUaZh/w2dwhkCbPza7ZuZG1faLFIsjz0ldFQ9qnaovFxRpg/gA1h6lZULMkE8Mij2rq3q6tLi8J/WN7lA+IbMXreufuHRuBbhSN6lb+4vPPdBOyxQuXkBufDA6AQdlCHc2chwMCenWGMH6x4P7AkgHwXomGnFKYhpjD4jJtIYvEHMnUakL9i8H04OCIDQyNSDmIQ/joyVMxPdB34Oanx6MsZl8IBVzeA4uU48ODmjldmZsTfMxrgln++tULsRHoY8lc/ThO9vdbT1/PWxtMmPnJ1k67vAwI6KDke/oUcwdMzFgLiQmFY2Y1Nj6mcQf9EcwA+lBp9yFpfXKmEpoqJxZFOiArT1vOCmbksjEiqHABYZcKsEDgQUTmDwjNIO0MqkfDPzE5bvO3b8pnmDPEs2ugbxxySYxVL5WVsEAFZDo5OlLWJgD485yXyckp++CDD2xoaFiuhxBi/8X//ef28vUbL+lkBuEzNdoZSk9RytCXYFWjVJSjCwjqd7/zid26Na8VEQjL/B69JroZB/t7ah0A2wL/1k++WyOAiDgaMNAV0jk/jA8ai/pYPCk1GwicwKJyuatcWLF8afnypWVzvkYsw+BaQHrXlH1M2WEAcxsmMbhO8RXXi1ZfJMOyoIaxDx8+1kCWD0DLdfDj6LHqG568WG4wMlQkTgkIDajFUi1xrVeDvsTjUUu0RCwWQXKsSb3EeSZjRwewAFbkVuH0JpRH85Inu3P7lqBwSgsg5VcvnqsRJoO67SXzFB5sTjcX5SGIIKgOW8H0bfog2RBm94v7tlrT5UKG4pBxWUmMXuwKf99kWK5JykLKFko7guna9RsWikSlqwCTgxKcTMD3AsrGpYL+iQ8cN46rs9M2NTGmLEv2Qw0X2H99bUWlqqOrbQoiEFfWvqFqgcRGUNttSek103cwckAKmVKGypSsKKfK/gE5P9JnkHlZxmOVHkXaUCiqgIHPRtnfEm1RpcNgHeIoz4EAgCqkTF77xuUCeJ+SFSyZASzPhAxA0NP7gfZpgB4OqwJS1kDLpE7YpayGCUO7wBoQFQTPCfQNgAPB/7t370oAtKe7V6+bgHry9KnY5Hw2gEJaG2HmJHk1X2d3e1Lmn1mpO91/9x3pLMJIYYAuFxQuoZU1oZCUmZLg+w/+5l+tAW0ihUsqnpqa0MyIaTP2KNTaIHHH6YxmKdxI9FX8msmX7ShdtIOjU9vd3lUzTokSbAqp0YMbR+3OrcPNDlcL6V5QPkpAMROsSQjOgwdf2ebmtnQqtP3B7/Bmg4AX9FQR76XqJSPlICmaoKKeJvvR1EJmBT6mVGN5kdIPRaTs2YllET45S1vm7MzOTo6FLl2ZnRYsDirHsPDs7MS3fVsi+lXLeSfHeni4TgBKEFTs38jILZPW7/EBse3JoWeIy00MEkqG0jp7M4iegy3AwcxNeN5S2ik5uMPA8c69d6RBwSFFGen5C/eXagwzOVQNOBsWx60b12x4oF99KR8yhwxmPPrjlCHa+G2GkUKPQunHekuPBCGh3hRASmGT816PT2x9bU2ZEAha/rMJrGTQgKhnigwKTxuy6aFHQoif96reqG6QTWDBIACiJrtDsyKj8tr5ouzzLJWS7xUXFMHKgYR9TX/N5dlYleeZOfnaHS1dsS6gwEWSDbCBsgs0D6qYnBY5uwMDNjk5LRHM6zduSEH35z//pbyh2ELgotLaeoDLjnFDXMgumVIgWYmqqyRBHNdZvKLSGnACYILKrnTOqk1eZadEWv743/j9mgaU+xBEQxLdYNbCIh1ihLi/4bO7d0ipV9BkH4d45KLSuaJtHWRsa+dQQ0H2TGqXzI2CziQmoOozBcoRFIgIJn0l3WQYOin+UZ9//oX2Z+rcWp99ydvXm3keNr0TGSscpWQEoCBTuT4B36+to00zEn6WeHeRiMXYrYHdgbxzsWjlXN7y7PycntRdELs1tabco6wDhWLICJOZDASqRMYC9dLWaMPuZnhIkDpZh/QP0MEKNeqrCDsCznAAKIVBgMhSoED8eW5hdrLE/WpqVkBBVeK9ILiPTBlCImSDl69eS/Rka3NbB4bTRFnNjdrV0aH1f5Ay+gkyKbC/s6IdVdOAXMZ2BHKLLklAEFRceYawZPAJhgQMVJxL8zNMlx8lEAeOaoFqBXAF5gb9J4KhDFiRTvCV+KjQUVA1QAOyCP02nEaHsb/xpKU01nMA8ODzAuSIRh0FLZ1bmVV3rbk3y5uLLAIK2DDrc0ABP6+SeJswHCjnGYFw6dHfSpOxu0tjB9xQ7r/3ni5nLEGfPH1mLxgP7O55n4tUc4jP3Pt++kQ+UzIUoBNzPF8NmbYbN67b4NCAdBJZumwy0F7fDyOGAn/vb/5uveQrKLLRdIDzNj4xJu1pIN/SRUUBBZkTKBeqCnaYmULFVrdPbH1zzzah1cuEioDyDAU9B5QP6Si4d8pMLREHJ+BdRZxqREOsgFrfsuoFGD79CDA9aF7dUgXYVSvmdU/cYJPWJyLxhIikfE8c/NDMJiVLRLElJt5bLBgUaz3GB0S9XK1aBS3yS9YlLu309EiiKvQm0rogg4iRXlZA0YtQ/jHjwKWDOp1sQNaFbEqdL6GTs7QtL60q00VCESdnnp4KYSRzsNpCScGQmFKYQSZi9xx2Ll4HNM7VcKvur5kCidUCyL7chBw8+b/W10UobSnPyIZkLpA5bTfTRNZVnwgGGNZkeV4jPw+aj9SRIhHLF/K2ub3li5axFpX+DRia7IvGH1UKflJoM1Duk6XYJ0KLnQuE10VlwCUjHQ4oP0WHsQkGqglnnbQrQ8s+hu+JhnsIKxoyddEyuawVigXB+5SwbF5zoXKZ8GwkEFMPTuB5GW2zeEjJh45h2UcbrNyLmN3bZ7NzcwooLl7W39+A9r3ygAKh5tIgQKVt3tGhz5+KgouJbM+wHA1CYuLKlVkbGEQUJiaic/EcTUmkCkA3Cxb4kz/6t7Fc123KBJsBaie6Z1OT1ooRNFBwEW2JnOWg3yO9fOkrBuhNrGwe2eb2ge2JEJmTMyE9ASvd/oaY9LcryiFCskgGWsftTD/BP3s7u/bw64e2vbljFyXWQogjti3hTumOdYaGqu26a0dzQJ5WzcwQYAZH4bUlnI3BkLOz05kD0JogtOL4wMQbkRVlRobTZauU83Z4uCe4GNg1gr51FJPnqLQudra3xLyA3c4OGKUUIiygYPRxM3OzQs8QG2EOtbezr81U/oWygeEmsxgyB1mES6WdGVlvjy+zhWCuO7QOxAwCBZoKnC95r3RWcxh0ASnNObiwShgu87lBkeKD5x9KShjnbrLsUtf8TIbLYxPjKqNX17HOLIupQV9Fb8pBBqWjhGFpjspB6+DHx9p25vUzOqFkZH7F4aH/ONw/stXlNZFD+buUnfRsVAiUcQ12Br/H2IT3CyuCC0OCPrIHc5MJDVPzec37KL9L5aKG/2RUMiAABAFKCeklGqYNVXk7uZcWGRFmBiU3jIyaxVviqlgYFt+5e9c6Orp0RkFKKVkbvsfOrWSIW1eNAphAG6SMzPKpNsUHh/qE9tFDgZgSIzzPk6O0uJrgBSofH/2LP61Br3dUAxcKXPPC8mGl6to7OLAcC2HNIaux22JByxcvJNe7d3BqmzuUOqiLAkqwDIdBMvoLSd1WDa9bMhSiGhI6iSHqiF1ns6xoqIEXXr3RCkGpULRqmZ0q5w+6hoWXLFx7fLDw/3QFsuPfcHHXAJL5V6voJli1cCMKvIjH9AFTC7PlCktdm7Vc4tiFAqsf7Dsv66Ly1kImfXps6ysrlkZAEUSoOWCxcFg7WywOli5KFm9PWN9gn81MTltfT59g48tKVUHHrQpFhnJPa93hoAzpIpqp1dVanYlcF8IkoDal602po5JYhyljW1usf/Dhoa0BbByViCgliWckvyVB9dCi4FBySPhzXDQEDwdudW1V6KP8Y1viYlXzmZFNOeiUm7A9cFxsfNEfwogHvucwMZciyzITWltetT22qs9OFNQ8Y5p4/hxtA31VQy+fLO6CJ03KMpSCXloh1YXLYt6OTyjdfL+I5yYTiDrdTT7BQUrmVulicJBBhiknOWuiKR0fCqWFkc4lTEBx4c3OzirrM0QHQPnySyS21yydpdx1aJ+yj41tniWvh0sFxjt9KATk6ekJu3Z1TtzQ0bERff+N9S1laEpdkk9g+bN/5pagzJnqips0sNitsJG5sb1lWQQAI7CfQ1auBoTqAUQcHKbt4IghZk60E0oB/qHc4wMjM+nGYv+JvikWkaiGawEgpFGTrjQ1sLyEDo8VUBcl2LlkEJrQhsE1jTUBhfEnZZ+W8et2Ol4WkhkpLeDIJVJuOBxlxSAZt1Q73qkMmnvl+sBGJ+UdVwTSVJQ9lDyirqAkWi7a8cG+rS4t2tHerhWBddmFQf/t4kLaBqiOlgNlZfKpiUkbHkSroVf7Q6CCou6IQuX9H1cy/cHF5YV8tc5Z3TjEupMFxpjmOOz7yHu2PjrgPXDjIhVA+cGQmruE/ka639VLvQ/KT8YAYrtLZ+9UB1KzO5WJYTFFVlZXBEFzUN0AoNnijDi6uq2zE5pYlyDlV68XBH1z6HZ297VeQglO70XVAfqHmCjqTro8svw+6xQpwfT0GRqYo6GONRJseWkyMq/DkbBS9xGrz/FqzDgpqbHodNqTmCT1YAJBdYmFqiofkDteOxmdc0KAEQgI8rC7hB0tQQvCzPoQGR/4f3JyUhf/119/LXM5XDrP0o0dPM4u5SoXlZOBAYegdM3NTdnU1JiWVAGk2GCgl1tdXq0/TyfyBn72T/9hjQ+TW11WHs2Yf1XUEJ+cndo++D7ERmuSRt/hMVptDHMvLH9etVweN3VXZwXdcXko2NQ+3ecQy94xBpTuwhrafG0BboUU6kqrHFB0B7j1WEbTMpB0NCkJ+BDwnqq+HSpT7sGYdQ9sBzAaqhc0sZRQ3L7Rlrgge9gaKOJw4KBDKaiScYsEgUx5NFS+NM4QWNGgK9rJ4b6tLS3aNsTKvV2hhfFIyIL8LCF4RcsU6EmYT7WptGJ/CI4ZNxYiKJR2jAgoHykpCQw8ZJldnZ6kbXeLNQk3nuY9sgLBfhboXyPTw2vUISsX/TUSkKJMmUpRkClY2qxmMychs9GzcftzyikFJeiYTtvS8lLdKcLHHFQBZKU7t+6qz4IJzwjkxcuX0oHHhxajbjEekBBrdtY1ykust3Sx30YlEKlXAqCDCaoR2DCguK5eRPahTATx46BKA1AwOjoN/vo4yN7PMMzmnFBZJDWOIOtoSwA0OuJOjCQC9ELILgygKSv5fowxKGH5e2RSIHS4pQQVhnP8PfbDkDt79Yb3Rx/or80dOFxgyL1z22xyYkwa7sPDWI9CFfNBOecT2xwAKcANmQ7+2X/1H9WYN+DcBlEQhjNvfnNrSwTSw5MTMSaK1cu6EGbRCqWqXVQDdl6qWSYH4bOsMkKKR4ZTRD2gmHsooJLWEvWAouzzzdeIbGk2N9eEuNFQs1L/G9KpUtvhDUqzQoHFDhGzG4bKuH9U5WAB6qgFfSGQ9A4eYKBTkSioYkI+wIwDGmL1rFxrVTrmsmRaJkNxh+CS20PFMmcntru5blsba7a+uiroHRg+QskViWq9hPdAfDlq6ebVrMZDs8JEGjIpnDrYC7DhKY+EJgZMZM21FXqUrCoELgwNyOXHRGlM3+Gyyr53hksJO2heKnGFNGSoZ2fndGtqrQA4H2lllhIbrihNAQWZTNg21nWD008wtuDm/uijj8Us4DLigEDRefnytdAw5jfS+L6kT+N5ATC0iJkxNDCgpUoFkbaZKaXrjhlIJFQBSljMK70d7DJHI4vQazbKOjlQ1jOp+sQ6f9C3g9mwRqP8UJw+TjLnlcubjE6bor9T/+IcslxKRhTjRt83qovj6tUrQhcRpMHi9YsHjzRAp5zm3IMcuvFekxDIK1dnbX7+mt29d1uLjMyl4PexHEmrdHRwLFcXRkb8jMD/+id/r0ZdCVerta1Dt6RTShZtbXPDdjD+le511ZrDMUu1duvXUqVmp+lz295N2ynqp9TB2gEyvQGYBir5QNxaEz50jUctGQde9a98Lm2ry2+sVMxbJ/T4JJJdUen3sbzIgyJTEkTRKMIZ7FBFNN+Aa7h/cGxHpzk57UmPSUt7lIiuz+Tqn+4QGI6GRehkhgB6SXnEzZVqTehmI6hAd1jcY3zAtnAFgY/0ie3ubNnywhs73N+VGz2vLxlPCOzA/xd6DNvI9HSHJ8fqJ9NZ3NkjmvswC1hfW5aC09nxsYADhO4pkRcXV21jE94bwvwFlTkcDKBtLjgCSpvMlIoVvhiQspeExjcBhdsI7oVTYjOAHoIkUtZoyxbgJ+BZAoAExjZfm5vr6hF4rlhqvvvufRseHlXwAkIgWU0wPXr0SHtOACUwVygLUT5CObWjrb2uVOuSX8qcqAPLFrYoUVJABKg66u/a6K961SM9/Oor2XKKAX55qd9v9N0EE9nKmQu+SMqlyM+gJAQ19GfCnlleh5nXTOnHn/dlQECFigQsBQbF8c/tt9mZWclQ01Mi7/azn//Knj0H8dsVSs1Mjk0GDO4wYvjOJ9+2O+/cscnZSbUp2ZMjnQuqEukvIvmGt9aZ24IG/vy//wc1ShVuKW4etKnxBFpcXhaD+CyXk5Y5FKF4qt26egbs0kK2tw/f78Q2d07tJJ3XbeAa2F6Hcsgo9VhRRogRC0sPJs9QgBKlQsa215bsolywzs52rTDzohG0xPnbp+MllW9t2OokUhYKw/0r2No6ZM5NW1rdtuOjtMrNt5lMAUUZ1ywwhdufhhjYlFUSavCGaH1bZ5sIu7A3KAGpl5E8I8CYM6IpfnZ6ZJvra3Z0sGd5GOrsUAGz0ru0xCTYifUn3d3W7o7t7O3KDI6bjjUQNoCXFxfsAL5bNqs9oNs35zWS4GJYXUPo0weN3NiUi5QnkDv5bAhwSjwOLCUfQUVm5IOHj8gQk4PKgWHuR0D5/Cho8VRC/SX8QkqmtbVVoVw4hXCQu7rQsxuxickpfQ9+NlAyw3aoOs+ePRNoRBomi0DURWhG+1ygdTVYIRXNf3w71/lvACBkVbIJFxXgFOKaXNxkg5/97Gf63sowxWJddaq+KInVDEPcum6+Woh21ixg9HNpQ9Z2o3W3CsrrzHL5aqbE3Izes3wh03Aue/5uV2e391ETkzYzMyMe4F/8P7+0rxn0Li0L1XSJZgzSu23+xjX7znd+y+Zv3rD+Ecq9gJ0e+hmoXOBHhoou2hUXlkV/8KJqged//t/VgAtTqTY9SFCmzW0OxZ6WDmO4VHR0yfsn2cYiWEJmAp8/eGSLy1t2eFa0nCxCHdDmZqCeRtSSoEFHDwWj1iRgASgfTXBUuuSBy7Jlj/esXMhItpkmG9ACOSmG79xU3NAwCHr7hyyRapc5GUwNJvEYG3z+xWNbXsYTNqMBKTtEkpZmnqU9rqD6Qgi3UvqJMgvzLyg4Haw8tKd8jpVKiplNdqUcROY3GsasmVsoa7nMmWXOjsWyYAmxWipaMhgS/YkZ2EWtKrUeTM3Y4mXQSgmZSZ/a2vKSKFDsGZGdPvmt35LQR+WyJiXTR48f2xrDcWZYkaj6ob4+V4gi2NkFg1dIoNNLsYdFcHHQyFJcIL5N2qsDwUHn+UE3YqbCYSOIIL9yG1N2otg6PT1rXd09Cr6G3gRLj6esnu8fKPgoDSlBJYhal+KWVobsb4oa3jaYEIhSSoilPlymX+Zi5X0gJ3D1yqxWaX7xi5/LoJoNXG53shh7R7AaeM0cJr4vpRs9l6/z0DI4y4TvRxZHz4LKSKpNu3ti2yAzADhFQJL1CShiU3Q4iY1O27vvvKMW4pe//tIefPXQnj59JgoT/RuLqXfv3FJA8XrHxkfUfyPXsL+3bdnMmSoEJ/r6s6e81k7cztd/pn0osgta1igFYWLGzghu6qiBdvX2WnffoDWHWyybK9nC0ob94hef28LKluWKGAi4DLNEGWFJRCMShyfbYL+STESsNdkiLW7JJ0dhG8csUC1Z4WRf8mC8QKZMoOPILIcjQWUTbpSBoSGpwcbiKTlVUOfCylhaXLPPPn9oi0ur+ncN6QS1c2tSggCtswHsAQUKyP/nV/h00J+SBE5rUj0Q7ADABRpR+gKXXUa3AsVUExpYyKU1rGQqfp5JWxDbynpmdu2CU+1ZaVVEM6KS2O4EE2wLggxBEbhhzHQiLXE5KuK0RykGKMFcamh4SFN7Mga3azhMMLH2jt0Ngv5pcdZA3EC7QPUAH1ivcBH7mku49fboJuf3t7e35KMEMMIFSAa8ceOm2O70KBxashQlO8+SSwp6EX0dWY4SytfDCSDnKZL5QAVhWfDeUMBSNoWjGGrWOeByopfG6eT27XkBQE+ePBFv8NWL1xqwktG4HJA4Ri6aso1DChjhqkJFHXYCygfjQ+pRGTZTfQBMAKZgRM3OG0wNSlr6U2BxqheeI+0N28YfvP+BzsRXXz+xrx8+tq8fPnrr7QU8/oPvf8/uQIYd6rfOTgA7qF0lOz450HAfZgkBBULquiG0JTELnL788xoplxeDSTEGW2zoxmAgxOMWg0qCqmxTUE4RK2s79mZhzV68WLDdg1MrX4btsuZOHDAZ3DGCD/7/H1CpJH0UWSooj59i9syOt9atlEeRBva5T/0JJuBeeIB6wEPDFk0kpb9wjiP9KZag+yKQvn6zKgY2h5nGGbFIIFm8f90YwcsC1iK4eQkoJtuiNVEyhJo1IqDsgzlARhTtSsNhDy6yKdaVbMKyg8TtS7AUshnLs5V6dCSBmLOTEy0cMggGfr+ou4AAJHBFsu1Jcw68S7MNe5ttXgbnlFhkNg4BHxBZA6ib7wOA4QKbLo7Pl1RTu7n1R/TBkkkoMQkISjPKLX7tQfCyKaCDCRABKNHwkkJK6/qNeSFglIMEGbc/fRRZgf7k+OhYpZEEZqAp5RmeoiR0rkNOz8Gsjf4MMi6UK6Buggr0jgzVmkyopJ+bnbIPP3xffTVBzcrOk8dPbWlxybZ3thVE9DgEC2U51Q5OGgQ735+eWntTSUfsqDIK5ZLeJ/+eTLSqOmF7AeYL2W91fUOseL4Xny1GeWSoO3dvS1SUc/z02UsFuKhDZnbt6hX73Z/8tt2/f09jFkrufJ6ghiGDkRuLqscq+Rp2szwzZai9x/9HjWwEskNzT3kUiQE1t1lzOCI0rcBDK5Rsd//UFlc2bXVt2zY2du0sfW5Vc+8on7MGNMQDbqS2j8fZgAwqiFqTaDPErDXVYsGmmsRWsscHdrS1YbVKSQNJbgFKPSDX/6+pc3lu/M6q+JVltS3Lesvv9vvdjySd7mQySWYGKCiKBaymGGYLTLFjA1RRbOZfgAWrYcGKBbNhxWaqpihqFpBUkk4/3G4/25JlyXpbkmVJlizqc74/ZVi4OumHLf30vd9777nnngPjYeH+fdva3rZYMmm3A5/WGqrlmlbAM+cXMjquVGAhtERC5QNnxYQJOsHD3ARNcRDC/p0sAf7f7/N7A+sO6A8hYwL18podzB6NE0xx0aYIKnpBDjKXAT0e77MHvZ/yrwBTJGely0urlYrWrFUVVMhmEUQAHDTYHAZZ7QDLjrBLSSamhO2qf3LIXFcZgtLNrW/XNHsCzeODJaixs0E1CMFKBPLpN2BSEBCgX2QoQAF6T+hNfDggfJQ0bNKSTRg0M3tinkPJXygONcd5bg7EEFuebCQr1p4Cq1gsO7vMhuub+cDIXGQRsgDlJ3N3LmnoUCBilPjxREQ2nj/4/FNbXFwQDQsFo+dfP3cSXoVLoWaUcoK6YXF40tJcDnx/XjcZkf6JP+eFVuo1Pa+V5VWbm1uwVHJafTdWOvv7ByIXwz2kvyEQeW4bm+tSV6IS4CyjM//8+XOJhLLm8fjRA/vpT/9U/sHT0wkJ36CURd/KilC7jTjPpbuAIjEFqpPBC5jv21/968DVwl3d3qHJqDZHYSLjo3ueyzshRjJDvWWFcsOKJUoB7DghMTplpCH1hVV1FHo4fG7uRM8UkPYBAYXA/V2fDdicXZUK1qqWxLejYeXWhsXLrwuLTkuBJhhHuSq+uoWSDgTLYvR41Mr49xBAlFncqJQjuuGx4wyGFEjtTk92nLe3aAzAH/T6LNYnGGR5Iv9Ys3DLkDVCYbeuH8fhUFoYUS9TAbCE1K+MBfxiUPSgvOBywUDx7NTymYyVcjkHYPTpL53Ztg4ppa3PJ7aEFg19GKGxw5SXnBUNLpkSuxl6V8KOqwAAGpVJREFUUPab+j3IriS5nvonGPXcogQTHyTZBDiZW5gSecgr44D7FcguQAhYWOtuxcEpTXF4eQ30fFCbyCzS0vN01R2UjTTXmMpRoHSUcEUz843YZDQq9I9nSrnPs6fcosEnAHjfjCOisUnNcz7+6EP1Ulye8O9ePH9hxUunCw7cDXWIX3kvkAMIPoKHDCDLIeaijYb+Diszjda1eiXI2DicrK9tWiyW0ACZ3vTrb57bwdGx5XIFXWobG8vaqAAcGR8PWancEPkYZV3cUnhmD3Z37c9+8mN7+uwDIdS0I/n8hXPLxELotq0dLJ4RbBPKSCoDPk/fF//5i4EGp7csfyGKMimeHvOdUrVm7/BarVxJsAUDtga+UY2OXdWhbCDiwjq3YzZrp2QMpnlA2nDBcfopp87jAmrcYpEJ6/fYgM1JtNI6NxYNh3TDwKpQcxwJa28HKhEwfr3Z1Nqyms50RswKWBxM4NkMBhnjz11jCJ8saUsYRkfgIuJ/2pTO+VWdwzmURHOvm8znlgMpDUEF/eIIwg8EFZQORjyqEkRCM0IuI4LcKWUwyWY4DDROuZc/z1ghe27Fi6xVS6wUVK2pnoobvKfGGtQKTh+Ziqab7MAlMRwRcJAY1LJCwYeJhQpZbnDHQcetPmkfvP+e+hKCiUNIBnJghse1Y1ApB0fP4MxH48xyYEOik/RVUJgoK4GjAQDInt9lUM9EjIwjwZ1Ywmq1uj1//lKIGCU3asJJBCbjkJ+jatDptRgCk30oLQEpKONDk8gmz0tbno0G/HU5kFCXIP2KH9i6tjPtfzl/XTKU1k3YpwuHVUo64UonXslrvlHGh4HvaXMsoaI0rVV8Fh9fvHwlR0VQYVInTpnLy2T2+/I+rtfb2jv75puvdVmTWNbW1uxP/viP7PGjXY17AMxY06GHGg34tLUNfE+JDdBBQEEC137fy//6twGHtn0D9Om+mq22Va4aVq03PVJs1266A3H45Gp4jXaC61McVO2odc4l4p4CSsE05hdKhpAIwRSZBKyAmMoAs8FKrU2M+gQj06AjQk8a5mDzPbkFmRVIM419k0pZKxJKtYi9jAcFX2M9k8sjSjJmm9tbtrG5ZeubG+J8sbDIJByx/rOzrFUq8MRAaKAusd/rhDypvbUcCCHXk58mhYtpwQiAgIpT+iFySYANS8K4Aov37LvrW6d1bTe4LF5V7fLi3E6ODqSlByiBMAmDXuTIABsIAhpzdnPQFSfDgoXL2e87tK5vfkrGAIZvPM+Azc9jEvBAvWomk1b/y409dOSjp+By0SjBc43Q2votGYASjvmQ01XksKjvZXvWE4jU/CfkKENkBQb1c7ML6k2B91FG+vbbF9a4vpaUGCIyABzBMeTV7lQSsiw67Hv4GcgucxGwXYyvLgNTnmO75eTKaBfIam/234jJTgtCr8rPZnOY4OJCQ0WLEo9g5D3jGElpGwnH5O"/>
          <p:cNvSpPr/>
          <p:nvPr/>
        </p:nvSpPr>
        <p:spPr>
          <a:xfrm>
            <a:off x="18632488" y="7680324"/>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101" name="Google Shape;101;p1" descr="data:image/png;base64,iVBORw0KGgoAAAANSUhEUgAAANQAAACpCAYAAABTYhMHAAAAAXNSR0IArs4c6QAAIABJREFUeF5EvdePpHmWHXY+G977jPSVWVlVWbbNtJnpnumZnuVyueLsEpLApfQP8EHSCx+kVwECBOiFb4IgPQiQAOlByxUlaGnE5XI5M7tj2lSXz0ofmZHhvfkiPiucGzWrAhLV3aiu/OL3/e69555z7k3l7lo4yGWzuL1/CxsbayjkM3CcOa5qp3CdBfKFDIrFPMqVAiLREBx3ibk1w2gyQjQWxc7OPiqVNWQyaYTDOjzPwtwaoj9owVpaUFQTSyfAZLbEaDLBaDzAaNLBcNaEbmqolLcQjcbgeBZisTAqlQrCoSjmMwdnJ9f4619+jeOjawwHNjLpAt5//wnu37+H/du7CEeBdv8crXYdzUYXF+cNHB1dIRqJ4dNPP8Ttgz1k8wWEI3EEgYqQGUYqlUQ0GoIZUqDqFgIMYDtjWNYUs9kEo9EEs6mFxdyD5+jQlDj63TmOjy4Qj6bxw8++wN7ePmKxGFzbQbfZxqA/wGQ6BVQVqVQag9EI3z37Dq9fv8bx8SlGwwEMTcH6WgXvPXofezu3UMoV0O2O8Ve/fIpXb87RafWwXPqIRBKIJxJIpePY3V/Dh5/cxd6dEnJFE5rhyfdp3LTx9ugSzes+Zj0PphpGoZhHIpmCZkQwmdq4uuqgft1B/aaDTqeH0WiApb2ApgaIhENIpRIo5kvYWNuGYy9x9PY5olEVn3z/CQ4Pd7GxkYNhBBh027BmUwRegGQ8ja3qDlKJLJRAheN4sBYLQAWisQigBpgvLEymMwxGE1xe1vHd89foD4aIxWPQDRVesISq+QiFFOhGFJqSxXjM573EcNSH5zsIR0LI5wtwXQ/X9Ya8wy9+/CWq1U3MZwu8fXuGv/jLX+DyvAYDwP6tdfz073yC957cxsZGFuVSBplMCuPBDM+/PcLLF8d48/oYi8US5UoJmVwSsbiBcNiEoYehgPdWQTgcQy5bQCKRQiQUwU29jn//879Cu9NCJpNBNBqFpmkIggDLpQMlCBDSDdiWhV6nhVQ8CuXv/Wg3yKRS2N7eQqVcRDaTgmMvcHN9Ad93UCoVUcjnkMmmYZgaFksL1mKGmTWDGWIAVJEvFJBJrwLK95dY2hOMp7wgC/jQYC19jCcWhqMx+sMuhpMOJvM2NFNBPldGOBKWg45Gw/L9TCMsAXVV6+DZ0yM0bobwHBOZdB57+7ewubkuAc4L1h/doNfvoN8botXqo17vIRqO4cGDe3J4qqFDURT4vo9EPIFqtYpMNoVQSIOq2fAwhG2PMZtNMZ1MMB5PMRpOMBpM4CwBU09hNvFwc91BNl3EDz/7MW7d2kckEoXrOBj1OxgOBhiNJ3A8H6FwBIPBGK9ev8HJyRkuL68wHo2gqwGy6TR2t3exUV3HWrGEQX+GX/zNMxy9vcSgP4Lt8KLFEIlGJbmsbxbw4MkOtm7lkS2YMEIBFssF+r0Rrq866LensEY+VE+X5MbvrRlhOC4wHi8wGs8xHMzQ74/Q63VhzedQFB/RSEguXCqZQiKawWw6xenZG8RiOj7+9BEePzrA7YMNRCM6+p0WJqMRlgsbkXAUa8V1CSwl0OB7Ppa2DUVTJKACxcdkNpWE0u70cXF5jZev3mKxsLG2XkU8EYUf2FBUD7oRwPcVWJaB6cTGkAEvCRiIRCPI5bJYLG2cnZ3DCIXx8NETFAolOI6P6+smvvn2OdrNLkKqho1qAe9/cAf7t6uolJPIZuNIxOKYji2cvKnh9LiGs7MabNtBTu5yAolkGNFYGKYZQeArmM+XADREI3Fk0jlUSmWMRiP89re/RqvVRChs/m0wea4Hx3FhaBqSsSgU38NkNESSAfVP/7v/OIhFoyjmV0HBf3aWNtqtJnQ+7PoGsuksDMOA4zmYTCdSeTzPhaJqMEMhxON8iJREPBQHfrCE61pwXBsL28N0ZmM4nKHb66PVbWA4bsNy+oDmykUweLlVZme+6DQ0zcRs6mDQs9BqjBH4YZQKG0ilsohEw9A0Ba63xNJZYGbNYS3mWCz4/Vz4niIvPpcrwPUcXNdrGI268FwLlUoJH3z4ITY3txAOh6FqHhx/CsuaYDIaYzKeYjKZo91q4/L8HNbMRiJagK7F4NgKNqu7+OFnP5GqzIsb+DaWiz4m4wG6/SHGEz6Hh25vjFqtgZtGB91OH/PZHPA8wPcB+Mgkk9je2JSL9Otfv8TFRQOWZcHzA+jG6sXxYqUyUazv5FGsJJDJGYhENUBV4LnAwgpgWwG8eYDF3JXM7XgeVE1HJBZHNpdDLJaApoUxnVi4uWpiPBrD9z3EoiGUyhkoUNBtj9BqtHF9c4VkKoyPvncfH3/8CJ98+j5ymQQ6rQa6HSasPh8d6WRWEpauGVCgwvcYHJpcTtd30R8N0Gi1cX55hdPzGk5PL+U5Pv3+p1jfqMKHiwAOgCWGwzEuLzuYWzZisajcPSbVeCKOVCaN0WiI7549Q6/fRzgSRSgUlSRu2x76/TFc20csFEUiGkIyabz7MhEJG9BUDcu5g15nim57jG5nKBUvFo8imUogl0simY4jGo9hubTRbHYwGoyxsGyUSxV89L2PEY1EcHz8Bo3mDabTiSRdvkvbtiVBJ2MRrFcK8jsCHwkG1z//P/9xEDJDSMYTApUIi3zXx2Q0hamHUC6uIRFPQlU0yUbD8QiL5RIIAgQAAkVBOGQilUzCNDUJJmYhwIXjOlgs+eXDXgYYjidotusYzbrwgincYA43sBEoHlQ1kEDRdVXu3XIRwHV0BG4EqWQJO9sHUopZ9caTIdrtBgbDISZzG67nQ9chL5aBb5phmEYE9nKJbq8lATWf95DNJvHw4SPsbN9CPl+EpqsYz3oYDLrotLoYj6awl75cnqvLc9gLB5l0CbFICroaws72Pn742ZfY3r4tF9XzF1gsOhhP+ugPRphMF1i+SyCD4QzjsQVrvpTs7jkuZtMJet0udEVFpVTCYmbjxfNTtJpduYyuyzNzYbuOZFPVAOKpMOJJA/GkjlBEh6brUDUDKsKAqyNYKphPbQwGI1iLJRiJvDBr6xWBTYl4Bo7to93oYjqeSiIUaL2Wg+vYOD+podftw3ZsVCp5fO+jB3jvyT08fHgH4ZCO2sWFQB8Glef6SKcySMRTiEViUBUVznKJAL6c/cJZoDfoo95o4uzyCjfNDgaDCcrlCn74ox9ifX0N88UMtjMXJNPtdnB0dA5rYaNQyCOfzyGbSSOZSkpQDcdDvHz1EvXra4G6TDhmKALDCEFVDYTNCFKRJEKmAUVxBEYm4iGETB1KwHNZotMaSdLodkewbVcSaSwRRTpNaB1FOBbCwl5KUmHyGw4mKBVK+Pyzz1Ao5NDtttDttNHptAU2s8oziZimiWw6gY21PDKpOAxNRThkQPnTP/tHga6vHi5khGHqYWiKISVd18IImzHpaZgZeKCTyVQCyvN8KIoK3TQQDoUQi0agKIQkYzkwz7fhysXwYRgRpNNFOZB2t4n5YgRFt2Etx+gMm5hZYwTwsLBmGAz7gnVV6IiGs8hlN1EqbmOjuoNIJIbZbIZ2p4mLy1PUb5pod3nQzOZxCWjHYTArElCZVAbVakWqX7t9hcViIgexVqni/v3HUl1rtVNcXJ7h/Owc49EMhhaVzzmfTmDoOvK5PCLhiMCbzY0dfP7Zl9jdPoChR7BcztEZXGI47mE2twBFQSQehxEKIYAmEAICjQIJkPFwjOZNE9bUgqkbmE/naF43MJlMVv2HNUO338NwOMJ0asFaLuGwHDHZmApUTZUExn4w8HUETDi2BmfhYW5ZAkP8APIZk8mY9GKJWAqaqsNe2AJRA1aoWBilYgGB76B+fcUWCJubGzg8PMDHH7+PjY2K9FrtdhPPvnsqQTUcjWDoBirlKkrFMgr5glS4Qa8nz0+0QLjXHw7Q6fbRaHcFwsaSKaxvbOLB/fuCLhrNOiaTAXw4GA76uLzge1kgkUogn8+uehyinUhY4G2r3US328Vg0Mfcmsvn03UT0WgciWgKmURaikE8HkEmnUQhn0UiFoOmGuh1h3j98hjHb89xcX6N6Wwh/XooHJL2RTNUqBrgei7mc0vQyXBgIZlI4sHhPgr5NHyf1X+KXq8Daz6TvikaCSObzSCbSSKXiiAS4nv25Uv5X//3nwWsPrqqQ4UBVdERiySQy5YRCcXhe6uKEfirRmzKgFowoDyEQhFksjkkk0n5Juy5RuMeFssp/MCRgFouXGhqCLFYBrbjotluwvHmSKYMOMEc7UETkxnL8RKz+VQOjt+HgZ3NVLC9eQ9rlR3k82V5tuFwKB+u2b5Bs9VGozWQKhiOEG4yoC25/IQk5WIZh4eHEvD160v0+x2BhoV8Ee+99yFCoTBOT49x9PYIr1+9kT4mZMTl/1UJzTIJbG9vIBGPwV4ukElncefgAdbKG4iGk5jPZ6jdnKE76MjLj8SiqG6uIVcsICEVm2cC2EsHsxkb1wGuLuvod0ZYWi6W8zmsyQiK4iGRisDxbXQ6LfT6Q4xGc6l4hEML24HtufARQFF1uC4ruIvA0xBSwzA0UyoE38l8vlhBEjkDHeFQDIZuStCogik8+TyVUhGJeBiAjVw2idv7+7h75zbu3buDeDyKXrcjsPf582eoXdYwHA1hGOaqZ87npf9ybBeNmyZGo7GgkemcCXGI/nCE/pBJQhdCoVSuYH29Ss4GzWYd0/lYEAkvaLfdEdRhhk2k0gmUKkVks2mBgH7gYzweYTTmeQyluoYiEYTDUYH1ETOCiB5CKpFCsfj/tywmK5iio9Pu4eWLNzh6c4KT00uMxzPpfUPhMMzQ6r7YLhGOIxDO9wDXVRGPxVCtZJFOxWAaOuylJT3o0ppDU4B4PIZiIY9sJoFk1ETIUBD4PgLfhfLf/4+/L9gt8ADPJczykc+V8ODwCfK5IuylKwfWbDQx6PcxnTKgFvLystk8Dg4OheVjVmDP1O01YS2m0DTIIZMxGw6m6HXHaDTauLq+hqI62N7NI5YysPAsLJy5ZHvpyxRVeijDiKKQq2Jv7z5KhapcDAZau92WnolwjcHTGfQFY/d6fczmM6mcPBxmi1QiifXqJjRFR6vRwXQ6k6yay/G5D+SCXF3d4O3bUzx79gKtZkcYH01VYegBtjYq+Pjj91As5TCfTQRC8tBZzbOpvDSyb08u0Gy3MbOmyOTSOHx4D7t7OyivlaAbBga8XP0heu0BbuptXJxfodUYYDJy4C4dGHCQy8awe7uKeDKMOfu56RzDIdlSD66nYmYxUY3h+uwzY5L5e72RfJZClixsDpVKEUHgo37TkGa91xlhMXek0vNMGVCaEshFTicT2Fxfw8HtbTx5vIed7apk3HQqjWQiIZCm1+2h3Wzh5qaBZrMp5+4HAdLZVT+9sBYCM29umKQc6YVdzxPoS4ZvNCW086AR/UQiSCYTAudtewEoJF/YgwWwFwu4LskhD6GwgVSapEIa+UIOqqpgOGL1n0qSSKVS2NvfRyaThe8HcKwlrPEEsXBE+mK2LoP+UJIXyYvRcIybehNX1w3Urm4wmcxANBaPsxrmoeo6huMxlvZSelb2cAVJFglEwwZMQ4OmKFhYc0ni8+kYnusgZOjCFqeTcaQTUURDJjRVWfW+/8v/9icBWYulZcOaL+Sb5vMlfO+DT1Apr62gyruAYolmVmZGId7PZvKSsZm1GLXLhYXrmxrGk4FkQgYdG0g2hOdnV0L3DgYDmGEFG1tppHMRaBFVMvN0OhI6kg0s6UtdiyKdKqBa3UE2UxT2ZTabo3Z5KYHDJthgltEUOZTzsxra7e7qMO0lgsBDNBxBPluE56po1rvSnBOCpdNpbLHyJOJS3a6v6vjmm2/Q6w2QSKwwOQIH1UoBH3z4CBvVilyGOeFmswXHdhCPJTCdLnB8XEOrzaq8QCaXkYBaq1YQioak5+x0exJQk+EMnXZfArjTHklAmZqBSj6Fzc0C9u9UkcwQ5pBBtTAZE+5pMMw4bDcQyYH9FZMAWbN2ty8XrlIqoFIuCDu6XCwlOdQu6mje9DEZWfBdRcgEQhVdBUxDQaVSwMP7d/DBk3v45KNDbG5WBM4xQAl3Z9MZeuwnhmNBJIPBUHoIfv9YIiHQk7CfbObNTQ+TqQVVY4/tYDhmS0CYqsF2SUitmnj2WWwJ+MyGoQvTaBqGXFg+oOs7UDRIoMWTMeRyGaHZGUyUaviL8JuJMJlKYT6fYzYaYdLrIxIKY3tnV86mLb3wRM6IxYAwmM/XpbQxmcFe2kJ/E/brpinBby0Xcl8JG3k2yTj7Q0Dns2qa9Inj0VBaEt9zoSoBTFNHSNcR1jXhEEhgkFlUfvXb/zrgi+BDsBlvtTtyWdi8EyvzF+Ees77nutLI2vYSC8tCyIygkF9DKpkRzDuZjHF2eixwbNUXAbEIoZGD2kVDsloiGUM0piMU8hBOqIhmQkJM9Hs9yXDxeFKqEWGipoaha8xuWQluMmEvXrKSNKRMpzM57B8cQtVCErAMqouLS6GpmTGiYTafeSwtD5fnN9Kc8ll4oFtba9jYrGBjaw3T2Qhf/fZXAjsPD+9L9plOhjB0DaVCERsbG9i7tYeQaaLTbGIyHkk1Hg5GqF02MBpN5bPGE0lUqlW5eCenZ9Lj8dJRrwmHI5Kc+r0BJuMZFpYrsOHD9x5i71YV2UIYqu4ISULoZC1c0WkyuRJCpOh9D0tnpQGScRqOJnKJi7m8JBv4GtqtAV69eIva5Q2G/YmQFWwpA1eKAkzS2xEVd+/u4g9+/wu89+gA5WISsUiIHBNc24M1Wwg5wwZ9OplLgPHcR+MRPN9HOBZFIplAOpOB4wao3/RwVW+hdnWNbm+A+WIput/a+iYUVcVNo4lOtyOQkciG4aPrmjBxvIghIwRdiBbWK6KLVWCZIV10SiYyTWOvw2ePiB7Ev2Q4HMCaTOFaC8SjMaxvbEgydh0mcUfQDAk2SjpkCIm+xpMJms2W9NjlcllkhvnCwcImTJ5BVTxEIgZCIV2qU8QMSfXTFFXQCZOSaaiSrJe2BWs6wXQ4EkKCbUSpVILy7Xf/bUBxjuKklPl2G4ZpYmdnF5l0BqqiSJMbi8agabo0tsvFAvPpVOBEMpFDPJ5CNBaDZc1Qq12g0aqj22/DdhxEwgn4riq6CDF9Pk+9ShExVQt7SOQpCBIrTySbaKopzTx7N/bjjh0gEomjXF4DK+nl5SU63bZUSlLjDx99hGg0jZvrBs4vajh+eyJNvWmYcqAkVHh5CYMG/TGm06U8R46VYauCO4e7UDUXJ8evpEG9d3gXsUgUnXZbXk4ynsH21i6ePPkAmVQawz6ZoJ5AkT6hZqcvlYGNMnuyaCyOTq+Pb779FldXdWGw2KPG4nHRw1jl+Ocd10M+l8WDe3exuVlGJheGHvJg2WMJKFLwnq8iEksKycEG2gscWMu5BCwDgEQR+wf2vlOKoxdNfPf0Fa4uG5hNFlhYnmhp8BRoUJGIRVAupfDe4zv4g7/7Ixzsb1LShGvbUtkZTNZsiX53hPoVE6At8IiQ0VpYsClLIJAKsbW9CTMSw2Bs4fT8Gl999S0u+XmXDpKpDPb2b8tnZrvQ7rZRr9el/2V1BwIYhiYVytQJ703pVdgHCssLJo9V1WA1W/13Mrg6TNMQ4om91YJEkOMiFo4iXywiJdINKWxgbi3k/RdLZUEd7Ista4F2uyPoin0/JQrXD+AFnrCE2jvBmSwhGTtD06EGinzxl66q8pwBXCyXM9Geeq0WTF3H1ta2tD7Kn//r/yxggLDpI1tDrl1RFWk6TTMk9Dh/TyXSwhYtrKVw8dRt2JvkMmVkswVkslmouorpbCxCa/3mSnob9hmsNNlUSRgWTQ/gBwsslkOopoNYOgQzYkBVdSwXDobDKSbj+UpXsX1htHTNlN6BJAgPn9CQ5EIsmsDmxj4ioZgcMDMhlXXLsqXKKYomJZ4HSFjBHo1By8AUoTcZEfE0ngzB921oOhAhuzS3cFNvQPF1VCrb2Nu9iwf330M+W1jR9qOBsE/jUR/2Yib9WihEKleV79Xr93B2cSZZndmXgcRnJgRmQiKrtKr6gfSubMa3d8rIl5IIRw3R1q6ummg0u+j0BgJJDBNyThR9U+kMCsUykgm+IxO+C8ynDi7P6/jqN99JQFnzVTB5DoNJQ9gwUF0r4fGjO3j88ACPHh2gkE1JHzIajNBsUMCdwnMCodhfvjiS87+1ewvJVFqSI1k8frZQJITdW7vIFUvQwzFcXjfwb//y5zg6PsNsvpR3tbG5KXR5vpAXOHx6diK92Jg9y4KQXOJKyDG5qKaJdDqFylpZ+uN+v4vpbCImAzb5hFir4CIc94XmZyJwly4MVUM8ERO5IJ1Ny/1lm7Jcsifn+bMvXkFa0oTyHlxHKq4PBZFYCLl8AtlcHNlMDPE4E7EJ21qi3ezAmlly99mH8h4pqi8cgWtbmAx7QvLcObiLbCYL5X/4n/4o4EXjRWHJZeZYXYDfXUBbeH8KeqTS6SCYTWaYTy1hBlPJnJATVLGj8ahQvCyHwsyM6TyYCf1OgoEZw3ZmYk0aT9vw1QXi6TDC0RB0IyQ9Tu2yjk6LeJe9kCfZnWwZadJcjvBrUy4vXwxF3KiZRJi6U0iTLNoiXWv7iEaTwrDxz1ETozJuhlT4AXs7BhZhmIFcni8iKraqFZGygnKsePANrK3tYnvrAAf7h8hlChKIpO673TamkxE824IS8Nx0abiHwx66vTbanQaWjiV/L6EjA4pZNhzm9+FzkOWyxMXAXqFazSOTTyISC0tCuL5mVqfgSsJjBtOkRKFBNShgplGpbEj1IJvHwGRQsUcjo9VusGoqcG3Adyh0h1HIprGzvY6H9w+EhCjkU0Khd5oddFs9YSBJIMnf0+rhzatjcRDc3j9AOpMVUZRaUKvbEnh/cOcA+VIJWjiCy+sm/urnf423x+eYTBZCKtGRUK6Usbm5KYL9eDLGeDKSi07phXCSPfuSRI/vi0TB3pbiLyvXYNiTJEkkQojFRCfnRjbtXTSSWfPZV+qq9NS0yW1sb0hA1a/rch6joQXXgbQnZDtpVmBSI2xeEg8rCmLxCIqlDErlNMqlJHK5lMB+aodMLkw0vC88a2ZAkifpdFz6UWc5k547n81L3Cj/5X/1XvC7F53OJlGplIWjp3g6nRIiTeVSp5M5uEt/xZaN5oBPnVyTZpYlNV8oiSDH7EXhLJVNCwTy/d/BN1XKvbUg/m+j2T6H48+RzEZhSBn30W71cHR0guZNF7Mps/lK7JWDXt/G7s4t3D64I3CufnMjL37YnSBisindFPap2STU9BGPp+Xg6R1UNA/ZHC09GnzFgW7oiMXiSPA5UyHRr97J1AJvyAby73EcMmJFlIrr2Fy/hWQiLVoaPwd1C+pI8/EUtrUQypQCcu36DO3ONUbjDlx/IXasWCyERCImwiXpYzpLWKWYJdlwU7Ojw8TzKep6WCyogwWYzz1Ylifai2HqosPcNBvCqtHzh0AV/YmNfjIZF6GV0I09o7NUwV7eczzkshncu3MLm+tlESPZHzC73zQawm7y4hlqCIGnwLZsTEYrUoK1rVgoSQ9CiMrLT8Iknc3g/sNDxJJJtPtDXNTqePHyLa6uWwLtXY8CrCn+vXQ6KVogLWNk6ZylI+0F4XCn05W+hr0VKXJWqUQiIclJkt67Xp39EwkkljXagUhy8F7waxVMJtKZKLZ3N/DkvYfSz377zVMcv70U25prq8gkc9BVQ9AHxVmSGhTQ+WcJKSMRE9lsBNUq7WkF6ZuJyuCrmE8XcjeJzlhwslm2C1XRoVgw2W9fXdbQbDag/Kd/shHopo5oNILyWhEHd/ck+kh9U4Aj/+6JMTJL4gv9zhCziQXXZlYkd79intiQEzOzShVKBWzd2hFYEosmARiwZo5gWGLPwbCJeuMUtjdBOh+DZmiw5hQZm3j+7BWur5qYTliWA8nuNMw+ePBYyurO7i2xvJB8uDi9wOXJhdhMyP7Q6UFWjQyPpv9OZ1iIxSgSUyWgQjFdFPJ0JiUBRbaJCJmECTO9bobEQ0Yano1sLJYS+aC6toV4LAXX9SVbEU44CweO5cKzaXkiXO2idnUqxmDbnpAUFhMuX1YyGRE6uESTcZgMIOljF2aY6pCN+Zz+x4k4C1xHQ8jIQdcScnbM+GY4JMntonYpJIiqhDCf28JsktbVDUUaeToB2DeGzbj0uK7jIpdJ497BHoqFrDB9rr3EZDwRIuHZy9cYDKdIxtJQA03Qh0XHx3wp5xyLxqU/ZFCzOriBj0KpiAePHgqT9+zVa6lMl5cNtFoDDEd0i5AFATSd6MIQ1vPRQ7LBZakQZBHr9Qa63R5Gk6EYagWWB0ygmvx/+jsTKokwBhgDTej8fk80H1aQWDyMUFhBJKoiGtexsVnG4/fuS3B+89VTnB5fo9O2oAYRlAvr8B3gunYlXAH7fX4mthG0I6VSUWTSYWSyOvKFJIrFIuKxpMD+6XiBxk0LsynlGg1rlRIePT7E+noF0aiByXiI47dHaDYaUH7yeZpBSmYV5Uoej9+/g+3tNSTTUdj2HNf1K4nMOC0edOb6+rvGdSiUqssG27FXPjKyN7EICuUSdvf3sbG5hWKpilg0DQTGqm8IbEymPTRbF/AwRaYQgh7SsFz4EkjffvNMtJrhYC6aGPu3nZ1b+OwHP8Tt23eQTKZEWKbCfnZ8guNXL2AvlqiUN8XoSAZtNBmLG57wkxYTqC7G0y5CERXVjTJyhRSiCbqN6QyJwLMDgaYMIJOuiCAQWMeeiIxWsViSppMBZS9ZNSjULuQCJmJJqZDUrsh8EvtTU1tlUF4QH6rKHs6BFzB7WyJ8T6dDMfdm87wUFGUdMea2mj2ielTKB4jHqC2xbwgJM0nMT/KGUoSmRdDvTXD05kwMpLXaOZb2HOlMEuVyAVubG6IpkaUL0yaTyiAeiUDXVOlBXGeJyWzw7AOAAAAgAElEQVSO9nAqFT0c4jl4GPVHmI/nkizgrVwJ1G6YNMkq+ooi7/fBg/sYzyz863/zl3j63Wtx+3c6YwyG/HyrgCIEosBDuLYy4yYkiZEU8hx/VfGWU2Ev2dcQgvKO8BerrqquAouOlkiEbhVP+nxKNPv7+wLTzLAHqBaWzhixhIa19aLAekoHw74F34khGS1ho3IL48Ecv/6bX+P87ExsYLxbldK6SCgHB9vI5qLwMYPrLaTXnk4oPI8w6I7FkrTStxxsbW3gix9/hv39XUmWukbzNRMCoPy931sPeEE5tpDKJPD4yR3cubeLnd2q9BydTlMyCuEAexZi8sXcll7KtV2EROSbo9VuCdanLsQKdXDvLrZ2dlEqV5FJFxGLrkgOhQq5ReKiDjcYI5YOxM5PJq7V6uLt0SkahJWsgm4grN/W1i5+8Onn2NraEfKCQXNVq+Py7Aznb98I5Crkq6IxtTtd9Ppd9Ic94Yqz+TSgeOgPm4jGDOzd3kW+lIYeYgoB7EWA2Xgpl5OXN5XOC5tJrYuNMEVdNsqbW5ty6WjynU3pz/PE60gmNJ1MCUFAyMW+iFmVFzcQt8gcjjOD7Y4xs+hKb2M86WE6G8AI+ShUmGlJtEAYMUIh1zGQz+8jlSwjEo5LFuXZsQcwdPZgdHKY6HYnePP6XEYT3rx+hfGYYxIRgSNPHt+XwGL/EXiuQD8GEi8q4Sn7Pct2MLN9qDq9nCkovoLpaIrFxBLoRzmYn1m8kaYJVTfARpPGWwqszVYPf/pnf46vvnqGdnuIfn+C4Zgo5F1AMTAUJhYK5RyfMaRfZiug6yFhJZbecuVUYC/osU9ZBRWDke+BYi3hI/tm9vWz+Vwg897eHgrFtASUoi3gBRNEorx7FJAhfY/v6ogYeUSNLCJGBv32GN89fS7mZ8oqhP35Qln6tr39TcQTJqazPiZTFgv6Lgdo3nREgqAzZTZdSELjqMwnn3yE3V2OHoXEpUP9jIlD+Sf/xRcBhTu6gtk/cM7o3uE+Hj25g3IlC0WhMDZBo94Wpf+m3hJ9g142Cm23tjlPY+PFi+e4ql9iOh8ik0vh0ZPH2NjeQiKZRjZTQLG4jkQiLY257SwwmrSxcPpQVNpWpuIOoAgoQiBfSKDKjAoJhlymhHt3HiKXK4tQOR5OBR62bpro0BWvaFhfW4dlLfHi+XM0qFO5FBM96KYKqGT1FkhnEtjd30Y6m4APVko6QFpoN/votOndS2Br6zZMMyrQgtlnb38HW9tVlCtFeenUeNh4m3pULjkPMpvNYWtjR4JKrP22DXtBpnKA4ZCJpg/HH2Pp0Fg8FA/jwp7CCKvIltJi0GRv1h/0cXZ+im6XzoAE4rE8NjfWEY/F4Sw9xMJJVMsbiEcSEiDj4QI39RFu6l3U6zdCprC/YM/y2Q8+wdb2GjSNPj8yoA1hYMWbZtGJMRBBfDSzRDfaXN9BKpZG4ARSneg3DOkhFAtluXg0LlFXIhVKaE995/KyiT/9Z/8Kv/3qJVpdwr0ppnNbILEqQrKCiKEiEjIQE2uYIrS6Q3ZT1QQVCdMmtp9AoBy1npXrmlXqd2ZnU/x3JM347PQzsmLzIocjRBFMQGGsrSWwuZVDJhUR61hICyMWymA2dHF2fINBl3NdmvRGW5tbiKdTWJK1M1aw3PdsTCYkdObyLGQjGZj2whUHDf2VN422JL9CYWWRSiSj4hWlAE3KX/kn//mXAZX805MLceOWykUc3j/AD7/4CLu31mVuhe6G4+NznLw9F6MhIzWZzMhDPX54XzxiL168QO3qAqNpV2zx9x9yHqkCg+JYPIVstoQ4B7ciEShaANenrjGE47Qwo+N7NJTsQ42F2YuOZppqPU9FLJJGqbCOWJgXVpWMwQrV7w6wnC2QiCWwu7MjB/Ddd0/RaNwIfPAD6iauBBUb10w2ifJaQVzbtPjQN9hoNIVNq1/1gCCE6totGEZYPjM9bfcOb2N7Z0Pmr9hnvX59jH5vLM9I9pMiIA93f+82yqU1ufy8FPPZGMN+G83WJcZTEhRTON5EKtXCnohB2IhoyJVzCMfpWwM6/S7eHh+h2RrCsqi+p2UoMcKBy8kSqXgWB3uHyKZy0rc5C1Z7Ojg8Yc04ftDrDQVaPX78ABubJcnaC3uMRqsmzns6uPuDAbo9EgIzWLaLaJSu6S0kY0n4jg+4AYu6CPZEBekUE+vKDegrqgQ/e8mjtxf4F3/+c3z3/BjdwVgcCQsOY1Ej03REQwaSERNRk+SVIjrWaGJhZjOoAO93seOv+jNS6EJN/y6gaL7W9b/VoDh3RfKIhmE6Nei8IFObz8WwuZnFzk4ee3slYerirBq6Cc03MezOcPL2GouZh2yqgGK+jLXKGtSQic50iPFsIi4IzmORCKFLgswoYTyhKWFvLJYUaExXDBO36I4mA5ozgK4kKyZx5Q9/sh+QLOjR3u448oAMqD/+B3+A3f0NzOZjtFotnByf4/TkEmenl4Ilaa/fXK/i0cM7iEcjokCTGbS9BeLJCDa2qsL6BVDgBwo8nwJxCIkU51BiiKdC0HSOPzQwHlNNb6Hb66HXH8mF3lhfGWLZf4VDCegKFesQ1MDAoDeW5xn1xzBUQ5ioO3fuCONIIyeNnWw6CSWouscSERRKWXku3VSEGOHlIn1LFq3V6uH46AyD/hSGFhHti/g+nUrK1O/O7tZq9MCy8Oy7F2IfYrZiT0FndKVcxvb2tgwPim5DS5M1R79P6puTqB24wUIqMYcvp7Me+qMG9FCA8mYF8XRSeg0Kwi/fHIsxNh7PrRwjCvuNANbUQSZVwOGdRyjmKjKewCoZi2URCsWhK5whm4tZlRIImcVUOoZ8MQFV98QO1mhe4+3JCeoNVrMhXM6OxdKIhDlREIbPvmE4hKGoKFKiWN/A3t5tFAploZ0puHO+rd3p4fj4DM+ev8Fvfv0MZ+d1jKdLqT4USsnCphIJZJJx5JJx8RByGpoJc7a0MV+6WLj0KTJyVhrdKqBW/76y5wQCOWlzImxktFFyoNePEUfnBVnSlfM7hvV1DskWsH+7sjK2JqMsfxh2xrAtH7oaRciMS3VnNSQp0x+N0BkM0WO1HvQkMDiEStGXc3mszOwdOYdXqW4gHI2LvYr3mdCbz+FyiNbnHJoiDKTy/p18QNfwbMY5JjrINTx8fBf/8E/+AXZvbaJLkbZex8nxBc7OLnFxXpOGrVjKY2uzgtv7m0jEI5hOqex7MEkTJyICqyj0kl4ma0abika2JhVDIk1xktOltHxwXokGzDqarZZcbhpjOXtUKlaRiGeF0JiNF/BseqsiwrqIkj93kIgmsbm+iQcPH4oYPRSn9hCT6Uj0MMIE0vilKi0oBqzlBP0BP1NNYKamRTEaznB+diGSAOGk79KiHwVXA5CZopM5ywnSxRJn55cyjWotbekraPEnZU3mrlQs4mB/H+VSSfA0LVocgSC0dH26I3gW/P4NXNWP4QQzZEsZJNMUdBMYTeZitqVLIhpLCMwgOypuB4rMxQ289+h7KBfWVoSNERZbVjSSBB3WDKjrq2v0e12pwBSDs/m4iMWEv51eB2/evsV1vS76F3vGZLL4bgbOgU8a2VkilYhje3MLO9u72N29JbCPvRwJmVZ7IALub37zNV6+PMLFWR3dLpk6B0vHl1EaOil2tjbFuBsxOTpiod1mdRxjTunEdrFwfhdQKxJipS0Jk7ESfIOAZnDRlBhc1JsooFbXKjLISsaTEwBkmcMhUtk0yGZx994GtreKKObTBKkYdEcIPFV8ofwMTFDsj66vr3FzQ7a5LV5LOt/lfRaLwiiyMpK5ZjIplMoolMtIpNLQzbCgLhJF7Pfmk4k8J2n9VrMF5V41FdAVPJ8tRevIFRNiCP0P/6O/j62dDXEfsFH+XUCxAlDYevDwHnZ2aOVnL0Hae3XB8sWsXGDNoP1jhma7haXjSMmkIKhzl4NBZoZq+RS+P8Rk3EKjUUO7ww83luG9cnlLqHrSw7PJEq3rNhYzkiAJsdrQksQRDwrOrAzvf/CBDIbRvUxCYTwdSXWlMKiH+LkyMrBHKYBDjmfnxxhP5wiH0tKrsRnvtDq4vryGGqjY2dpGLkPqWhfMzL6AGdX1FRihCJLptGTLTCaKxWKE07Mj2Mu5rAvY2trC4d370ltxdIPeMhkadBdYOjPcNC7x4uXX6PSuoBgO4kmOLWwigI6bZhvdHl0rM8xmNCwHYhTOpIq4vXcPP/jkc4Esw/5qLJ1uEArYfL7RcIRG/VqG4jj0SEbRCHPfQwiJdEqYWHo1CVuaTcoLZACT0oOyf+BOhM31CrY217G9uYH16roYnzkSzlEeBs7Tp6/w1dff4Ve//hq1iyshL+ibW9iuBBQT51p1Hd//+CMU8zmx59BYW+dz9QeYLhbyZ21CvnciLWOI/RIrPplVhtbfkhPvgi1wXXHJ725viWWLdh/auJo3dRHYFXioVNJ48mQHBwfr2NigkyQpvTj1NBJWJLlYvaczrjmg+7+J07cX4syhSE4XO61KFLFrV1fi9bv/8BGK5YrsC6GnMpnJrGbeZDTHx2I6h6EZyOVyksyUHxzeCoiJScVGoiaKlQwePb6Ln/7+F2Khr9WupDK9PTrH9fUNBoOeMF8/+PxjbG2VoapLcRjoelgeKpfPSpVa2HP0BtRlamKdYf9EwdgDGZm5TOyqKv1WLuzlBL1+W9zkvNy6HkE8RmeGKcHUbvZwcVLDuM95lChCRgyxCKtCTGxHuzu7+P73v4/trS1xBxMKTK2JjFTM51PxhrHxdwOOQfTR6tygdnUuE8QBQjC0kAwRjnpDHL18BVM18MGTD1DIFkVz45xUo8Wsb0Mzw0ikMyhV1gRG5nIRTGddvHr9FNNJH5lMEjs723j86H1UyutQFRO+r4owKmKuv0SzfYUXL79B/eZcCAuON6xt7MIwoxgMJ2i2OqjV6sKcjccONDWKfLaM/Vt38L0PPkYmlUOnzR0RK1FXjK0um+gFZtOxVOBW+xrDcRfWcgozbKBQyQtbRmsQ2bhGswfP1ZFPV8TxMh33ZWRhe6uK9bUyyqUC1tbWsLmxJY59ejLr9Rb+6q/+Gk+/e4XLy2sMe0Px0lGsnS+X4ornDpGtzW386PPPRCs6Pz9FrVYTK1dvMBDIR7jnBYr4AqUSUfF6F0wKaf13ZIXAPkbbO0dEKhaTsZOtahWb6xvSu99cXWE06Ms7J+19924Vu7c4f0VLXEY0ObGgiXbIodaF+CHZEtxc3eDV0yP0OkNhMinJFIolQVTHJ6cIhaN474MPJciWHNuIRJArFcVbSRMwEQsJnHQyLYt7+t0+lH/8D/8oIE5liWMmIxTb3FnDg8eHghGppL94eYQ3r09k/oXMyu2DXXz5e5/LGPWg1xD1uFrdEosKXQi2s5Qp1maHcyicaB0JM+N4/DAD+AoXvDiIx3UZbgubupARDJBiviovz3UVjAZT1GstXJxe4fjoFO3GAMu5Cl0Ni1GVF4GXamtzEz/96U9weO+uvEQ+D82Vjme/cx8sZfSaATaZj0RM5Iadbr8v/QB7u93NbSznFr776mtEjTB+/PmXKBeq6HfHoo8dvT1HvdkW7UU1TOSKRZQqWVSrKZghV9wfpgmsrxdRXV+TOaxUMg9VYU9mSKIQRKMHGE8HuK5zW9MNBv2uNPz5QgW6GcF0vkT9pi3kx/n5DVotViJfEkchV8bONl3vEXl5pJGFaUokJCg5k8aqOZsPcXzyAhdiVO7AV1yUq0l5vzzXyXSJdmeEZCKP9x5+grARwdnJW4yGXehaIANzNIdymczjR+9hY2NbfJPXVw38m7/4dyJr0L9J4mLYamM04D6N1eS0GY5ifX0Djx8/FgLhm6ffik7Wk81QcwkmISTe9UqiVVE0lrokPLvAPvpRGUzUoRQGlOPKqEQmEcfBrVv4/NNPsV4uy5AmJ49JlVMWSWfYU3GnRkr6fMJiRdOF9JFpZ5X7SBhYM9Qvr/H0N89x8uZM4B+TEm103JXChUKxeBJ37twT462i64gl42K3YlAeHR/L6gDas2ie/uKLL6R3VP7nf/rfBKsZFUIHV3qMeCqC3b1tUbB/+5uv8fzZSg1nP0TbxeGD2/jp3/kcpXIWnda1QL3dW7eRTmdlBIMXtz9cTdUyoEbTMZh5aMVZBdQUZmiJRIIeqAwiYWZx7ivI49bOIWLRjOhQFDnPT65QO6+jXmtiJEKdibARk2E4FvPpZCx7CB4/eoDb+3uoVtck6OcLztHYK2+hjGePBQaOZ2MJLjoVuP+gdl0XjePB3XtQ/QBvXz5H1Ijis48/RzG3hmF/iqtaEy9fH6N2fYP+eALNNFFcq6BYyqJQ5ARpIIQDV1OtrxfEU0aWkk0wQPczHfSGDLRpJp3bq90a3KlA6MYKRtaUY/PcVHRdb+PN0aksb2k2h5jPbMH+0XAc6XRO4As9cdR3+L24ISibyaBcLokGxQU5R8fPcHl9gVanB1X3UdlIiQmUuz36gznqN10UslV8+aM/EHbv5csXskdjOGhjMZ9CCTyp/F9++XvSS1Egppj+i1/8NUbjGba3d2CqOjoc4R+MRPBkraF5lYmVQbWgnPLmtTgyBsMxZhzDJ0El1YlxpEj/QSFdBkPlvzKS+BuFXVVGI/hnOKZsKEDMNLC/vY3Pv/8pDg8OUM7nEI+FxXXiuiS5aO72RY8jvS/jQNGYOGA07p5gBZS/38NV7Rq/+ve/wXdfP8ObN8fSgzKgYnH2UAayubzsH+H0NSsUK1MmlxVGmtMEHE0JAg0Hd+7ij/7oZ1jfWIdy/vznAfGqeLvq1/j2u69huxZu3d6RkkZb/ps3J7K6iWMedOLu397C5z/6CGvVAqz5WNiXMsfCY/SoeVJSJzNqH03U6jW52LlCHqGoDjeYwsMEPkbQNY536Ag8DhgOEI9lsLf7BLFoDuORJSbZq8smhr0ZvKWCsBFHLlWRvXAc02f28jnt+W5Gi2r8wcG+BFSr05BRa+Y+UueEW7PFVLbyzBfcTUB9jT1eVyz/d28fIBEJY9hpS4Xa29pDigtOlj66nQFOzi7F+c1R9EQ2g939W8jmU1BAwmUqoq2uu8hkI7KzgYwjYMJ16Y7mzA9JGBOqqcrI/9X1mcxG0ayuBJxqjYmV6Kq+ovFvGl3Z2zcaLmAvOJxHx7QuznsuUGLPKlOmcW6KWlll1qsV7OysQ9N91BtnMlsVaK64XqqbqwlibmS6rLXw6tWl9GV/+Hv/gRg7T45ZEU9xdXmB8WAgssODw/v4R3/yn4ivjVavk+MTvHr9WgRo7iUMHA+TzgAKrWncCaiRhJrLHeD2JdvzMZ5bGIwnaPcGElCKakilWAVRsJoS91ZGbP438VSS6KPR9F2Vku0cfoCQpiIeMlDMZrC9sYHHDw7x48++LwOWo1EfzeYNzi9OxFRLf2g6nUFlfWPlM02nJSDcgAtWDCTTKdSvb/D//qu/wFe/+QanJ+fSk3L7F50xhHnVtXWZBOYDXdZqwlJyxRllh+cvnuOm1cbSC3D74AB//Mc/w5P3HkGxByeBuJ67Pbx6+Qr/9t/9hcAhmk1Jo7988VoWFvYHE7GHxBMh7O9v4fMffoSNrZKMPfDhmWE5669omiwrtOwZ+oOujHFwGjNfLCAS54TtQgLKdvsIMIepsX+bYTjowDSiqK7R/JrGaDhHuznEda2F2ciGoUaRS5dxa+sAuXRR7PhcvugsLRmn4NozrqB6cP+eCLgMaJZ1z6Px1JeRANuzV5qDvWI0mTXPL+uSfSvFEhLRCFTPRSaexFZ1E5kk58E0zGeWjLlPOX+jK0jlMtikSh6LwppPhOigA4JjKfEEZ2l0abJprp1M6UpQoaoh8b75CsXJKXqDFqaTBbwlxy900XgojHJUm/sF6cjg+rWlRTNuIKP3JB/+9stbMWCEmRwvZ3XimrTqWhGRGDcQjaEZDhIpE/F0BIl0XCrCcDTD5WULz56fCmP60ZOPRMfj1DK1N06n0mXNb3Tn4AA/+/s/k+Wd1PcuLy6EGiaLyg1AU067DmYI6yGsUXM0NFm8wtUHhH6+oonm1BuOcdVsYzJfQDNCAnEJVwmxVlO17C8pvlM7XNmUxbX07ncWFD0AoqaOdCy8ouPTady/ewe//5MfolTIon5zLcsyLy7OhQGkrSxfKGJrdw+V6rrsPjHCXNTqyLwfR2Aua1f45//X/yMo7LpWl0FC9uGszJQ/ON9E5phkz/PnL4SgY2vEhTWnZ6fojUYINAPbe7v4yU9+hA8/eg/K4Pq7gJmSo9NPv32KX/7yl+j3e7Isg5WLDB8H8+gGD4VM5Aj5Dm/jJz/9PrZvVeErZJo42mxKQHEmxQjp0nxTl+KwIdVtbkfSzEC2HdHDZ7sDKKqFcIjVfDWP5bkKwpGsbGwd9WdoNfqyDZbCnG/ryGfXcP/OExmJZzaZDMfoNFuYTcYySZzPpXHv8ABb2+uyAdcw6cbmNK0rI+kMKmJ1vjyybpe1On71a84P3cBzljDo3YtEsLVWxaMHD1CtlCWbscpxqpN7D1RDRSgWQjyVkLdO0oKMUa/fhOvNEY9xdmtll+EYxk2jj8FwjsXSk2Ur3IPB1p1mV4Vs5YIO6NWoOBdsdjsjmQmbzpbiEiG1zbkkriPjxZOdG6oul4KuE+6IoLeN06Ks0Cv9KSJ0OUdTMvmY7D/sj3qSIHURrWd4e8zlmlMYCMnCGArC2UwOH3/0PWxUq6IBUTbgxSLZ8c03X2M0HMpoOi1O3333La5r11iMLMTMiPw/HMwbDvvif7x7+ACaGcFp7Ronl1c4PrvAgDsduECFxle+B8eV3Yd07zNZk/VjtZJlNFKdBLFLYPH3RCSEYjaBUj6DUj6P7Y013N3fliWi9OdRrCb0JMGQy+ZQXquK/Y0sHSsUR95JDjGxcNfF66Nj/B//7M/w9dffClqghey9J4/x8P593LtzV7yQDCZW52+/fSrzXHSL8D7TKc+/KZnPY22jiv3bO7h7dx9K/eSXASENSYfXr47w/PkruSAc2GIZZvO72i1AzUZDPstLu48vfvwpbt3ehBFWZJqU1CQ3ynBRCV3PFHgpJrbaDYxFh6F51gf1QdUglp4ACge3OFI/kynbBTf5IATHVmFNPbSbA5weX6F1Q8MmFwvmcbB3D8lERqrGeDBCr90SnYNNdD7H/Qxr2NndEOMig4pDg+LC5syVqUsQ8GKROj09reGXv/wGR29O0Wm1ZGlKPBITO9UnH32I/Vvbsp4sEmX/E2DpWhhOelLpZIqW2oCnCzSm05zevXgislpGwq2yo6mwae3OEJ0enQQzqY7MntQ26GRXvJBogNzQQ+8Yl9mwf+R+P+JzNtVMZlxRQHqafkEGE6cDGOwUFLnCjf46bndiRSYMXFvPoVBMIpUOA5qH0XQoFzYUjsk2pYvLuvSoZE65YZVmX2pOf/yzn+He3bsyrUqnABk4Ok++/vpr0WpouiVzyn+nc9uZOkhGqVutC7nEHYepdBqP3/8QRjiGtxc1HJ1d4ujkXCoVL/KK0eP+CldGI+jQkdmmdwHFCKIXUvY00tP37osIolxIYZPjILs7yGdTMFVPGEpeeo6BEObRubK2VpVtS/ki5/TYyyrQZaKaOzEM2cD16s1b/N9//i8kWOjvI6nDRMqAenD/UNwSV1dcrXCOo6O3stGJQUlnPOfs9FAIpfU1lNZKKJVyqFaLUE5e/stgMuaEak8qwt9uOuUYMjn78QQ39Ru8fn2EyXgs4tqtW5v46OP3sH+wg1yRzgcuyYwLBIomoggUWjEGAvnYy3C4jBXBDGtI52KIJjgox/mfGSyLe7e5tagnfQEU7veLQldi6HdnOHp9htpFF+2GDXgmCrkMwiaba45NOPCdBQwN4taglZ7j9aViVgKKX7f2tlEo0E1A7B7IhaYbnYTA5UUdr1+d4+y0huurG4yHNAHr2KSO8v0P8fABq10FmXxCXA2ku3/721+i3W3Ji0mnC2KJ4kor9okcMyDLyEHHCxGAubGHNPkQp2fXGHDsQlPlwlU3tmSEn73gYr4QyEV/Ivsn6iLUT+gY4blSF+E2H1qf2KgzkHjWFI9NMWVGZAUBvYaEXEHgSiBFYroYcDlAWSwXhQlkoHJEhIOLhNX0RrKPYWbf2d7GT7/8UlaKkajhLolWo4nj42N8+803squjkM0JgdBoNDAZTeDb3ISbwv7uNsKmJgtIOeJQ3dyBHo6iN57hutWTKtUfrvaMMFD5Gfi8nMzmqgHaBGV5qkeHviqOHVY8jpybuoaQTmd/RBDSwf4ePv30I/EHnhy9QP3qUkYyyNZyKoA6IG1x6Uxa9CMmspsm1ylHcefuoTgfiAi42fZvfvVbPH36TPbQ091SKpIY28aDB4eStPg5ORLEvpHJmJWOwUmTLJcEVTYqsuGqUs4jGjWhXBz/y4BO70FvgX6Xa2uHUv54yTmGQJMjt52+ef1WrPP0ia1XyzI3tb2zjlI1J2PH3DnBfWf0zXHpymw+kAo1GK2WjhC7ylabKAUyBUbYhxdYmM8HGPQ7kgW5adUPuJwlLjvFxyMb56fXqF8N0WnaWM5J6RKMrNYRU4cI63Q16EgIEUBB0JI1u3fv7uH+/Tt49Og+SuW8uK45J+PRsWzN5AU0udas1kD9qiUXudflNLInq6cfPLiDO3d2sLNXxdo6d4sn0Bs08Ztf/0J2XUeiCZn14iJJQl0ON3J2KJPJyWTry5evRU+iyZtbZK/qHZk7Eq8iN/WmsiiVy9jd3hRbDZtiulAuL28ERtLlzXkcZlz2TexxecFJRKxGG8iocSsSN+VyJwN37CnvRv45BbsEVEI8T0Y6NrY25P2MhlP0xfM3xtxyBHaufHq+bE569PAhtrY2xXbFkRJmbibUq1pNFnVyZIXzZrQukRVzli7SiQT2djZl4SNFZRJAsWQaCnfUuwG6o5iQtrIAACAASURBVJn0UNP5Qs6JAcX9djQSy1JThXNXEZnUJaPHCQZuIKIDhwk8HosgFqa/k3NLcdltf//BITzHwle/+oWIu7QIiUl5c0vm5zjMSUhMkZ/97+nZmSTBjz/+gZAUw+EE9ZsWjt9e4NXrIzx/8Uyena54Ltzc29uR3YAcgGQxIEPLH8ZQrqwJpGRAciCUmivnB+ns5+CmMur/POAIw3Ts4/qyg+fP3uL46Fg2s/KnbxQLudWW09kcIcNEiQxIIYdcPi2jERnOFsUjgutlZB+uTMX64CTqav84PXVeEGA6n6DTu4Flk4Xh2AB7Al9w99kpMTAX93M2yASCCDgNwp98MR7amE+ApeXDs7l9ic5kQoEAEZPrwgh7uFSDAcUfcJDB48cH0usd3L4lMIxNtOwL5w89MAwx0hIf0y5CyNvv0Xs3x6DHNcH8KRoUqZOyA5xBdY+exUQY3U5LKgpJEVLXl5enMgFKmjyVyiGXK0nvRK9bp0tWkEHMDtsUSrx23ZCxh15/LCTCl19+imQyKgiAQXV5cS2jAplUFoVcUWALByg5jGdZq2X/NHHKFiHpx9i/cm7IFBPrenVD+o/mzRWW9lRMwRTsOUlNxwq3qbICWgtuB2LPIoVBejEuxCfBwZ+2QltZLpeWrURcXcAv9nHNehuNekumDrrdvpwB3eTbG2VEw7T10PBsQ9G5cVDFjNMBlo3uiD+dRBdHAcV3azqVtXO0q8W5IFQIgKQMIMbC1BkTgkYq5RLy+Yy8DxkIjUdXP8XDteUzvnj6ldiS7t07FGcH/w62JrSdcT8KfwhBW3aNXEsS++TTz2WVAuE1Tc5MovXrBk5O38raAv4gDA5rMgnR8cNZLO4/Z2ViL7a9Sxo9LZW+2+My0CM4jiX2NPoXFdv6OqAnrt+x8PbNJf76F1/h+TMusD+TRYTMoGSQ2LBxCSDZHBpCaT/ii4rGwzJxS4bGgytfJCr4RQGNEIv76YiTOad0UTsRi7zOgNJW/i2WUzoyKBxTeKSj3HW5tEXFYh7AI0sGU1ZE0wTKOSSWdxHV/TmUgNOl3Je1mvlhL8WBsd3dTRk5J2nSaFyLy319cw35Yk4yH3tEQk0OF9KxPZu5mE0cLCxHIJCuK4jHQzKUePjwrrhAPFlnLG2tDBMen7ySeTF66sJhjqGHMKHXsM4VYiMhIgJFE1qce/z4Eykuaw1cXTdRLufxh3/4IxEiX785wsXFFVptjg/QnxYXtzd3dRAe8XKwyhIKcelm7ZIBsxDKnNBkZX8pYu/WgWgo9euazJ2FOfYfrBascAml9E0j7soju0qyxRdmjW4XzqoxJebzKdy9s4utrXWUi0VZnl+prAsMZSBxerV50xaYzPfGHjbN1c+ya4/spiM/gWM0W2Cy9DBdUrJwkMpmcXh4T86eK5wX7/ZFpJNJEed5x1YVioiDi04z2FivSvYnGRJP8gdLGDLrdvSG253O0WvfIJtK4YMPvodKqSLwka0Jl+hwrfd0PhUNkjCfrN9H3/tUtDzusufQ4Pz/I+rNYltP0/S+lyLFfadIipJI7evR2WvvpZburumZSWYMxxggF7kJfJvEQOCLIDdxEgdILgI7CZAgRhLYgHMT2IGdAONMTU93T9fUXmepc46OjvZdoiSKEneKFBn8nv857QaEqq46JVHk//ve933eZ6l3xTrZ2t6y4+NDu7i6ECocT0UtmaJgJC05xBcgx4iNT0xZJJbQRXR4uG+Pvv0bq9euBLETtuG6abzos1zc2ti3J49f2Od//ZWMPqDbQMcBQpyZmba5uRmVWjyx8UcYHHSGRtouYHJAiJ67Y2487Pttq7YqYkjA/4JBfnlBAsK5dgXNRk10foY7SLVE3bAsdIwcnc1599olTzm+vNy+kbBlhoasMEpkSVacOW5imAawuvmCgk8r5OQfxWRsH4un1Cqxn6AFmpwds9n5gs0vTlooEhKMjAIXhjkH1uuGde14uOPFRr/FrMLylPaKfwZdhipH4WlB2XcPiqCK8HB7E2fYc7VWMiMBiGhCjO3qr1IUV2oCegBN3n//rgSGwLDsatrc6PWOlUp1WS4D9LDnCwTcFouGbDiTsma9Ic9ulLgfvH9fdCEga5aYaMaQllA14Q1C8SpXSra/fyDGx+FBSfst2PL1Rtda13x+gADQx/BFN8vlUvI5n5kel3wdQioQMl7pfdeAWj4q0/bGjn339SPb297Xz0O6Mj05rYf6xcqqqjHIHnSjzk1fu7s//uNfStDH5UruFK4w4WBQ8THMxnwfTFR4rjh4w8P43bEbSkmqzhy8vbtlv/7Nr+z87MRGs0M2USjY3PS8+QYDIjjDeoAmx4rE5XFpmc5nNzqG8PKefCfR0hGBJIb+8amtrW86PhelkvmDfpuen7b8xKhlcrT7cYlvIUin0syiIfE6CVF48uhrWQoszDkXhat2+qh/Wjyz5z+8tEffP7Uvv/jWdrcPrN2mFEetkC/YwsK8PXx4T4cqN5KVET1DJKaEnRayhKZdUykGb8wbdlur27CT81MRPQ8Oz6x4ciHWL0aaHAAefDRD9M4eggnMbTcEeClcoCa7W9gAuCVBR+INJ3sHTwS4XPmxnI2MDGv5SP7S/sGuHRzsSI9C74zCFYMXfC+uO1D9K3Z4fGjB8KDdvj9nC0vjNjEzopIOJwuFKUtGD2wEX1A+bHjStZtteSsA73LInUPR1IKUAxaMhG3A5zOXBy9trw7Sk0cMyRipOGkacF44hOxGaDPx4XBaLI8O1Px8QSgiTPBKvWGtG+dAnV+wL6NKIrLDpKWnKpDLZKxZbdnzp68sEgzbp7/40GZmCmrZOOHdLi2zI4lAWOn2XlutcSVZx/ExcyOXHAtjXH9ou7F2Y64x2U8TsjaUjgnhhLPJCoAWkEs1MzxswUhEJFtmOuhg33z+re1sUg1bSkeZmZrVSgMo+uDwSKzydhfibNempqbsD//4l5bPj9rFFQyQuvZehJaRUcZsjKwCNBH7MC5GWilmdmTqLMwR8iHC/OLLz+36uml3by+J18cSvlFt2dbGrg7GMfZf2K8FvUKeR/MjNjU1qWcZR2GC8pgDWUQfHRdFXtje2bfjk6KFImG7+/C2jU/nLZaKaDFOCgphByB7EGOxW8CX/enj763XvbFbS7ctwLOw+fTP+zj8PH38zJ4+eSGTFJjI/d6ArLto82ZnZ+zttx8oOXB6dkptBnak9I6NZkXm//2BtiER8YcHdTNsbu/a9s6h7e6eKp8HWLZerVqtCppXsVarYel40u4tLtvo8IiWbswFG+uvhArCHUsPZcWTotrQUjIDwWwHGKENQLO0tsaGHybHtgSBb739jihQ2D+Dmm1s7Cm7iT0HN85HP/tAC+nrXk27MmY+UDknG6gtfhrm+7CrcXZCuYq3AJUFnwnY66B0S4tLFk+lrAX028Io8toO9090MZ0cY6bYExKHVoqWjTZEB+qmpxuSGx8CajYT14znYoBuN614XrJG51rvBwOvz2/ySyiVDsUIjwbjVrts2erzHfMPBu29d9/SLc5cxVywsw0/kPYQJ9uA5fIpzR78fw458ygtnzwDvRjzjEtu4XBSkZ9fm9/v1meMST5eFUjO33nvXRufmDR/MCh7ON73tZfr9urFhtUrDemHmL+QvYAGrq6uanBPpFJaaON0Czdufn5BPn+1RkPdCax6FuscKvaezXrdWnw1alqFwIKYmZ6UYBKKEa076SvA8+zflm4taDHNhc37v7m2Lccq/DI6PS6UARstjNpbbz+0xaUF+QVi3VwrXzmmo+22FYun9lKBAtu2s7dngXDAHr5zz4bH0tZ3d/Rccxkz1FxWkcX4bXSkINerp4+eKDRhfnZBQIvrm1/9836RA/XkubwJSHrDiB4UjV4cqfHEeEEH6v79u1LiDqWT+nBxRqrUz61zU5fhiDcwYIGwX6zix09e2Orqru1un1mZ9qXjGIN02OAPoBL12tTYqL13555NjuVl7sJBWlt7pVYJPhXxjPSm2Fg5LGHkD4jnAiKgsrfY2d21vd1tUXkYXH/0wY8tNZTRgVrf2LXvvn2q8DPEb4WJvP380w9teDRl5xcndt2tmT+IRx6zE5L1puP20xtQjA8+hGREYatFrKbDhr/R9hwumy8YtItKRQyHSgVAo6J9EgI20Dl2Q+Qe0RozHFPdUKVC20EUyUMIOkn6nz8UsHqrabsHe5JkT82NWzITMo+vbbUGLcwr8Ra9AyFr1wfsotiyoC9mc3NzGsS5FI4Oivb8h3W1dk7ShM8KE8NKbIS07HH7JAVBWcByFrrQ4vJdS6XT8p1wrHrwLSRIriHLaz4PKvKde/csX5iQZRwAybfffqfR4GT/TK6sk5Pj+jm0akD3GFvC7kYqj36I9QECxUAwrGwn9kD8s/JVXbZodCx9lrvXhCi0rMNucZDlcsympybs7bcIr4iLlcJBZy6GRMBhYRm8tb5rB7t4up8pOA8QrMdA5jZ59f3kJz+yufk5WUgjyWnTDdSxE8Myrmhr61viHJ6cnZov6LW5JYw8ozpQyI3Yt7J/RNMFC4Roo3azYy9+WLFGtSnNGAxF12f/8n/p8xCsrKza7va+nZ6WXlsWN/WG0DpwAz64f9cevnXf3nnnofwVrhU/c2kXlWM9mPxAWhfmEnT3v/3t1/b0ybrt71xYpYwvNC0crUvH8oWUkvIWpwo2yoNH2BspcJCRGjy0yI5xc+VWRWtzLXJis3NtzeumRRMxm12Y1UYe9BHkjUxgFqpzc/OCrq+7LllbffPlY3vy5KW9XN22QDhkP/rp2zY8OiStFDuaoUzIYtGgMlU5CLVKQ76D3Lok5PEQYk+MgQwSAJjdtKrExjB4H50Ch9Om3IgFjsgQR563Hj6UaypLUA7TWcmxj2buY6+ERIAujTaB/RVuQpfViu0d7FkiE7NPPv2RFWZS1nWdW7VBEMKa1atX1r/2W8CTsaH4jKXixJsmHbVtz+Rt/vLFlq2tbkvRTK5RNEEuLO9jQ869Y2OT+vOwWEigePvdd8VdQ7sGu5tbn2q6trYqs0gAI5jazGeJ5JBlsjkdqN/85rdq+WpXbRm8LCzOqppQVarVS9va2pT1MjspWVRjPNpnf1PTgpqZFUCkXMNFuKNZ1U2uFywQVgK4xdKRuF36vneWF21mekIWXlyoHHrmKZfPrc9h49WmXZYq0sph7kIwndIeXTcaUx6+/VDzoBOIcCPHXKJOUXeTMLKjyJ4rlmTm8Q9YIDJo4YTfEumQ+UNQxq51ODGqoXPDM59At43VHTsrXqhKsYB2ffFv/nmfncwroPLtPSE4Z2cXQqgoyUR9UMqnp6fszp1b9t77b4nnB/MAX4hy7dhanSuxfYEzWQjyIH/22Rf27MmmFQ9r1qjywxyOWyTqtrt3pu1P/9bP7c7CpIVcffPxBkrq7HgLvOGtYeOMmrLeaBlc5gZ+cs2qheMRm19aED+QnQaWUCfH+7phUdgCaxLefHJStsffP7fvv3tuX3/7TDPJ/BKk1rh8wmGH53Ixy6TjlkokBYVTqahIFbk69cznxRu9I0daZgOZPnZABzElubJKjUzZmlyTkKzzPuFB9/7772ueY/hG3n98ikkK+qu+A9lfXYly48PBCJIvXL5q1fYPDyyZjtpHP3/fCjNJ63mQzxet0y2KCDzQC1kkkLPhoUWLhrMCR/A34Na/OK/aq5c79vLFpq08X9U2n/Brnx+u4I12S4XxcS2Dy+UzUZUkzJSojnkN2Jz9X0W8TqJxEJ7SvkLOhTbEchRPvc9/97ntbO3LTBNzmsmpgsIPWLBDCMD0kUPKbokDxSzMzgmGdk0WbR7NzcyMXdJBgP97fOm5NS/Mcr8DRuVHh21pYc5mpiY0f6GQxrmpax1rD3StfFm2/Z1Da9XbGhVQL0PAhUXi9rltiBlwfkZL93azZY0qlyaeH5jznGp1cnxCx9K1aCIqiU2tdWn+iNvyk1mLJMkP7si5F6YJno+9/oDSTU4OIB2cixBBX+063/xWB2rt1frvqUc7uw6ETQ/MGw1/iS07g+E779yVWnd2bsYiCZ81umdWa11YpUJLg8lKz7Y2j+y3v3pk66uHVq9gJgKrc8CCfq8NpYL21lu37M/+7N+xu8szFnB3jU+F/5bUQH5RWi+cZuCuoQBlj4NLTq1FHtSZeYODNjE9qTeK25YFJLciNzHpDKLfe9k9NWxzY99WXm6oSsEW94pnx2CJ463fMumwKCyoNfkgWFSy56LtwxkXwKTRJL7yQocbdO5NrAzsBPy4aVHRjJGAh78189HkxKS0SRjRUw2OTg41tzgkUIAJR7rAJSKzF39Is9jB0Ym5PGaFiawlsz7zR3FqvbFMlsVlxGKRlHlcEWs3fHbT4dHD2QsT/aBdXsAs2bGNtV0lkVBaCuN5STqIrCGogVUHMvyjk10tMaemp+VBTuwrNy/DNu/9+XnZTk8v5JiK0hXyMwLLre19Xb4vnj+X7ze2ctibEVLGYvtNqAQqZcCksdFRLZ65QKgGx8Uj0b6kdcKUMxyVFyLKgU6zZZelC2vVcCfqWi6dtgf37tjtW0sKg4P2hkwfQExe50GPeSIe6/Txwqjps3Ob53WETdUGcHlNJy0+lLBoMiGAp11v2uX5hR3uHdh58VT0NfaRUN+QdiRYjdi1Fc8ObDBoNrVQsKHhuPkCbrXNPIeY0ZwAuwMc1bqy1Dsn0qjRNNfaN/9fH+spBm/oL8+ev7S1VyAee3ZRhv/V1eLQ6yeVfMQePly2O3eWbHFp0RKZoLXszCoNWAanVhbDomo7Wyf2+Lt1O94ra4ekdm/Aa0Et7IJ2a2nGfvHph7Y4P2HBAEW4o0G0XqlIOlAnY6je1oPN0zXg9prb61Pbd1kri6CaHsbkPyyaiiKGrCvyKxAzB0Ze6bW29j1UzO3tfTsnaR2GevdGXDtuxYB3QMFZ3NIYdMAuZ6dD++YEM6MApt9v6k2nUtECMRvgzzacGVJr89XX32n3RHIeD2YymdTrICEPf4tT0tRrVbWN4pW5qSy4AQ0oRQPYnWVh8exCjj7egNv8IbNgtGuj48QL5RVsgLEm+cNHB3jHtbQ7AqWDqY+R48b6gSQvqJyhRC0tzdn8PBSsvCWSQXMNMJOV7PhkW+sO5lT6/+HhUYtEEiI5o5mCT4hxD4Fq5A5zoLiggMM3NraVe1shpRBEUZ6N7LLoQoI6YIj0iGQdz+cFyuBzgV85SgaWsn4uNr/fBjHfVDaVCSQoIYloNkVjggL04U9/bHeWWdoOy0UYMxX8MQhYCEb95o7Qjt1YG0+ULtZl2HqzjqlpZ5UZyVg4FjWXhK8dq5UvhfBhdVBkV3hWEoWKZbyTQDlmN/1r29pds97AtY3PjFhmJCVjIbigOB/hKYI+ENgdu4ReByQX9+C+uf7xP/h7/aFUSqbwwM2kYTNP/e7zL9RXQtfBvQijx7mFGbtz75YM/thHecM9a7qOrdIoip6E8fwJi7/DMzs5Kkt2MdDzmt8L7J3QnMIBSL4OPMOaC54c23z6zz5ROfjyAQ6QvtHG+BDDQ6+4ah6f1/rKm3XboB9GO28cHKve690YD78z96HHwSZrb+9IgcWkAOIHgXyAPdDW9rYdH6K1KgtGJf8JcxWcbkCB0DNBZ3ljtMgiGasADhYPAks+kDAQMSx4v/ryW9va3hOaycPE8M4MiqwANyfmJ0mmkX/jQYdrkSyG8Zfz6wJg2QoCRxQLVlkobRmIp2Yy9tHH9yw/PiQWAmje1taBI1OAIYIJJQvlq5Yd7Bbt7LSieBtEh/fuLdnExLDFEj4Lhsw83qZ1upd2VT22TqdlHk9IRqSFPGhqmqAZa9Q7CoWD+Q64w/9nqoHES9WCV8h+DT8JDhO5UoA3/F6SZnBVod4d9OqSgpPHUlpDuwt2PCuQIc1XVG1+D/mN1xvaCwGXF/JZ7cLef/9ty+dHbMBF4kZTlxNk59zosAUiPmtb0+otp0XHCQrPPboWEGG0S/FUwnxBv+AWIHlk7+dFhJ2XVjw4tp21bSufX6rthJJ06/ay4pVevPrBas2yJdIRS2Xi6oakIGihIDi1FdnJXWifSlImKZskf7r+/T94rw/36cH9BwoXJj0QXP6LL760rZ0diQr5RqQpgOVDUx/Ljzh7mKjLLHgp5jiaqvPiue1s7Gq5RmIfDrM41Aa8tFVZkRLDQSgkMfXqgAvRNNJscmLd4g1ap2OdBlGPNaUq4kctd5943DE7dEGXAZxoaCeBChfWBgMnC1iWxkg5+B9xnNvbe1osd3pw3/C9iCvD9tGTp7aztWdXpbqFg1Gbn5sTCwTQgWCvN1lEcmz1kmE0KMY8/f+gzy/PQTb3Ay74buQyPVcVLJUJexsUT48Dtb6x4RBJ4YRdO9WewyRXXDd+647cg5baid/paelaYkdCCIGrZ6P5IXv3vSVLZ2P6nWF3MMfwgMWSAR1I90BAkTYnRyW7KmMW2pdJycx0wYZzOCu5LTk0aJlhTCPb1rzmkBMd1JVRy9go3LWkdbqEJXQcXufZlYAOFtb9Hq/N8f+DekVL96Y1hqAC0MI/Y4lOJaCtlZ1YNKqoTQd8cTtBeASnxZ1VCMv+WgV5EKHa10L/mJEmJnnWJuSLSJYXhjNYKPCF8jiTS5vbN2BXdS6HK6teYgE3aJmhjFBY3hPWFuFYWCMLnD7AN4xl8MLAKLRx1bBysWyNCt+bUIqkcq06vY49W3lil7WSxRJBS2UTNjKS06x7dn5uh8dF29k5VIJHwE9QAzSpnCwKXPcLqT4kQCoO9rr3H7ytB54FF45FxVOCoYsiEt70u5bOxGSAMTk1YSOFIRsa9VosQcsStOpl1dZfrtvh3qHT/pXhjVXEMxtKDVshP20LC8uWz0+JJhOMRc0dcFvf3bceLdjNjej6HRA0Wp96Uy0FAy0tFkNH+eLUSqVTBzWD7OfqWSozZAtLC0rpuGaOu3YiS0kPX1vb0CBMVXK7yQHKKgbyu+8e6YEJ+VOWGcqJEAqIwAfPDUnrSM+MiA+UkRmAhPbjIrqnnqTQeDR43BwAfCeQq5+JF0jczN179+Wag+BtdxfS64EYBm9ytxQm1yVtoyHQgCUq+x4OI7IPEhmZYyEDEYlDJacq67/p4DTUllF+KhPQuiAYSEjZy8xDmj1sBSWkDHjU6hUm47a0PGpvvz9rwyPkIV/JHXd368TILcCIdMAdVGVrNntKrIDnhk0YlSkcjKkaISOBasUKAPAIgxtmTy47dmGnxaIOPZ8VawFmSRLjqRr9m5788MlbYtnNJdysNTRPxaLMb9Ckuno/eJATybCl0lEhlcGI1wLhQfOF3KrKvsCgtbttK5YcmByzFBIrhzMjsscGNaZC8VfWLYfHxzKKOdo/tnb92oK+sHKSR9Nj5vMERQtDCY2jFUn2L1+tWKNdk2lRbjSjIgLV6+Xqqs5Gs4WUhjAJ/Cq6eg1Yvbn+vQ8fKp+NUsytevvuA6UFcpM22i0ZmWxsbdl33z9RcmAoQrWKW76Qt9xoytK5sH5xaCckN2ytb9npcVHzUL3quA4x8E5PLyjgevHWPcvnJy2WGDJvIGAdV1dmKtA3eh1aiBvFLJ4cHsmFiLaCWYBBnze8elVSBhPuS52bttDGzHDW5hbm9UAygwEXI4rjQG3T2h0XlRPLLJbO5GRmv76xJWHfUDJvqWRGHz6cOMK/kHrw9yBy+GogeUZcxo7i9PxclQqfgWgsbDFsfxEa1lt2Wa4IIWU4X7q1LN3TwcG+aDBUFMAWqp2YIbK0akuWT+RNbmRIMxmzF1WAaE++l2zC+n3tQPi5Yj+6GZAJGfNaKu3XgQoHyXAyGYfwc5BBMBcgViThg0zj+29N2M9/ed+mZtOycSOGFf7mVblpPl9EAQTW58HHlthjZ8VLe7myodBxHkD6Jtoy3lvYI1DT0kPDYsYTpwqKSTYWED3zLDc33Q+XCDMjbSHhbhzKWqVmvc6N3F1BG2G/kIpyI6/zloxB0c/BRQxFvRZJBCyaDOhw+cOk3g9YvdXQZd9qtM0/6LNIMGJJLM+o9iDHpH/4fZpdt3d27ODg2M6Oz63fdVkylrGRbN6mCrMW8EflzQiqDLOGoMCd3W1zD7psfmnKxqew4k5LjvT53/zOjo6OpDAg3jY1FBZjAzZ+uVQz12/+r/9VGbvQc2gx4CgBDQ8NZUQzgbZ+cHRoX3z1leg7gz7SEBja6d2JHgE4IPiKdqCqwwTXzIMQzs3Q7ZXF0ief/NwWl+9YfChjoSiWYn5x4Tj1tHAQW4mtxxLq5OjItje37GjvwM6Kpwp3hpYP9QhFrM9LKFxPvXSAjKd4TBUMUub+7r6dn51ZvVZzkKUSB/BKCByCQNjgQL88fFif0ebwz/EjR/CGNJvwLw4UbG5cVoFUT0CEavhhsEvzKrx5OJe16elxRyrg9oquRLwMexbEacDHSD2Ar2mJ0NCwRIT2Q/sHignbGl9tEvTyhRFbWJgVTP3DkxeaV9iDMU9hltnqtAUHA9tS/Zg9WUMgffB5SdogcOBKXoA8wKBykG3xCAlFBmx+KWsff3rL5hay5g9yCdRtd6toFyW81GkRUzYxTiQqqfdd298t2tPHDpWK9ptwCIYjGOEk/OEs++D+Q7XDq6svxb6W3QC5TT5ubsLpOIBt/besHXj4mblc/QGxswkEn5osiNYGpa3ecIxIT4oH8n8nJcUXdNtgAIDGZ3Eu73hIrHPctXA15kHKZXIWRTxoAzrwKBgAd0iE4XPb39u34smZkjTcfXR1IzJRJce424HyhA0zzH2fZl3WHdnckH388x/ZwuKURWMB29nbtP/3//m/bW9vVwRbbL0npoZlCsP33905Ndf5yu/6/GCoIUDDx8VTrkAbGRmTe81gwG9HxWP7kgN1dGgDHpfaDioPUmCnnwaR68hkslmrO3LlYMiGUjAd8nb7sAoN1wAAIABJREFU9h37yYcf2mihYNf9nvX1huMEZNZpX/8+WRuJBRm9eztog3bscB+17omCg4FOibQMBgg7ht/m0qY8Ozos0ASkiLILC/vs9EwzC7cpojzeIPp7kjzwWYcVzuIYIAAnUAZoIkY5VLSK3Gy0wVgvY3hIu+Bom7oWpj8PBrXgk5dDLqtWkyrKobm6xFzTSeDA2ZT3CVY7Mxl8N5jNwO8wGRjs2bHhhIpb0szshC0vLwoFJJKT9o0FKA/+aalozXZTilG0WNF4Sq1Rr1dzfNxvuBR6+tlOIiA5Vx07L11pCe8Pmk1Mx+29n0zZzNyQReMogbt2cnRpp0XMKC91KKcmb1ksmhEkzzz27OmKGAj4R3BpcpBwmRqDeV0o2PTUlCrtkx+eyis+EsW+mB2Tk3iInorlMLxIhxPpElAxMjxioyPDNka42RhJhzBifAo+v7hwDlSn27JILCA626DPpcoE2kZXwkHBTxwHYNS+w+mcBamU19e60JXBe43rlUs0pJPjE2WbVS/R+HkVpOca8Fml3lLAQbPRVRY08bVQoRgnCuMj9otffmjLt2dlKXBysmt/+Zf/xo6O9i0Ww5sxZRPTw0qPkRns2qG5Vn7zLyTgp7Vge898AUrFjIPMu9W5tv2jQ3v85LGsknmBDHiOy+uFhkE4WGhYoN17wCkIU47GbXpq1t579wObn18UsfLG1bOD4qG1e22LJSOC0d1dj5Z5QKFQ7p89e2rbO1tS1Jb1/a8sl83ahz/9iSpUiRSJKmYiTUtnU3b34T1RZ4iXhG/H3AEMClpEvq4wbvbjLrcgbRewsKg3WIkhrehrVqJNACSAWiQbXlIGu2heSrLiOj49k/ozNzKq6sqtx2IX/43ma5EcmArDLstmtEWADSw6GcZBuZTQF46pgrGdx8xyY2tH0vUHD5ZtcXHOJiQ4dMmyC3YGzAJCn/cPd8QSgfGtCJbClCDzo8MNLSevysw+qKAdxzstTm9c0j3BCUxng5afjNnCcsrGJuJKdOR9QVh6eHBmr/B2LzfNOxi1SDCpxBNa4u3NPTun6iIOHCDJMiJu3bvvvqO550iWxke6dGC4QLfiLSccGsk4zBehm1xorgF5kc/OTttHH30oh6YBd8vcnht1M7z3oKFc0OjaOGBJtFDxiMLVoLXBBEcdjUX4weGubWyuyKSH1tGBsAk+x44BH3sUAQMiQANxA5Q1K9ey9MYnH4/1U7qXBt3JgPUgFl8DGOGAe23DuZQ9fHvZlu/M2OxcXuHm2ztr2rnScociPkumA9a9aYs3urlxaK6v/vX/1qdkB4IhwZ3AwlBEaIv0/0XYPFcPyoGCGIkkmFaIfh2KjqtnUlMiCsukkpJWpFNpm5qcsbt3MEqEWREUvLl7uGPV5pV56Y3xoPDH1P/yFHCIXqw8t52dHdn3wu2jghXyo/bxRz/V99/eXpPCV0LCXNbuvfXQ4smkFJgsWCEscrAI1ZZVsZanGHlitkJyBEaPDSE+HAq248C3cBa5WWn5nIjUoA4G6lMW3GcXBKRRSfL6K332wdGxlKBUdieBjyHdaYcYhmEm4DtI+wgbnKXv9NSMxJiOI++OlqT87gvz0wokYJYD82Ueo5LxXnOgiucnanGwaotjQJLL67Xt7W6o7SlfNBX6DVysrFc5C8FThD/ns6Fs2LIjIRsphC0zHLZECsjfpwcJoR0cTmJxLi8aNugJWj5XMOu5bX/vSBcUDHw8z8dyI/I/vH/vrlYUX3/9pTwXkJljKIlkhoOF/J9qKT9GOpq6k0WLOBWS9Sc/+8gK4zm7vkaQ2FBVoE3H/ARvCHUJ4aCMPNGhZTJJzaxev1fasP3DPYUfnJ0fWhOZhrms274WARuBYTLFgj9s7sFByVOYj1grYEnHvg6Ww8Vl1U4hMAD/90AgEVOGNKY4MaQBy+YSVhjP2uz8mMWTHJ6GAvyQL7HsJTmRz4V592j/3Fy/+xf/Y599C0YWfAjMUdy43N7Q9JkZeOj454dHJ1r8sm9hU8yDSxvAQ6vozuG0LUtHMyVKPRa13JSU+AwBx54BSeLPy2dC6bi5J0fHLBXHocjpXWkRMMbY2Ny0y3JZVWMkN2z3798R02J3b0toUiIelQFHNj9hHh/JhVUhiswp5dKFfMrxw6CNg+Eth1IlgZj81ag8aLAaLXh1xI865FAkDGiqeJi45YaGoqpgtGa8RkRqfEg4pQLYHNBKYDavnF2SAN3au5C6DlwcjxHGFrYwPLrRMbt967Y0TkDptCHkWxEpycNJdcGE0fH5HtTncHaBSA65Ncpfx0aMi462HIi5UqtrtUE7RaQpyBP/GmhehB4YCYMD5g9ifu+zWJKZM2yxBL7sMUsmCMJzAAMeiq2NHe3/ctkRLUr3QScbLYuGIzY2Mmq3F2+JQY8D1knxxL799ltprYDKqdDMo6jkeC1I7mMJIG9WC0XNvDMzUzY9jfhzQhm1A0boNFGmQb2PmATxvnBZuD0uC4Z9ls0iHynoUMEVRFWLZQLfF7tl3l9WJiR8oKButeoaB2g/cY8FuTPDkalhuztF29k6si10a8ULq1R53gnGI2Y0blPTs3KQ4hLE+PWycqEESmyek2m+QpbETSqFiWZA74P2k+jLah1zff4v/4c+S1B2TTxsQLtNIM0WngQu84F8DXphWgn6/e1ffyGaDW4+8N7QsOhW9nvVCnz40Y/t1uKCbJ6oDCwBaaGgt6AnIWwN+v2rjVdin+dHhpUBK08/F2pPkgyL9vLlqmQAkDVRDEOMZBF6UjwSMRJ1ZGIoY4nhvPRI/FmWy5iKvPnC9gruFvQp5XjBQJaRokvIHFyydsdt1XrztUlM1ayPH8ONLM2g0+BzR+vBm877EEsk9aCAAJLAcVWt6XBRHdmj4Gshs7LejQSAiSh+G/ixD0pRemuJGSWuZSYcRAiv5dKZQuKAsVHWsjeJxnGSdSlyBQ4ibTgULIAM8omYv1gytsk5fk1hgjQKQMJfeRW0TjhOMesyR3GpAG8TJo1kI5mKWiYdtTiwezBkjVpd5jKgtcyE161rLUFBDLHlmp6csof37ssMkipC6PWzFy9UVWBJ0CJTlZhXaVsDwaDU0cxTxydHaoGXlhZUiUHIgn6frNtgf7PSoKopY/nwSOx5WaRFMF4ZsQcPb9twNik+IzQzwB4q7ML8go2MEp0U0fpibX3FavUrXRo6VPGoCAtUarzinz3ftO2tQ+3XiJ1VKPgNOXIe7Vqnp6f13nARE4B3cLgnb5QBd0cVanw6Y5PTOZuaGVXcLPtEiLHwPbmTXd/++T/p07tyw1CVQJ/YKkNnQWgFARWTdDb8+CR89he/tkePnknGDfzJdhrOVjadsocP78tBc2F+zvos+lotffA49TC4s2yj78c16PmLZ9onYbpCKwCBEgdXWi+qzPr6mj40jEP4Gs5mdJPypklJC4MjOWSFmSXzBnBIKikb6uXKiu3t7Frp7EwkT2gsHFJaOR2oPgK6tC0tLSmudNAf1oHY2t6wk+MD2YHhdQBaRCVBhuEacFgXVAW0PLFEXCxvB54lS4o9FfMC+5+2NfFQr1xq5sikhtQ6Vi4vtYvBhRWwBs4bh5rEDv7s2dmZnb7+orj8XvZAAEATdW1LCfEcFH4esxUIGocKfiA/A97ejz4gxKGgSwxYfOXliiQuwP087GiTeN1UJ1yAfd6+TFASyYQWo+yIoBRhH8ehR04BWwSPPlyR7t25I0CCpS1L7r39Q12+MEM4SOxo+D1AV3m/SYxnTkWODkNikcsWw30vchK35iouCMjGVEiSQVjI816yJslk4vIG+eTjH1k6FbPj432pvlmmc3EsLy9L48Rn0mw1bAfZyHVTaStwKfGDYIRhWb61fWBffw14UrehVM68g2FFu/p8QXVQuMkyz/Lan/7wzHZ3d/S6OVC4/YYigzY9m7Xbd2ft3ffvy5Yc5j38zkbNsX5zff8X/3sf1I62AUkCzjS0HJxS7JNzIzlBtPx7WAdQbFZW1uzggN1ORQs1/MzG86PSS/3i55+oopROnZYLniCnPxIOyyiE9oMXuba+KmgTkiPbc278N3A1PfL2zrbQsdGRERvODWvxzE0GLAyqxMMYT2VsYm5ZGbEH+/v2avWVPf6emBVuWYfOwuGjnROLXaHZfalAlzGyHMubPxTV4Ly7t23F4pEOFCpSqEe42xCXSTAZIIazUnCibDLZjNBFPgB2eLwmBW+5kO23HLKuyyWHU/o0qideFOyZHPYAS1zmCxLgHVQKeJ0keGYAhHn8tQK/rXyp+ZXqREYRnDFmOC40ZfpyoDxu2X/98g9+YbMz09rDAFY8e/bMVl+t2dY2uVN4ynOYEvKA92ELXTmX2Q0XBG0dy1FmT6JSqfAglawAoGWhi5ubm5UVAa+dg126rOp9gbJFyw4SzM3O3/MaoIzxpmB/zawOw4b2jLaUNQczO1lVLMW5JLjxdbm3mhbwD9rwcMru31uyP/yDT2woGbVNzFROT+RHgVMwcvosnieplD5nHJAAFGJJ7O2iFo5GNbIA8KDK/eLLR1oR3Ln9QJlROG2R4Dg9My2tFOMBI8dXX39jW1tbQhIvygBTJ0bnODM3Ynfuztk773Gg0IadW6l0ITyBdYjrqz//JwqOo0dnWEcPRXsxPDysF4q+B7SEoZMe9/jIYQNgY1wuXVn5rKwbbHKiIM5VbjgjCH13e0ekUdoMFpykwlGiGZrpgcH5QUryBVCzQR0uIGZueODzo6MDOayyGGT2KBQYkk2GhlQcyKzZXN4yo1MyAIH9/MPTp/b4+0dWPDrWzcdMg/aFB845UM4XMxE3F5w8BWf1enpNcNuQ9Tu+cU6wMtAqHzJiOCo4fDUgfzKdaGHgcsGsgLJEP492DBcfgsC4KAI4z/adqBm6Tf4sP48BXOgXVKsOncG1BnFRn0JB8wX82qNwkLZ392x19ZXa1tm5eUHn+HKXL8qqwPyePKyTE+P24x9/YKO53GuJCK1R0ba3d+z5ixXNwbyf09Mzdnv5ttj566vPrXJ1qc4A7h9wNhWMC4JZlIsKndnM9LTl82O6jPi9yOhF3tPswLHDm5x2jwijkkjBJDpySIG3abHFpatWxVoBbKJ6Qb7e3NnVPE4FoU2k9eR3oQ8LBpxAu7u3F+wPP/1YqoCd7Q2JHwErlLLSbmovSkVndAGix/YL4yA+o6Es2r2ube/u2ouVNfvu2ydmrkF75+33LRJOqDAAwN1aWtIzD55Ah7S5uaX9IypyAtn3DnYUjzs3n1e7R34xlmbMWVhYU2x2d3bN9et/9T/RgQtZAgmBtk+F4oFFbcqNQvvATcJ81bkmlLmn1pCN/sVpWTBlDk/tgE9hzefnp7IFYwdEq0duFLccB4elH17nBAowU3FT4jxbKtEmnArBw+e8fHku+grIGM4/oyOjWp7Cw4OeQxBYLJExXyhhp+fonh4psHpt9ZWEYxBeeV1UOW4uB3RAKoH+aOC1XgbGwaDaQT4Y3hzH9w4GO4gfLAUItyygb6xNUFin48yW/tdWyK6ehYKYuOAcOiI9FA49VFDmKJjVhBlgPAJMQHtL1QRuZ78EusUDx2GieuGtTeWjjbuqVDR8Y1TPB8xFN7+woPaYbGAOVKvR0OGlfYJvBvqGPwPVherF4aWFAeThPRgdG9OBQsJPNd14tSKFLbol2lBoO6IJ9fuq8LxOsmTH3wSd+VhgN+ykeGxX1bp1elQq2Pjs1Oqa15hF7t2/rwsZdgfgCZcR0pSnPzxXSwjww/y5s39kp7SXVSzSBsSq4NKBghYKYv0dsbvLC/ZHqlAx295a1/uJUQ8HHcYMC3h5yYMUNq/VGtNmRhNxK0xMiGnOvAc75snT53JvunPnvvRruFBRod5++y3lYXFpMaawoKcL4ICyIsI3HU3UaD6tMHekMGQ2M0fRUa2vbWpn6fpX/+d/2+cXYU6A2c2BAanhEIDOsXfgIeQG4ofBOubfo+HRQhS3V/hmfq98xA8O9uzo6FAoFi42DI20GNzCvIm0fRwU+lykIVQwtT1NFssngoHL5VPRT7jSOcxSfAaoAISAFaSWRP9DK3ZZbetNefLose1ub4s/6Pg2AHu7dfNz28Ja4PdA98Qh56EFVgXebiGIOz6USxOvk5kAKhFGNTc9wg9c2uk4GUNOhhGwqoBD7ZfYWzngyfTMjAAT9Dz46FF5mft48PEcoD3GvgG+mzO8m0SZiN+oALdu3VI154OkCgBU0A5y+yMATA0NqfVlvpGrEnNiu6X3NJVM2NwM+VGDqtJcJvy+tIN86FwUfBa0NvxzUtqb1Ss9oErL+L2BJbsg8muDurWpvEDYfH7MtVSYEqHXspY27XkgiuL/TggDSuWl5VuqUNjIXVxeqTJtbO7asxer2hXyvmP42R/wSF8EPQxPD1poDjdKXYKnk4mQ3buzaH/yR58qS2x99aXVKlcWDZP95AgnQWzX1jcUildtgE47IEN6OKvXkUyn5C+B4eXKi1XNbNnsiEAffi7I7Sc/+5kSTKjozEWAafA/yZOm0zo7O7H2dUM0Lpx405mkjYxkbWJiTJcPXQAFxPV//M//WV8xKbQ30v5waLAIG5SMgRcOWsX1qtDpMMNsVPy8N4fKiSDpqVVjkEOtyemG33drcUkfougniiwhvY54mWv159yi0E1qtSs7I1lwb92qFTKNCDImuYKdhE+HiMzdfGHaQqG4WNk4sZJzBIsBB5o3MDknH29unndueqoDbGZaGfiKOIwy0/Ghaq/R4CLYVz9MwgYABDZgavNwT2LFhMjRNaAWRkar0mDRQjqBxcCnDPajo2P63vxMBmtu/2r1SrQqKkIkGJS1MBA5VYVKiik9nQAegtC0aJExvoeEiniSSwEmBweC954FMe85VC/cjPgri2PaoNnpKT2U0K9INIfZDesDhyfaSQxvgIR54Gjd3EBc+Dn0kDfU5BJbvYJ9YQJkcCrC0thpizHYvJLkAn4c+zmWoggwqRJ8trRavA9UNHh0zH/YICNaPTg8FjoMqsplBGsf5goRoVCyAFmgNcGn9BDVgytr1G/37yza3/6TP7KR4SHF7aC0ZYHLzI0HPxfLq1cbdnxasnq7ZzCkACIARLAu42BBUYP5QiYUrSoaNFpuyN/wMu8/uK+LjUrOa3Hs32DOUKmxubvUWIBWihxqls1jYzkJHxll6BhAf13/3X/9d/ssspBtUKGqV3CvQMUwHPTJZleDN66rUZjm48qyJQ4EFAyUS8HC+Ia3m07UCW84LPPBQctmHOEeVZBblVYBXhpcPA4MKJJmpmMoQyR9HCspHfdOXJX4fiBrt5YfWjI5bK3WjdVq13JhPTvF2ehUhx9Il30EMLkOKQgVPn96cOD+4QKEW9Kw4Fz2NuwxONiSRJSR/ZNsWNF+ilsTU30qFWRamMiSVXtef/E7y5OQXBm8BhzvBIZzqirsEQ4xlwbEX6oFSqFBN+ntHlURWjPmHYZ8lL/ILTBw4eKhL6d6o1UD/oY/Bss8lRpSBaNd5s9g+QydCWBkOJOWJzdOVcyxFXJkj/a1/8NEhUAwAB4Clh33ZTiYXeuC7rIuAZSqYPGGtwSvJaLfh3aKeY45mrAxWlUs3wQoXDp2Z6hoEeDRgXCAI7GoyKub29u2K1uvomatSDSh9hmmSK3eFC+RVo1nQ12MVrTO6sGH0WhwwB7cXrQ/+9t/YvOzU9Zu1O2qXBZnlIc0rZ1RREvsG0x1egPWaN9YpdaUUQtrH5IH0UURms6zAZgC1I355cnpiao3P5Sqy6x6enqqNpVVERQuLhe6DcAOGD2814RQAJQtvU7NZA+KR4frH/6D/6CPShVfOciBKDUxn6D88iCC/LAhh7eGDTP5qTiJwvPTgXLzq5P+7TygvNH8cG4NSiHqVfYAHFpK5+bmuhxXobwrmPiGqJaa2ryrq1OrVc+t2238/kDR9kRjCbu1/MB8/qjt7xftpFi2i4u6fByglAxnsvbRhx+KQMv3YyvPQM2sAvtBW/Ru1wnawv/N7VYLxevk1oFRjo6HGwx4GockpPftdu+1SQyVkvmpbS1ZSztkXg4XAAW7LR44loOv4/GceEtupV7P8UtQNEvPXH3iPQflkkqoc34kp7bamducOEyqAS02bG5AAP4H05/WjupEpaUF4z1mLqBqsOditbC0MK9qR2UrnZ3Klo0dFHoxvEBmZmf0PamoPLgwUQBMWnUuopbzubtwbmXh61NbBFUKhozzxV7MQVnrzZadli6s0Wo5hFgvwXF+kZVBQdlnrq6vq0KpKkg1MKaD9OTpD3Z0hFcGOVHOYp3fm9dEK+r1YJkwaPHIoC3OTdrPP/yJAgl8Ho/a57OTUz1fqTRcSqQvcfMHY+YNRtFuO/w8HJRQnANCRRz/eX4GB4oKxGVdujwXqRdmzvb2lj1//lxgBGsi9qL/NqMXjRdrC6hsTpYVbIyFuTlVfroJWC6uf/Tf/90+W3JssMDk7WZQHtYEBqCpoWVgM85/OJ4vKCoEoCAaIRHOrwCxdgfo900Ep+nhguFNH07fD4jALcd8w4sG9mSrzc3rKDtxPfVav9eyyuWpda5rv2/5aHVkHhJPi5e2vXNkx8eXVi4TGtwVM2Bmasp+8bOf2eL8gtpMDiq3GIeEA8aNymCuW7BLj41vBCBDW4RTbkbgdGQRsCHYrPv86HOCajfZhHMAgU+ppHjCtdp18wUI+c4qJ4iSD/0JaJtDxZ6GVlphYUgJaK+Uc9QTTWtk2FloR8MQOh00j9cLRYqdDv08lYRLjfkMgIgqByzNawEooGJiIKkYTtGcUvL6A6VkBwU4dHoKXaxsreumHFjxp8NnkUByvgdtDb0/+ycWupWrmlgTaKleR55pjjjVvuXSqgApvZvX6tWWWPhYa1E9Bfp4B9Xuvfv+exaORG13f1/kVBm1BEMy7D88PLJf/+a3mnvqirNh8a7Nuw4UjJhkHF/GmI1kE5bLpmwkm7KhePx1y0yMEAJNSLNBc2OcZ4MWiqZseHTcIom0wsUpI1xxnZuOmPooG2jzaC2pKLTk7U5D0DirHOyYHz/+XsxxLlYoVAr2g89xw8rldZCpUutNLJgCEn+PR+MCz53rn/3Tv9eHNgGzmfckEkoqBAtyJuWRBzQ/BmVm2fGfjsVeG3qQs+NRe9Lm5m5Dj2GegIzYtFOUmFVMXnD5YZ5oSjIMDItZB9oZDhRTPhSO3DChBH2rVk6t22koLI1WRbw0WrYBr12UuZH37fIKgIFZLmapREwMjbcfvKXFIxWVyoRN7jmk0asridp4CJlFSN/gw+OeYbcm0/1rQuOQx3tlGCLIfNCvOBkOGH8Woi1mK8x58obrNpQKODk7oVYCw3lCy2gRifZE7kBlhACMiaPmAnKPXGaJaNTyoyNiKLgH+tJvwZTgww4EQkL7QDXfmJvAYgGwoIAB+MD8AFgBnu7IKhpd0pD2W1Q10DneZ5bFYm+XL+z0/EQzIy0KB2p8oiDVNFWVqsQNS7oGFylLyptrx01XaF+zpWUri1yqk+ZpCQoJv3aY/VxSDvXIbSNjY/bw4UMdKEizvL+AXAKBgiF9rxcrL+SNDn3tjV2dc6CwYCY8ABPQhKUSgA9mHRyUQEJjCc2dcAuhYeF+22wz3/UsGI7ZaGFaxOGxiSmLJpKyBQNGJ6iC18/lSnViXqTVa7WJc61apXqlOXpl5ZlS61nWoifT7KxcYKfhEPGLA0U8aYgg8ZQ+W94DRJeuzz77L/o8+MXjkgz5R0cn5SGAkyy3FXDwyHDOJsfHteHGMioYYFfg0w/gQROhlJgZ4OgBs8tK1fGJPsMNqWGnxXNZJuO9wM2p+eaGquDYEsNA5jbiQDUbZRtwdcUupq1hpqBlhF50XqrayuqmeQZDdv/+u7Ywv2ST4wUtHckoApqH7nR6ciLUD9YEyzmYzkC4/DlACeXDWl9+brsEKl9dqUJ1e+Qk3QjlU4BAE2NN4Pa+ECWGUZ8PJjle2S6lwM8vz1gE2ku1YVdXsN2rMppEmAcHbjid0a2KRdagCwNNjyVjUVUoGArsvdT+9vo6yPDJ9PARLlCv29bOti4FOI2gibRUpHYsLCyqSmA7RnuYTqeFyiFHB04neZ1ZQEvjalUXB1WEFpjqt7A4rxxZhnPmBboHLrzSWUlKaZgiLCh/v8Nz0m+1G2Rm5hLh++EYxKUKkAK7RsHVHpgvAbWCwNVUBA4awz+EZlBAAA8qOIeXZ0gtHyMA4eXxiKKSYhEstet2eXGmDChU3dmhjIALXi/EgvNyxcpXDavU2uZy+y2ezNjCrdv20c9+YVOzswqqppKrSlGdkMxgcFlvSm5CfhnmMczR2IRDuEVMipss4BStv/iTvz9Qr8Pq2VWiUkDhjdw+gDizb67P/+a/7ON4dHRwZgPms/zYlPV6HoWR0frFIjHBwPTlb6oTsxMHCngaq2JpmngoQPBY4NXr8pamBWo2kCoU7SXm8SRsXFxoj8EbxwPBmwwNJk3y4aBZsw5zu6lkDh4gfpaWry63lco129w+tFA4YR988FO7f++BwrfIx9WtxRvXvra93V375quvFHG6srIiqHd0FCutglArUEduWQ7+zt6BkChuMXp+FozMCuy70PNwewIXQ3OJxWA/Yx1G9GnARvJpW1ielJMuXuwM2zgRAZS8fLGhhyWdSKlCYTxDuxfy+TQzZYdS4j+iOuYBhXbFjU4KObe42+UWHLzyctX2D/cFnXOoUPXyO9y9d1czITMpiBuXBN4bsj2rtbRHAXr/fYvDzFC5kqQCNIu2jIEesaeiTSvQpSp6UDutawlEhVv0EQzCrPYLcOA1A8BwsEhV4XLkMtLnhJ1yHzoVCZEN/SwqGO2/2lRciIbTNoXH4927upwvzvCscBx5mXGw2c5kh2x8YlQRRY3apZ2fHtnuNgrrhsXCUV1U0MywZTg5u7Dmdd/8wagFQkTtUQeTAAAgAElEQVQrxW18ctoevvOejY2Py4scJFfVvNMxgjEcvRqBEFU7OT3WDIWbErtPDhetPewHYHOqFE5VdHs6VE52vdPRDGChxqznEBeU+Pjr3/z9Ph4EB/tFGXuQDB6PZ5Vji8kjaBi3PkMsFYAWENoMlrpQYOrlqpVOz+3gcF+oiZNhy/YcL3LEcFElb6w8fymsntMPkRVIlzSDxVu4KOEImjYSOy/LeEZwQ9BaEW/jGM03r7tWrbPTqAucmJiclVPRwsy0zU5N2sT4hBjdeGMf7h/Ysx9+0GF6tbam/pb/ARnT87KHYTcDXAtKdVVD/txUReDveRjYVTAs8+ZxsInZDIVIDoSWxSI3IvOU6bnca1N9WhN2Xz4pQDE26ZLefmPWqNTtDAZ1s6XgsGgo6Oz3vG67vunocDMnUpmSQ2kha5BNqRgvXxFzg3QG9LMtZ14MYqAZ8bqOj/aFTtHK0O8n4mkLh+JymnJ4fygFHITuggf89EytLnNXIBy2WIoYHloocJYbxaLyV46MYHU35o783n5V4kQKZYBHMxkzHzc+Dyoom0Nzd2neAMQB5KG6EvZMq8qcDauBBTgXAkAVUbS4OIECwzK5c2fZpggqIG0jBHCCyhcFAWYuVR32k6MTW3m+Yjt7h3ZarlgyPWzvf/ATm5yeM384Zn2XRx6HkInxiMdhGCYFBQB0EfAF2T5HA2Qa2dDOzqaqE2phfANZ4INi4u/x5lmgBXYWkc7BQmHBvMeCmWFNlna/+tV/2tfQWSxrhgqHkjaUJL6kYAF/WAOruGIqcV61FQyY2HHhA35x7OyA0OywJXcBU3u8Aiwwb/QHInJi3Vjb1LBHG0KGL1WK/cb80qJNTE7YaC4jL7Z67dJKpaIdHe3p5uAWoWLIP7zWsiqWVgO8SSnLkvI9mrPZmSm7vbwsiPmmjQXWqb16tSoABF4WaBigCCxroE3QK6pWrdmySr2pvQhtAAcJ7pxDOAVxwuprUEtrWM9Eyvh8fUvEQ8pTHZ8Ytpn5UUsOxYQIUbVRA7tdXqV/EAbdqLTs6vzKzo9P1LIkImGlaMQiQbntXtXKqgIY6ZN2EgxB0aKl9op7t729KyCCDx0AhT0PS2AcckH2COyGBAxgQFBcNJK0CF/hmC40WNAcqDpfjYaT86ud4I1s2cKvZzG21khxeI0cKBcL60F0YuyxQBX98nyAJU7pokWS26yEjI5/BZQwLln+SvXioNEOVitXYpuLnxf0ic4G2kgE7FdfP5bmitczPp63jz756e9D8sjCYgwgmIK5uFGt2eVFWWHZqyuvtH9sdvuWyY3ZO+++bzPzi5bKjljz+kbCTdTncCMhd0NKBs1GGgJqicMsVgZq/csl29pa14EiuZPd5wA5ydcdx/8CilWDttTxVHQC7lBoEGPksH8ksg36zfVXf/Wf9zHyBzEbdGPvlDGvB4KkM5TS53JLOWRR/BwcH22Gbw7S/taO3igswcRvC4XNH4qoghE0RioFm/EiRimanyqSLTTqeGZTqkMajocI1AoTHMaweS0UjQrFQM2e5fjkXDLt8gWJ6vjuwZT2qS3Al+DOndtKIke0iKk+ZvVF4Noq7VDYpmdmdZh4UKH0IO47ZAF9WX6tKSL8AOlKRxXR+d0HJBYMBVho+5wMX5/LsumEdiILizO2uDxngZBXrcMbAigUrdPihZVLVatX2tasteXkFPJ5bTQ3ZNl03IZSYWu3r2xr94VWDjhBhUMJLaxdLroBzD9u7Kx0ocrJXok/xxfzKtEufm/A/AMBOdwCLtByIjNhV8ff4ynBPoYDxf9nxqHFhrdH20c7NEBeMa2QHKquhL522mi7SIbErYr0wLDS5ZFTQNFqNqnoVbV5+dFxdTLs77iUmIeolkDSLJthmCPGg4KFPkneIGSMhUH7zuxXv/5KHnegbKOjOfv0l58oFxkfPhBct7svm26vGxuzax2o0tm5FV9D7pF4SuHYWFkPDedsCUoR3/ukaK/W1+2777/XRVIYn9TrZc/Goec106X0B3pC+YowZS5L1mqy7mHF4tZYQnvJSFQuO57szG8UFNpzZiePz2VeH/D6oLos1998/g/7PDzQbAK+iA1nRm3ANShAgUGbMslsQn/LEhcokXIO3IqSs3x6ruUp0fIRmNVuj3waYGm3Ozd2RuDaOWxc9FP4hbetT5vzencFcVE6HT24ARk/cjOy9AV5gXWB3gZGMs40lauWNZosTeGc9mxgoKcZDGIogz7LUnRJtBh8qNwc8BLv38e8n9iXtjbhL1fXpDquNKrSNfFAcpjYkcAFcyTz6Kb6AhIiYVxvQ2I8jxdG5LW9gN/2wpysk7e21+ysVFQrBHUFz7/icVm2XN12T4BEMgpimraRYRSoaGkqtne4ohXBzPSShUOYo3SMeCz2gggfISEDqgAmANXyYZNIiOsr2VqBwbh53chIPPKQwIOQpXRT/DoCukG1mqpQ6LmQqLOLA6FCRT3oR5rTVWvGDAVNir0glyRCSTKshrNDNjKCfMZttcqlLjq+uGBz2TFxLC9xM8LHg5iaakXLeg4+sUOgdiBjMELgYHKYgOVhTXz/5KVt7+7rz6Odev+Dt210jOwvSMo8+I4hEND0NZbYoIoQYJtIRuI2MT1v1zdmL16+sk7PbHJu3sLxhDU7Hds72Ldvv/9en0coElNbjUEMPxvzVHZ//YEb7RWxVCACF60dh9lLoCA6U0i/taa8OZzd7IBQbpzBaH+DEbqloAxmSM50PXn6j/v8QaJYkP9OjE+r5YCKTg+PgpYFKFWKNol9DqUP//BYKGaJCHKEuDbj1zfwpUpWa7ZlXk8oMgeKCkNkDpIKYCh4drlcRhWpZ9fi9XELMKs5llNoZJqCfZFxIGug9UL9C1kV4I0DLeY3aQlUUNF48LLATtn0oXJ4mCRJl1i+fUeVEIYzcwS7kGqjbm6vR85OHCB2DwzzbP7psVneEb/JIo8EcsSGS4tztjg/Y/MkOo6PW3p4xDq9ru0dbNn+wY6+kIRDljw5LFn9qis/O2anZIwEwrhlszHLZGA79K3Tv5TxyMQ4rj8wHNxGiDi2xyytkR3wvuPXAQjh8yHkc0R2eEh02rRczuvndSOBgHvoZ8btkYAOOFCRlL4hFyC+h0+XFzlXXDIOGwKV7Y2WxxwqZhZsBkhNRNyJg+sIqSvXLXUZLOf5XEgmUbustEa+qjI4QTVLdcIPn4ooDz6oXC2HXI1Dk6oqSgDqy4CpnczmMhaLhZSXjDwDZTbZzjA68CEnEYQYGlyIC4VJu//2+1Zvde2zz35trzY2rdm5MU/Ab8l0WuMHcz07NNTmILdaTPXhY8AD5Gx1zY/rVAIhqFcMHi5RD1+vny3WLVRwR5VtlkwN2fz8vLwpR/M5BdLB1Mc+zfX4yT/qo38B8vV6/JYbHpV6lp4Rasvx0ZEWYNyQlHJIr+wmkAEk40MW9iLKQuvv001/VDx/He/ZF3VHkaClspVx67y5UWwi2P0Yehw/eh+EgGVHW9XuCqkCrmV2Yy6ArMgHnUon9CBAAwJ5w1CGoTYZYwD3qe+nYvEbcxtyu/BGMINhuDI7My9dlyN+uxACxcI2EAlLSElol2PKgpbnWj2y6DU1DlTv9a4so/5+crKg7FcABB9e49dtK54d2enpkZ2dHtvhwb5tb+7a2UnZWvWeggdIkohR5XAiTTp+boGwy1yDTUsMxWxqcs5iMQ7UgCox0DsHCgUAS2gAAo8bSJqkR6JFL63TdZnHiwAyoN+FWRGyp1yrRvOa6dinnJyeK/voDZoJ/M0FRaVwqEwxqYrFKiHmFBlGCS5gywI+j83Pz9inv/jEZman9BqoYJBFufBwfuXy5QLUfocq1QSoaFsoHBAAAU2KzxPfe6Q/sHE4UCBv0UREQAt8OEAaebWTpuiGbc77FZfnCILVRqUmR6t+tyff9KmpObv/zgfWvO7ZX/7Vb+3b7x/bq80ta1xfWyqTtUgCh6qA2tHVtQ15f2g323P8NpifelyW7L1GoMgB5NyIIoZGjArNxcPzxz5PauRO10ZGRu1HP37flpdvSX4EbYz5jN2f669/919JvoEjEFUFs3UQFy3N4G9BvHydM8siFlCBN35iYtx6XZdtru5b5RJaSUA+CN0euT9oY7Amq0sOwuIYmBIDj5mpacuk03oDL6/ObfXVEysWj2XzC+UJUiqWU/ziSmjwuC0aj9jI6LBItahPOejot2AGLC0saHZiUL9utfVLgSAC9XNjrr58qd8DWzSGSQ4UMxS7JsiugVBIbVB+dEwIplBFsadhg18LuKLlgK2gYLQABizsyEICZrrKOWK/cUnykMUiIbG3z0/OlDMlEK/nUuYRgj5QQlghEZghAy27ap5aJBGxpcU7Fo8OKeCABMS1V5sCFKB5IUdHkk3QGFQpqgSzVCI1bLOLb1sskdUls39waI8fPbZur2fLt+6ImUB7u7u3b+vrmyKCgvCxP+L904Dt8jjAC2nnUJqCQS1Xyb/FvJK2iwvko49/agvzs2pt0KyhmqVNc2zaIO9y+YCKVTWzSFIBYzwSlKyHdhEuHDQpacOEnuJvGJIsH/4jcxa5XbSbsPVZmLKoDnj9Fhj0G7wTIlX9Xr8l40nLjRRscvaW9QYGBUI8fbZiX3zzre0eHCn+CAu8eDIuwOPopCirPNQUDh+Y39IhOPP6kvGYUDt+Nl2UH1ejoN9ZvrtdQihB/Wr1ls3MTtvf+Tt/ag8e3tMKhg4P64DVlVVz/dN/9h/2ucmCAcq+R8iGDBhvyGliUw6k6xHhkRII4RNKDIhMvdqy7778QRm6iLTcHpSYXg3AlSre49CDnG0zYEYmnbH52Tm1GCwEMdR48uQrfTguG7QOvt7VpiQhEDY5dBy+oQwp3HGrNWv2cnVFB4pFIv8OuUJhbFTLQnZQO9vb+pA5ULw5tF8IxmA8cEAgwPJQ0WMotSLADiEmqToy73gsLkoOBwsgGCSIDx5KDd4IddqZa+ToHWXHcnlwz3GjQiMaHkrq8FSouLS+fdpRUikwL7mxdgciJoxll0K8Gp2qRZNxW5xfVigZiRegXhwogKHc8IhaJt4P6bXwdhfVq27pXN7e+uAXNjo+o8sCpvhXX31tFxdlyTyAePHihha1twckfOEcppue0F86hk67o4eUy4vWSkx0gso6jl8iqSa05w8e3BXBFmMVqiSghOy++j0lT2BlXK0gV2Fma8j+GG6n2uVo0EbGSDIcEA0KmQ9tK0JPeHDs0DjQVAIAggZVjnkbSzD4dIM+C/tCMrKMR0h9jEpZ7AepCyXM5fHL7J+D9NU339vqxqad4PDb71mMVEUPviEOiutQnWB1KANVRFfB39gzwMmE7SC+pUcRpFC6uAywCqMTAeChjf3lH35it5dviUcIiv382Qt7+eKluf7j/+RuH29qGLsa2m5udAjkaNRD5wT0HdQOCoNDSiP7AvYE9M8vn20plwiIXPqkCnJutvMNUYYwNWHphXiNhxWfa3YXBHqtrq7Y+toLSRxwcQ36wxaLJFXNQBDZRBcKoxaJhe3GutIGbWxt6oN0uG6Ea3l0s0K7YUMAqsfBegPzg+wAE9OqYqlMH0xfw6GGbs8mnQcMc0QAjcWFBZk35kdGRO9RuiD0mzaGJzUrXZbs7KKkmYQZDPIls8JYLiso3NPv2Q0Wy1cV0Xe8bo/oUNkMyRlNxaRcVnBY7Sp6MortWjZn+fyE+noicXBq5VCxvwOC5iplhqXP56EGgdvc3DBfOGYPPviZzS3elTiOi2TlxQt7hnr5yTP9zpA8qV60ZFDDgN1hW9AGK5MJVJMQsgZGn+yTHOInHEhuai4BHYiRrCI5IxE+R9LmE4LAaZuE+J7R2lfk18DhUnBAq2mNVtXS2YS9/c5dS6RCdn5RtFK5aJflczHeeR6gTTEGcJh5qJm1z46LsmvmdXhcbvN5/JZOkPg+ZdFQVK/14rJmO0fn1hvwWT4/bt2+yza392xje8fWtrbssnqlPRRzMhcozBd2XszKZEi/OVDMb8zgPD9cIvwbPywI/6CDpgYA2gAyOIE3For45cQ0khu1/OiUVBpbm9siFLj++I/jshHTpt2LTMMj+PiixPIVW6yQ+GUYseCoU8iP6M3lG2IzdbB7arVKWwRFAAP0+vCr+CCpCuya+PBA8ZhLaCeBsx8/emKbG5g0HuvGDYWiiiJJJlKyJSNPiM06yXg8sFQGpAO0LQj9cOEBdaTiUHmA9bkB2FcgReANB+BAnQrD+NWrNUmZNXtBJpWhPG0b1Ygc3YpADdBCyLZz09Pal+AhAcqB4rTGorJWtbNSSQzq8lXZ2u26RSNBm54ct1g4aB1o/o2GtRtNOfpwmGgn0umU2pmXr57ZxeWZhGr+UNCC0aRFYklLxFMa2jc3djQHXZVrQs6oNiCtXB5Tk5P27ttvq035+uuvrNK4ttHpJZueX7LlW8tC0bBe47L67C8+s/X1De2C1G28ZjwMijXg1TwqIIJ4zDYVD0GlIzPhoeI90zxqMBhICUHRy/qAwzUshBO2NYpc2rzDw6I6lfNz9jY4TQHhs+O7snQ2ae+9/9CSQxE7Oz/RoSJBESpXoYADbd4mCnm1T1RzAgRwDL4AaQbRw5i/P2DpZNrmZxaV4FK5vJLa99HzdYPLOzk1I2lIq9sTA35je0uSnBvABRg3oZDY8VDi8DyEY8qsToUSyd8xXROIhReIF3aIFzevQYsnwjY8kpINdCDIbI1LFswij6VT7LdIhLzQSsH13ruDfbwd8NfmNsfmF0iaA8W2nwPiG6Q6JeSh7R10WSrFTVlQZcDaFjItoq5gMGYjI+POtp/wMjebenp2OHHOPMYOAaSGEw0NiYeDvh1pCDskYEoNhgMEP4eVvsetCEDAspXdGn+ECxRqyMFh0fHFYzlbq4mF4fDDCBMbstu3l0WJ4fByGCn77B+QeqOPolXlxqbl4AEi+I3dE2613Jx8yBh9CGImd8jDhdPWfgjJ/kXpSIgUMoxw0G837HBIfez1LRaOqB1lvuMWpN3Z2d+0bu9algEu96CdXWDzRcyNR7GSL16s2vlZSbMNv4Pa1UGvGP8srz/+6GPNtJ999hf2YnXdLuoM4Dk5uYI85TIZVeknjx9LLAdKCxpHqyd5BCpd/CIur9TCMKfIB5AWmBACsmlhuyiSxqlQtH39fkcII58Jfu6w1tNINFpAyhe2u3tohwdFOzkpOesWLM9eS3nYP03PTsqOTW7DBM9dty2VCtnynXFbXJy2+bl5zcTclteNtlrm0yM89Hbs4rSkQxULx21malYILAj01u6hPVnZECWN55aw8rHChLkRWGJiU69a601rGYtqqQ04QUo8lxdtvZLbHXqeQ5rus9H6txIS8r+wZH7nnfs2TZD4UMQuyqf2zbdf2N7OoV03sVCAZ+mysXzOXD96L9qHn8UbRYIbcxBy73oNq6qmXZbrorGQRBeNIEJEY+QSr41hHRiy08FTm9YnYZNTc5ZODwtdoU8msQAmOtohIFX6/IP9A9vbdZSTiBepNtxSzBlXlyUt8zLZhGWySVVCXh8fPj+n28VemB0VcDBmLw6LQtKDyyvZiXFjkg1LhVqYn9fBB5EC2cM0kgfrjW0ZyB8oDVoibmb81EG5+G+GUklt2LF6hintp4r7MKnvKOm+iiyiXrZBdmEYWoaCMmXB5JK9CXNcIT+m+RMtFWFhpbKjBcPiCgn585V1rRrU5p5dCDyA24Y8houAlg9qEOTXO7dv26e/+FSSjl//+tf2zfePbGVty1yeQbt9+7Z6ejzguaBOsfM65csBYXiA+V7snOSEW7qQ5N+R4uOc6rwn8mkP4HQLI4BOSZwku+nRhcDZ80ipevfebUtn0polYXSwyCbSZ2MD119ua2zpAFKulSQIzYwDC63HURiEFXt6/+GkLS5O2uT4pFg4dZgJVxWrErNZLNnh/qGobbWrmkYC3Ii9Hq/Iq3sHRVvfPbJTdkTtrnRzM4SWYweNtUKvK9kGMxSfH9zMV2sbgtBBJh33rDcHymHW80Wl4qBJDOpFnDlmP/rxO7Z4a8Yyw0krX53ZV1//jWJX61cYoxIZFFJSpOvP/vRWH0FYYXxMFA1ufZSVHnfA6vWOHR+dS2z28P59MRI4Q5VKybY2V61ev9Iilh0IC0niUGLxtH4AtxA38mWlpLKJXIC2jxuKWJGN9S0ta119jw4U9CFQsGJx34Ihjy3dmrHRsYwQNZjptHYghogLS6Wq9jQ3NwPmC7K3clSVGDUCq9Ink3/KLY/1r+YFUCQ23+2Wg9bU6mpLcIHFM4FWj+EUk8w3XEOY9reWb2lecwwkHPceUCyWzQP9GxtORSwSxD7ApRCxyUJBFCjsA1ie8t6yP4LtzDIWdI73hof91dq6huj9gyOxzeGMQSSFnYLujJwpED5acSTrszMz9vOf/1xw94vnL+yH5y/s6fPnqja0e/AU7ywv2+hIzmF/u9DxsLh0nJ9oW2GAO0yQnh2fFu3Zi2e2s7ujwwz4Ag1MK5Hka+aKZ0AXKOx6DlWjWVGlGs5lLJEk2AxPeIR7A4L6v/76ka2tbdkZUZvV14cVtj4piwP4cnTV7czOzukBvXt/0vL5rPihfH67W9tO6srxmYjXkH3xVccnEGbI5MSM6E64Pp2VLq3c6FgZsyBlaeH/CIA1ZOls2lFmQ7+XoprQhYYOExourLhZAzmCQQfvkzyDA8XaBQWyG0DOZdls0haXpm1iclQHqm9dGa5S5bxuR9VMpFN2OGmuv/XprX4WUuLdZQX20mdSrr3ekFUrwIGH+kXu3r5tE4UxmWZUKuf27Idv7bx0LCkDD2a10lL2a7/vfa3wvBKaQ5RKMhWzxaUF3XwseDFH3FjfEaJF4gG8M9K9IxGQnrqWnnfuzsusnRvSud1rss7d2WHfQ74suhzY6pAokW4E5HBKpaJl2t89VhIGQ7ZMUKIxx/HVhc81B6IksIFDw5zHQphbWi0J2pZWU+3erVtLAlN480GAEE8CqQNwhP1eW5zOWyoW0WHlYkBWkcsO64HGqgxAhhta4jRIsIMegSvMOd9/98j++vPP5WrkBBo4oQbaxPNQJ/jdgG2doLVCvmAfffSR9FIHB4e2tr5uT3/4wQ4PD+y62dKhmp6alOXX7MysBn6qHAplnhWstRttIHNHnHeElfLj7wRirK2ty48PoxkqD85FhAEEAmRlsSrwKjERIaRr4MZyOcCUpP4ch753gw/6sX355fc6UOx86EBoG5lZWTsoqdHvkbhxcnJK89NIHuX3oAAV7LO3NzbteP/ILnHf6g9YKpVWF4SDrdeDPdmUmA6gt2UypgYDVmt2tJBn9mdux7RyfoFKlRCXUF/ExyI0Pb+QVV4RD5JaXZ8Lr5GuhQqqsD1mTC8ZyHweN5ofk8mwZqloPCy0kkwzLr6QP6rPfWQs63A6F8ei/YnJvH348Qe2sDRniaEhLUBpreDOra9t6yQOYY6YSyuv1evt2dnZgZUujqx8WRR7gkzWi3PMTbDihTfmEQrE3gLK/sTUuFoOXGdwv9nfJzGibr2OYwjDHDM6mrbby1M2P5+3icmcxeJB8fpAg/CiY9jd28NLvCpmPJJ92lPaMGaiaDgmHdHFedmePP5B6YWHh4faK3Gr43MN85iHn+UuS8OHD98SIENgFhAzVlg8vNymHIbcyIiGVHKqMAeBgcGfATlMRIN2a7pg2XRSc05qKK3hmL/iZYghZpbZKhJx1ESvxZJU0Rc/PLfvvvnWPv/8r23vYE9zjEw0IzFxDqHoAOdzmFg7APKMjI7Ye++9r2Us7/nu3q69fPnC9nd3NVOQkE67Nz87ax9/+LEeWmc+cqstpIdjIuLCBNhh0bu5u2XPXjy3r7/+Rqz2N3E4VBS6Az6DWDQguQoP7N5e0fyBQbt3b8Jm5/M2OkY4n8eKJyXb3Tmy1ZdbuvjY9zi7pkEBMjMzk4LfMTehhacKsJeCO4hHI4LQ05NTRc608Oi76QnNw/QGST6oL8BToTAhP4iVlZdWrlTNH0lYu9uXoBWCLvQq2vS333lLF4OsDlrA+E1nhj+nwym/RvsaiNk163FRAp2P5JidWZ9E/i1c3sYijZkTnwoWpARKUMXc5nF5pLFbvrMsmwHXj5Zn+gR9ffDjt+zWnUXLT+TFfIbbd3R8ppyi46NjRW1CEJ2axK8vrPT21nXFToq7znxSwuGnabUKeywnmTyewNQl91pUlhJr/NGjpxLfbW9TQXC5YajDnahrI6MZ++C9OzY/X7ChdNj8AXz12pILQOpEFnB6hp4Fjzuvs7eqNIWyUOoz6ayN5cbEMfzqy2/shx+e28b6hmYn7dIw78dyeHBQbyCt3MMHDwSxP332zA6PjiXn58FThQkGRZMCOcSW65LoGrzH8cpAJZuM2uTokPh9COoisYQNZYYVVAfGGksmLT85IX849eZojAYGJbh89uSZPXn0yL7/7ms7LR6rJYLSgkHkcI4UjqR2YM4s4vgBkuL47rvvSYrAXETbuLuzJbdUnGkhHyP9nyiM25/+u3+qasllhbKaJTbpGBws/p738qpatcPisa2uvZLp/6tXr8TGZs/Hrg4jkmg0oHmWpAwuDVA8olAXF4dtNE86elgHnpRDOo6Tk7L2k44NAKggrJCkjY2SXxx6bTaKXyE7p9rrPRnRPthnn1uj2ja3DVgsFJGHen5sXJQ0nkE6kHQmoxmTqkqFCiWSNkDgd7v7esHcVsv6wQcfGJ0XczsHClCMioQ9GAwUvmpE5yA8vGZf2tLrI/wNwA3jVooBz9/ZWdHW11/K0KXxZmEtWzVYJU1dgETA4rLs+m/+/n/UjyUiVpgctdFCzrIjzC1h3fwIAx8/fmYvX6zY1uaaXbcrNpSij83andszFov7rfL/E/WmMZbmWXrXc/d9vzeWGzf2PffKrL2runuWVs8MMPoYGU4AACAASURBVANIDELIZoSwkC0N2HywAAkP9gwSAmSBLEsgC4SQEJ8YgQQzNjCe7uruWrpryayszMiMzNj3G/dG3H1f0O+8kZ6WQtXdVRUZ8d73f/7nPOdZ6pfG0+r3eQwhBXwJhz5TbxibALoKojheDtCgJ0+e6cmTLT3+ZstY6LQppCzwSxMfskSfSpB1mNQIqvrAUhssmgShHswDV0DhYNzaxdp1W6OeDPmBBLu+umGw+VdffWMUf+TMzs3Tsj6Z24gbA18+9FHJeNx2NLjzXJav1cdHgATDKLEm3hvGMarRsrotonuGyqYcu67piZRiQTb3HvtQQe3Mx8Dl0QAyKMaVy0t2U4FQUsn9/pDRb759/K1e8FxfvzTSMCyNhcVFvfvee2ZGSQnnpYZ7iHIUZBHKy8cffWxZW8y6tVpFtUpZdZyIGg0dHx7q6ZMnlnryu//yv6Lbt+4oGEJu4fD8wK+8ftYABA+MVanXdXx+YgaNKHwd24BLWy9ASoaV4Q+4tbhU0EcfvaulpXlD6pinPF4EmdwuBPTJ8sTw4IAtz+1EYiFqgFQybTckMojjoxM9+27Llqu5LG5FYSFJZTRAyY0En9sJZsTMdN5cbPnC24QAPgfx9Kl8da3nz1/qql5XMB4zG+apybwRX9HcsfN89713jdUOM96SPDysPlAYO8Y+jAWwNhrdlrOo73UNdOMw4Rz14QfvmhMyi3Rsuj/55Cfa3dtRb9CzTmJiasLAGkgJFMOVlXVz53L9D3/8n40J5IokQuJgpXIJC1pjl3R2VtLzZ6/08sULvdp+oVq9pEjYpZWVKX3/47c0N5fVSG3HYGOE5CCpTCpv/fTZedEk3XhhYzDCg4D6sbt7oO2Xu3r27KUBDXxADIXtbtNsjVPWEsC1osqhfRrZQEl15EUYDPnvIUMUxwOPpbh7xj7LoyrkCyY6ZG8DDYSwaKoeHoGOBJwEDZ/NUtgdIwgDheLFRRMFkRSmthPFAh0GEuVIQww+8DTwuJQmtXAiq/nCjLHPvW4niKAP/7A/VBOZNYK+TsdQQYzsoTbxLOAecmMwXzx79lwXLF5xMjIDzpQWFxf11ltv2QxA24ny+ZIW5crhOkJk/eCDD+3vmwgSGlIXLwMnCHr39Y5+8bOfm/3bb//4t3Xnzl1DvtgtAsTY7OQP2sFnlixVrvRqb0fF0qXNT7DN8ftA3EmYWaNZkc831tLyrH7t17+nW7dIZE/Zc8ET5OTkSM+2nhpaxmI1Hk/ZwhTmDa03B4o5A/j/+qqm7e0d/eLn3MhXSiWyVrhhIUBRYidEvhPye3aeC7PzFok0W5izUcHCx0+xoMOKrqidnX3VWi0FYyR8TGh+bskO3ssX2wYQbW5umvOS48bkpMOw2HakGA5hm+daqdeM1cGynHXQ+vqqsUK+/9EH1qLSkr56va1PfvYTK864fFlrnkjYKuLs9Nhu3YnJvPmQuP7u7/8bY5dnLJdvJB8haImQyN+4qvJh1nV+5qBr6FUYSn2+kebn0/rgwzWtrE4onnQUi70OcZExTeYKdqBOj89t8TU/t2gxLsw4LGJBfqAd4XuAZACFrJNvhBR8bMs+5ia4cXDWOKzcGrQ9vKg1iJVjt9F0iJyplhrKJDJ659Ej4wmycYeZTE4v7Q8fNqYlCM2A3g2la7fskLEoBvLF2Ygwa2B59iksVB0wA/+HiCIhn3yeoSYySW2sLikZixhBlBfUS+zLkGrfNHoLoA7o5cnZuSFpHHR+f4xuqMiAHShYd3Z3bE5bXVuzAHCq6RuABPiYNg0KFx6B5OQC5JgH9917BgQYJD1oqtenBUZkWNfO61198dnn8rn9+rXv/7pu3bpjNtZUUA4Uexf2aLg7UaSIev386y9tWU07SetburxQqXyq8tWJeoOagqGRZmayun9/02aTWBT2SMiePeLNzz77hbX8wPxIIqBLcVsRAwvdDKk6BwppP5YI33z91MLd2HOiGEBoj9Ka3z/k9xu4AiGVG4pFNs7DANlbWy+1/XrXfN6Ju0FcSIGEC8jLnUpmTZ18dHhiMxZIKy0fHFDQSIAPKGLszbACoEVG1nF5ee2Qob0eIzy/884jPbh/R3durZuM48X2c7189UKvXr0yUINbCPJxnc+71rDvxcojEHJym13/8e///njk4uLtSr6hvEG3uoO+HahanaERE0LSJGo2lMFDm5mJ6e13F7WyPqXcVNwoGdXrmlxjn0nnacVK55i++JSfKmgiO2lurTyoNzIBslC5co9PL82GCmIkfCl61m63ZWREbi4InlRYXi40KXv7x6o1WmYfNeyP1aw2NZHJGYMAXh9ed4jR4ILBlmZAc1Ie4Ba21Gi3VLoqW5tDC4qNMIkUExPTGqHROXWckmBvwIBYmMtrIhNXNMxWPKn5Ql4ejWxfRT7r2B8z1ShGL8TOcLPA8Kbnh62RAmQwe69Jg+8ZxkEt0Q4RRnb7/l3zukhajpHfqp0pQr1UVCB6ImJKVt1RYC9i9ZxN24K2N2ioUj9Xo0nyfceUrFCOmDVub9zV6sqaDfFI620PNRg4rk/ABW7p8ORYn3zxuR2o+fkF25d1Og21OxW12iW5PS3FE25NTiVsF8Nch5HPeOSzonlxXtJ3321ZAYJNw+dhbXw8qXv37tvvAZoJ9akwM2cv3M7Oofb3jnR44ARhxyPwKHPmmosUp3RxYTQgVgDra2u6d++e/bAEsX33/IWev3ypo5Mz2zVSoI2NDno7IoQbeZGjauBZM7eRR4XOCrIAPFSKKf4cgDoAOZALeJa57IS5Qb37ziMtzM+aqLRaLev5i2c6PTuxd4eRI51BSu8yVJEQbMjHdBJA9hAOXP/TH//98diFuXqPP1JD9cwSipaPWYiHh/vR8bGTnURI8sRkRPfvL2lhdVqZqbj6o55ODk/VqAEyBI2F3mn05feF7DBRvd6wmc1zHA5Zr2dGKLv72DZf2+3XbuHaWraYeq5q4OH5hUVDzVBlnpwU9bOff27ZtKiBae2Gva61CERVLi0saHN9TTloSaAxN3Y1tAxUJvY152QwFYvGOmcYxXwRxAvqDfocG+KNizKyzKu7tzY0RzB2NGSUfkCJSvnKQArcdtojvyVQtLot0/WQfk770EZr5ZKxJVB5wpdjXzE374AOLIuTWXzGgfN5QRnUSYZ3PAItI3fkUq830un5pb57tqV2r6v83IzFDEXjUTU7KH63LGWP1gr61MHuXwWmIcW5deu2gTXmIT8cGBhjt1u/p8PjE/3ym8e6KJXt9mQoT6VJFcENuKlIVMpNMi8kND2dMWCHGYTE9GYdbZM0GqDkjiqVSNvBoc3mWUOVQkd3sHdgHg7cbOOR10LOSJ0vl2qKhuO6tblp6wCiU+F0fvXLX1qc0ObGutGpHjx4YKDHV9880dPvnmvr5SuTtoPo0XrBYeSmZ9Fr1l8dQCxSO1K2QqB9Yxdokp1rRKp1XV9B6cKE51rd3rVyE0k9ePDQrPLwdgRsIJ+MBBi86ZkRAbMSKdTLaUtDrFUapvr+5S9/aTcmxY623vVP/st/wAAkufggoaf0jOuVSGaMgY4/AkRZND7wr3o9jN7dKhSymipklMmnNHIPVTy/NP4ZPgrtRk+Natt0J1j6vnFOAgAwpGc4tAoB/+v1DnlCtFgsPaEpNQ37h93NToTF6vTMrLna7B+c6M///P/T1gtCtfAGdysRIyzbY1SfDAvDpSWjDZFCzyqW2cJMRCDQDIbmEcfVDfLHf3f7fPYisH+ihcNkkkMPhIpSdW15URPZtHnCQaA9Pz1T8axoW3yYGpXWUC1QONDIgEfJNN54fou65KaMhFiwcjDw0ktpdW1T84uLmkIukojZjMjtzMsHvE+h4eegrQDepqqfA7NvvdB1raJgLKhkJmnp851+Uy92numqWja/Dxjp1auK7eKYiYx6deeeCjOOyA+U8V8cqF7f2tJvnj4z33EcevFBJI8pm4splQ4omfYpkfYqkQwYfA4d6fysqMo1c1tfPm9MqeSscpkZo47Rnp+enZpnCKaSrBgcpTYZui61mxiQsq+EHsnzndG9u/eMVoXOClDlFz/7mVqNuuX4khDCTYeQFK0TReUVlLUq4ETAgCVSOJiNiCXl0MAGd3KokpqfK9gNBThmwWgEmtdwNcbosmUh1OmsS4uLM3rw1iMtzC2aqxJiQvZ7x6fH1qIbApvNWGEnMJyANniu+/uH+uzTz01ShCkRLsKuv/03/m3HKX7ct54RXhqb9ocPHlrvD94AedLiK5tIpK/NHHAwbCsU82tiNqdogkRxFL191a6bOj+91P7OgeVH8a2BP6k2ZOVyU+HS8/Tpt3rx4pVevz61BSAON1THyXzGHIbYRjMrbN7aNDa22xvUzt6R/tk/+0s9e/ZK9XrbYM1b64sK+tyWRk4IF2n06WRS0xNT1vqwAAV4gE8HSraCfCQaNQj/qnKtIo5B0JHgcLkYqL225IVRj1o0HHLEi41q1ZL9qEzV67oqZQwkGypV20aa5UBhZMKaIJmIyusem+E9Ug5+nrn5OTOAnJyeNmMUT8CRYGNAgiyDl5UZh30TFyvMc6OmstS8vtLO3q4hcuXqpYKRgHHj3D5p/2xf1zWHQMuHBVMIOQZMdxC2tbUNzc0uaCJL3BBpfnghOpbPl4Ajz18a4+Lx42+sYJJqOD2T0drGvFJZZBE1udxYQDsL8bOzSzPyxOEJyX46PaupyVmHmhaP/ZXqt86M1LICgY8De8qTo0vt7ZzJNSZPjJ9r2YAkCLGQobEKw60KLiIMF6J9Njdvm5zoy68fa+vFKx0cn9nNTXQPjPdYnJ1p/2YeurKZiJmNJXI8HlU2i6sTKgpkK45XCLIk/pqfyejd99e1vr6oidy0tXLM/sVzLBeubXl/XYGdjq/5wGJal5dXlclMmrUdjkivX+9a6/dmf+n667//O2PmBZK0LckuFrEq/70P3tfMFCndDqSIaA8NDl4CtYbjKRCKB7W4Pq+J/JSisaSd2uLZpQ52D7X17KVOj89sZ8BSdW11zdxSkYDgMvPVl7/Sq1d79qD55dhCs++YmZtQLMHcNLTed31zw0iPQ3m1/Wpff/Znf6Fvn76w5S433sN7sI/9Ojs5sQPFYGu7j2TaCgG8QbbwaLhmC7O6ffeuVRraQGy1zPOuUf8X5FCTg4Qxq8F9yG8eDoSaVa+rajc7JhjkFmb/xWxZa3dNWo6K1hx9JieUwqwm4DXGMjlH2SxUm2VNky2bSsoDN9GoSPgbIJV4Qw/C0/zG+Y18KkutH9u+5KJc1OnFsQ5OdzUip6gwKW/Iq+tm1Uz5mQ+4hpFkuEbSsD9UNBzVTH7W+ZqeNXoPSBiHFhifvQwrhZfbL/XZZ58a2TeVimt2flobt5cVS/pVa1yo3iDRnRAInGVJ+vAqnZ5UJj2lbLZgbRA7Pm51ZD4AOhRgwCEOC87BtHgXZ1c62i/K7QpraXFDE9m8yYNajZaOD/dNy7a7s2PvGtxKgJylpWUDDb5hzbC9a/w99mlLS4sWYo0TlemoQGjrjnTIkaI4XpEwbSjWsHVYSPPPAkDgfbi8PKePPn5LMzOT6nZGOjsp6rtvX9iFAPQPVQvAzIlkbSoWT2htfVNT+RljsFBYDg9OdHZ6YUAT/4zrb/y13xsDl54eH5m7qdlyLS7ozua6qU8hgELqhET5xsq2Swvlcmm6MK233ntLCyvsWjKG2hztHmn31Z5evXytk6NTw/xB2YCic9mMoSfwpF4RCXpdlc8bNhlFMhVROOqXL0jYsU/ReEjTM1Na29xQKpMz3t6z56/1p//H/62vvnqqUqlmfLm1pQXlUiljTcOl45qPhUN2CAgNaJjvQctY79Bw8FGgreOBQuzkhoKNDRrIbMcwSwtMwaAVw7QewR13hs/juBG5MLVs32QRAyRYDChCSnwIfIoEQ0rEYoqGQjdp8AErEtzkkWRE7oBHvfGNnzqshQE+hk4SufHJXB5np2UHivT3oYZYjjWvdVI8UK15pbG6BPHJE/JDjbZBnFuO6kwhwV8PhgFtezqVU2EaD+6QIW3MEnwu/J6pDGHPVT3b+s5etvW1Vc0vzmm6ANtDuq5e6Oz8SHt7r2zWHQzcikRZ1C4qT4LkBEV3oN3dHeNAYm1mgeBDxyEIBQGztNftN9/8QY9bGSkPdCXk9GiUyjoGvTs6MhoVn+ud27cM5SORHQ4e89OL7R3t7p3YrT07V1AuB9+QFElcn8gSQwGMJUHP9mh40Ddb18pkonrwgLwqCLIkbjregHNzBds7UcS2X+zq5YtdbT/nxilbEaCtJBQDjisfCzMUu0L2gLge4WcJSQHACNQWxM/17//13x1zxZ6fnMnvdmt5bs6S2adyaQX9mKVAtambHslsiV1uk34HI1FNFwq6fe+Wpgsz5nIEeLHz4rX2dvZ1xMk9OTeyKmgKD5vr9913HiqTiuvq6tJewHQqawNsKIIitqtqo2zGLVhz5QvTunX3jpJpKCQDbW3t6M/+6V/o+fPXZk8W9IU1MzllalvY3iB8MzNTBkicnRxZlQQx4gbm0LAvcuJmnAA5iLIsoNnpWKCZx2eqXYav66uyGY0gX3D86Rxb6GgkJp8H11zWYh75wz7bTQCdWjjDCOVrUIlY3JSmLljceBPEggpFAwrQzvqkrlGqXAoFHHIxUK8T9NYy5BH6FtbQZsAf8CocD2ro6qnSuNR17UJXlVM7ULmZadNVgSiicIWBAGsAG4FBjzR6lz2nRCyjfnesk5OSzQ8wqlOpmBaXpuTxjnRyemw8w5WVFU1O5RSJhczVFu0SSeivXr+0tooAunA4aW3exETeAA8g5G+/RbldtNvRhHv4VniR1ocUCUXtuUXDScUjaWO5UN3ZCYGo8m4QS4qWi9k6Rq4Yfo2Y4GRzJrv4zgCJ13r9+tBu2On8lIUfTORSdivC/IBETPA0PhEkL4J+dnu8dzHdv0/wX9QS4lmHECOUzeYMkby+quvJ4+d69u1LvXiG/dyVsNbDVckBxbLmmcL3hmbEX7GwLper+u7ptjO67Ly2Ds717/2bvzWGFIoJRtzQsmnFIyFBP/C4ofRbDotVc7D2zMSUhUVHkxnFsKOKOkmB7AAuzorGTjg+JOepaj7Z5o3XcNyO4Ek9fHhPs4Vps+YCpuUXwgEVyBzh3d7RK5UrF5aKAAfw4dvvKpHK2I20u3ukrx9vqVSqKhiMKxZJKhNLK2kBcFGzxR0Ne7ZLefVyy1xoJnNZg6MRf0HQxGGWfRSxJfhus9/iZ6etgARseVakXrD07bVVq5ZtW47fNmYjtAscPL6o8L1hx/YbHrffKjGCTOQuQV/QXE6J1aEizi8UlMRmyu/WwDVUq9+2Dyk3MenMNqOx7eb29g/MG4I9CwcLcIawtGQ2plDUJ7dvqFanrPPSnvwhj1Y2N0yvhQqaXKdIOG6uPvg7mE4Nj772UN1WXxfnNb3aPrOIlnce3TeK1/RMwhbpFEyaTfOaw0dv3DdW/MXlhYqlC9s1AdxcV8lxwus9rEg4oWQyZ6aetD185uZBiC0AlDe44i63k0IJiBCj6E2bJx4+DLBjgOkBQ1AB064yd7Hohs7DqmE6P2O/y+PH32rr+Uu93j20z4zWmpYQIjBdhfErux0rArDjY8mQYvGgYnGf4nG/8REh5gIQMScTewo1yu0OmCnO/u6xHaavv3qqi7OS3G6/HThY8RwimDN84bdPAYXXeHFR1vb2vg4OHD90A4f/6D/4d8Ys9MyGKxBUAqkDHKV2XV7vWIlkxDbNMJUZpucWV5SdzCsYSxpqBB2HHpjUO9Lhnj59ZgeLwQ9KElWHakhKBgP7+vqy3SIwmTkEHCpeSNrKy/K5Dk92dX55outqyUKyHr3znt1+OzsHxjQ/PCqa9/rU9KzC/qh6zb7GXPfkVA2JZnEcefZ2X2s8GlgLyPDKoWJxys6Hndrnn3+m/YPDmwwo9m0deVx4a6cMrqc9xZut1SJIAA8IUh4pvTeh10GWr7Q2XYOkfRiJhPidktbe9No9Q9sqVxXTfC0sziuTw5TRr/agq2L5UmOPSxM4wAadND20S3APgWGBdfEshDSczqZUmJ9WLBXS2E0Ez7WuayfWIq9srBvjAGSK5EnaO+Qs3OAcIm4lhKKVK6hJl3qxdWQ/42/+xsfa2GBHRd4wyGfd9mMUCV5wXFExWrm4LJoVFzMntyeEWpyGqeCjkUcaB8xxmD1Yvcqs2TRqEQ5W5uloCarIx3G1jWtqYtoCEWBROAETQ5OZ4wnCyw5MDSqLr4eRjRcWjc/47ZOnevVqV8fHZDeN7LMEHSRiie6B/VK1XjEqFN9zYiql6XxGhVlSSfAtZJ7DcMdvragThOCkU9aqbRVPy8aW33l9aLxEvAaR0HCgCOkLY9jp95nVOCsHdk8U9qMjsqXKZhKKcNX15//LPxpbwBexmdjn4gY0JJFupFDYQd7wIWh22mYsv7i6pngqZ24/JBhUaecqNbu+D/YP9c1Xjy0ShYdnUaKScpmUWVEhnyfVGyccErypFLCD+SBx7Wy0qmr3GqrWr3VZulA4FtXt+w8Mkvzisy+1s3ukRqOvaDSt1dVNDXsjPf36qY4PjgyBBEAASAA1azaqBl8jC0HkNz8/Z6ghIjog4hcvXpg2pl7vmNOSRdE02sYHQ66xAldvOqdEPKzxuGeiMtBNFoQcTpjo8O+iYSpf0NjwuOAynzHHnJ6cqVVnL8cc4/hp0I+j1cHu+enWM13XqgonYFr0LfALdS1tk+XbhrkRw/a987PTuvfgtsJxv86K+2q0ypK7pyjeBvkJA1Sg0tByJm7yhwFPxiMnSA/jzE6zZ7PB9ss9S+W7f++uQcudTtVkOPuHu0azMWOcyZxW1laMFnZZLtn+iuUwBRQmCIefVQMv3ukZn39bw75LLVyCy9glw4apWQuK0JJiBwsG4IIlN/MLYMN0fvJm7+U3hJJQua2t52Y7ze/EC72xuWlUohdb2+a3gYkPLbJFm4YI8oNNT+SM7EAdHR+q2a4pGPZociqltbUF0zNxC1MgiRNyvCMIeRtaa81e7eqyqk5rII8bsxav3fK4dKEPw/qB5wKIxK0NUEHb2Wz3Va0A1nXMNg200fX0L/73MQtF2LZct6hVWUyi+WDhSJtDJcbEMoLz5+y8AqGI40pareuqWLIDRCVG9PVq+7XdTLkMlSHmUOLzUwZGFGamTFeDRwE9wZtsKRxiS+WieoOOgmG/2YURjBwIhzW3uGgcwE9++gu7Xhv1vlKpCT24/5aBBK9fbBtkTmVDvIcPNw8Zk0byV/H/Y1cBs9y5CZxMKK5oKEKN5kC1asvaFV4Cblr2UGRO8fOaG6hroFL5XHXoUH2ybl2mLuWQTJq5f0QjvAm8+F0HbCY7PDiygoM7D3MS1ld8QJPTecvxffL0O13XK4pl4rYUPtjft/YYWhacv6mpGz1UNKK5hVk9eHRPXv9YWy8fq968UiIdsRkomU6Y4pY9DLcsQXEY3jhGjrSlXseHbuiyWwXiMD8viCcWBZA7d/de6bvvHhvwxLoAMejG5obRenhWMBKQjHCgWI4bjIxqGebK3qkheP0OtsUUsp4N64AelmuMPVkYUxiSS5Lm0+Ggd0sGfYO+kdqCI+z+wZ6ePSMl3kknRD0M+54lN8RaPiOTBrnxFMSNiN/RcYOC5sVu0QLeGhV5fCNlsjEtLRU0OZlSJMI6JKxMMu7sBuloRoSnDywGt3Rxbe1xwI+SghEiYXs8PORZB9DqA1xZkkinY/9ur48olGCEobn5Any5vvvnfzoGn8crjaGdAZoXkj+QFxTiID0jwzy+5VCB2ApXzb+BvUxNpWLJnFivy9eG2mDGkkokbQ9ABhL6Eud2SplYDeEWkCboEvk850W4Wef2YDO5tHmk0xoxs+EVgNbll198pa3nOzo6KFnL8u67b2ttZVnZdNq4hObJDdJGAzkkwrNnBNj89LT15tCMIEUCTiAbAHnkgQxHmLTIPAsoBBjS0/5mcymjHgHMAL0av5As3jd7K/Q6sbgWCgWbO7h1mt22OgAgJF1gV9bqWDCYz+2zA4XDLox4oPCjkxND52aXF6ywbL98obPTE0uYYDE5OeEMzYAkhbkZra2vGHfvq68/VbNdUWEhb+ABLylD+/NnL42QbHnAI+aWgP1etGLsteDVQed55+23tbhIqxe1Fm5370DPn3+nL7/6pRUhhKYcKESXlh4P5YbPM5ky+wBUxsxSHDK+NznHcD2RboB8cpiZoYjSoVCzx8NZdWVlScvLS4bcvQlsYGEKQASA8HzrmQWec1MThMaB4s9F/s/tQ/fATcCsixKbVQxq8WQCcyBH0Y1a4OyibEvlUNijaNyvVAqbOEyI3Fqcn9LbDx9ocR47Byd+p9uTZXqBSAOXl4oVRUNx3b7FrD9vblr8nHaAbqJEMfqh7UTihC2487+xGOjK9en/+T9b6o2FigV8RmFHFAZQAfwIu5fxklaG6stS0CTg5ZIJttjIswPg5GJJhQjMTPwtpYPh3WX+Zuk0oczOYIhOn50mbObT8wOzlWIXhGwCWg1gB8gVpigQLmnHTJj46kAHe0Ubqu/fvW3Gi0gKaF2cigP87OSnoumhT0ZHxYfAfMfBtOQ6XIksExexXVAuFwafXtubYNJCajDLZWykkOUDm+OO02q27HvwIvKSxqn0eWQIIbXxyuv2jGV+Va3q7AJHXCp331ycaH8pMiQTgqZRTYmTYQbCmPLZ02+NjfJXB2pK+em8EVK54XMTGbXaVT3feqxuv2m7IgKo0UYBhX/5JaYs+yoBDHRAEHkJECYOTCmNhyFORR997wMtLMxaxWVOAzl7/vyFnj371iyy7ty5ZSxtBmyk88DHEHWp2LwLL15uG3zOEpy5yvK0qoSV3bhkBZ0XlZaN50LYQKGQ1+rKsmVSYb0FOoqFAAwcEspWaAAAIABJREFUbjrcgTlQQN1m4mlGPbRljnsWCCrzDgeVl5dZEXdjUkzwiGdnSZYWltPVRtvkPtP5tOIJvzxeRIc9BfwDLS/O6Icff8/cf5NxRw7U7o51dVXT8eGp0eeOD88Uj6T03jsf2kKcmYuWExSWWY7VECRqPn+sIlrmIU96C4mHLbn+t3/8x2ObCRJRowVxNbPTocLzTd78yxgOWlzvEAP7ax0e7DtMbUKUwxHraZFCg/iB7IDwsBBmWKO6B2/S/zhMjt9ZSMNxR9XGmcHk2CEzXGP3BBsaiN7t8Ttixw4zybnFlrJYBDwgyoYb0B9wGQKHspbhFKtcXnrYwcwjUFHgfUGV4YHwOxEIgNAM2X67DRnVbwny5OD2OqT3DRQKekyfxYKXGYDD9GZ5OB57FI0kFI+GlYiCIkUVS6XlCYTUG0knF5d68vSZWVZhicXiFp83Zkl89bi1WUWEozHNL6/bS/Lt42/smdJ2AjfTplLNb9+6bXoy0seB8avVktHEEqmoDfJT+VldV+r69NMvjPVACBnUnE6PAukAGpiS3r61oUKB/QngCex5l93a7PYAZ8jjpWvAsIbZFiSU8AF81mkfienhXYA9wHOwd8MWxPhVjI2VYgwM8XngUTJrN9LGxqq1drRNzK+0jdCXvvnmiZlvsiusVK+tzYMQ7fg5YEIKcMBLC4uEeQeDHkw+nV0d3wdn11wGZS0xtC3TKsGnZIf2zrt3NTkVU7dP61nRcFDV1ERKD996oLlC3sx0OBS1JrdbXZe8W5cVY8Ak4xm9df9tTU3k7a5hSc4qwvkais/f5w3a4r1D+iP+6UXct8py/eP/4u+OHavhkMJhqjJsYidJnT+Q4AAWZlQkJ0Ebv/JL7e3uWpYuiRuoKAuFWfOb5obCnBD/BQ4TLVK/11YQ5kCAwVCKRP3mceb146Ralsfv9Mu0eGie4OlBLWLBicaG69bxekD/g4+uY3zIb9vrN+yFXlxask02S8bS1bX29w90eor/Nkl08OSch8HfpzJiSsJQXW/g6UdmUVbxaMTxY/MRMOe2KkZl588BMMCnnVgTCih9tiUupPDfjtti2+MPqdsf6/jsQt98+1RHR6d2ECHJJmMEJOS0sjyvdDruWABjAz2Rt1n0m6+/1ME+xNaWkX2XFhfMH3BlZdmQUJ4lSBxiPMAXbn+W1GQjAWV//jmK29dGJ2o0u/j2GKFzaXVeGxsrunNnU5l0XJ0en2vPigdmnd8+e2EmMQQEMPOw3OZmZ9HMbABEDg8PnZOZ+5uvPArXroFFLFm5kQAIWEswNxNLs7a2bOztZdrybOZGHDqweZif85NPfqHtl9vGQGF/g0MWRcPya2+szThQ3LDchAAIUJBY4Bp9aDQ2lyxuKboe2gDmc3iIq+sFvffBbU1OR9Xusk+8Urt95SjOl2g5QXC5wTmIYzP8KRevzNgH++xEJGVOvoggiQrCf7JHQW6DNQzsWYCkspNFWsQ5gMHOl+u//Qf/yRgvgn6H6Jqe0Y/Yv7BwQ9QHzQJptsMgkF37VLOTo0OTAkA7mpya1mSOKBknUBjEEDk2aBosDNo7aPbwxPzBkWIJnzITEQUjIw1HdY3ELgcIkyqMLzovPS+F19AlZjmS5aia3CbGcxsAk8Nf69oHCU8PlI1UQvpbdqIM6aR/gG6hPobnBdsYLh5/JY2h3uwZwDA/m1chP22LYkKlQ7ywWDQTgdPpWmI54sj9w1PzJKB6I7m4tblgdCo+aKzLqHbFy7JB304UzcDMIefnp7Qwn7fs2KnprJKpmNlAY01/cnqqL3/1pSUvspidmpjSo4dvmcAuHCQREQtpeGqXZoLJIeUltmytVEaVGovPLfNE53dn7gDRxDL41u01La/MGb0GdBXAyXFMdRnj/snzZ9o72LcbAooWQA+QMV8w710uqENOxhdGNXQudnuRqM7+ridjFCAMXV6c09uP7mt1ZdFEmETI0r2g40Ju0+71dUHM6Ytt/ewXn+rl85cqn5eFlAfoHMk9FgQcIKQgzsEBvOrb7QMViMLIwUYhSduKoxbGKjynudkJPXy0os1bU1pcoshhJVY3XVe7UzPuYyyZMHCNG9frw348qmbDIf2WbzK9gt6I5meXNJmbVjwal1deW0Hw+RL5ysGyn2/kxA3gHwLiayY7f/R3/tYY3VAbHN01tqoMSdYyXb1eZSdxc8kZ5Evvy/CPXPn87FRjJA4gYdkJJWNp24azy4KLdVUqGtvYXF39RFUmFU9EFEv4FYxI3gDXM1p/dFakcTPX9CzuBJiXXVMgAJKVNMgV+2KudSoTXDKPCyTLbbm1TsuaMMcbKga0HXpsqjSEXV5yDtT5+aVpeFDMkrVK71+ttwyaxpBycW5Wy3MLyqWzCvpAI/2GuLF3YXF5cHSind0DW7oCBJCt+96794zyVL4k8JnhHL8Ch1hJgYBWlcultbAwrcLcpPL5rPkN4tUuj1SuXevk7EQ7eF+U2dm5DVomLQRxou/mhYamBdIFfMzPHQ5HFQOKz6RNbfz8+bZZY8GMSKVTBgJsbK7q7r0Nzc5NWTFjVYE0hEJE64Sl9Ku91zo+O7GfmZaG5bbPEzQkjQPFFxYB7Mg41MDGpGuw6mhBhm4SThZQfjKjzY0VffjBI60uLyhhFgI+9Shu8sjjC6re6uro4kIvX7/Wl19/o/3dA9VKNfncQNzcYuyhKtZSchM47d3YUF9chiwZEdBlYPwsh3/pdRk4AbPn9q15/fAHd7WxicUZIQAEbXXVHTTUaF+rh1eC1ys3wQO+mLweDlTE4H44qKUiKTFVhfwUhzXlJwuWOk83xIrGwiyu64YKAsgAOmH+wvuN8xGFzPXv/uu/M6ZqjQddTeWyevTgvqFyxHtSLaC/EMpFLi06E9oCDhtJ69wcwLYggGzOqWqgWgOo+w2EXmytvTdfPiUSMU3N5Gx2Ojja1tnFkeUMYRDfH4BG4RjrMeIhOwiGbgZauH2NNoHLJXP95KXJZKYVDhLcBQJ/Y1Bo6eQ3HDioKIGgScDZddHvU2UPD09tR4R+hoUcAWW8xLjEcjvN5QtKx2ldka00bLeGX140mjCIld0VIADtDpbUH3zwls1Sh/uHugCIqDQMcYJuBVxMUgNE1nQmZlA37kHEi2J00urWdVg8sFhQ5CdUXdeYm1cGQwd9UWWS0/K6w5aEuLtzoM8//aW1iIVCQYW5gmYXCwbjPv7mO5tJaItZTD94cE/37t3W7btryk2kTB5DWwUYA5zPP2eMe/wo2i2bUzDMQQlNB2DOqiSYWQ4tK5Kq6cgIMaPzYOcC/I+/ODZti/MF8wNZWpzV5ETG5kQ0WmYwQ8s0kMrVug5Oz7R/dKzd/X0DMlwDhyVBSDXt3tHxseNI1GSGd25TbgEQaKcYOAEWpuEHLHJj3IIn/awevrWi731vU8tLaYXDHPSBARadfl1XtQs1Ow31RmP1ByTY43+BBULf2PC2Nrl2DDYzKcx73jc5RzQUMdaLjxCMdk9lS9Gsmp0zxGJSMCk4UKwsNPw3H90e40OGrHtlcV7vvv1IU5M5e/AI8FqQLEnnTqZNJwXE3mo6phrg/9F4xBk25TPSqPXfXQZ40twd5xxQQ2ye2W7PzhfM7/qLX/1c269eGDoDl5AdFA8NtA459K3bGxZeTKuCWXujVbuxmzq19iqTdkK1MQXhoRD1wiCLTdgbmJO/ghhyS6BVYT8EUIAnATMZOix4XCzx4AJyM01npxQJOoHc3BhYRoNkAd8jG+BlhjdGGwOF6sH9DYvOJD+YW4Q+H/i9DlE06DfvuYmpjJIZ8qAId6NoEOg9VLNb1UX1VCN3324lKDegSFTB85MruYYhTU8sy6Oori4b2n11oK+/emxtEBGoGOBMz04a5QbTEmZGoGUOFH8fqN3S1KMBtdtomAjjdkw+CWaDnQ2TGhQNKhUCOahTzBbcyvZCu2CLMDcTy3qmw6NDO1CW3EH0T69vv+dkNqVsNqF0KmbzuLkKGzA1srkSq68ybJqzC51cFB2RYKsjvydgM83S8ryNBuzvikXs2jp2GJ3T46RkvPmPpbCbqtkrf8inycmkNjYAXgq6c4dFfkLxOCij2/ap0Ng4UNVG1ZDYVnusVsuneh39GGNJ3ey7Ybbwlc1M6u2H72t+dsFGmGiQ5A9MgXgneGc4UKx8Lk31TAgB7wytr2t9Ij7Gh+HWxopWFhfMHRapOlUJRjm3E2gUzj3sR2jn+GBI9qOikAzOjgP5O5WNa5gPr1Q6VbUGpR1fgoCZbcwUZpUvzBgL4v/5i3+qFy+fGwTNC8jCFVQQ3QpuMx//4AOtri0Z0sYQDoUJ1xs+aNA6FpW0iDgC8e8CeVsyIjqZdNKynBhU4XhBlvRD+SHfCgckABchjSe+ZGRUIYRlqXjS/CmIoGHHxgcOwRTYfm/vUFfXsDE4tEkVZucsiWRmCvGh2yByQBz2IxQFnhOOO41WRcGwV4X5KTtQtB64BXV7TQ1dXbmCA0WTYUP1eHlIzCieX+mq2JRrGFU2tah2w6VXWwc62j81tx4Kzq/98PtaWV2QP+w1EdzZGdlPXSsyHCjY2FCuAJpGo74lHjpBaKCdPbuB8CDH/AWghiH9TUIkLHBLPBcvLTleNe3s7OrsjLmQTCjHmIelPxZhmOp3OyB0Q0MQbc84cuKQSGQZjXGC8qsB/41UxlJZ56wfWljAeaytxxuSgkLXcFXGIwMgCUa+JaTZOGLZ66SZQZXz+sxnMZ1LKZNNaiKDn2FY2YxHU9MRzc2lDKCwlEzXQLXGtaqNmlmnNVoY87h0fdXQ+emF6jesDpbeCFLxd1xZWTOaFIt5sIGp3JRx/7jd3xw8vtdVrWYh7dMTeeeGKoTdY6g5H3/4vlaW5m2LbPZZLNZwCApHTCbu9QdsUYesocssg9G6F6kFVzuRjS7ru4GuSaQ4uzhUvXFlPLhUOqnV1XXlCUZLJXR2caq//On/q9291zcpDfDAnIPBDUhV50AtLZHC5wQOYF7ZbfftA2YrDn+QOeX88sJYFahVab2YhWAhp9Mx0+WUri7VG3QViATMPRSXG8AUbi2X26due2x20KQgxkJRpWIpM5cBCYQ5HgnFDWT41a++NjJkIICDaNpk7HifJ6NBBUw+wMvEEjtr+xfa6Fr9WsenBxq7+srPTcgfdKlSv1S1cWUfsDx9RTJBpbJxTZBv1e8Z0scL1e/4FPCklIrPq1EZauvpjrUbLKkdMxF84GifeTnYu1WtDUomMsZqwIrYfg70XKRgkJ2L4O9G4kFRgsYDW4Rb0WymgakH7HtGdtNyoOAoIi3Hdah4QXqJ05qDBoKuzuRzikYYBTDacTJqWXDS4bD4ZHlO0mJv5FET9yMOsbWaN6F3YxmoBEMD3iKHiPkEwiqH3nZSY9TZmADhFBxzTEuhfcUiCsedZBfCaDzuntxujFRQlCcsJZL1DNQ5JDDdfkcNy/fq2u/Jn3FxUrLbyUjPNysf1j+IM/FQZ24LByMmWIUZw5zEmIEfH/vMGmTeIKRyCkJIrpVkYAxv7cc/+k2tLi1YNbBkOUiyPmhApDU4NwEOn2zz8UswRoVxtFxOWECT5Rm5OROmtmU+IozZ4koW5ixWhsM0GBOfeaLnLx4bGdblkd0ElxcVR1btgXYzoTt31y0ogGoPM/mqCPnTY0EEVFOgVg4TQ7UZEOLR5vcqPwGlP23QNKEDsDEAT0KxkIEATYILfF6bCdE/1KsMlzcBb96gMkj/g0j/fQr4wsbKAC7/+qsnxggIhQkc8xuKSFuTjIYtPxfUDbIvFCdSSmhf252GytdFDUZdReJBO0CNTkWV+pWuKiUN1FEk6Vc4FrwxSOlYmMKgh8q3oFRiRqnYjLotlw73+P9HmsrlbDdmqJiPgZ1sp7ohjxRzYnFwOuKmRvoNZ42Dyi3m0MscyJu5kNseKYeFWtMldEk4YXHvODcBm/t8QesiAERY3ltihYd4G7zbA0pE/JrIEoowY8WvXLqweYscLuD7GsRcuHK1pqqNjhocGA71AItkFqTomNhzBewZcFiYke1ANTt20/M+caCmpgAeNrW4sGCqAECzSqNmB542uVmvGEQuNRUMDcwCzeyVw2EDalA6jz0AFWN7bwE4qlekZWIHHlEmTUD3pDHRSX9HerTzasduJbwOCzMFra2t28HiloZxU2lUbW+KOZHPG5LrRw/WxzCyP/7eh1b5iGJ0JAPYBzuhx+Xrqs6LRZ2ewvY+sOUnaCALT6BWPhwiQIG4mXvgAJauiraxhmVNfChb8mDEp2qjpGr93NjS7W5VchMM3dHleU2joU/p5KT5E5A6TgVkgQctqH7dshsQBjIzGbdk6bqsw9NjY2006zULGs4k4rabiEXw+xtaoAEmNMFoSC6vS51hz2hNkFRhYdCr45FwdVmmECoVTyudzCidnFA8mrQbqVZp6tX2rsHgUGuAbXku6A7T8YhBtiy00eVQQY206UNxi4dFS2PXQL6AW71hW5VG2UAI+Iv9cUe+iCOP4eYg+Jm9mc8T0VxhTenkjPzeuCCBX5dqZrk1yQ0YQhU7MCPQcAx33Y5JPwAzkMPgMEVQN9xF6DK2xzGEzMmB4mXncPHfSTHhQDFfcoDGLq/973PLSsbsHzaE4wkOXE8r5yRahswxd3Yyrdn8hDkMUYwxNkEwiKUalm/VWlulSkMXpYoqjbY6A44H5v0QBRx+IcUHRQI3FBQnPucWoW1ougbkefF7+VUoTOrO7Q0tzM+ZSxEFv46LEdZ018xB7NJYVdTtr7S5PE+8OVJp8p1iiqf9JnuBIUtsU6fJT4HGy1Fb42VBYSTsDf/0X/3yS5O4B/xYmxV0/949++foPdu9lhVH8JF4PGMGRa7//G/9wZhlHA8klYjfsHc9Nj81Wh2n37241Nk5ys0z66NpZzAwgW4PXEx1o13Aw/rW7U1z8qENYU4BaaM65At5+YLA38cauioKx/tye9ll1I3uX7saKhKe0NrKPTPvIPzMlsR4JKAUt+XiDeYzwu65bRy4/o3vd78Db26kcMAnn5vNPXMCKR1lAzw8uBG5pd54IB+ZqhkYyBiPyF6W1/iu1Zp2O03l8lpZ2TAzRpyfOq2+U8mbODN1jNpDNUcun01GbYZiV2Vxm4Oh3fCwBdDO+IM++woEvWp1GiZjx0KAuQ6Xqb6rq2q9avslbsJalaDouOZmVxUKJGwfR6s7BHEbOlErEE5ZQ+QLWa1u4J3uNxoYcDiHCKk75jgwF4DYQafMG6Q/sMJnS1kzq2nZorXVwRgG0Mwrnz9kzBKCrpnL2KeZ+UnDWWtYcJvlBfu1vrygH//ge5qfcQwhgdUh+AI08X1rDeTjfVXqbV0CN7d6hrIZidgMTnlufRslEHJy8xltCVYO0Dh5VqiKkxHzuueGgoMHQ8JMWpIJTeDREXPs2cgui4Rw6kKO07Db5ec/+0IHh2diCZVIR7WwlLFuod2mwLCicbKwev2WzZx4n3BLMacdH53q0198bjJ3bNMIBFyYm7POCebH2D1QrQWvUUrEs3JzoP7Xf/gnY1i7QLyWPOAHyRup3mqbmvWqWrekAlLEbWC+xBNgrDyunG63HSgqHlcobcaDt+5Z6gFzDZUDjT/VKE32bJBF4JkiiZ7mV2KKJaVBn+G/p3pFikVmtLn+tiZzs9b6UTkYbOGkwZgGzWMW4NZpNitGe3H7gCv5uX3mMsQt5cL4ZMDQfW3J7MDyY0xTAj6FYhFFEjGjShF1itc4dJ/93T3zRKcPzmWmtLS4agI6brA2uiJjb7RMtQr6BMqHRUAOxodH9kI7ltTE+oAwhc2lFmAkFGHRipfe2ByKbJ+G70KnqeJ1yRAvspWKRZSrkIvJg8J4MmCgARzJAC+hz2vuS7zMoE9Ly3l9+P27msqnrAXmhWfmAHVFCQ1IVKk0zPuCF5e50JbSHeT+Fv50k3lO647ei2TDiPr4nmMdd3J2E7hwaqALaJhFwODtHgzozsaq/tUf/4ZmJkgDObQOBp86iMGWZ4smrDO0dAw8DPsjl7wUykDAPgvmTlTe2IYhZuU9ZA418SafO21hv6tUKqLVtTmlU1GNRl1rY41LmUiqML9o7xa5VYk4uctRhYJe+xzIb/rkJ9jOnZvJT4qgwJUJef14Cl4bhw/jVfalKHmhsMFl5AaEzACb5tOff67dnSN12kNTYmN3xsFLZ5IKRijS5GYRuIbLll+u/+t//O/GzsaZCA+WmSzyOlahsBV2+/w2QBIveXxybO40mOXDS4NzRsW2HFiXND0zrbfffWRiLKg/+wfHOsCvr9m27x+MDBWKtjQzH9Ddt6Y1MxdRKEyVGOjqsi+fO6OZqU1lUgVFgil5PUGRm2ykyHbPfnmqYPHyXKcnBxbCDKyPP8QcgAeVCumJh0rFQram/f3XljhHjCOJ4Kubt8x5CJ8AyL7QjvB0oE/mr4AeoQBCwYTdXviQ0xI6h4lsqxNDwxYWlwzSz2WcA0UB4WWm/6aFoT0qlUv2zEA5b92+bekZoSgcRmdxfnh8qm+fvdTh8blqNeYWgsuYPziUGMRgIwa7mlvJaz6BK0uLZpt2fnam/Exa/9LvfV8Ly9Mm4Uc4yToABfDK8rri0bTarYEttllo44qL10erjcF9RlP5vGYXFi2SlJnQjRLZj1zHb+0+MyNRqrs7uzo4ODBI+/gAZ9ausumEVhdm9d69W0pGQyoWzy1sgT0f+y3eB5a6Teg6vZHl34aiMWVxvopELEqUZ3ZxemFoaMDvUjqV0NwcZjIRE2jCsrkqF+XzjlWYRSZD8B7iRgfl9XiC8ocSpnxmXkqng5qbh9Hv0MIowDgtjcc+S4xHHZ3KJu09evp02yhQmMLAcOeZJOIRra3PmaEOwkIK/S8//0q7O4cWe4siGgAFxkkUnmcmpqnppMUVsTcbDj1y/el//1+NOUT05ShLqapUF6pTFWKnx2MHamcXhyIMBlsGRmSTCVvoGQ2EWkj7k8toeX3ZFnAvt7cdlS05TVUg1bHCUSk7Ka2sJ/X2+wtaXk0phW/geKTrcl/DXliRUF7RIAFcWVto8lKbA42hUo584uz8VIeH+4bygUZZGt5swVTAhKDBR8ygE0JndLijq/KFut2GVbK79x6YFwYfguM3HnBajKFjLomZ/2iAXIDZqqbiJbIPBJQt20Exq2CwuLS8YovdVIpbbmTV27hwbiBzYOqaQczwHhmKScKYyk/bgeI/fIC7e0f6xWdPzHgEulW1ik0zjlLcdGhsRvbcEMZFQl4tzs/o/Xcf2gePp3YyHdKH37+nwlzObjwOKbcE4ND62h2lkjn1ujISMDILJ13+tQkYMcBhjUGFJzXEsQL0GarnC4TMe441BXD51vMtffvkifmG42g1IDQ8m9LCzJRuLc0rHg6YHo0ZE14h8D1FhcXvRRHl8djEqcls1lo0ZljUBfy81Qrk1Y4dGlqpW7hcpTMm9GSXRzIJ+8xkMmQyDQo6TIpBD6oaKSJkb/EK9pTJBrS+mdPsXFLZHBy/gAY9mPJZzc3hlTGjZIoUGFLbX5rk5cUWiSOgl20Fgh5NTbFkBnzYMBOZ509f6rIIg8Vr7wkGrHQaMPOTtKILM+aDz4IbI0/XP/p7/+EY6g18NBSVHC5QHpZvJ+dF+ys7A+j2QKHEXUIizaXTjjnGaGQMCkwHeUnHrrG96Lt7uxaHU6mALiEfHSsSdWsyH9DqRlbvvLekldWkMlnk6wSlIVDDTSggjZhLUpJClgFFu8fSlj+fG8rxpC7ZQpIMJQvzshsWVgZS67BZTLFApcLh3NTtNG0nMTs3b+xt/AGYoTw3hiugX8wQsDS4jV5v7zrM7QoZuF2bYdDnwArhAJshZhTHJvQ4tIMs+65VxpGW/YrbZb09OyO0RYj6qMpXlSt7ZnwP0hh//vMn2t4+tMNav5k5aCmNx8bnxhzqdQ7U6sqcfviD942RgBwfXmQgNlIk5jWlAOsFHH6ZTWbyrECwdsNABqm63you1Ci0TMD05AY7oxkvidf2KdhSO7nDEbPjwr/8u2+f6mc//UQvMdssAd7wMsU0Nz2p2yuLSiWihiIy/6TM5MYRIuLH/vTZS3X6I80vLikzMWmyHGI6z4pnRl9i1UGax2jUMYrWvbv4N+aNAkXngrQfWwMOE0EG2xa5U7TEzC4ZYX0njK7fbyo7EdDd+1OaXYgoEh/YZxP0pxSL5AwxnZgoaGaWBbLPWC2nx0Ud7lzYbg+u32DYvFFCh032DlEBwxaIsKTP8xlym7LywP+ETig/SV5aSI1mRz5/WK4/+dt/MOYgkZABuuHEeTZ1CEXk5FR7h8fW/rHcA7kiFDmXSRuBFJSr1mjYrQbjnJuJVDwS0s9Qn1ZBiagkHArYwD5NTIW0vjml9z/Y0NoaRomIGrmFGP6lRm2sRh1hnEstXFmb7BY8tnOgWrOohdgK0RWUIZcBpubvUc35Gprh5ARRM7GQvXjMVINe2xjaQKOEKFO9qMKgeCxr2XnwIlog8nXVYR7cLEvfyD54vdF6wfrgELPLAgQgsAuXJFoHLJqZCTB6QVj3RqzHkMsOh2RyHhxOOo1GV8+e7dkNBRWKw8vc0Ubs2BnYzQxvjeeM0HGuMKm3H93WyvKMWWOFYkziLYWibhMasnfDNYh5CSoY7qyjIeoBv1xjZObsF91WhPASRw9ULF0bFxD2B9JybidTF3i81qnQWr58vqXPP/3U4jpJtw/QjWRYdmZUmMoqGg446txwyF5E/t1S+Vp7B0fOgeoNNTu/aNm3zE69Yc/MOfEqmZnBgJMg8JoxOhbn5zQ1iecIXn9Q2tg7DoxNs7cH6vYra8GQ3cOScQNcAfEMm8pO+nXv/pTyswEFwm2FIgHFIoSh5xQOppVMTmhyKi+PF2OWhs5PrrX3oqjadUP+ICr1kTz4+/sg3nqNac6tk0xmLDmRdYh5n5TOdHSFDSM/AAAgAElEQVS8a4LWXBKYPWLrBtg0rr//h39tzMuB/xkvJrBo6aqi7d19HZ2d6xIf6ErVDhSaIXQ1HCqGYyQFe/v7Vnnz+YK6g6Gxss+KRbvl0LIwPFrkBXZWQcJ9A9rYnNUPf/hIa2uweYcKBp2l8GgIs9ml4gWLxGOdHEMRurZdFSaYEaBvl8tY4idHFzYoxkJpW7xhokIGbL1Zsf1XOhM3Dt3a6oL1+24XQyVJDwy9SBEc7/V4glwjgrXQejkLTX5XWl4gZYARhngEiwzcBwdH1rLhUUG8TCiML0NXpzZfEsjWtJaYF5xbg9kR1gY5WCiIAyGiQsOmSubF4/Agudjd39PJyZnF11yWaiqXG6pWOyYrp/2hLY4EySOOKJuBcBtRYSGp5VsTmpzhlg5ZMB3SG57P+WlJreZAPm9c3bbMUBRTFUxckJVDTYpEY7ogsxgem+XhsqwHLHDaNToNUgUJRtjf2VH16opXzGhaZAmznhiPuhoOHBieF5uVC4eTf5/Z7fwSZsjAlp+EokfjYXNx4hkQoTldIDtMqlax+UYdPLYonEx60iJqbt++b8poWm0SOH76lz/T8+evVL7EcHOsdJaZhkLQV27Kr7WNtCYm8XfEXySoSHBCoWDK/NdJDeH3a7X7uryoaufFuR5/uqtea6CVtbyWVvNaXM6bvuqyeGErm6nJgkmIIEpTsCAtFEuner2zZchnKjKpaDhlthDhSEKuP/k7fzCm4pJhxA8A8kJC+IvXuzo6ZV9E+DRfDWtTiJuEIQAwQZtzenJoZowYHra7fb18Rd4QbY1RGk3taLIz/Or8XsVjAW2uz+vXf+M9ra/OKBySVSi23UChIFvnF1f65pvnOjo+sw8Kd5x0Nm4RlQAo+C6QD3Rdqkv9gCVCAFUDW1eqVyJNBC/ulZVZffjhQ83NgUiy6MMHD1bH0JSxLhdmKyTzRYw8aynpfYbovrV5FAN+JoijzBN4WX/9zWNDumYAQZJpef20AV0jCzNH8b1t4Uu2LnB6r2N9NzcW+4vFpXlN5ydsyY1nQzAcslid51tbRm7lJSSUmyghUD8W3kD2wz46HNS/UKy8mpiMaf1WXu9+vK7CQvrmdqZHdKtZb+v8rKx2i9s/rnbTyfqCwY3xJVlOJO6l0zk1QViZDw3Bg+XteAOSjIIIk3wt5hz2fOwvMBGdyGBpMGsrlnL5wgSCJAVCHaO1R0vlFFQIrRxBt8Zuj6GKFLtgOKBEKmnORIX5tCIxNHANm3NpzdnpRSNpzc+v6tHDDwxtPTk+0/OtbX3x+a+0t3dkvn4U6PxMTImUV/5gX6mMWzOzLHG98gUcgoLfC6s8YuYrbk/AlMwm1zit6MXTI33xkxca9qSHDzd15+6K1jYW7T2BmwkIUSgsKBaJO8kl5vbrGPYcHjneKZFAVolo1m4xfPxc/81/+jfHRjEyWyyvvUSWvYo/3OmpaWZoRWgLaImQaFiiN35r5Dl5kE+gzYnayT+yeBqyk3BWNXM2O1AeDpTXq3goqPXVOf36r+EJMevoWUJ+BUN+a+t40ES94BTK8pRFLpWdQZAKwS9VvDzTy5fPdbh3otJZQ83a0JbCtAB8kOwk8BNY35jVD3/joeYXsxqNm2aLZnNff6irEpJ9vMwz6pO4WK0ZCwDIGRAB9TDPBA9rgAvaoIuLkr7++rFOz84NiOFGw0XXRHdm9A9cj784tmxe04Wxn2Hnw0PAV+Oj7z3UnTtrKsxOG+LkCweNtcxBZYGISxEcQ9yYTo7P9fzZtvX7zBMUO/7KEpI0jFt35/ThDzeVmyZIvGxDPu5T7ExC/qR8Xlph2rGxsSKQvLPv8vpCWl7a0OT0rKJv2PgEDVQqOjNvkLKhlM0aUgUcdPtW8PBsn5zI2bxNgYDvSbQMS39aXlpdo+sQVVRhVvMom8kpkUzZ8+Sfx58dQAJiUyoT1PJaUjOFuEHjobDXWnZmx2Ef1UFO+fyaOm3p2XeYSe7r6PTE9Fgs/aEWTU8z08K6wuewr1h8rEhsrECIWFpHiDgaui0lJBhIKZOe03Dg1/nplbafH+nLz7Y07Ep3726YNQBmrFwB16VrbOcVj6Lxixi24CbE2jNSb8BO8so+f78vYSai6AGJpXX9wz/6QwBT25Bb2sNwrDKgwsG+Cd+QkzMLWU8/QP47tm/OpjwRCymTCNrQ3O6O7KvVHZt8nUBi5B/88izu3CMp4g8oE09odbGg99/d1PwcSQZQdrgh0fYkLL0CFyB4fswcqYzDcuf70UtDkARROjzc1eH+iY72SipftNRuQmFCKewsCGPxgDZuFfRrP3qo2YWkOj3si/um3cHwg5axes0iFgcnpB3XVihmZ+dMOgJThPBug5I93J44hVbMfwGFK2xtS4bvgsjxfd7sy1xyjRwLAIRzBLNxUHEYWl6e1Y9+40Pdu7uq3ERaiVRcwXjEnje+c0j8GYBh7jPrEEqGGT2SFTzijeHQ7TtWXxMZrW3O6r2P15XMBFQsntgMx5KaQG8OlMcdMua4WU66IfDWdXB4Yv3+1OS8+SsmSXEnmWMsi8OhvcOcEzu5DoeqXrObCAQXFQJqXP58jDHpZID8Ye9zoAC/spYhxUK5avskTCKzOGClkpZze3R6qGK5aJSdUGSkpRWWtmnNzeftwIKe4QFSrQIEMedOqlzq6Nsn2zogHb7WsLA49GQzhZRWlpnDiWNF8Uv8J1Sgtvw31COeOwrvQd+rUCCtieyiNA6pRHjBYUk72yca9Sl2BeNhMrdBlh52x3KN2GsGnc/f67NdK6yX/ggmPAad8Blx90opGU+ZhMP1X/+9P6TtVn94Q7Xv9i0icmf/lQELLAa5eZBBO+I+2qmI5hcmlYV8GMCfuq2j45J6A69S2WkbbDlIzCJIx3kZWNQlozEt5Ke1ODel5cVp2+GwP8CjenkFFAgZ+Q3dvlJUpV6ymQj6PT8kaCLcOuYttv9IL06Pyiqe1XRVwmwT7wgoOZjZR7S+OauPf3hfk/mIqjWgUdxRXbosXmnr2bZOjpHVu0wGz+Eg7Pj7H/9QhdlZm/+McT0mm9UxI2HQZs4BFaIFhB3BAWcvAlTMEhpNEfs5vniVIYty+1L5NjaW9PFH79ggzl4MU5xkNm2Ve3dn3wSQiNeAaONxQqtJChwZAog0gxbMlrJetxKJqGYXJnXn4ZIica/tgVhrQPvhJmWGgrHNbMhuDT0X+yXYAcwSyVTOugqcbAFMmE1xuuVGAqU0qlKrbUtPSKlmxzY9ZRFDOL6+2NrS3sGBAVYYzsDvjEejWlteURIrAsxp8FaHtRGLKpEGBXarP26r1izr7PJQY3dNE1NuFWZTJvlnlmdBjTXB5QWMc7wcQipetPX61bFOT69UqeFWRQ6XX3PzWb3/wYqWlnNWQHuDqs4vdtRsF+X2thWJBEzmEwpBlMZHI2y31HjoNbszii+3E58xHQWAVCySUCySUiJCcF9Eo4FXg56MlgWKCspXJzihjt4toMXlJVN2M3tDsnX9R3/z3xpDv3hDxeBFqtUrOi+eqHR1pWqVrCFyZIFe6XTwlU7q0dvLmpsDOndZ5Xv54lSN1ljJzLT8wajNUHiz7bwm1qZie56JdFq315e1PJfX9GRSqUTY0hOAuBeXF5VIxtQf99QdECRcMw/v8+KB6i1EgMSFBm1ZGQ4lFPRH1G2PVDznMOHQyt4IoVjDNumYyM/OZ3T3rQVN5nHGISHRMWshpfDZ023t7Z2reEmyIR8+2cEr+q3f+h3z68YOmY0/y0HaJW5pbiX2UcYCaLbseURDWPo6Lj/Axhjds8+zJTkZvezfwn6TvM/P53X3zoYx4SG0woLG9wGTlv29Q9NqnZ1cmPdFLJ62YdjJrZWBM7SlHHwqJaK83HRahYWcvAGX6ZXY0bGnwdJt5/WeHXyH4BoyA0xmEaBdsmBZF0DF6o/JznKifKAu9Tpdi8KxzFva2U7HGDS4tGYy/ExxVasVPX36RAeHh5Y+aapsn8fQ35XFJZM/IBmnIMHoD4T8iiXDSiGvmI5InpaKVwfqDkoKhdFvhTUzM2vjBMhmq9G3HKlmHXmNX9dXpKiwVC/p8OjS/ACZcSem4nr3/WXrRKbzWXl9Q11XT9VslcyYBdic5BFMQ1EjE8TucSFnYVcIrclj8DwCU0K26Q6w92YmSiemFfShgfJq0JXNnw6puGHnA9jcH/Rodj5vNnK02ggjXT/6/sMx3gAYVZiJoAdNEw8Cz7GW88O32BJzkbNNH2l5Nacf/fiObt/Jm+8ZS9CtLTblNdVbxE7yEGPmIvrs2x3T93BDzUzn9P7bd7WxMm+QKz59GIew04BUamnw/aa6g6b6w6YabVjZZ6YfoifhQycALuiPWhUhXZG2DbgdhPCq1DArXdA2WNgEoGcmAppbyGl9Y8nY17Aezk/L2t871cE+snayWscmflxfX9dHH31s7dFnn32hV692jMkMidTCACy3CRk5Flsj043lc1nNTEHmnTH2AbsKsomgCbETg0WBHonbkSGa5SW3C61uIBSwJTE7m61nBIM7vhW0epBPmOEy6ZwSCVYAcQN/YEIA6QJPEzLuD2OT3XfyiqsVVStXKpcvdX5xZjsc1gEM4rEorV1CAT8ADNQinJE6GnlJPXAgc0sB4aYdDJ0lJkXCTeXmhmOOYCyAGFw3Xid/HkAEtDW0YYBVGP2P+mNzEGLvBSeUrgNof2Y+pbuPFpSZJM6npG4foKRsi3FeZIolnLgwLBk3rVdMHndMnRasDQjKR/rii8d6sbWj0/OiPN6h5pbobma0vrGi2VmU0bSN2B4wK8r89OEe4krEXo1do82/JJ2YJ4TzmdLWUaQjoYRxKEO+pPwe0ifDcitgbaPxSvGqxH2qdmWGN26vA1bQpkIEcG2uFsZcV41mz5i/QIXG7Yv4bfZhkLUPxSIPSST0avP2lH7rd+7pzv1ppbNQlXp69aqk/QP8Eage3CYJlUttPX28o+LZlZEdZ6azeu/tW1rnQLE1z2bsQ0C3Y9i6e2SEQ3rUdhcxWEnF8qlZIGNmyewGnyoajhmq4lJQ9epQ/R6Ww0EVLyqW73NycmJ7DT7EwlxSSyszZlYCTwwzw9PTkk6OqeRlnZxiNUzGak5zBHzd2rRK9Nlnn9uB4vd39EIcDp/tRdi7GWU/HtfizLRWFha0tr5mbP00oj40OB45XxBye21DH40R4HMQTWZQUD5iUWjTvvzVV5YwQfA0SB+7ErzSGXTx7MAmze312p4JnhqMdjiSA4jCN85AtGJYUEMK7hhq1jaDFSgxHrcDUODH4ZjXlNRFJxb1yeNHTcTM56iNqdbQnjAs5cZFLoMMAk2RGfJbbCkqX1YhPofTmKVzQAfGkr6lUvHKQBqg8nDMrwgapYWk7j6aUy4f0MgNp5AOqGxutry0yfiE5goryqZnFAml5PNEpRE3Cu+iV3u7J/rLf/6pvuUzPr1Qp4c9uMfQQuzZVlYWzeEJC/HLyzOT/WfSMYP1T89w1m3Y82fGpuNxqNYuEwZiC0fous8TYhsp1zAgjytsbSL7O/Nqh9hryoDOTcSTY/4CN9PCDwDEFuZyY7bkpBAwWPN/Ugm5wmFOtxpNQ2144RNxJN1x3bmb14cfrRtCE0l17Bc7OWrq5LSp0/OmKpWR+j2/iudNvdw6UumialUrm4rp1vqsFmanLBUjk0yZtBjRHIxwf8CjVC6hMQyH60uLWAGcACljB8VSdnp60pbQ8L4kv66uWP6C5Hh0enqpJ998ZwcKRez8wrR+9FsfaX1jwcK2gHaBXCFLnp5g1lJXrY6IzWU0KpAoSLNIHuDs4VvH/MdiF4IurYEJ0ez28Rv9ajE/peWFWeN/IVPBAyPGfmYMgDMwrzt2XlRy2ARvCLRc92S/kmwIIPKTn3yix4+fmDKY22JpaU3Z7KS1udijgXZyiLl1MIY8PDwwJI3VhLWaoYgtgFHOejxDReM+e578zDAKatW+KpWOHdZKFfu0urx+r7L5tNGhaMmZCWHc0+JSRGk1AXGMSMutPGK1QDpgyPaW2KIV8lgRoHCumvUcRF4QQtpTWqHFpTnlZ7PKTtPuBZSd9ikQ6agzwIevpgZzb4vERTRgk1pfvWdBbLRmuAtBYHW7sHmbMU/GX/ziV3r96lA1SMudrgZjTD1RNSDvyJuXRjIRs2yofg93KOyWG7q6vtBgwG0asE6BVQxLeqyr47G0yd65vQF0eh1sw1AcO97wzEY8c+KRIA+QFINH4psgcMAiZmoWwa5cLj7G2QbWAC2NGeb3B3ZTsQCFiInROvr8bDaguXmS39JaX5/SRD6oQAz74bYui12dnDS1f4DpHxm7MNE7Oj2+Vr8zViKaUDQE8XSsyWxCK0sL5gtu+UjEh/VaCoS8yk1mrAW5LBdtFtjf3zcmN1WdJECk0nyQ2FZhObZ3cK2rMmpRlxFZSUUEPkYucfvOmn7vX/ux5hfzFnd5fHzkxErun6pYdKQSGELC5HDMEx0nHeBQbqk3X7wkb/4ZdkrclLwsk9mM1hdmTcawurashUVk8Qj7eJbMEAj2aAkc7210RdCm6LfZd3FDIVVnD/XJz36u16937PlDf1pcXDHrZqBylpHYEGBbxQ6OUDJSBzGDsVubYhCM2L5rOGgrEvUqX0grkcBTEX1TTycnFZ2fXevigluhYaBRIpPQ2u01k9cwL8FAgdfGLICglHmGf5/nwsKf/+B8hZXy2uqqlhbnzLqLtBZMRTGm4bPicIHE0uWsrM1qfnFC03NxpScDiibHcvmbavcujaRaLfXVrI3Ua4+VTk7p1sYDZdNT1n5ikgPCCViwvnbLhIDEwR4e4EvfME5erdUy836QVLwd0TNBCWvUmX+bElo0H3J9fCEh1LLm4X32G4rLDpKFbIqQBR9UN5ellaA/4yZnDqzxzI8PzbsQeT86Ow4Vnyl2dlDr4Jlit+0KhXxjDg/0Hq4/p7ekr3QcWRcXpjQ/j0dBTBOTXsWTA8XjcNHcCoZcwu8PmLx81dH+/rWefnemo4OmahW3Wg08w6WJzJQe3X/L4jGfffvYNv4/+P6HWl6ct3QGBncIkG6vFI6FbId1bR8KXxBTG2YuQnUhEgdFLpbREFc//eypDaq0NSBYyLrp95eX53X3/qbe/94jo7Ts7m1bssOTJ0+NEd2o4VUOOucYKFpQNC8M1lQYgNhOzjlY3NC0Q6wMeLk43PwZ84W8Ht5d191b69rcXFdhNq9E0jGxhyWOVBw6FusGhmKMPUiQ4HeiHXJ5mS2ClvX79Lvv7M/CeyMeS9pnYUrlq2uDy/npWCBjkMLNxBdVgFsOywKAAf5Mcr1S6ZCWVvLGFuH3wZxzZ+dcZ6dlXV83bSbmGc/Oz+qjH3zffD4QihL28O3TZ7ZgBnwx744bbxR+dw4uNziOSwRKzxWQhQfNHBT1K77xUKguzk/MAmE0bilLinw+qvxcQpP5uLLTUQXCYwOdKlc1nR3WVCn31O+6lIxNam35jpLxtOMjjmfDVcmoUg/uPzB5/3WloeOjoqUNnpxiJ4DSmBaVFttj8x7dAb4mGHpyeACD3vvgobLZuK4rMCD6VpBR/LY73DguuV0+A2+YoyAnI/1AsQuLv1ar2AKbGw7fEihTdGycE8i3RtQ1qTyxOSAQN97mthG1LYJjZ5XJxLW2ltet29NGOpwpBBQINeXzdeR29Q1tQmfS6xMl0tbeXllff3WgV9tXKp4BtRMgndHi/KLeundfvVZHP//pT00E+Hu/+9vaWF+Wy5a1PZszkKqjVYEbB7Ufzb6zucelp2ZXdGFmRnGiVcYjk4b87LMvdXB4cZM04bPhEZNH4nMweVlem7cq9XrnpV6/fmUyFFx1yFQF2cSwA8rNmwpMceEF5eXhOdiL2uN3Gdr/T/UDAieSJT81oZnJlJYXZ3X79i0VZguKJeCf0S4735ODYbA77IXzomUcscDlpcbjwhNw2d4N3zt2HXOz88bOQDpBxacdBGnj5+L7cbjNkaqDoxSxLsTMuOzl4wOHtY05CQcqk01YYUCTtr9/of+fqfeKkTVPz/ve6urKXdVdnaqrU3VOJ4eZMzO7s+TuckmasihSJiDLFuwLAzJsWIZ9IThcmhB0YdiCrQuDNiwYMC8cAIuWbEukSYjk7Mzs5DMndc6VQ1cO3VXVZfye75yVD9E8M7PndFfV9w/v+7xPSCYLls0C+bekJSPe8qc/+5lcd/neJHjgQHt0fCrkFsSXv8+e4gaTzD8clqJ6mST76QkbCztGk0DzPCvY9SSVFK+SEpDG5kI2GfPbKInyE/weVClK79eodayYblkNYKk9sJHAuCUW1i0cBHa/1o1wVS6KQ0dGM7cIfvSwPr5/vqte+LoHQPQ26+ktKomnBYwGtMGAa5jZ/Ppv/Njm5vGBz6kMJO2eXhhXYUZDSP4Zc4ZCYxK0ojDgs4eMjQwIWhSABM5MHJSYj2L90OsMm/WHBJjRQ7pcLvf/b0M5J7Dzf9A/vDYdC9jWzrR99PGqrazhZQDlA0kBKR00xiPKvyVt7+KyZM+/ObVXLzK2t1uWkeCD+3ekBg54fVYulOzV96+kpfq9f+23bXN92TqtmhyU6JMoj2iQGeKSEYX/NwaYTu/RsZFA2BIL2Gp5LZ3K2cn5pe0eHlmxjEmnY/oP1QUqFYhbdJxBcVhGJoUiUTFlJ8GBEq6LhOJGcw1OYqhUHCf8f6XBU8dwuSvq00lYxykW3zlsjZ89e0/K0bOTA1GqYEkvryyLyQ5JFCsB53THhutaHL3jozP79tvvNXNiSIwjaiDsExXHsWLDlL4rtIi0dQ4REjFkORwdkzx8IhrVM6L0g60N9M73oX/BGSgSCWhDkeTO+0foSLlavqIcz9jLl3uWTKFB6iod8Ic/+IGtb6zrFsCa+csvv7LDo2PN3Hj9lFHasLWabkzQTTYZaCaWYbPTo1J6Y9nNbYjDa/+2bbeulm6m+49XbCoGq70q5JaUCo4ZGN+kwVvPbzdthsptAQCxyTnp0Tjx0UPhkMUhwvtg/ki4Gwfi/v6J1WpthaVD6KaCkXPW9bUQYa9/2Hq3eEhe2cTUqL3//iObX4gp/pRoUCQagGFIQVAlv35NEHpVrlGkvCeWVlTuolAnwICbid8zaYSgcExL1qx3BKkPDZD9ePX9XG7X8MABD6nzeKNO881JD6cpFHLZ0sqYPX2WsKUVSJjQd2joUHcGzeeP6ETFwJsm/80r6P4p+/55ylwWsEeP7moDYT0G9T99kdKi+MmvfmwrS/MsIQW8yY0HMxHcc+CsuSnFcOtBL4O0wm0jAeyi5qzd6Cks+CKVslKjIu4dakn0Mdw6DDOB/4c9OJYO6fsx92Hh8eGzyGkJKBXqDfznev9yQ6mXclL3hAJh9PnWQ2EpMWfvPX1g9+7tyLebJvXnn3yi31mUG3xtbWjiDuRMmcTtx2mXTKJ+PVbJeX6GWaTzevDZGImM2PjYuErNZqOh0hAvBDaJWU9OVNy687OztrK0rLIGtA+DShYn6BtpjaBuwSCq12HzB3HP5RkhL2H43rV0pihi6WUSI5WW/Cc4HLht8KDAjOfg4MDOLy7FkGFDAQABGrG4Kb0BaWQhFgjY+FjYZmNRi2Ilp7XAGMBrvuCQ+UIDm10Ys7sPli0SHbZKLStLNfodWCCw/MWGv3Fbq+4YSAJEzM0s2ujohOhecqzNAv+XNcIBbb2+vnXiZ1JstL4S6Cm9uE3kExl23JAg4N708MZIiT2OBfbExKigdEIEFxbn5MPOyqc6ePX6jQAQhsDx+Jxtbe8I6EilLrWhsTq7btPWnKskTifT8rGQGa0OmKDGBy4vbEUnVUnaeJpOLbgeCJHJqHIs6rOFxYhNTmEI71Zdip9EIOiz6ARkxIhk78xzksmSHe6n7fvn5yIh4jeHiygPHK5Xq9EwH5SUyWmVTAtz0zY9NaGBIXMRTGDMPbBlLMS8LisU0rpikXQrgb3vEQz/4vtdK1XK5hv12pDHI++HWu3aclnH0J9AOEoWHj4Qr7iFeMU5VF0nLmVA7+b4x2n1vL2ltJekRXK+QI0Sibg9fnTPfvazH0uWkcumbffNnn366RdS8iJx37mzYz/5yY9tc2NDMy/KRHogwBUoRJBrca2FaCyOmV4PDO8h1d+w/UdCgAtDSnLHWUf+hzawcDBoc7OzdmdnR/0bGwqDxVskF354kI7QsQ1yVq9YpVbRhoSoyg3Ml0Lyag4LHMEhb3liMqpNMz39Npr0rUssdCIUyNFoVGRflZqdtlBfoPS5eQKrJywqKYwT+YLUf3JqzMJjfvMFzUKjbtGiBu6OVWp5u5GQEDAgZCFY+q2epS+ylrrMqrekf7mzdd8SS2s2oeQLlxXSGStkSV6BhAtM3dWYRho1omAxlak3LZm6VDn++OkjebqzoahuUhkSDetipfQpMxtYjLtsHCn7pBP9SlXCM7wdoBKYksU1/FEymtMZ5O9tlXNsYMYBEAMuzpNWvaqZ9Qgt8ImUQI/vGg+NOhvKpbNO8mwgYd4wilaZCnrMsCMjAHgSybdnYG2FYkGrcVk4ErAonhFeTpWeZbNlZblWrlpSj/JAkDhTnNIPuM1t4UDE5mZm7M7OmsVjkzoN8Is4uzxTjb1zd0ugCIsDl6OZmVk9DKyOk+dpe/1q1+rtuo3Hx8zt90qqUCo2LXmBuQgSiIpuHz50TiFSGLl6OK3ZZPqvDrTnFLhDQwJI4Knxz8qHlfHHsM3NTtvDhzv24MGO7I3xOfjyi8/txYs3dnBEeqIz36CHevLkiRIzWKTc9uWrK22owyPSxR2pNRbF5MyqlGpgngmbAm5kRHM5BsbU6nxe/S4zGvRQzHuwqJ7U6wbGlY4Ju7MgXEgqBYALwhwKkquDKLLpQArV7zIeGXbydxluw/ZAL8biwRxzbAytWESldz7nhDOAZvKZ8PMpi7vXHenmmPswRyfiNHsAACAASURBVOR/Z0jN+2dcEItPWijildfCwH1truEb69zUrVwriPOo9eBn+B22Zq1jp4fnymYCXaTc2lzf0YaKzS5q7lcrXsndFeQWMyDIyDBLeF/Qz0jFqEkfl1MA3U9/9mNLLC+qtCQiFMbPdRfkM6SDle8D3M265jbDso4KC2oZ4srZuXlZ6FHVwIjI5VIyCIX0S+UGM51wORhA+Kn00Z4ND1l4NCTk0LU+tzYAx3dYtG058oRHI7a9dcemY/G3sR99DbBGwh5bWZ61IfeNXVweWzadtlK+rHmA28MwOCTFJlSmVAraPz4N9CNuC494le4Bo5mU9OWFdfG+7u6sarNdXp4JKuc0CY4EbGklIfcZ/NDGo9j8TuraKOSzlk5e2inzqeuGhSaDsqUqFeF/4Z1Qt3SqrDDhSqUpCpRGANCD3G79M3M2ehUyU1mcLAZuCPzuiK+Bu3Zz3RFEigZsY33ZPv74A4vFJqxWvbKT4wP7xS8+s3S2ZB7vhA3E6AbcoHTtSQe1uDgnRjQOUZQs0HSAlPlZvJeVlTVRlvLZnOTi/DckH0HRlgiAM93sJDRCHoap36zX7fLizC7wd7g4t1KlYe1bj7l9PhsbC0pQicSFn3N0SBogw2THhYl+CjYKcxeQTTaUcnB7bQ2gke5Eo+NC/OgdcDpiEApARAohc8NIiD7GxDSHigT9SRspHNJpDwgSnRw113DPyrW8hvPYTLevG8pQZmHy2TM0ph8ipb6QKVulVFcvQwZZNBJVGScuo8erITMltxP455U4E7Z6OpPWgsZeDv8J2pXl5UX71Z/8SIv74BiBaNIq9bKQ13sP7tt0LKYzFOSOw8YZkAf1GWFeg0MXXiH49UMyaOGAXMrqppJaGyPU0Slr1K9tf/fIMpcZa1Rq1u9em8dHxeYx19rcqjbUkIeSz7mlaKx3sFPiVsB+ttW0TCZptEpra/Pm85vlCheWy2QtmyqKzAgaRr1OIgUzESjzbcKsrurS8gQDXLlAq3WdRPPxJVucm7elxLQQw8vLc9k24+UXGQ1bbIawgLi80ECVNCvp31g2w2D2xE5O9u2637ap+SlzDXvUdJdLLc2kEChSepLSjUiQPgYpgQOJD+mkApblF7cfimXqabhoEEC5Lfo9/CEGYgKsLCfsBz/8QGTLw4M9e/Hiuf3ii8/1/SPRBXO7gzoxobY48hEnEUIZsAOkEw0RVyldo9FRm4lNK40eAm0xT/jBrYw3iX+BYMoCxkeCzcxCHh+FsBmyfC5rn3/+ub16+Uq1PNZc7b5XqlUMTMiQpfyGBkOfRu/mZHwRvEb6ScSCIxFN/nFzYgCLBgl0kFuSW3NxKaHSk0XHILxaq0pMCtN8fIygaFgFQZWm3E4cCvISWVuymdlJcfY63YalsueOO+4QqZIwC2qiKpWuSuqNWNic9r222W3XAYL43Ggl+J6KwfESceNsJmKFgiMjqiwqGNxcXlgxV7JmteNsRAxeEgt2996OhunfvfjWMjnswwZyLH767H3ZZzPT42amamD4jJyf4ATgfmhgm1tbNjEVtVvrKmGTHgzGCcHjELNhczSqHdt9faTEjr4SFfvm8eF3P2Su0ZGRAXMg9F9Ea0LfoFYfj3KdhyQ7wL1nd++1Piigx4mpsIXCeGEPdO125PfckBvOECrKMUiS62Z9lx0fnmpQqCHYLSUXCxotEaeUmd9HnhEzLRZEWPw+GkB8z/DOQ2eCXHyUHq2HMvbCDg937fuX3+hh3SctZDom9KfdJtG7q16qUmlZJl20kxPS+ZA03GjhMqwWQ1zoGQl4kzZBOjsomr7e+ul5PYLzqbk5ie/c2RalKJfPaqj65VdfyEXo5pp0ilvlUoUjUVtZ3RAh9Pz8QmgQcDawP5m++F5QPkLVYSZHXwn8qnmVwZzA45vU8XEhe0jNmfFQCs7F4+rHPvn0c3v5as8umWdV29bt+8TqJroUBgCbHmSQoa88329deoZkGLFgKGdYoJHwqHo1BuqcwHh6AzQwYwLZ45bCkIfehf4J6FrPJDqmqoX/RknLYbSYmLcnTx/awlLcAiH82yt2enFktUZFYxB+8ef5PPb390TkZUP5Yb0Hx+V3N4oniRdLa9j0JmdajC8DeOsHQxp2cyjiiYjnHzMiAJKh/pDGKFjY0e+xyau1iu0f7FnrumOT09M2u7BgS7DgJ6CrDanshnpF5QCghPSEnpGy8P7D+yIQQN1C6s64hWpGXpG+iPU6Q5ZHnPj6xDrNG+fAGw9bOAqFq2+uYfcQ/EUt7unYpCTus1g9+WhyeYNEbOZs72DX6q2aYGhgyFgcwiZcJ5eEdK1aXfqfYdeQJebQO31gXrfHXjx/qQaO2QfJhAOXR6FgUnTiqnrblJHhyuqyzc3NCBGUnNuDhCGikOcIDzEQ0AdFYsfJyZFdJE/FSHj69KkaaljkrRbMcH7H0LEv48jzs6RgaFYsaBXlHE0pi5hFMjNJWTnq9AJCxZx+gCEhg1JUyerh4jGVHI1m0y6Tl/b8++d2cnJmxUJVqRyod5eW1+zRk2d23b21v/yEhL5DwdtsZKx+GUgn5mckzMxn03I6hcpCWXjTvxXFaHFpScNaDB7xpaNn4fWtr66KEvTzz760N/vYT+OPfiNhJR7T9FyeYVTRDiH3X6ZVkLNLyY6lsck+jZuINHY+P6oSbmPGEgysoRSxuGm0uaUQHHJTQTAFKp/EF0Lsi4Y2FLcqWVQffPS+zS/OmLl7sp8+ON6V1x3+HbLT7nQsl80JRUTSwy3qGfJZNDSpA5hyMRzxm9frlE4h7KlHnFREDnbYEhzETULPmshKmjLOIRCcAweUEtYIrxVRLLZn1Fuz81CfFi2+uGgjkVEdMFRJyXTa8RFMpzWycdb/lG3f3baxsRFrtquWy6dECOAwnp6Mm3vgs6t8Sy7HpKP43H5bXSEhZsqi036z4Rvcib0Dmm9oK9TsJBlwCuHfzBXseOGVLV+kJu6I/wUkGwr7LBT0WNCP7gfuU1vNNNDuvTs79qOPfqiS5vm334lFjdaHLFigWZzHsNHlJBoe6ukFPX7ywObnYqYqyUhx7yh3d3ExIR835lwnp6f22eefSUjHac5wdXNrXT0C6tZCAQsubKH5+wNBrCAzkB8nohNyWyXVG1TKXMjDPRYJjWiUTVnGvIvSlRObBcOm43vzoNhgzs3WkzOqvOoukpbKFmRN9YMf/MDuP3hkq2ubYnD8k3/6fwuKRaQHosQ8DrrV7MyktZtVe/n9d5bNkFjolIjYdzm+BBGBCIAZzH5uOh31kHfv3NF///qb53Z0em5XlbpcWXu3zo2vZzjEoeGEhJNAwu1BmUszj/svspOBC5QWj4uIhsKjKGUDPv051MyExwFCcIUwXE+nUmrkwabZZHyGfB409hjU4OrECOHx08cq9zEVBVl7tftcvROW2jxngBJ8IaplopAqmiU1azd2e+MznwfXLMSIowqmm4mPKzIW3Z1g8NCIbik4p8TjOLNBHgeBewhAHfoVzw6lARsqncmI/TI5HbP4/KItr65bZGxcQ2CY6i9evlTq494b5ogee+/9+7a1vSYBJRS4erOs9BgYEox8YKkD72dTFdk3+9y0CFNKbcQXY3wqYLdDN9jlB9/eUANduTB1aaZZBJzqNG/VGskNbRm88z6A1zlJfD63BUl1H0ahemvx2LQ9uHfXnj56ZB+8/55KljevXtvx8bHmMDR+5BHRBcOyllutb8jicXq2TZ1QlXJBjq8tbL/CYVtdW5dIjWv+7Pzcvn3+nTKJMG0HukX+gRPS/t6xXSYR4cGyBmhwal6GdJSvnMosGE5abgQYw7w+yj3cciGw0sxD86c04XcHYCA+Ei8LZ1Ox8JA+XFxcStGczuVtfnHBfvd3/7p8Ggh4Oz27sD/6o38qTzuaXpx83n//sa0tL9poJGC1cslevXz+yw1F/wL6hk7n+sYxWSnmi1ZDuNdsyuBlfX1dfc7u3r6lszlrtK/tmszZt8NoShneGxsKmzcSSOh15ExVxwU2rTBrRhsMVTFCAVzAewMQiLkijAdubW5oHR49vDWIioXThyOUV/AxDA3+G4t8OjYjm+3FpUWti3T60jI5nLJSNux1CSignSDhnpTETuvGGjUnRqdZJ4p2WBtqfCJgsZmIzS9M2sQkLQW5z84tRSkKSdfxHPGqxAXYwOZraOAVCMb65Pkhb6GkpISDhR8Kj9lUbNYSy6s2NT2jsId8sWRfffOtZoKvX+5pXXz8o/dtVZYMXmcGekufBxrIinekHgyfM8my9W/cNhGJSTc3O0d/HzJvcGA3/Za5fK4IKg8R/hx5hk+J8JxEzFFw+sHAQ/H2t7fImjSc4Ubj4XmGzII+Gke/ra8uKxbnyaMHtrWxrgULYzyTTsvGme8D5QUrXvKmWChhXet8cH4lFL569Z1lsimhZqBOm5s7WqQwHBo0ys2mbi7EgKBLzZZDFn39as+OTy5ESzHz2Gw8YWurW3bv3kOLRifVw/BBX16cWzaTUkoEDfb2+obS1ukdoPS8ecMBcCS2Ob0PpzFwskK5o+PyloCWc3J6JsNNZBmII//67/2era5uyIJtd+/A/vRP/4Vud+ZGW5vrismcGAvboH9tzUbNisWctTVjcjwpSKmAp1YsolRtKv2BmQ+ydICUifFxkWzTuYwyjmSC42L+7oSPEcHDgBFEjPfFZ6MI0D6zl7rCwZh/wXfEnCYUjKj5xxZA5aIXq2fGG5z2Xt1SxBDNzs7YFD4SY2O6yTSgGzgG/3j3jU/MaA6GqjqdvbSXr74TuDQ9M2lzxKwurWgsQUxPNsOBV1ZPImKAJ2CeoREZWyaW4xrLdHusNdDFpg25+wqeoLR0POMDku3gqiutVZ/1F1T2bTabVd8I4KCYo0zWmm0qqoCNRAhWn7HFxIptbt3VZ/fi5StniH12obYmDnzuIxyjrM8EjGByCt7ilCzTcIjqXt9aIVsRkTfg5UJgiBwUgFFr5K3WKpvr3sZj8BYnMoRmEAcibJN9cLM6miLDPIZ1C+0Ek0Z+ydh9iDc0sPFRSrO43dnesGfvPbHNjTWbmZ4SfadavXJcRRG7ddqq44GwMVmkJucUpV8ABTo5PbYvvvjczs7PxAtDwZlIrEhg5zibYhc1LEvlhYU5IYKVMjGhGdk+n50BpyfFmJiZSdjG+rY9fvTUJien1GBDLGXynstCH8kq12mVZJBFQp3ntFgwdgSSpazk4ah59vm1qUhggMZD/U6ANKmKt65rMc1/66/8tiQWR0enIph++cXXKtEePLhv21sbtr6Mew5iTB66Q7diUMqciZ8DBM6kvliqSbDZ7/btmsiZuqNABqTQzeDCGOZGh0sPyJ/ydcht/Rvk914bCY5osdIb0VP5/TgK4eBKjhbAkXN7j43ife48H1CsdywZFu87vdbsbNy2tjdtBaem+IzmT/R84rL14HIOm8c/olxjJOHnlyfaUPDoNrc39bmi5aLXUXIkQ9ocvMuBxaa4QSM2ZB4pgdc3liw86rP2NfSwsjWaJGQi6XFuS8ePHeBqQspaFLT9LpcHiKUjrxD/kLLvijHFuZBXmOTMl3it2E7/4Ie/Kqdcxhhnp2cq3dnk/GIQXK2VzIZ6NhYNSQW8ujovUaiMSrsDKxVr1mn11U/xOoZ9zmFSLGdUJrr+0//47+JGoRsKmgtMXQUScxvUmR9AY28rU9ahB3V1QwEJcwMFvC6xrp8+eWjb2xty9sGTjvIA4iuun0omZEgpsigb07HsYibEw2Oin7pMqYn/7jusic9lpcXixakVZIpbiRSLITc2VB4bjToT+nfXMXQjepfdvSNRoIZcAWX2rK4uazGQhsHQFNcej9utvqBLjKiaf0evRL/Ew4VCw23AycXrpFShyaVPw0gFThtARXg0YJMzI7a+tWYffPADdrzIpZQSlKD8OX4egMLTRw/V18Atq1ZKVilfSdvELIgDi6QTcQzxcn/7WXOSIx2Rn4aHWwoUMGFggkcnJ/o7uBZRKjKeGHZ5lbrHgLrRKIuGtLwyK4LoZRJZCzeiz8LhCYvHFlU2oR2DAIpfApuEmwetkGMEMynAAbNOUiX5bKDYyGa5Ubc6pGUEidCzvAA2dbtMnWtzYnoCBQgUk6oC4xfK2EI2LxUwVmaQnTnkcL1aXl14yz8M2vAwoBKmOjf63+gxYXrAv0QgiW0cvvccDgQgUL2wNuH/QUoGAt/d2xVTJpFY1g2Og9fk9Iz97Nd/yxJLy9a+vtbw++svv7Gz03NlPVEVUZ5qphTA4DJgU7ExjTGYWaIRg4XTafblS4FOi4RPSBHk+Krk+wd///cHTiAwAVgsLIwonBxWhXC1r8WqVc0K2WAIabbTZ4WQcA8PbDY+LXIooVtMy9+VGtdtNmVVf4eUdm4mNiQ2YVhj8QuvOprM5HnS9nYPlSF7cgL7AGCARYaAbEjKT18Q0dyQjUaDNjNLQh8+gl01pYQtY3f26hWK3bw1GngpkN+K4nVCX+LCrSxJqAh8zvCUG5bBHCAEJo1sAK5xIZ/8GbdHfeSb12+UwL6/fywVLLOk+NykzSbGLbEyb2vr21I8v3jx2g4PjiURgdUBSB+PzdjDBw/EeWPAeVUqvDVUudKt1IDNwCGjLzaPxyKjzGGGbaDEdtIAiVshO/e+hpsvXr3WjG0sOmOdzq2dnSRVkkxPzphnaMjq9ZLcZR8/2VHcTTpzoUAEH/YBIwjq4nLl3dvf1wLUYhpyaTTAIUfPBIrLjCk+G7PFxXkBEAAZfOb0mMVy2a5qDXmiUwXwoRHKxzqi8oDkDIOB6oDPGwZ5uVhRsDkUH34eN0JwxGdr6wlbWp61+QXMQyEUE4zdFlrJQN7ZQI5Pe787ZL5hh/RLGwFFij4ImhgiSXpglAUc3qur6+ZyD9np+ZmNjI7aRz/4kVxgh71e9fWffvK57e8eOkpohthE5XhxiepJQxUdB6U0gVb0tvjPt5vcjvBBhwm6MpdnyNxeDiIz13/07/6tAbuPD/QahOva8U+Q9h7JAB5zHtLlQppDQCzEwkran3DQoNt6h0klCKqpdeJEcYjBebRkyctLNblrG5sKZKOvwADl9es3avZ/+MOPNLSrlCq6oT75y8/t/JwMKiBQJA8FmW12ujcq96ITI7a2sWTPPnqqwWfyIqnANhx8aHTfvIZNnZWmhTJVzSy2ukNOUw0MyybDxQeEZntzWab//PfbPkRWBIBVOfvQM+CE5HF7VLISYP3N19/pxmYwyyBzYtqJ9MSYH6sxfDmA6XG9zeeK8ndDljEXnxNjBH0Pw1xylIjxFFJH/Kp3yNo3WDWXZKX23vv3bGFuSjEv9RoGJee6QTe27uom3D84knPP2Fjcyldt++7rl/Lu8A77NRy122vZtH38o/eEmtXrJBxCakU/RZnttXQ6b1999Y3gbLhuHDqkWZLvhbTEMXbsKsmCVAzyv5jVsLhOT46tiInN7ZAaf3pMnIjQaTHApQIg+oiYGzYn3xeEtcvcUv1hS9/b4zebmZ2wO3c3xd/kn31IWtpVq9fgZWKt5rWZ2IJecy5XsWbt2qyPTbLTrDjoI6MGExPH0YyVVCLPxGccWlu7ocoDh+Ox8XHz+gOWzRTsi8++sf29I8216GWFcFJW32DPPCS7NzaUo0Ejbwx+Zd96WIdf91RWEuQXHgtYZCxkrn/79359wK1RbzY06UfE5jimvvO4pp/yC76EvhKbmVBZt7a+bOGgz5rVK2WgOvMCv/kglHFZ9xxjf3oSj89v2zt3jOxStEB7e/v2+Rdfqnz4a3/1t5THUy1XbH/v0P7iLz5VaYWfAicQQdGUNgR1wRxHLDi3ELd79+9o+Je+zGjA5ybNrt6yy4uUNiH+5CKPAqTgCnvjDFD5hQyD1MatzRV7+GDT7t7dtK3NTX2Y+RwBY3mrVvHp8wiahzlAT6NS4s2+yo+5uXmdXlj+wm1EOgIDJBKO6nXnc5AoC5a6SOtmgFCq3K1aTQNF4F3sj1s3XUWUhqMjSjhMZS9scjpiP/21j2x9fc58XniTpGpcqgSNTsRUFiLBwJlgNBwXQ4QNlbpwHJO87mEbGw2Jzf/kyT2biU1oSA19JuCHKeGV3RqBYt89/179IO8VRjt2XsyhMH7B9RZuIOU9M0qeMYtUcay5jAzy++Y3fzDihFdD2cK9t1y2ZIrngKtUTuuCPlIsfJdLNmUy0rm9sfAYz3Patnc2bWlpXiUWNwQZYDyDUqEk5vniwqrK1XSyIHer3jXPFQ4q6YFhWyDQb9gteB6jGjiS9PDcsIGQ33rk9HqHdSCohRgJy4Dou69fydhHuV+dGx1asNYBVuSTH2akQMlJFcMl0bRGHSCJWwvSL8NrQjAmbSY+Za5/46/9dACaBXYPFYMNhSsOtmHAk9xUDHgxFyQTZ2qKPNW4+G00vemLMzEA4EolEgktVmBOkCmaZ74nG2p2fkGl4/HBsfqkTz75uXqg3/6rv2lz8Wkhb7u7e/bZp1/ptVA6QtQcGYlaZHTCxiYcTwWoMM1WQ8HDbBZoJ2SyAgDw/amb5WOXZVMQMUNf0tWQlNKWzQ6ahUkKJdH83Kg9fnTHfuM3f8M2NtbE39PtelUQ84NbFFoMil0sxZA7A6GPjUbF7m608hpg8uGCtOFPwGfHvIV+iwgZmCIoYumJIN1S6ytBEKCkVTNP0GvziVlx4NLZYxuNeu3ZRw9seWXGRoJD5vU4foj0tZjGUOq1On2Z1IwEJ63V6Mv0s5C9ska1bSOBEfVt87Nxmxwfk587kL9j2BmyQZ9wBG7jsqXSZOeWtRH4bDTUlv0Z6KEjZRGii2gS0/52Q6UU8Lm5fNa5HtbAHuCDeRPlMlUOWcGUY4A6zIjwQ2dgzzPncyO8AeDEF/LY5DS94aIqBeagPAMG6iCzHF4cVFPjMyqz0qm8NtRNB1NTIk5bup3u3N1WmVkq5sX3JGgPsGsmPu1sqNuu2CLQ2jDdhHMqt643pzI9VfAb3u5uhyLHLFKeFwANJBSORiULwjqBRJl2qy9El0jQQMhrK2tL0li5/q3f+Y0BPQ0nCpJzx+ObK6+vjaU4TvmUY+rPQmLGMWGJRWI7PdaqV1UCPnv2zFbX1lQuwF7mAfL3MHHEKH4qNiMvg2+++ta+/MVX9tlnn4uV8Fu/+RPRcYrFrEifu7sHVq3XRPScnJqy+fllm5iaUVmB/ABzRfQ6l6mUFikOSLC32TjQ8LFOhhVAcjs+enJ1fZskLrgXsqwEbi6LRDw2OxtUefU7v/s7joF+yP82m7cusZoCBNhIyEGuScS4fSv5ADxo2/V1RVor/A8AB+jlBn1cWjGraVj5qqrXgTkLUnZqfEkdcAgaGliz25LZZGR8xG5dHStVLm1s3GtP3oN1PW3hEAwFj4a1kEvR4mCycmtA5OT7TiiDF1lB9aph7caNhYMRW11aFa0qQN4TK102cMPmGnj0OmnweT2gq5RniBnfOeGyiRBJshHeWYcB2tSbdZXxlFA4RPn9YavVCDsoiz0CZ49ylUKMeRBlNs6x8P4Uhu5xW3AE30IgfgjZA7PhW6VkkAoYjpCGwgGOsBPishNTinkKlsjIPS4vMvpseR+kjADqILx8/PiBaGO1ypXmexCYmTXCQAd6Z67JpYBQk9dE2AM/4mD/wpKXObsqlvV8GXo7a7enW5JgAA4zEg3NNSyjGPwssBJQ7GmzKlbH2tqSNpXr3/ubvzfgw7xIJlX2QUbktBe9o9lR2SREDrgb0xauzZBfyQtzszHbWFu2zY1VW99ct9hMTOb3cMdYxCxyhrAwHWbnFi2fL9qf/PM/tc8++4W9ePHKggGv/fhHP7DE4qz0/5xy75S7PMjx8UlbTKxqlpArlAWLv97dF0MB+2JFkQKnc++/RUyYUqNxoh52pO2OFwS8Q4EvSBn0XlwWmwnbzr24Pfvgnv30134q1yIY8Ww26nJOaW4mSjbEZOhg8Bq4OE8L+ICyMz0RMr8XPwscjjAB8emfy1fIpgkOcIaSCrJrNDQQ5nXAlxybGDNfyGfNG9yiLq3SKFh30LTY7Ki9x4ZKoAHrWyCAcJCo1q68NqBtsRiG3ZBUp9SsF/MlDU29Q37zDQcs5A9pY42Fx23Y5REAQVYvBwKbi34PGg6jEQb3xUJBTkg8M27lqSkSA0MoUHXr0zdRHdC8UzZtbW/JJYpS6fgUKtauGCTQhhi/kOdEKMLT9x4Ldu50GnIngnhMr01rwCHdvKlbb9AVywPgBSN+ng/MlpEggQvIf+jPwwpNgBsKSx0RIu8DXwpskB/C6ZwcF3JLuuXz776RF8TkVFQ9EWU86jPCq1dWVyWz4TPY2zu1g4NTOzk80Y03MT4priP9M0YslWrBrrvYDQwrRwv2DZvq4hKiAr12V63H/OK0rawumuvv/Jt/cwDTgAayRWgWBiO3mFxyejmpfTIJ4WSXfIjr3qG2rCwt2KMHd0SojcVj2v2KvESyUK0ILWRzYha/srahJvxP/vjP7NNPP7fvvnshNOrD957Y+tqSRaMRlQzUrlzjcL2QVcdnF/A1tctUzs7OL+0Ar+9cXnMYFgN+D7w2ylLu5r60TiCS7+SB78xXBm+NGwk8eOsLsTBmK+sR27qT0LwIdgg6L9A92N+wCbBWvukANNTt8jxtr17t2+H+qZ2dpe2227W52JgSPXi9cBQRZ/IhA5CgMp6YYGGOSKoOsHFweKDvf+fujgidvqDPyvUr2z14bbliWsnwk9Nhu/9gxZYT2KVhbwbaSPsN5w80FsEk7kvM8aaVZl7IFawNWRQ31OGAfBkioaiNhSes17lVuBi3JagtyGU0ClHUrVuUgS9gkUi87bZAHBYe5FQ+PQ5F+iY8Png2DoNlVeMRIHkymJ+/2FcIHuwI0C7U3vHZKbv3YEeN/e0AExkk6gSzueXo1B/0LF/OK00dniU2x1Qq/O+Lmkod2QAAIABJREFU80uqPrB0xkAlFCLAmw11rD5xZmbefJ6gNFXR0XGFTQPzM6pB/Pni+beWy6UF4bNR6cdk3RYdF+vkww8/0nzq5at9e/Vi1169eKMqBJMcBtr0lETrDFxdkbDxQGQWyobK5Uoaz1D+4RdIa7K0Eheu4Pr3/8a/PpDz5Q3M5Rvr4SXHXMoF0tIRXQivNvoHrmFOe+Y5W1ublliYs6kJnF9p8kjOiNjE1IRM4U/PTlRCAnnH4rN2/8FDQe/0T599+qX92Z99Ip7b47t37M72poajlAWwhE9PzyyVzKlfQW6AYT9zMCbfFQKGW01tfso57KYcB1DHutCxcRj6JU1IQj2RO5Du+yRBADp/8vSxzc5HzIbzFhzB2GRSCwn2MaUKg9zJ8SmRIn2ekMqNQq5sR4fnTh1/VbceqNAw6tqOlXAnanW0oXit3PCge8DJNPKUsQxXzy7OpUv66Icfaj7GsLtUKVkyc2HZfNaKKqnQ9oC4xWxjY8HGRhlkVnXqD1MSKQkCRgN9SUwlH8PqYj5n5WJR3ht3th7YzNSC+YeDVsyV7fvvAC1S2jAY4tPvwvjHMxyPO0cXRPlWFDgl6zCS40n86DPI7etzoQzkgIDASxzmw0fbKnky2ZwCBNR/Ucq5EDVS1gHF+2xcFDEye79XKba4sCiE7uTyTJS22FRMNyO9JQPkRGJJbsOnx6fqoyYnplWSnZ6cS2E9N7cop1nremwiOm2bm4AeE3KSqlcrdnFyYmcnOPEeK25HyfV+wLWI8rEeP36smB24kd9++9Kef/tKZpYba2saCeG7B6dvJj6hW250Ykx7AjYL3o7fPX9p2UyFPBpJ5h883LHtO+vm+nd+93d09TgSeGpaZO+OII83wtSZjaEeoX8rtGoWAuw9vCIQE7aEpoRHkVtEbXpmSujQ4fGR/OZkGzzrbCgavv29ffvu2xf22WdfWbvZse21NXHdmMqzUb4ny/UA77W0Bp7MOPh7XLlsmi5S+l5Xm1bOQn1KOb7ebaiBNhMPXp4SbrwdCFJzZiML83F5Qnz8o49taiZopdqedXtlNct8P8zx6XHg/vEQ49Nz5veNqAnGWho4HN82PNx44N120xpVGA5sKAxCCGjjhqqq/8JchLLzl2DKdcemY04pFBkj8Cxv5eqVNTt1K+EdmLm0Xp+Zk99WV2ft8eO7Cj6o14tapPwdtEKK2fGFzesf18+DFQ5zOptK2+jImL3/5EObmZqzGxTUyZy9+v61VLGAM/QJ8BtxC97dxfeQDFsGxGalqysNgKWIZZiq25A5pJO6wujD0UG5laX0m3/lR7ayOi9mPjeODTF2ZogPclyzfDGnYensXNy63ZYdHb+Ww1UsFrfOzY3tq9fp2fzcooXxHuz3hdoxluCfjw8PpduCzQ+ql8+WdLOSRDgSiNpQ12/h4JjFZ2b1zIDuoVu1qlUrZDPaUJR+tBB8cfvFZu"/>
          <p:cNvSpPr/>
          <p:nvPr/>
        </p:nvSpPr>
        <p:spPr>
          <a:xfrm>
            <a:off x="18632488" y="7680324"/>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102" name="Google Shape;102;p1" descr="data:image/png;base64,iVBORw0KGgoAAAANSUhEUgAAANQAAACpCAYAAABTYhMHAAAAAXNSR0IArs4c6QAAIABJREFUeF5MvVmMrWmanbX+Pc9zzHEi4kw5V6Yrq6urbcmFXe0BC2RfgAWNMMIYJF9gbDV3CEtYuJEMAiF5QDYCIWE1vgHbCCS4QlhGssDQWCDA1ZWZZ4h52PM8/ehZ379P9nGHT1ZmROy9v/97p/Wud73RX/kL/1ZcKZd0eLCnWq2kTDqWtNZms1CpVNDRwYGy2awGg4HG44lms4WiKKNyuSrFK41GdxqPexpNxhqPpxpP5kplCmq2DvxVbx6oVGkomy8qlckoVqxcIad6s6ZiIa8okjabtRaLhRbzuRazhVaLhdarlYbDoe5ubrVcLFQulZROpfx9y+VSq8VK8XatKMX73SqOY202G3+t1xutNhtFUaRsNq9cLqdsPu+fe+r29Pj4qLuHBz099tTrTTQcjjWZjDWdTjSZzVSr1fXxxx/p008/0aeffqpGo6HpbKLRaKTeoK/xeKzZbKblfO73uuL9rFb+Wi4X2qw3iuNIuXxe1XpVxVJB2Wxa6/Xar9Prd/XwcKfhcKDVcq54s1FaKaWUUTrKKxWlFUeSUrGibKxqraiDwz1VK2Wlo0jxaqPldKH1WorTeS3XW7+nEV+Tsc8gn88pnU77DDhjzoeT4v8P/y5SvJHWi1ibVazNNpwh/z6TyahYKCiTySqK0n7+hULef6dTafFnd9Y+781a6/VKqXRKxWJB+XxWmWxKhWL4/Jxfq9lWtVpTsVj0z46GI/V6XT0+3Wk6myqKUqpU6zo6OlGrvadKuaZSqaR8Pq9UKtJqtVCv96T3b7/T1dV73dze6Ompr9FwrjlnsVr5fWXTGeWyOf8c92A4GGqxWPpzbbex78X5xbl+9qu/qi9+8Ln2Dzo+n8eHR93c3Ojtu3e6vr7S3d2dRqOxn+Vms9U2jpVKpfx7K+Wy6vW6MumcZrOVZrOl7WI2nyn667/x5+NyuaT9vbaqlYLS6VipaGujKpeLOtjf80FymWbTuZbLDY9E2VxB69Vcg8GthsMnDUdDjSdT//IonVOl2lK90VGzfahao61Spa50NuvDz+YyPuh8IadIkR/GbDrVHGNaLm1Aq8VSw8FA93d3Ws4XfqDcsfk8fE84wFjZLEaTTQ4+5Uu7XK40Xy58gOlMVpl0xsaMMfb6fT098SAf9fQ0UK87tkGNp2MbBKe7v7+vzz//TK9evdLps2e+nP1BX/1+X71+z5eX38X7wBh4L4vl0g5hPp9ruVr6IaS5mKWSz7FcKSqDUW0wqpGenh417Pc0HQ+1XCylTaS0Msqk88qks0ql00pnU8oUIlWqRbU7TTsgbbfaLFZaclZraRvltFwFgxrjEKYTxdtY+ULehhGlUsGMtsGclArG5Au2jrWab7RabrRar31eXC7Oi88cDCrl35PL5ZXNZHyp+LP9HQbI/7bzymVsULl8Rul0yv+7UCyoXC7bSZVKZTs3fnY6nWk2m2g6HWu5nPvyZ3N51eoN1etN1WoN1Ws11Wo1ZXNZbTdrDQZ9XV2+09XVpS99vz/Ucsl9TatUKCqfyynDuaVwJCnNZnN1n55sGHMc9mKp+WKpZ+dn+tnPfqbPPv9MrVZDsTaJQd3q/fv3ur6+TgxqFIyJM99ulYpSvmt8nmazqWwmp/lircV85Xu5WK4U/c3/6N+NOYRWs65SMWdjymYi5fMZVaolNdst/5LFbG5rVcSliLVYEJ0G6nZv1O3eq9fr+WGuN1vFSinK5FWuNLS3f6S9gyPtHx4rly9oOp8Jy+CC8XtjpX05R4Ohvf52s7VBYWDD/kBPj49+bR4Qrz+bThxpuCCZTErlckHNZkOHh0f2fhjTdDbTcDTyJQ8PXz6Q2XzhqEe05f32ekN1exMNMKjx2A8OY3r9+pW+/vpHOjk98WUaT8a6urrW/f2dut0n/28bn7h8aR84730ymThKTKdTLRZzrbcbRam0arWKjo731Oo0VK1WFMdbjUZ99Z4e9XB7q1F/pNV8qyjOqJAtqpAv+CIWywWVagWVKwWVygVf9sV05vNY8rWKtY6zWiw2fm08/WK5UCqKVCyWlM3lbFBEJaICDikYGf8U+zzn06Xms6UvBJeabyIT4PuIcBhQKpX2P3NRg0FF/gzpdEbFfMGvhdMolYoqEI1zmQ9REQey8+wYKP/Bpr2Nlc2kVS4VFG9xCKMQ9VdL35POXkeHhwc6Pj6xYfE7ppOpbm9vdX11pXfv39koi8WyDg4O9frlK7XbLaUj7snaxoTjvLy8cuS5u7vX01NPw9FYRycn+tnPflUfffTa94foR9Zye3uny0uM9UZ3t3d+ljvnweeIYz55ZIPqdPZUKBS0IhtaBSfu//53/8Z/EBfyOdWqFeVzXI6V0lGsXC6tUqWoWqNu78Sb1BZ7ymi52ji9w2s/Pd6r3390+jKbT32JuLybOFKhWFG7s6/O3qGNqlAq+cWdGpRJKTLabDmomXrdrmbTmdMOLisGNR1PNBmPtV4ufaBEqkG/7wtLmljI59XuNHRwcKDTk1N/wLEv9Uj9QTAofs7eOJY9yHg0cqR5eHzUU3egXp9LuPF7abVbevH8uSPTRx99pHK14sh7d3+vd2/f+mF2e12nhlxQPFYun/PntTGNRhoMh5pMppov5sHrx7EajaouXp4Eo2o1fdmGw566j4+6v7nVqDfWcrZROs6oVCirXCyrXCmpVq+o3q7amNKZlNarpcajsc9kNplpMV9ruU7ZS3K5SDeJ0HxmIiMGZQNwWo2HDdGcFAojI7LOpjivuS8gP8sffsYGlMaYOL9whiIt9d8hheRe1Ko1NWp1e2zuSyaLwYYItlqRCs3CWZEq+meJjinfgVKxqHajjnk6+hC5uUOkx81WU/sH+zo5OVG73fGZ4GyJSvf3j774fKa9wz1dXFzo808/1X5nzy+BQ3a5cHunb7/7Tm/evNWbN+90d/egXn+kg8Mj/fSnv0+vXr1QsZBzhOQ+3N7c6urqStdX17q+udFwOPLn2KXB3K9yuaJmo6mDg33lCnnN5pzdTJPpNHy2v/e3/lqcy2ZcL6VSsZbzqS12s1na0xBy84WiDwHPstlIi9XaD2E0mjiFoi5YrvCYcy2WM603K39vNl9QtVpXqVxTsUwtUfaDJjculUtK2Tjx1hM9PjzYA+3yc4xom3hVPCPpxmwytbcJxjcVqerZ2ak9WbPZ0jbe6v7hwYZO+onH4HXwoIVCUZttbIN7uH/QWwzk/kmD0cLv7+XLlx++Op2OLx4e/+buxikAB/3w8ODoRq7Ma2FQmWxOq83axoTxkV5wOVdr8u6tL1ezVdWLlyc6OGypXC37fO/vb/05xhj0ZKXtMlYulVWtWFGlVFalUnKd2Tlo2/mQlpBODvtE2KHT4cmYFJNsYe3IhEHg7UkX89RAvtw7o4gcYXYRKhjU2hHP6cqCNJXaL9QKfJ/TpzQGSf2BEdmUkv+LVcgX1Wg01W611em0nWZiRK4l16RXC81nMztRfoz3QlTjy1Erl1OlVJS2OOiBnXmhSLqZ9d3j+WKoGNT+3qFKxbI2a2k4muru7lHZfFbPX57r7OxEx4eHjv47gyJ7wkC++eY7ffvdm8SgHjUaTu3gf+VXfo9evHihWqWg9Xqp+/sH3dzc2lD5IvXrdnvOxPI5HHdLp6endrZnz85853AKT71HPTw+2OluNrGi/+1v//U4i0EVAQhiLRczp1XjyVCr9TKE+XRGUTrtVI4f4rJwSPP5UpNpyB1jrQxkLNekdFvlfCh511qZTF7pdE6FYlm1el2VStXpmVJpzRZrewIuOWHfD5Vc3gVm2h8ml6UOSts7v39/6YtIvUJUff7iwg8T70Gqd31zrS7p52TmB1itVtXgoXT2Qvo2nuj27k7ffPOtrm/u1R3MXN998sknPqyL83MbId9HvXR3f+cDIyUgsmE4pKikPDy94BRWTjFxLHirxRJQxw5L6YzUaJb17OxAzXbVF2W+mOnx8V6jIZEp1nYRK9rEykVZVXJFVUol1WpldfbaOjo5VKVW0VZbRz0MdtCn9utpOBi7KJ9O5zYI0hKXSa5fcjYsvOv3EWdnUIlzpN4EWKEmXa8daf3zKWqFJOXDoBSFWsL1ROzPjnFx5nhrLvze/p7ro9lsaodjY0pqSu5KOK6U68pd2gjAkk2nlMvwepFBsYODtiMyxpX8kIoFDKutSqWhQqGi9Sp2pClVSvro4+c6OT1Uo163IW63OJ6ZRsOB66Dvvn2jt+8udXV5o4fHnkbDmdrtfX399Y/9rOu1ol+nz5n2+k7pSQ+p00gZuUc4p+PjI3//69ev9ez0mVPSWFvdP97p/uHeEc4p3z/8O3815sKC9JHT8oam05Een8g5H/X02NV0NjcQYXcLAqXgtah/YmXB2LTdLqSIon6tYinnYi9fLGq75YHwYLPK5QoqlaqOFhgaadgM8GE0dK1k7z+d2RWSzrmWKBRs1Hje0XDoaEF6lUmlVa/XdHp6bKMhGnCpr29ufRCgXVwOjHf/4EDPX7xwUUxefH9/7zTg8upO1/d9rbeRWs2W9sjbjw58MUJNMgshfc7fOJqZ0z1SK1IB0jkOEYMizcPQtjGoUCyXIxT4GalcLai9V1exSHq41nLFZZtpuVhrsyIfi5TeRspspUwcqVwo+PyOjg918eJCzU5LUSblCz+fYVQgZH11H3t6uO9q0A9p5q6ucyTghckqiJJR5BQOsGEXtfz8SM3XRKYASIQ/30eyEJ1CeocxUR9TZ/HP/F4Qr1qtqlar5dqTc+PMeI/fG1RSmyV3JqBtOOSNtuuV4s1KzUZNr19d6NWr53r9+rka9YqWy5lrdLICMpj1OlYuX1arBUiG81w6Ir189UyHR3t2rul05HMldeQu8bOXl9e6v3tUtztUv8e/n6hR7+jLL3+oZ6cnqlZx2Nz78Pl5f5QUGAh1Ns6ebOVg/0CtVtufF7SS195sN+r2HwwGUUtlszlF/+t//R/HeH/qqIDiyHns09ODawZHhF5fi9XKKVPsfDpErVQmpwwRKJtRNifl8kDFkaq1kkNkPk/Bx0OItN3wc1nlskXDjal0VhvqGi7jdOLaiIuyS/swcAyKqAKKQ8SaTib2BnzgFMVhidchOgEdr2wsjw9P9jb8TrwqnpqDODs/V6VadTQl0txc3+jm7lE3D3xvqLUAAjBSvDNFJgfmojSB5CmYeWDUHhiwkS4u5YbClHRJRvKAzDlgLmImAXhKIKgZ/j2RnAI3ePl4k1a0TSkNZE3KsNoon82qXqto/2BPzy7O1eq0lSvy8wGyxnAwoH63r7vbhw+fmejgtA9PmeZ7o/AZ+N+OpqmAeNpQOEEcAp8Rd4nD5B+JaBhfAkDYoEJNtGtJ8Df/G4NqNGpOy6h5+N0To3dETNogIZXEEF2HJemnEcxUcN6rxVSdVl2ff/6JPv3ktT5+/UKNelWL+VSPjyE1v7snjR8pSmVsUJQPqVRWzVZDzy9OdXjQUbVGuhcHYxoSbboOBg8Pjzak8RhHNNOwP1G12tCnn3yh05Nj1ep5AyM4bu4rToHzNaJr4Krn5xggf9pKGX9vJQGXesOu023AJ9L/6H/5r/5SHDwQRTYeNeUaiPQFT0/NYmsdDDWdz3042zjyL0hl0srkUiob1m2o0ayoUs3bI4PVkyuvVqSRseazrdZ445how6Uj7Yi0jbggoDLk8tRgC6NM5VLZDxWPyOGXCgU/UIpXCn+iFV6lXCraG3PpASG4aE67FksjRgEEyahMmpn0Nfh3/X5P/eFE/VFIW0mnjDxl8eKkq1n/Xntpo2Q4hhBdQp8p6dsY7Uorl837gTiVFZ6SOhSUD48fKZXhQnE5yX12vSD+BRW8FPG9XDzAA2J6KlIJeLbTVr3ZUKVW80MErAAM4IyoTx4fus7/Qai4RNSIXAiMItS8IaI4nQNWSAeQgfrPqWDy/gK8juEE49ohfHxviFJkRsGo/LXduu6mj0NPhjobIxuP6FUCkNCTWyW1WayINDSTdfpEXb63t6d8DoRypHIxp5PjQ50cHer0+EDlYsEoKZD3u3fvXZ/0BwM7qVyhpHK1rmYbFPBQF2cn7qE2ADdS0mgcjOnh/l7dHn0qeoxzzWcrTcYL11DlEjXzRzo9OVSnXXFErFQqjjC7LICsiRqK2h5Ul7uBI8DJY1ztdtvPdDDqG7leOxWOFP0f/+1fibkgpDHxFjSGfHnlKLALm49PT3rizU2mTm8MExKyo7VSmZUq9aLDbqvDQ6dWyobiVyBTkRYLaT6l30GkyjhabbEkRzqg8+TBJ2kUSBKeAE9OxOIBVyt4oChB04YGQ+jfhOZlijvpS89loq/Fe8TAQL9A20CoiFYYFRcJAwIdmy1ipw+keHw2RxX6MEXg32xiUMll8oUCudsZU2xElPQUtKtSqRlS5bLiHNyLSgWjxLACfE2tEjy8cTMuNeAG9RamuI21XW/83jmXdC6vQrFoxJHoiVcm7cCR8JAHQ3paGNW9uk9dOxvS0+8N6fuGN1nNrge1M5pcLptkJji5gLDuGrwB6SNr4YwDZLz7eS4XUeHoeF+VStnOkYgEYDIZg3KG6LRchMzGaWcGwCFvmJuGebNV02o5UjYdu2ld5wu0OZNxFkDNTNqGMU1mU2chuBtIAuVazanm4f6e9vc6hszJlCbTkfo9al/Q54EbrusVLYm0ay/6pPl8SQf7R45sh4cNtVt1Gzmfk/fM3XetCor99OS7sXNSGFS5VFG1FsqMp0E31M/u0a4V3fzvfzcm9NLb4SJu1it7PmBwQidoEg9tSH+F3sdiZS/Y6w80XQy0TY1UKKfU3qPHUlA2zyWhhAZcSGm7yWq9ymi5oDOfVSoqADc4QkUR3XwAi9DIxAjxYqGOm/pASQWJntQ/XEreG8bAw3M+754INVzsKGVv7O59+EzUQHxQHiq3InjeUKxv45SWm8j/HQPACPkdXHQbqr15qCxChs3FwCxC7USMzUYyiNBq46kbfp9E1DWHSz8oXzCatYPX+VzTSYC+MS6aoEC3lWJR+UzWqSye3ayT6UxjPifIXQbUq6h2q+Gao16v2BAAQKhbSJfd3B0D38OaGNnh4DXNIiE9TWqkHey9Y0SQ5vB5cQBEF+6BaylAoTwN4uBY+P686+CS69ZWu2lHSgpEROZ18eoY1cismhCpNuvw2mZrxLHOz8/105/+VGfnx4rjqaJ4aWfCF2ca/qbGi/1eeCaiDxnHWq43msznGozHfualQkmtZlMHRwfODkAZOYuHxyffW95XJkUK3VQhR/aQVioCwcy4nXF6uufsCkeIY+b7ceKUD2bPTKZ2fmbbZHNmYXA2GNhgNDTAdf/wqMfHJ4ND0fS7vx9zAYlQ7vRPQ1GHQQEb4yns7WED0GmeQwHp6+r6Rk+DG02Xd1J6YWPKFYg4MClICVbabihAc9qsMSpSPXogBUXiTXGx6b6XVciXVCwVQw4Lm8IUndDXIbXjYnCxMZIdQ4HvWa+3DrUcrC+Mw24wLP43Bmea0mrt73MN+AEWzjpt3W7T/vdAyLvagO9xmrO7BLurGOEsQq2BUZEk5VKRDQoUsV4DeKBGzDpH4mHvtdtqNuq+gBgYcD+fibRkMZ8oijbKZVMq5knj0k4neTDd/shfveFYizXskpyq1bL295pqNWuqV0sullegrm4sLsLnpFk7XzhNoZGNYRMt7Fio/TiD5BwwEOhBwaAS9G13PtCMcD4GNkB2VyH1LsF6CHUTPTVqZdJkohIFvNGywcB/Y9wGatzEzfq58D6Pjo70k1/5ic7Pj5XLrpVJbZQCPCH6Q2GKY2VToH8Zf0YoXDlS+1xOcSqt6Xyhh25P48nMxsrvJoLzechGyEpw+LROOAvg/YP9QzVqDd81jILPxXkeHrXVaFZ993g+3HFqQMAns14ScgA/wxkRpfl3BBXQZCIh/a3b23s7kmh181sxRjOfTX2Jx8Oh4Wu4a1wKLggvxgejfpqMJ/4l3775TpfX3+n28VtN512l01tFfMGti/BIXHTSMOhA1EJpbTdc4IzrKPiAmTSsAFKlhh8Q/DFekwf+fREcjKtLz2YcmrU73h9AAMAGqJo5V1yUD7EkeES8e7hECt+boDluWrowB/BI6oSdYSYGFQwzpGfJvwpAZ2JsTk2pdYoFNerBy5H+cfhEj4O9fX3y+rXOz57p4GDPaRoRlAgVqEdPmo56ms/Gock6W/gSYkj3jz09DUYaTuaK0hTgIGltndAcblRUzPO+I80XG6ffRDseOHUXnpQ3yTnRCH16fLInJXXi/IhEhrCBrHMB+cNjU0dQ2/AsqIv4Hs4emJ7Uh8tKbUsth1GBdPEznCOX2F+zudPOx6eueXREZAwTZ0PNTdQiWoOotltVtWpZVUs5lfJZ5TORMhHGROTHoEKEBC0uVasq15uqNzvKFEpabWNNZgv1B6T/AfLm7KAW4UhIwexEFkujykcH1EsdGxVQP+livcFnKLp/xnvcsSICJ3P54SvwNNfmj/ru+b/htCA3DPTU7evx/smRKrr9f//nmA48CBosgmGfNwYNZGpQgIMgZwch2x0wzdM3b9/q/dUbXd99p8HoQZvNXFsBm8eJUZFqcIHh6mFUuy/qkdB1T6cLKmSrqlTq/oAYFBcOj8kDo5PuvHg80aUbq+TF/ZCz2vstDZBgJHiq79Ma45+OJMF+Qoc+vJ9gckQaQ8lRxp73dx4o/530khwZhgj9HYx2B0Q4PvHrE4OiV4Yx8f7zEDNzWSN1hwf7+uyTj/Xx61d68fxce52WaKJz3mQA40FX08GTxoOeLwUP5Or6Vtd3j7p97Ks/mmq63KpYrujk9FRHR/s63GuoVskpEwWwgRqQKIXzIPWi0VquVHwRSbdIwR7uA62GFIUIxjkFmJgmLl8BAcSQzs8udHR06OfBGfa6ffcIr66vbBw8G343fwOO8MW9CJy3kAoTFUi3MEa8PLUTfSIM2LWQ68OtKsWsjjoVtWtFVUt5FXMpZVMQhWGNbJQ2SJYxQSBP3dLsaO/wVLXmvgqVmo3qkSjx8KCrqxsb8XgMa2GumUnUId0sFUva39/TXrvj9JCsARYGNSnIrlsJfuaBwcEFCYjm2k6E97uYh9qKVN1MmPnMBmyD7lFrcU6Piv6nv/OfxjT2PhgUrPLR0F4UDwwYgLeiT0PaAQqHB6JYhGAKDj+aDLRcTbXZLoGrsJXAF3O6QG4OXEzeSXrCJQ3pF2lfJsqrmCcnD5eAi8/DpMl6dHhoD8hDuby6NIT6zbffGvLGsAjNm20wmlBHBYjbHX3XPlFgbSfF9M6odrUUUSSXoSgP6Y0Z2AnjGrAA06O5bY+Fl8K4nDaFpm5g0oTaopDLh1opy+9Mu2HZqFWMXH30+oV+11c/0PnZiWrVsrIZasuVRON8tdBk2HeX/re/+Va/9X/93/rmzZXue1ON52ttoowRLZgchwdtlYtp5dLQxEl3Npqv09q4Hk3ZoKjjMG7TxTYbo248eOBsHATpE+fD2YV+Gl+k6bGj7PnFhUEDnjl/iE6gvDfX1wapzCzHW1Nv2jnRlM05FYRXVywUXXMZavfX1gZrUmyccA6pI2dTFXORTjpVdepFlQsZ5TNbRdu5Yj7bYqINiKrfW0pxlFOh0lRz71Tt/RN1Dk6ULhQ1Xsw0SGo3IkW3R80/djqI8yD9puZrNYhMdX/V69UPEbZUqfi98Yf3TTTEAexQTdflOKANPcCZa3pAj93UAjQoQCE323sDRX/13/t1GxQe39ZHupcUY+BSRAmiVGdvz2+MIySUuuk1Ik+daDqfaLGCcgQZNTEo3EtiUCB6sE9gD8Suq0KkwKsxOkCE4EGYLZzJmOj6xRdf6OzsTPVG3UYMyfHNd9/p57/9c9OA+l3IuMCVAerFrfB7dzVVqHJ2kSpKOGghSplakzDUAQ2AvN3vSqBjMyAwKPefiFDBmIKnArygl7SDziFwBxayjcmsDuBoqZjLqlop6fnzM/3kxz/Sxx+/1NFBxywImAH5VKSiYk0GA717f6n/5x//XP/wt/5P/eNfvNXVfV/zZWxPTGMamkyrUVMUL7RdT7Waw9JeabmlZRBqHS6G085CqEX5HB9qw1h2iLVq1ReHn4UCtVrNtDLiuTSkvb/P2E1L1VrNHhtvjCGB9PK30dCECOoadQF3MK1SGcfbMDhTrcMsr5jrxuXMZAKFabsF/KFBTnkxVkZrtSoZFTOxou1Sm+VUq+lQq9lQy9lQqyVOA5SQzkJGuWJNtdahDerw5ELFWl3LKNZsCVF7on5vqIenrntWQOU40FKxYv4dgYGUG8a+aV11So2KiuWSU1DSZZwNKDB3I/HIAYpKwBQcuw3nKaR3tCvu7x708PDkkoRoHv3rv/YH49Uy9J3Mkk6acgEhkh8MBTU5b80hsmivTU4NkrRYLdyb4W83LJMeC/HafSZfeAyIt8iFKyqdyjr/p8nKXAwPhhSJ1AnDor/w8cef6PjkWJV6zUX1lVnAV7plDubxMcnPZ54FMsOd9AxwwShf0nR14ROgXneskwYl0YhLB7ewAscQr0qhmsaIksgWwL3kT0D3OCc7m+nU9CxGTBjfoBKDUuT+VXKBAqmU2m2r46ND/fiXfqgvf/CpPv6YCNBWsZRVIZNSLpbG/WBQ33z3Rv/fz7/Rz3/xrX7+izfmOR4fw1U80sH+vgr5rOut6XSoyWhgI1hvqUsDFElS4DTWVJ4wxxRg8YDS0ZhkNomLRKHO928WM03HY/ds5sulIqJ2oei+VyaXcw26XANsUIgH48J4aZano7SGfahYpHCRqo2GTs/PtXd0pEa7rWq9ZrCJxns+x6yXgoGsGb9ZOgqtZ32NB096ur9T7/5eAxr3g57W84m2qwUe2BGOebY8EbDSVL29r/3DU5UbTW1zeS1jGcgZDmgh9DQaw1pZK5vJJ5QlZu9Kft8EDwIDd6xWryqVgZCAI4LvCUqdS1iP/zofAAAgAElEQVQm35OAiVAAYgZ7DKfDuug5Gnaf+jYsj3zc3in6F//JX4pBcKDV4M0i549bLUGOEj4WqRjUEjr3MLu5nzAWGJQDToeVsFjOTRK1ZXOJ6bs4hUpC/1ZGWJr1tr0GXpK0A64c0ZG3T/1B0UthfH5+ob2DfZXrVX8YDLjf7bo3QP3BuAfeczrDoENvyH0omo7rAJs7coX/c+oX0sJk7MBzOhXVqo2EmU1hythBcAS7tNH9EyKax0doDoYoboCEcZMl/DmafqHId+pohjf9vI3h/Xa7qS+/+FRff/0D/fIvf6Xnz09VqeSVz0ZKMQTXH+j9+yu9v7zSu3dX+va7t/r5b39jFPPs7Ny0F9IxqGGLxdQIFK8fWAkUyitfUC4eM2aM41QYp2DYz5c5GBUXiVTOPTMiFczs6ViDXlc3t/AaB0bQtlGkXLGkPF+lsi8zrBgcH+kjc0Bw96B/jXr0nSauWbLFoo2pfXiozsGBWnsdMyiICPks7Ag6x7RT1oo3a80nePsb3V+/1/vv3urm3XvdX15p2u8p2oD2bZRNw5CH7JtX1he+rFK1oUZrT4VaXREsdAgAq41rp0ESnZjxot/UbjOYWbcDgeFDpkF6enx0pEq1rE28NEoJ0ILhw3TZMUkMcZlyBfDDzFPoa3LviNTw/KYTsrW+WUU2qH/tn/lpApuvlEllVK1UfbHCdGvXYwtcUOqZ5y+e67PPP3UaSKR4f3Wp7969M8P7Q2M04UNhUFwsoOld7UIv4OLshTptehdFp4vfvXkTEKQFDAnmY8ruerc7HTVaTXs5D5jhKekrQZUfj0J/zPAsAMrctROjIziFAKmTqgWgwqklBuaGbAAjCO+8Vr3KZGg5YWfvCKWBNYCV49X4fvMcN7DsudD0JyZO/4ClAS5Cwzc0MEOqCDOEBvjSTcvz81P90o++1B/5wz/TZ5+9NoeMhuZmPtOg13NRDQ8RKhF/M38FEBJSsLaNANCDMQ6iMWgTMDUpB0RZMgyiESxo+IhHhwcf2Nc4BC4NaC3PDsMqFEuKN0uN+6Qstzbmh8euRhipaVeRipWaDg5P1GSCtspzoIdI050J3oDIMp3AFACOdc7PUctVymrv7+vw+EinZ89cs6Tw1DFAytr14xb61Jh5t1vdXr3Xu2/f6Aqa0bv3WoxHKmYyKiU9Oj4XwEGKeap0VulsUbli2WhfynA6Bp/1eU0ZR5mBBK+UyzIrt+eJB+4bz5nU1LB/q2VHs1rNjdwSSXmdVDqk+wGUCiMuAfVbJez5gPKZi2hWSdp9THqAPIfoz//ZX4t58MzXYEiNetPgABeYi/6Ln/+20T9y89OTE0+yAiA8dUGkbvQNngUEacio8eID+hUMKnC2HKU2W3U6+/r80y90fHRi5IXmGfMq5ufRQNtsXAfgYXm9Sq2qGtBmrRIappkwRu7hQyZoIYj2Bp6nIjoalTFTIjCncQRErMDsCHBxyAJBtRIaSaniVMgeMIeHCqmfU6iEe+aJ1Sxw/1arJegRtQdj+IEJYEYABT5FIshi0hvavRdSr2a9oq++/Ez/9D/1h/TDrz5Tu1NXListJiP1u08GWjAO2A4gc3zxwKrJBCvjKWbqV6HI0MIIkY1hO3J6inwG/CB8Hp8c6eAQCk8xNGkdQcMITEDoQrN2uZio93Slm1sAn0ujZX1PL4OSrVWu1PXs/IVOTs+dejaa8DOLvieGmKktSRmnyAiE5v9gPDWPsMbQ5/Gxa796s+76ie9nVGKdnOFw2Nfjw51ur691+ead7vksd/faLhaqFvIq5UEUA9MkVMmRtrR9bVQFZRhRIVUrMz9WNeuGy026x9BkLldUp3OgeqNlQyIqMxHM93JWpLzLBbUWs138Tu4rBhWyrB3hgXu9I/zuennwS5kGp/4GheN1nWn95t/4jZiaAFIp3tZoTYG8t+CLywN7uGMit+teBZwrxhvckR7Dyu0bh++CujGNmyBsjk6kfqb+U7yu7G1/9PUv6ez0mfs1hE7gcAreHcTKgYfRdnoqJTVgBtBAbEPrL9lzEBlA+chlx0NCLyMDc4+9kyNjTLzujtWMR4FdgVHteG2BFpRS3poT+dA8TC5bYGrv6hHYGwFsgM1MeeycPkMTlp4SaVeoI3kAIKPWLiBSJl82tHijFxfP9Ad+9af6+oc/MKmzXMpqOmZy98Eo2tNDqA15MKQWeEjqynoDRsKp9kml9g8cXfiMOLrHu1vNpmO/JyhAe3tt17pEs3BhwpwUZ+E5qaSBjGOZTGBkM/L9Xm/evtMt0Y5ZqzHs+qWKpapOnzFw+ZE++/wLnZycClQMB8NnIquYzsLYCo1da1qMxs4McoWCm90XL577/ay3eHUcT2DvY4SMxwDJ39/e6+76RuNeX9vFUphrGcTUwBBOcmlgirEhKlbSz0KhrDytimpJtWQ8hxQVVjoyDbP5SsViRccnjFrs25D83vNE+QCTm5u4WrrId2QyeRiOI/UBqR5lT0JFIsVPmtShBieihbEkKHTcBWtX/L3/4b+MeXiIVIC17wQu8NpMyKLpcH15qTdv3rh4BSkJAiCQaAmxaw09vZsM3iVd+B0Y4NIuQfQODw71ox/9SM9OTn1JgSHvHx+SplxC9ZjBqQtGxevQA6Mbf3R8ZHCEWgikKFDr+RlQo0WiIbF178wIHl116UP/YDimyQgVBtJsiGJhDCHM6fAzeG1PtCZMbRNbd5SobGDkQ/8BIaKXEdj0eMTAQvcskBvk9Csm1sjYrEIayoMD4fvR11/qd331uX7wxSdqNMqajHrqdUGLbp36zRkD8Xh7SDWoW0hZTs8udHB8qvbegXKM+sOomIw1fHp0kV9K3hecNgps13ykqNB/FgH630HD/E0KMxzQ6b/U9c2lLq9ujFz1+hjUxAaVyxe1t3eoV69e+7mR8jNbxnMhzSVazxdh7N6RGtoO3Enmn2JkDip2AvR6Fqu5ZjamAJmj4UE/sdcdqN8daNgdaDVbKEv9BvOfepbZphkOc2waHPUdozapZLaOcqDZaapNj2n/0Mgi4BeNbiYIGBV6dn6hw+MT7e3vq1Sp4iV9LwLNbq3YSjc0ukNvknNz495MGz7TPDS3hwPfV4KDGedFDIoeVt6REXKAU/5/9A/+u5jDBiXhwQcGciBFmhVxfaPL9+/03bfferBvu17bup0CWV8ipXnCJwON4zB3k5+h8QkTO1xwCsEvPv/ciBWeHO8JDcc6D8ORxhMYGuTijGOv/D0MjbVbTT07e6ZypeyHhyd8MmxPLUMKFkYQSBMBT+hjkSdjKG6+4QkfGH/ue3YleBpqMkZHuLxcgBBaQw0UoHj3tEg0UjyHlGuBk+MjvXz+XJ9+9qk/D+mpZ7XGI93d3eq7777T5ftL3VzfGTgh7YxQQMqk1apX9ez0UJ99+lo/+eUfaX+/pfGIQUEg1yfN4Petllo7lQysCd4zF/vZxQu19w+VL1dNvxnP5kYa56Oh6xM7nnZLh4ehYQlyRcR05E96TtaM8GhJ0FwgZb69vXYNTFOU5jKNSlN2oNxEkTOVZ6en+uEPv9Lr1y91dHRgpxJGUExo/HBnnBUwC4YqUwKtU//SSxpjRChHUX9Sdy2ZNobutrZQzHa1MZWFeTCqbqIUcP54SFr/ZPCK/tJiyRMB4i5YsuDsOfNQR0YdGWCFPAvpeTSaWoLh7OK5np2f64QWTLPpdJRa2pmMZR3MBg2gkmtmA+VuPAP0YEQYNDU7dC6cHY7YzpfMplD289mJ2ET/6B/898lkWbhIxtw97hzboEj3iFBv37zR/e2N83bqhUwi3qEU0GrQa7BXXQav6qlbS1Lh2YP0EsyBVy9euLkGs53IBVPJuSpcwdVCsyUTr0yRBhg+ireOip122znuaDJRfzhQt49BARAEFgORpNFsuHcFSlgtI4YCGxsaPmzsQL3BO5pVvo19aUJ6E4i2gcu3oz0FQMNABhTciIZzUy9fPNeXX36hX/mVX/EFYx6IvHsyHTuaf/vtt3r39p2uL2+cwjE+QK3FJSmg9lQu6OWLc/2e3/1js50NgY+Hbqav5nN/3g3gy2TqyH1zdyew3aPTZ6o0WlImp8V6q6FH12faLuaeeMWB8P5gBECpIeUDvNiJt2BUoX8Wpq2JqkR4SJ00JGmOGg5O0NMw/xak2Dqdpj75GImAC52dI5pS8fMjgmc8mZ1z6pyF5IynttBOUILCMTD2MwKZnNOsxljnWm54L9y1tFJxYKxklLacmsmxAC+QtAddTzcjG0Z9R6BlaBXEjmh5/vyZsxemhmks0+SGMDwaz1QoVRyhzl8814uXr9Rk5ILITeRb0ONam3jG8wuiNLiEIEtHzcc9h5IX+mYgq2NT86xSxftEUSsXhmUDeTar6O/9j78Z8w+8GbOkgZyTy+VR4sFQj1BP3r/XzSWe99rjxUQqe/R0zl6BIvn7nw1E1d2kKNEJo4Apzew/A12kXqV8XkedPbMwqs2qsvmM1lvoHqQoQZ8PL7V25GNuaar+iIc+UA/ofDzXFF25bYC2gYRPTo+NiOFpSEH4XqB2Lie5+wenkTCXxwvQm+AMDGYkfSwiy25Mw/4qjoNBvXyhr7/+oX7/7/8n9MmnH6nRgOGRcb5NegCcjdPpPXZ1e3WjN9++tbbgqD/Qeol6kzzz8/XXX+lgv+2iHqQMTwgxFC/J5+bcaRhe3dxoudmq3u4oWyhpuZWmq7WBAwyEy5e3JkgxjEC4YUlzl2KZcQVERHA89GYCMBPkwiJHZgbvoOu4xzQcqduFehacjqWzUlKplFenU9fpyYFevjw3Ode1JHVHjuHSUJxnonQYZqQvxiQzrHn0GrmQNI/pWW7WWoHGxqgwwSjJK5vKKY1BRRllo7SdNePxPHvS0m730RnGZDY3B9REgWUYcKQcgEZ0dHxqrUjqLNJh0r5Suaqj01NdvHih1x9/LLRCmCCgUU/KiUFlnUHtZNMgbBNMGDUCKWT6ePpBIgBkF0KsxYSS+SfufphPCH2r6G/9Z/9+TL3UanX8Bk0CNMUmQcxWKz/cu5sbR6r3b9+6b0EfwZeTDxjDBN8mbAJqkxD0PP+So4CkYZu3IAfUG/QreAh7rZZenz33vH5zr6kCWgIRl5fXXzpKrRhDh3VOOoKmHl8MkPWe1BtONJqQXoTXY/gONRoQRIpmhtRoxIViOaCQbu4ybbvZarHZaLraas5nXfK5Az/OVBOPO4Q0cDf+QEOUZvMXP/hCv+/3/V598cUnOjwkvSwZgSQHjxh0RK6sP9DN5Y1+++e/0PX7Kw2eEJaZKI7DyDdRCmoS9BoEaXAYpB/hIi0MTpCG3dzdazJfKMsAXyqjObUTqaoHGLfKpgICCQRMjUcK6kZqPhcY+utA9PR4ikd0MJJAU8LL4s0p4InS0HXQqUCslEbujhGSTsETTKvdqunZ6ZGaTdgWBMu0MvmMMhhUJmgsbj17xLRFcM6k2PSo5syowYlEHIaC36lWSjl0CFM5t2yy6ZzyAA4gvVCktiBngbljvUFEd0pkHmmXKAABlpKDeMAIfr5ouJzRIGqbVqfjlA861dnFudFGLgAA0mg6cjoO9Yx7z/0ECMOgnDF5RChoB7o/azBsYdUryzSY+I3xcu8T3t9qpegv/PqfjEkXTk6pUUITNUymArfKYYyw3X140P3NjSPVZDhy8cYHtMcxLB266f6gpGCpULihqYb35IGbd7hduRa5uDjTi4sLvb547jQli1RWLq3YyrVc+FAw0q/YIOrIOAdeu9vVzf293t9c6eb+SY9PyIYFmj1hl7SPXguXxihf0rsygz4ha+7UZzGkGegMh7KkVxXoS1xEIokZFglqx7kAVsAiODt/ph//+Ef66stP9MnHFzo+6iT8OYQh5ZqFiPhw96jry2uPqq8wACOBK4/Flwo5nwfp3YbP6OKYyMFQJq2BmSPGYxdV3qkWDB3SrV8HB0DPx0KeqYzr1FBQk7oElgR9m8CoD2mMU9mk6c0z5ZkDxJi+5HYDzXzqSmaiiCwAKwFgcSRMM9sFa4amMWTgrNkeuXLe6kMotsboNdIYNoIa2iVBVi7WmqEe+nPwI5NGqaXNYlI8CMoZ5bMM75VVq1TVbDTMrgBwIdvAMTMpS+uFVGs8JKImg6arlfmEfEb6UKgFA5efP3+uL37wA52enapSrwah0XWIPKToROB8DrZ5cEI4JuO4ZEmkexBgUeKFEwipeR3UrShryIgIHDgk7j3fSxYQ/ek//gdimnZHR4HmY4TLHLxAyQBZIwShcvp0/6C762vNp1NThfiz2pAuBaMKneowh8PlBDEEMkX7Ae/JAWVzKR3sdyx1/OLiXM+Oj8zXi/IZRTmq/2BQdNStdAILArVY5m2oKe4fdHl7ozdX73V1+6D7e6S7IEKubVCkfYAXHoyDtQBsb+pMCN+7EXmP3OO56VV5Opx0JXzuMMEcyKMcFhcuNIm5FMiCNfXRRy/10etzffTqmVOhwAiAoxcOnvrEs0FPfddDFN0WRFkzQg98v3KKh8Ow80iY2jSeuWi8LkyIPtGZjjzyAKTipNfbbdD4QIPC7zukKS6uI+pJ0MlgWMwUUcdaT8+NyrUvJ6z0Yhkia0CnrIC6BNmCOIsMNnNbIHEMQm5D9CsQBYGMUyrkU8oj+VVO2BiOKLHn6czcSFLmIOYTWDNAR55pY1QlGfyMKcABIqIwvEja1m61DP6QwgKbA+hwh3jPsEYwmMAxhLsHBW7smo30djxCXq6q5y9e6ZNPP9WXX31lsRucNZkPql5mm8zGftYwL/KFkiNUYJ3DjqB3uXS9DXnADgXCLCI59Fq3oMnAJhC+yYQgHIS0OvoTf+jHsUfDy+gVVB0+gTshCdJIRAQF70NUAtYlUi3nM1szVhpGJODQxUZW7h+6ZuJCVMTQMErSkGqZdGxPL19c6Pz8mdWK9toNVRDIKBWULheUytG080B8YNISJWdLLWFM9wZBT+/6Wu/5ur3R3UNXvd5UywVClWkbEv0qaDo0n4lUbtjZsAIlf0enMh+P3tV6YZ5fsVA2coPIBZwwmAo0rIGSmT7Fu5o9Tc1SoDfEkF1V7SYqok0dHO4bZWM0mgLXegrzhWbWM5i7BUGNRTMVJI+LgtNAS4In+z07Gx8SPN8UpM9N1qW1EHF00G/4eydFQNrjmtcNXCJDGMfIpMgukGFjNis0LINBrUxDQhq51W5o76Dt80FFN4A8RCfQV9CtMONE+ogTbLVqqlURziGVnBnhgwBL75KmKQV/4LuFiW7rdPiKBsALp4QT49zD8F8yJb2BT47xQ04tGwV+9fKlms1aIicWVG/pjzLLRL1GlDCQtUYpOMir2QEMx2o0Wvryy6/02Wef23F39juKMvQHaURPtATqX8w87Z3JVZXLwxz53qBI+TyCD5pMj3Q6/ZD+B85kmC7n79DgDgYICBP96T/6UwPGXBY4WzCFaw1UbFo2JljmPJQFhSVG1e9Zyw0uQTKhYUtlLokIRaP3/p6BNtSJwiwMl5u5//OzU3388SudnZ+6AVktQ5SNlc6llCrlFWFQKTwWNP4NVa1iNOcGE426AyNSV/TFHh50+/jgQbzpmJw5CkU5Y9lNdLGZpYLsGMJ4EF7hAAJBlrqCB08UWm2WFtuA1wdHDYMa9Ed69xaxw0u9v7x2LcMSAdcCwNoJI4LUDY9drZXV3mtbEtozNgWmPxMybgIjcwHIyefTsdbrBXHTiF46EU8xCyCOjJhSUE/hjeF1HSHhJoYxeNR3YXcH3YyN1suQohPl4BHg40glbVCZICaJQTEIGSBh0ic0MEJ/7/j00IbAM+t1MSpkrPH0yCIHYiop+ukpA3poKjLqwNDnwBoPVrLKFwM3EEfiTCUAHPyzmdtofli+OxBs6T+RrlkLn2yGug6AIgMzAsb7vsEfDArHg+gqdaUlpoGos2Eg0L3DfM7vAyk1jAnW+V5nTz/+pV/WZ599pvPzMzWonSIyDEAuKGOM509CTytTUaFUs4PEUfIHdBnHa3Us0EWcA8pGoo0TpKfNpkfqOkGp3dfiGfylP/MnYtI19AvwwhgV8ss05Oh0k8qQ3lE4k+pNhkP/HXB88niyYmwKhaOtFYS6vaFubtiqsHDHnAP66NULnZ4eWfTeX+1G0OsGNyd6ZiNt0wDU+I2tMi7QVtqMZ1qNppqPQk4/AE4ej9RlgA354CXj1TkzqP0FmTPLPMtuJD5IEBPBAEKA8EN+H7hlkYVmotCgg3q8TbkZPOonKNvVjZuel9fXur2/12MPtVkkg4PYJZoQuQKXKoAveDoMitex0GeaWimMTgO0wGpgyUKUon4IBuUaBxFRDCqONJ2jV8AM08Jp3spKU7T9dgKWQVucS7pdhbDJoKD7KPydGJUNyjod9BYxrqy9PGeE3rqjbKvhVDbM9dCHmjhSYVBcWBwfk8Ko3lZrBY+rr9awIoKY6HQWoG+eM+VCmJEK7H6UkCgniPy+Y+OpWxhhWQNjFhgVIjooWzE1DDs+77SdfhqUMyqQ7YaUKrD7t+ttKCXQxgPRxOiiyOATrBUIrIy7/+THv+zodHhwYKIwYNB6AzAz0dS6fV3NWHwRVVStd7wUgvIkgBaMMwWBmLfv3jo44AC46PVawxD9wRGNZOShQzQLTJmtov/8L/66DYqwyQcDzYCiYXIq/LFazY1Z+g58IHJkcHlyRlA0yzYbEQtjBJt1ZE9xc3PvSwdNBhTvB198aoNikwQevVqvKF/IKI42ilNbxak4IHxBdsU6dTG5OLoBMA4W9LjWvmBOhSwsT0URJLxo6prBARmX1MYeg37YTugxlcCj1FaBi0a9kcmwJSMowNLbIJ/noa0XMAlGurt/NFmVSHV9d6e7x0c9MvuCSM1s4RTQSq00rwsM2hUtGxBGFkCO0C8INKgAqw80n088jAkimE+lVUD4BFIyMlaKnOZBVO0ORqZ3BQAiTJSCqO1mtywFluiNu38SpuJCHcW0KylZOjLTu8jyh1JBtQojK0WVSxh/4MPRmH94AJ4mcszcwyG7gDB6cnqkw8O2Wm106agjQto6ntDoRBwGMAfjoZYqmKEOLYdBPTw5KRzROvS9Rs4yGMnn7y415pDNGPR1gsAm58XPYfDIlKGxD0iwYFwmWRWE8lC7yQh7Q5UmqSaj9dNgcJutU8YffvWVXjy/MJJcKOQc5cgMluu5lZGgPU3na23FQoxDvXr9kfUPqfmCcOlE94+PiS5g0IvgPTIbSJ/z9BkwfVlry6WFcXuCTPSbf/nPxyaLWl8hKM3AkuBwSJtAXRzaYN/CUYN16xwYegpyUVxs0o+thweZeWK4C+EKagjCKPNAX3zxqc7PTyyIgY5frgjFhzuApw+k0g9fRga2LtjZMkFBbyHGRHzFMtAuDmPn3UGNJmjzWb4LwXyPXfCAEklhf77dCEdIk3A5ZHlZ1sYkA4awGjDCLa8xnatvFsdYg9HUUQOaFcjb9e29Hp766g2Qnk4bWCHd7DRbYZcVTcLAu7LjYRiz71F3IlzPTGs+ZqVQ1/7+kUmksOuJ9rAurhLG+fsrUg5G12FssFamaJYAtBe3I4rskwo9H1OMgI2t7RckzjLaqFpMq9Msq1krqA46l6fGQo8j1mQTaThZJVtIeK7A6AG1zVt3r6VWmylXRjBI3Zhloh4kXVtpOicY5TyQiBM+Oj72RQ+k0aDgFIp2jG9s9DPwMAd6YhoY2hF9L5gZAGFJgzTwJ/m8ASgAIcVJFNFDh+MJ+FQue2aLvIvoTyqKA+m0G3r9/EInhwdqN+tOexlRApHGIU+WCw1hmdDUU17tvSN98uln6uwdWDt7jQDreu0IijO1FkciFETDvFGvOesCyIDoS8YWWjMjRX/zL//bsblJKN+QCsFvC5qIyZ4glImS4btkiwOXEaSG0IgovFEwoDIg0FTOC7BoSgL9gjZR0H722cfusrfbdRUreUVcuBTRiIMIZNag+ZYUeUQkdAHm80SBNUzUhnktisBVoPQ4VSOF25qWhGcBpWO2yrVTQoQMi7MCLWoHT9NHAamyUMkHiDnsv/EcjFfjhJ4M6UHQ8VupP5o4gjz1MbSlYItQcwL1Nmt1a7K7KQhvbQqsH4ypD8WIGbIRO6aGTnE6rWOdnT3XJ59+Yo12xsThjb17/96jLb/45jvXN4wkwBDAoCB9kkpxqbjs0LNgO7PAwUKTpFEAAsxIxUvVKzmdHjTUaRRUKUjZFPNIIIcLPU7X6o9B9ehDrTWdgyAGiQJ6TJVayQKme526oX6AFNJ/14P0r5axMlmko1te/0MDlcsGEmdBmg/zQ4E4a0Izs1xmvIx0/xQMi76bnWQyv0b09thJBrAipXw6pXIxrxYbSYiy5pTunj33gRpnrVw2siLUfrtlY6pbwBL601ZrEFLqTwYNMT8jqigdt3R+8UIt9O/zJaVyeTPayQyIol4OsdudxZR1YlQY/GbJksDQGGdYNvrrf/HPxju+HROYYaoV0ZPvV5tYxy5Z3BW65yHEs0AtJmF3exnaOz2RrA8aGVzyWhpkNDI/+viVU74mBlWEuEqnHWg99Hz4He77IFlFP4s6BWHNOfR6IPwEBv8dCqaAEUjyGj3yAw6a2sQihuuom8KQ39wNQrwgQYOUBEESJjZJQbmQiaZLAtn7EIKetwUzQ/OT1IhGHswFvuIoq1SWAbyy8qyPyeZcDs5IF+7vLFZ/d3+jwaD3oUkIX9FyzuulatW6nl+81jnNx/MzgzegRTQPyd2/e/PWBnV9fWsUjrU76Qwj3DV12vuW4zo7O3bRTQ2C8SMUgtrp0/29puOBtF2qUS3o4mTf2g25NFoEpG0Bjn8cLTUYrzSZ8Rl3oi+J/DITx9HagpSvXp75giLxZckEiztilEicwVho6+I5tKwvdezVQuGym5GfaDHA2cSTB72+AFB0WU/z8ORIQBrYH42d2VCHWck4FatazOzw9lYAACAASURBVGuvUdN+q66DdkMNoHovGcBhMgeF9NpYK8AeVJNMZA71MumhVaDgpxLdy1UVrKBUt/D8ZAZnMW15ZxRpq4jc1FjNU1OKzSrJsjU3+anL2TbJICdMc64rrRDrjQRx0ug//Df/lZj0KDQA+Q4IjiEC7EiugU+SpIXs9SkzCclWwopiaoRkSyAfDq9LrePJSQ5vOnE/4fmLcx0cdIKUMD0n0q2MlM/TM9lpTCQF3nyhuUmdYe0mBr7rpVhi7MPAoJM2o13A4MC0FIj0n+AO8jOBgg8nK0Qu0CFSBd4/RXmlAmqEGYSJGyOMgZ+U/E/qsU0wJuTKOB9PJaeVyhascwAlCK/Gj8DHYzz6/eXlh017UJ88C5RIoAHmEFHx6q9ffayLi+c6fXbiwT94jBiUV6pcXuny6tqab4x2o3BL2keEYsUmBvXixYUnqSvlit8nozBMDjw93BtRTEUb1csFHe83LYSypSgf09Z40CPa6F1mmMg2jAFpsYKjSt8ocN5W67nX8Xzy8Svt77WslxeYHFC/xpbyCltOKq4rPv/iB3r2jKHCoFG4G1bFmMKITrLehuKfGaLpzOM/GBSsEE8OswNsAr1nrXwmpWa1qONOU4etmvbqZdUAgSw3xrgFBoXRTp3S2QoTONMqRhFa7tmgw09tV66qyvqdw8Dap0kOigrwQz+q2dlXo9VRHeZQuWJJgA9bIGmMm/AQVhm5Z8WzTEREDUr8O3/yn42tgWfoNZBDLaGUrDgxJOscEMsPIiDtvY4PrdJoaAN13YNW1DFMVgJgUMsgxRt20DJO8AyOXa3ygQNmrYMsLGxoPkGtNmi7UXyuLEnMe/IwH4IikG4Tvl1AVRLxjhgeHQ8nUb5l5Sha5oAUyQSmJ24TARUz36GaJLtgdz2aZK9e0jXxettAOzKPj7YCOuz03eAbxiHlXTMlnFZMZLaqD4sWMIgAt6JfSAEOdcZnC0hioCT8MykbxsTCMNRUuZQYFCnfrbclkh6SJgUBSdI+LjvgCc4LDuTZ+ZlZ76xXASGzPrx3FAMzS6VCVqUC069ZbVczDboPur1+r++++YXe0ha4edRgzOYUOHKMiCNrnfJiPfJrmqHwFRGa2WsniO9qaX4kdC7Iyrwexgcrhv21z56deVEaDgOQJghIwscMqDD1OM+BCAbYAjLHcOLdw5PeXl7p/bv33s+0nE1Vr5TUrha1Xy+rUcyonNmolJFK2ZS1+2JkvY2ObhUj1omsGaKaHqeIzA0AMMMwSOP4nlKtroOTEw9BoiHhWnI2d0TCoJqtPTXaHRVsUGQvrr5dBoQmfFgi4dooWZwVphWk6M/9sT8Yh7UmYYx7p0fGpd0ZGXBtELIIy3oxKLwjqjPrVNbjBOS7fO3Ugna4PBcHYizwJagNLAHupfsjHEqWN0VBzUwNRhjABorSXc/ITTz/9zBoRkrgaASWkSIyQDPCGYSLSj0UtikAXbMtgebj96pKgZIT5l8+9NMSJVjPxfC10/ILXHOnIBbKNKwdBBZBuaYLHA5623n/dxBIgAymX5m69X5Xr1OlbkmolEDLG+ac6O+c2qBYQ0qLghqKz+b5H8siByVUgAlgZ3PszDmM3fthc+MBg4fMZxUKjsg7bQnS3mqlaPJshOLQbKJ+91G315f67ptv9O79lW7unpz2MGOEehK8SO//wgFwFTPsbUKDYd88TLiGnkd7Yl9Wz1p/0HNwhDxT6ieMiV1KUMrMHskhK5boGopWQ9BdpKdEmUDqTtoO451Idfn+vd58+62FaMrUcdlI5XSsQrRSNp6rkNqoQt3L+NCK3l1wdhHpXbmmdKHkupbT9h7ixEHwPY5E5Yr2Dg/VaDdVqpY9YweB1wbV3gsRqtlSoVQ20989xWRPceCwBlGghGn9QavEEnT/0u/9sVO+wM0LM0I2JsJnUi/BQKDb7DkjJKLYJUVBCMybybsZSd1D/v+9IYUX5nKCevHAw9hx6OSHwT1yUWarguYBXsuqq6gH4cHCbsnwMJKNe2FHU6DT4xzYGcR6nGQEM2wN/ABlJ0uUHQ0BNQKKieGxp4kDMX1/J3y5MzJIrgl7eCfrzCXmMo/YeNFFA4LFbgjzw1ILDIaYJQSrtYaTiZcrEF0Y1KOvBZcPhr51ajn4bey0lFF1Bve++OJztxesYupdUN+z3amNPBYPQtajSJ7b2cBsOTo8tpKRya4pULWFWfsYp5cKJHu/uAgePV/MNRmNnZYS+WCaY0BcbEaSaAV4rKPbcxYAikhaTL0JVxB0j5+9vbn2WMUuUvFMSLVh5ANbM0MVhh2TgVQwfNC4zdr3B9UhuHmgwqhgWbcPZWKG+dgOf3+nUf9RC5Z6j/tajbuKF2NltnPlU1tV8oyKpLVc8xVpzihQvqRSc0/5akPZAtEFKYegawL/jzwLxgmSzmw0KdeqKlaKBsgAIKgFMSgmpEtoaOQ5U7vcgIB7tCnIx9mYEmB6B5J528q/8Ht+FO9EPIhUThcSGgsfEj0z0gkQHAa6CqxwJIQTKSCWbsOAYdjiTrFJHQMihVg+sDZi+DwUdNFKBgvMiPZiZsZG2MsET6wQvpB+9mhx2E/EBzGLOxWWEYeBr6lpIRS8+VzJ6U/43vDHUQaiaDZjDlpgSSRjY1axQX8i5L4wnUjvQuqdvFYC4e9UkoLqTWh+Mz4CHQnZL5A+xh+gCrmHBDF2tbbRMbsTFJnC+D/Uo3iFKiqvF9mgiJw0E88vnunLr77UBbugeNB49fz3/SaKXdCx3QZ7zgAPArsDcAKaWNicsdRsMVO+mLN4fiAKA+EDDgSBTpM/d+yNZKogEIJTrkUBCmi8Eik4Y86VbZQYBs8TdI/GKJoeVp9CAZdFEpOJvbhlqRt1He7ve+7NqXWBUoCxiSCr7eXgTAXAHN9CjyqqwepZUDPIq9Oxxv2uRt0HDR5vNXy60/DpVsvJQOl4pXw6MuIHXD9fZzRdxhrOl86Wsmw5rDZVaTBwCHuDkfeQXnr7CTIFaUAIWjd5I5k0honIjDDtHxxZFKdYYZwI8CzsZ/6wwdHL6X6nQYUdXEFnZKXoX/3DP+XxOl3zlnXGfLfr4G2aQUmUtASCIfthvU3dKcnQl6Y3nDr1ATqkZqJjbINy6iEVvcgtCDHSP4CCRGNsf2/PPalKjQZjGD9nBGInUG9gwPNWYVFXmAYNOgZcKB4i0TSKk+bmbpmXx9lJ83JO94Jhhv5TAB6+lxNzLkyeFiRng9cBl/d2jbBw4MMmD1brzObO9ZmJub9jDSQNShqcc8sC4/0m0Gvo001BHEF/QAqpSVeCCJraMuIRjNgOIB2bB/jlD77Qq9evPjgu0mMTfM36CP0/KD0U96S+YQSDcfymC3+eG31BvvLFvA6PD21QNFj53oDaooWBfEHOtYGJq8nSON4LvxcgCbWr25s7LytDaoALBLDEmZIC4qRoDnNnzFc06RhEN6xEogUDsot8mBkjWTaZsAwNXfxbR1jSPmabkOiulCo6Otgzmqc1IzsjzQddjXuPGnbvbVjD3oMWs4nZJd7NC3cwU9R0ndVgttZ9f6DBbKHpJlK2VFPn8Ni1UK2CGA5lAZkRdKygW2j1KNj+8caMeFLBWq2h8+cvtH9wqCrtDwi/JsDiCJASCPocu6USAav73qDI7KJf/+f/aEwaxIFzOFxULhS57/HxsT795BOjNzwcxN5ZLoUxceikIOw6pagMIwIQNZMVk4YXqZUQOATvX6tWqTgVILUh7weOLVVzyiJ8n6CMIayGzYCONonGnfmGRlkCakdE5P1ulqE22X04j1jkctZYgDlhwQ0bUQBWdovFDIPyOqxacbEZpozD/wvzUJYCs3IsSFAynmK2Q9A46D71dHfHOVCcTz1FCxTNePrUtQ5VCJd5q9V8+WFWCBfAEB0RyjuWTg69dR7SMHM9ePiit+oF4Rir/jAQ6bF4plZZDBAEV9A45M/3u21njgCtTsskZ5gVgcUF1w+WOCyGUpDhIq1OnExQdFpaNyRIBgQ9dOTNaDuQXRClgqZGVZ1202kmzgJHCvDC90H8BTWtV8v+XgyKC4wA6nDUN3rJogTmpCAATCZrlRjxPz5Qq1ZSMRUrWs+0hlEy6msy6GrE15ClCqEfhPISNU62WNciVbJB3Tx1ddsd6H4wUpzOqbV34BGOvfaeSgV2aVFb00PCweOkg0cL7ByAOGrSMMa0E3XhdTAonr31SGBiYHy0UpjyJsX7oPcYUsHoN/7Mn0qkmGHqDi01SzOU3J5iGYMi5XOat1poOB6pN+gbnqWRhTHRGPYWO4RRnF+GITNShPDAwqWlw/z84sy/u9JseKAQpgIfjs19ZihYCDHUTR9EKhNj/bD7yetbAmFyxeSqZbxYHBDqM2vuWZI4pI5BvPJ7A91tz0jgu8SgksFCo3qBB0go98g4ZFpeC+9kWlPYug416f6uq7v7J1OSqJt6w9DfoQHMw0BskYdF3QKLgWY0KCTp7dnZM/3wl36ojz7+yBkANU+Yck52MZmpHxYm2KDY+OBUF9IpHL2wr8g8QWD5RDaaE3fNaPmtoCFB+kktQAqIpBb1F0TPDyo/DCNaQwEe30j9QRC/pwdGik19a1lub/uDHFrw2QY5ZjiKk2TiOGnAIv9GVGOYlNGHVKzRGI7nlS4v3+vtu3dejPBw23OFcrzf1mGroYNGWWWWbi2n2iDxPaNRHfZducm+DFsMO/uHKjf3lSp1zPa463Z1ef+gN6gnmUNaFtJrp0cnqpXLbkhjSKUSZ0YmxD3JqmjQhHtLWwrqWMl9vhrzWIlB+QYnZIew8WRhOyHS4ijM7k8k2qLf+Df+VGwWsDffhT4OxEPgWKd6R6FQdrqBMQ3p+g9sfOTshqhLpUCrz9Gx3w3MgVcygQrjApg0YwXVF8Cv+2D8ZeevpDx0dqAaueBLpmUDKhnGtbnYu1C7G4C0RBdQOXWKIfoElgVoyKR9Eb/fexRA8SBqm+yS9QuEPq4jU7I90eLwiZb1DpBw0enFX7uVmgFOR22p3yVa93T/1LVB0f03/46ojWZ7qeKHgfOh78K2Qm81b9T18vVL/eR3/8R/Q10ihaIW4bWo50KkLTni8Ie6j+LfBuUJYRQYQgqJIwvyAYHBQoro1ESMgjDynXh3bwpB7HG3fifZ1Jih6A4pNdGOpnxYCXtnpBJHQMTHoEIjPGQknoVLnBvPm5FyOIPtRJQfoyIFZbiPdPT+4c6Q+C+++YXevX2vu+sHbRcrMyD26lUdNquq5tNKbYnoC62SwT1SbdLo8XxlHQciUK19qELzSKsoq0c0CtkKc31t4jTPCpntk8MjtYj4pKkl1nky+xQk4eBeMq5Ey8MONFnKba19SNZA8IlgkZv2CWDGXfOGeJ5FsvUTJ+4dYH/u1/6oV4JidYRnBrhOT0/04vlz87N4QGG5FKPnPT31EemfOoUjAnRaDXsiPKWX/Xb7QVtuNHK0AZAAbm016zo+3NPFxannhzDSDDwtAIcwGJtw7ZyffYAif+dKEYtLejo4SGyR/gFNOQ30QjgWi4Xdtq6dvPk8sDwoPEPE2w22Jxa26+cmWjc76suu4goFOzR/kKJAZdpdZl8oNCnmYcScXga8NGv1zQPhk2YhDxcvj3PwVHGDDe/HrpdOz1BmbZmtTdpJdCC1MzsELQ43wuFS0rMJQpvW8wijpR96W7uleYyKW6Kafh7nA/LHArtxWHnKD0JYpocF5w6Z4hDNwyULQ3gLTcdBJIamMpEYB0bkRA/EU8mL0Ei3wA07fYmFRi+3Hl9v0V5pwsxuhCHTKlqCG/UGPQubsk3lgd/98KTNbG4OXjGbVjmXUd5TPEF6jchHAxm9QEQ0Mag4lVWpUlel2VGtcyxlChpMp+oi1QB6iYot0tDZrFr1puv206NDU+Bw6mVm75gbQ+loNyjr/VxzE3hdSkA1suJuPuG1lm1knB1OHaSTs7a6k0kKGbXabUX/8h/5qftQ9AHgor188VIX56ExB1CAfgNFOF44yO3ieVNmIgOn1qsUp2HeHkMiTQDaJcXh32NIHeStDtruZZycIPOFKk9A37wdPNm7GegdCYCQ6JDvosOHRWueog0RCWFOmIxWiE0OxH0fH4i3EySk1++nkN2kTorJ0LgNf0KFFXp1BkPoqzH6gCYGO27LaF/jzcOGkA8oZJJDW19gyUMJC7+syYcsFlsG11s7Jd4Tngy0FGkrejbVelXs8+W1SNmgLRFduLWkSjDCg0TwTq01acAzvrFefRCw8cK2pL4jygFSkOrxOUJ6OnRfC10H0j406tH9rtc7YXkASBxRSkGgBCVfnuPDPVs3GNkJQp5ear5G5HTgMXKYDjyjnGW4gqZGuVBQhzWdex0dHx2YlsQIOunRaDQwWvnYfdKo29Wi19OKupD0ifkq9kKZ2BsWC3DJaR7boEbUqQsDQKlsXsVKXfXWgSWZrQ+yWGoACmz+JYIuoIFFayg+Pz/zcmtLrBXYpkhbgvZJIvkAbxMRoH7YMMIdchroSYaKhxat3Fup2tgg9zoNnU4D0TqVCiIwf/z3/jDc41iWZXr54oX7CPySwHwOIicMheElG62Whw6ZB8nlUhoPWeXxYKH0wCPrajoOIhaMCpweH+nocM8adHt7DQ+p1etl5+CgcBTKIdwG9MRyybuENYkm5uMl6q9cFC5G0BYnvQQBC4wKPHM4EMQXw9LnsHmCrn8i57sTTUvCIlWehcIS7YOwGocaJuuinssPi7rTQSO79iGNdK1j/YYg2+wFBTbssOKFixA0ClmKPfOaTN5TKpuxGu7pszPXpiWiuzXLw/QnhhEQqaRZ7tU4QcDefblEhNEXgb4SdUbCY/QEMq/LuIfX7YRozENHe897d9Far1a8jAGWe622Z69LWs560m0cxhGIaGzWeGLxG03lYViexhgEs0kQfENdk0hom8SaUSGbVaNW1eHevk5Pji1zwGKBQrXs2nQ07PvnvGBiNNR20NecJXr9XnAmsMZJ29GogMqFhiBMCkbeYfyjqgtEzlQE6SsweYnyIW9e6cILI4LAP2eFU6pXqzo6QOudPc1B5wJGCnJmGF7onwZpNd5X0DEMEgM8B4RGD4+Ow+KBGkOPctlDnYlhGRnfbEKE+rP/3B9LlgUEkRMGzgJdhIwi5Mje4IfOdq3mi8AvB/om576/u9TtzZWur6691oP1Hlxw9i4hUHl2cuQBtUadHhQIC+RUqEEJkyETxDzC2kWayoHqtJMgCz2msE0w6Mmx/zT0oZjZmc/YOUTeHy4BtYp1IwxxmndiY4IcGTreiUT0B/QwbEDkM+428BENSGGZwCUtQ0gRNSXGxh0tkgFFUiSaqDy4QI0KrHvPbVmTLmjTIVhJhAchpSsP5MvvxIHliECFHW0rrOak3sARhH1V6ESEhQVcsiATHeBuLgJ8PZgLnAsXIqi2bi3csltcgMeFeApViAtEb/H5c8RxjlSuNEOtYGRzZclkmPJe3ExbpDv036SAgdYEMgcV6kmjydD/jqhUyEFxYgEDoxUo65KVHOjkBPJuU5lCzmc8Hg4soUBrJkZXHL5nv2+hT5wkF9uAFFO+Sf+H9sNowqJqGOpjgz5kSlCLstmAWpZrFROUMSxLLSNxlqwyAsavVRlWTNuhMH2LMbmXytQ2kT4xKO5REPHZ9Zsio39orjRbIZrz9ggyGBT0MDuqJXumq4r+m//kr8VYGOqcPVbED7sWsPDyNOZpsrANwhqU/f1DnZ6eu6DlnmLJA7Z+JzMuwK0ggCQOHGoH4UVG3SukhQzYjdV7urdQCXQkf/Hf0lBEwoaDsOaT/JambMEfwGtZPDzIPE4iDzbBS3LA6AmEZXGwKJYwE6xCQ/4daPWo+cBNY1dtOGxqt91WkEC2DQ8S5ntYlEyvpdOB1n9utVR3/Ssl9zFwNhaBhPGRDcuYgwpq+AqRiQvP2Psy0VjoBwWh5SpxXAjYl5TOoYJKWomaUMkwuuFmakycTbL8jeYk+Tzj5vyz13DSN5wyS5T0R0zShMUfRt99Xq7zFkEvPanveJ4sfoD54o19XoaGVw+TpxhN0H2YJOneLBCSicLemjHysghvsl8t3QJgnMKLzHj/lbIbp5QFNJ15vxuzcOaa05ah/qadQmYEnYxnOUQMZRkQQSOaQTI79EaXyTwatRQZUxg9WeC8NmHaGi0PWPdkFJwhPTOfX8K343d+v8QcRBTAhlHnELG8XQOnnCy6JpB4y2acaFm0eP5Vnyt/KDuYf3rsPnrWzUwR7sbf/9t/OwbVeeo9ea0JmxgYgPNEKROfIE0lVnbW1G7v6/goCAq6t4LmASo3iVUbHZqOPb/P5r4wGVpUlkVEW/T9urq+fOuwj55CWAhQNDjhD5yomnIZyUlNxkUsplIJA2WsHGGQEOVP1EjHM3VpLOM9LRTJPiH+e6KNNxi5+cpg4IL1I4nQPAYFmzo0qEJ9j+AGfR28Nxfbwpztpk5OUCWlkGWwbzcUGXSvnRxmslYhCsTeAEhgSGZZJJ+HOSUK+8AoAJwIe4TxmGhC7raxs6+o1Wok06q8XphDw2gZKgTGRW6Yv4kqhLvAbAlS1OGDMCMXyMC72TImkDmbFcpG86UnhAGfuHjMhPGzO+k4Ilj4YvHzxJeG1wj97kAQ9SY/1oNCc0IuO5c1WEEazxe/k8/FiUNcJpq41kCXYbNWkbQX2g+AAJtKLPXGuWz8fD2OkdQxXHQykf5g7J4nOiIGfqb0+pBTI5jh9GGdsBiQre4Bskegk4yCSP1hxVHi7Ow9w3yIXw+HyDMkm/C6VGdmoX1ClvQ9ahzkE3jGnA8BhAgFeOI+59/9L/5G7KYuoXzKENjAcyUWbrQ0bVCr8SKB/5+tN4mVPU3Tu96Y54gTceLM87lTzllZmZU1Nt2FoW1XVRss0VhGyJbamA1tqzFCsDASCBDeMOwthJCQV2wAgZA3iB0SLFiAXWVXZt57zxzzPA/o97zf/96yRFnRN53DORHx/4b3fd5nSFPGQSmpCVpnNiHOn8KPffiouBKuUKx2Q1IdjWYqgU5ooPKw2Xi0dqup2hOvaflEa4DpdbN+37sUDdOQ2VO8a2I08wD58gUHw1IQygSzmjygqsolmRJ2uooSvX98sscGJNC5NgAkSZ8FOzmWm5AZ0F69bifHx7Zf39WkX1msymBN6uSnYaeRpXThNJU5PGUEKlCFfrMAYQzgauQee3wmSkEWCIuTHo+NJf0W87Ol9zryvcszsPSQcIVgc4Cg6cmxUMk2YpEUfY5UKOkm5T3wPxBNj2GhxPVZmsjC2BoYrP6UrLr4a4a7jDlYJFzUTp0hoYQ0DRBK5mjvOZMa2NKT0LeE/CtPnUxKwFfIoTlyRopQwiUWBRMFVDPkFhGg7eao1VLR6kTdkBJSKMh6mZ/ruVH+/fqNSknvNtlUIAzP27w6nqELGDKbr22xTvqzZI2BEhYx6ylYZQev96qcttyJKlipBRCKcQP4Eyx1B5O4nZyBwwHIIaAEFWzFQ4ysEwR8jMOai74vDhg+s1bUf/1f/sfbqEbnb0Qm8DwcbgpOJ3mg9QaSDdR2duUyW6/tKqsonYGL5eRGT1IPnDJoMFNujrFuI0wSsR1u41N9f2uvv/tWPRezBdg/+EN77hCMYJe4q5ZdLrXgcbIB/gQ5orSI2AMyISTjFTVn1a2e6QH5wNBm3r4lquXWXr+9lZgNIq/IvMEHj8/OaUa9f3F2ai+eXSuyhzxbTt0oxQIYWrGnWw941kwLyJ8NI4FbkJ9EN1SAXemJ+B75LghGQOsEodR7QBZMGAGs3XKNgSLVgCNvpDs4UVh/huR1KEcKps64MYrnBQfUVHxiel8nK3P6c8BUShWhe9Bw+JMDkTEJn+H/b0NxS7G5OCjkH4IhjlTSYcQREDTQPCoR0L/1moWJuQyhAGMbjEcSDGpO12jIeen08NBOjw7s7PjQKvhoUNKG249xgHoc8QXxzkM0SjgEYNPQ2t2+NVp4XzAHHcrMBnIsFzQbkYMPv5KdnZLVahWV7GjF2FC+4Z0ALsU2QNJmq8NQgNfU+3BtJq07+mBvQSK/fjlNyW0q9PuRVyNg2gYHKLPY3/u7f7qNXDk5sSIHTmTUzEQwI6HRn4xmmsyDdnG6Qb/nBEd8plnJuw3lD1QUpGBvRd9BCYXLEKb4D3e39ptf/2P79rvXdnP/JNp+FGQt34ogcOQDycADqTtM4B33196p+BfEDZlLZ+T5xz9jznB2cmiVcknnEDcCubxv3pJf+1Z6G6QKTNuBsuUkFI+pnMTi7AUJja9e6IFTsmJuwntmQbERABUoE1JQhliQwN2wGDD8pJTgZ4awAQEcIWxAyYsMxocD63bxeYM+5D2jbJD1IKeyCYPpDKrEhkkkUl6KhZJJDxfispgQbDJoW2i78h5pmXNmSGSGL0R0MtGBdHJ0oucGDcejUD0vWbQglTDvZ3mczjTs3FSUQIAZCAonI09t5LmyeGB7MMClf+J5OJw+kCnnEhtlws37Q41dYNbgB4HXw9X5mW8okGQlUvtQnw0bAR8cpgJ28PagDx3PJEd/fGzKOAedGajfeMZtTLmeUrmMUBNUub7nxqOK+ERlYKCw3iNG0iRsqVERgMz6Jol8/bEc8wAMP1CwZcZJ1n3ilVUV+SSmmWkp61Q3dOzv/p2/voWCwhdcyHMq5lU3jjAN7JFc0dVpwWKhVEDpylAQbh9GiSTx0Qdx0jtFI8gt5DbkkZrUxQALDHmgtjw9Pthvfv1r++0339g3r2/EMPCAAmcpCLmGCqPImfAhVz4k3t9jM/u0vkAIc7Fkuzs7UpMyZzg9Bo0rqjxGbv7w8GBv397ab799Y/ePBIqNpXwFdqX2ZsDMScac4vnVub28vrSjvboVhEiCpgGBI9Xuvgt1zhbyWvh45PHAqNFhcOttBxsBaczEsPB0Q/wl8JEA+BHoExgNQML0A1QBp5tVTQAAIABJREFUuNcWCiz0ohjYcHfpyeTFgHx86HbS3Dpy6gIRJOZTOrWy/oSlzgbxvCosh8cy2rm6uNI4hAhUACZItdzklEJeVfiJzOms6oAxBGiqBI6OZvWJA4oGz8yb8jmVx+qHchBQyWXC/IRZ0UbOVNwqEAI67bZKxAu0UqcndnF6YlVQscDdjMSkvGcZggrKdhtnoX0bk+9jq91VX0zaI3Zn8xXji4zKZFoCKFyUesUSYIj3mO4CDKpHhI47AnsInZflUt/G3GXYZ5NyOPS4o2DIqbJ9MhV4AhEY0Ib3xu/mYIPOxAgl9u//2V/bimiJnJsTL5nRDAk6D64/eOGxSTxBA3snbJTqYlPs7tWsWHGjfE5PvXklPHgyuitl02IrKHEcgumMsq9pb9+8lhHJzd2dbigf8DqzXFGLms0kdSOIyTGdOcFR5o00iVkrY9tbrtpebdcO9/GPq9k+Uu8cPtcYj/Tt/uFeG4ob6va+Ya3OQH536GSYX9T3kJIf2PnpsZ0e7dvRXs1qWFhlMMDny/YymBKIYg8tDVLqdN6JpyJZapAHdSeyEQi0KXotkkRgUK887a8/6MiCazzDWwHnqJCThFBRMS1psy2q54RGAv0eN4QHJEdxKiwKzZmAhZMp3TRAtgXccgsFnZicxNxsPBP+2fXllfrDvd26ymdma5zgQvhCZi83i3wieNH/MH8k4gZYu4tLL9J5J6myyqkEzs9O7GB/T1UDZadmPMuFNhO8RiQu3E44sOJiVcpl7XB3164vzm0veD6yjOW8GsLNuBlZ9FqwrCFs1golHYC0AOi1IO8CpyczuNaWNaKRCxLInkAWT61UumJ4aTOpr/dREGAQmjT5ORac2yg3WCB7+Sg6AOMWDEn9davVsk6HCCDgcizeYOXgxOuz1djf/jf/VbcRU3vINgj/d4vVFI5AaZEiwfF5ADTKzGcIR6aBTrN4t7+DcpFgBx1DqluSxwtqiMXhDpa1lH3NZsNaLXwNyIedOjwQMqdAtVCf0h/w3ykQjqtXkSwsJqfBlPJFO6jui691cX5iBwcgPNCg+DJmQhMJQcOokh7q9u7JHp4wWISGs9HU++zi3M7PT+387NgO6zX5FxRzacumSIbAs8DPLWBf3l8CYSVzmxRSa27lgLCxmRgyBcfYqIxZy2Bxbss1PQmSFyTnbXc+muDR56kg8nRYIKEgiI4onphNx2sbDjjUYF4AV3sfhjciN4o4h6RWUPbl8cDjxa2DpVrEAnBp+uX5uZ2f4cN+qgByWO30jpIxYHUWMS2kNSMLaawyj3gbxiG4NnFTkSrC4UYfslut2gsZmDL09BuPL2u2XIr+Q+VBeUav3G61REez5cKKWMtBAxL1qaAemBuJ78H7Jr9N+Hz01fSMxXLUW5bVxIHscpSRAcUAnmE1B4n6Pg6CYAij2eRoqNudMYADCK4No+LhfVMqki2dh4GPrEX+8SiXYY14CCFIN+uQDeUvAvywQMO0FGyhLJ5g7K//8V/0WkXB0lvpdrhRSrmCHeztS/SGrx6/VHMYGf77K5rpyAB+xsDVxX/0AzR5Cmuu7rpPXTTtB/eH/RwMO1yY5bJuXe9i/jglKKLTSKGrhzx0QRteBsOBZdMZOzs8tedXzxSxeXxyYNkCaNbG1nNmUwMNDJ+asKaf7Obuyd7e4vWAnddQaNnzl8/t+tmVTkw2VCmftlya3KKtjCI9WM7LABA9eQwwy+KQ0N9HsQuPTVJIv2WDh6DnukBaZZAIC71tnf6jdfsN6w3bNhq3bDpryrx+sYjZdLK10Whj49HWpuOYzadxWy4StphtbT5d23Q8t/EA9rXfPkK38FFg4KtIU54JnMOE7KXpD1nh2C6fHh+LUvb8+XNtKhBN0DDCGySMxotOBo8YXfqAnHIfMIE/KVcBZijZeS48IECijz7Cb/FMC5OqASxUQXaoljt4azTk/tR4fLJeu23TQc/W85lxxBZzbj+GoNQbfvcDjIavUsCShELkTJZ40gPl/e7t7es2BKShxBUsvqbXxf8wBMfBmKHng/0Qsq+wLSBcjrKSshjq3NHRrm43Dld6UZLjedYe5+PzRLFmCgQXQJ0CqeXG5pBxOhT/Y/7GvDX2l//wZ1udrHImdm8JyI0YNpIo/urlc+mXcAhiWObKOM9OilK5qXXZUBFKQvoCXwa2v3x4GniXtTsLQFSd4OrqM5CodqcZ9iadh8fGdDqNN9fU7yhFdVL2+1bM5+3ls+f26uUL++jDl7Z/UMeHQzMvNhQsAq57aCLtds8en9p2e4+1F4EGPZ3s3FAX52d2eX5q+8ybcqTxQffBeB+fcHd7YtVJ6AiSCdYMW4Lx2rsNxaHkmyoi4fI9beK4JUGX6dlg3LTu4MF6w4YNxi0bT1o2XzRsvoByE7PJeGu9LrfS1iajmC1nKdussrZZpmy9TNh6EbP1gs2FENAJuIriCYhlhDyyoZjtuUrVLQj29+t2dXmpSFb+1IYq03O5TTWfj0ONfo6TnJwosc0fsTCjj3YHK0p2V+bmZA7z4YevBASg4WKRMyxlMZLTyw0FuRZd1SOWAQ2Uty2bDftKXmR4jq0xVYxLbNwPkJJRvRiC1YVbijF3Ozk5sy+++MLOzy5ULTEXpORmA1IWI+mH4sWfvH/WEb0/8nb1qQQvKG6JTZLQhqrXSYR3YIE+CpckpZ8INncqnIdUk6eF7uz9OIFbcjCe6sAl66vMDfWHP/7CFbsoXYOxYKVUtKP9fUV4guOXK5gFugsOPQFlJs089kxu4wUsjNfbQoRVThRqU2ZC+9DssXOOyLDRrCQMVeXDJzWqN9/MabhSH4IEO0rNoBGXUpfgNPUQK4EQX37/c3v+/Fp9HXQmvMq3q7mt5rASPKtXQ0qoK0qFGDl9ZThRSQGgAtx+dLgvIi/SaokisWd26lyEE/tmEZE3NK/yrWMJueKXfCShewJXUIKy4Mc2WfRsOG3ZcNq04bRh43nbpvOuzZcdWy47tlqT+O4bqtPe2rDPzC5mi2nKVvOcxTYFS8dLlk2VrZAt22q+sY56k541ETeOPMNJpipQlLSheDaOPlJNUPZhTfzVV1/ai+dYgtWtVGFRArv7QmL+x9zHn4XTpSiZfUMxZyOdsaeNc3Z26gfRFVy93VBqEhlDNA66OZTNfXnukeBI+mX76dGG7ZatpmPD4YG5YblSsyKopqKA+Ltboan8zk6PSqIrcAK+IW5K3//+l07cFrVqY5TUZPYS8ADnUKg0Xvjw/XAzDgmD2IQzR0WJq34zMOzTaVgZ/D5cnHwGBe3I6WjOoHF+ZxhHBDcwxZ7KwRgvCsIDK1bdKVnslz/7wRYUDlYuJz5wcbVSVn3MNfaOxEqpxpwBdAOuWBRavSKeETqQswPIWS0VSZTbE/t2t7arGpermQcN4zgyfxDCEhStcO8UMN3tyVfu4f5BhNzI5wL2uk7I6UQAR6lQsPPzE/v+9z+xs7Mjp+rIhGUuHY3CzdZOrRcTHGUpJ5XS+vBeANZ3zRb/LdN19YgoOoM4L9o7ToZ/z6wIfHTdUPJll4ASmNzZEZ6CiMoXV6S+DWdt60+fbDh7ssm8aZNl22bLri1WfdusySlyIu9kYtZpmzbUbBKz+SRhi2nWUlaxcv7AquVD26seWWKbUlwQt+5TC9U0QAv9JSnpkEKhRDmTn8/P4UcWMGrpjz76wC7IIaa8LUPMdeY8hwWjBEXDiHI0FKJGuUZYOb0b5FUOM8p/ki3YTPA0xbjglkNSLl8SN7FkgRMKAHH68fbWeo2GTQddcfgysa2AroySL2q2d7Av6B9mCDcUPDk2FdQe3hO3Levp5YuXMvxxhQLwNs8T9G2oco5DBtBiOvGhufP9YPuUNPI5O4eUDNHZRy+bDYdH356eGtZpQ73zm82NK8McSj2XE6jfcQ2dOCImCL0Y0UzVStFif/Iv/eEWug00+4O9PXmvsancB4If4tob+iUGrtgt8QFBhKZTTn4GXz5NZt7BrAO/CISJ4r8BStDI05BQq7vAXH/yJYEu4rhDa08NvWTABjFz6I2lojEbDZlGDrpdUfrZTCwOvNKvnh1brVaS+Qk482aFXmihqbxrMbxFVFiaZlyeZcUwWaz2IBBTCl/KN70rXcPFJLNEt4nWpQrUqn9G+Rdy2kJCYKQB8fkTIdyh1Ju1rDe5t+HswcaLRxvNGzaatm2xQrjnMTR8fyRNdjpmo6HZYmo2n8RsNkpYJlGzg90rO6xf2fH+hZVyFSNeigT1wRhLM7h1HUH71PUsSAAdqFScxLXdqkAk+hwWP+gcczsG5EgZKGXpnznV6Z+Y92ClTSLHU6MpJ9ouKN16LXCKvvqrr75vZ+dnlsu7eDCyDXA1s0eM8gwx6Gw9Naxx/2CTHs5FU4vhUw5XFIg6kbGd3T27ur52VnouKx8RImpAGpndMTJAQsKBzbOXjCbo0ugT+Z2UX2yoR95vq2vdDl4fzIxW0jFBboVh/+LlC3l4AHSIJQL6OnbPddYbP0djCvKmhK5SjruOzE17onBz1pYj2YyE2Ezqof7TP/ubWzB8jCgPyDhiqpyMy27KE/9G2kgMHdm1eCdEr9mUOlOxVfqQJBPs7+1r3oHMnVKPD64FGugwS/JzyfzZADeSWucp2sDRWrSrjQsGF0s1xjxM8n3vbm+kKuYWqlZ2dMoeHddtdw/ybFIBbVuJDjEKIT3ea8pI7u4eEWwoQIIw74LqElxc5TURDGEw7/hdoaHfSH4kyewkhD6LmqWmnpsx7N9Ag9kazG1SB4c2WXZsOH+w0eLepqt7G82b1p/0bLGcGTRHAUKEUU/Nej0z6JCLGbeU2WRglk1W7aj+zI73r+xk/8pqSC5SzP5SIodK3kA5JpmNa9Y4RihFPPmvovEA1QalKOwPFoG4iSKQgqTS1M9FOGZhUqrh7iSjFk7ufl8n8dXlhWJiPvvsEy1MpaaIikNu1ntfR+aHlI6C3dsd6zw92bTft/hyZtvZxJaToQ+3t0mr1PfkqUGEklBKxhERnE8/xY3Z6zmYEJybQHldk5YKhwHvfSRUUi+S7QcgexN9D/hESDj7jI3redJabssQ/SkAw28iDhaU1/Av2dDcWFGQe+RNEg3XqW6Yx2HImcMb5X/+b/6rLXAnCe30D/Du8F5T8w97XOnpc808SC4gz1YhYEtmQrjfYFpfVWlHg1nfrat3KuIxkU3LpYaBH5QdTp05kSIkOMhmDPN7HiyWYsC9KQ+wCqRSyjzg1p5Kjr42TRHme5nkwJryXjO5rSWhLbOhQiavPC3YHOKCuAkmWbYOy85tio6IKTwDPvzyeEgwhQEctPnjujEpX9SYUkZtHbDBhJ9kDmmWiLEhRYRbLei6MC2Rm5Jyp1YWT69sHR/ZbNO0+fbRFrFbGy+61gepW65NciqFrHnJB7I8neBzaDYbm40HRGeVbH/nxPZrp3ZQO7VqCYcgqEMFS6Tylkh5CDhIH/0rZ4lUzcG8VHZuae+BoQe5IU2A1ZHNR/7tgB1jZ+9TRkql3UZW4Zon6FlffPG5vcSd6RjpR96WGyQqvihlP/dOcOlWy6KusTibLZv2e7ZG8tHvyslI9tmbhJWqu1rohExTqrKh+JPPBJInxXUwMXVfEQ8154BkXgfN0LVojhJScgJCqI9DZzXzWSqblc2E3QCIJGCCzFM1zIaihWSnpkGt2BnkkUn35DckIxuWFOUtrCI8D0FQqehKZEQTRvSP/7f/fqt/IYtRBdAssGNXODvTbTEl2KE89JVnsTJgg5yJjKMKt69a1SYiAxUaD4M2mV/IXASXU/c5QIMymYZJuuQhIEzw0LKaoSBPcP89Z/8ype/x+0eElC00aa9BeSqXVHqQHhiPcSMRxMXttLR1mIFFG0pIZNhQIoCKVuMv90JwImucxQj0HNILRJxUynfws2AzhegSydAF6cYsKQZ6QPaCJwF0pQS5U+m1JTJL2yRGNt82bWFPtkrc2XSFnBt0Cn9uqRmMWSkbCnu7+TRm63ncVvOkrWZpyyQYYO/bTrFulULdijk8EvLuSZjOW6FIPCnlXFkeFsxFKPuYyQDz0mO4iQv0mvC5GfwGVoSSGUWtQcPlVB+IxL6gBjrg6LEp9b7+4Vd2fYVtdN4jQJdz2coBGGmgn/DSiIPFxaJbqYqn9GCI8UgfaTes/XQvMvFiE5c5P+Ujilj12Mz7GOhiUhNma9yokbRDCm2xHTybCsBBDBuhnUGmQaQnSt8e7r3cMhOBTBwCyGaE7MXwlHR6G5sQtJGRAutXLHlU6Dhc9ZjHdXygrQBtQDdmXyUxVKC+ofWj1Yg1/+//dRtd2dSsNGjtDpGe7q09ZO6BxofQBrpwS1qttqd5wMHBYfAQd5kBPQhwKtN6J86yQViYK/n2AYVzhcrYnbIEExdNwkn/Y3EAyye12AV9UtNiboIQbbu2QvCwgD8GGzyXTVp8g3WVR4rQMGMyIrDhnf+eWwBL+s4A2+PddWKp0RSHJ7gMZbNiG0RoU+Rp7uIzHzpSfuj3INHAWZcTOcjf2WRi3ie3ls7AYpjbMta3+aZt48WTbqh1/Mlmq7ENx2wohzq4jYYj30yUectZwrbzlKWsaIVMzcq5mu0Ua5ZPFxUXhKFcZCVII8fhhi0bBxyHEn8P2hYlF4EACnVmcMomEmnWbykdMIQth8DlKKNJPu4bwCZPhGdOBCr47NmVfe+LT2RjkEpjTb0OTkSuXXJWNjcGUn40VC6n0XgelgyivHbDWo1He3q4F71tu+VwLkuSzw3yrnQMrsWsDcAiDgx3wXWVN1WDl+X0u1QjHojtXECqD/fLh35GVUGFEZkFKRhPTrsJm5JlzOE9mWh4e35+buXKjo8R+HmRoJVUEH7OZiPCgtuqwbIoqd0B2OO9x3r/zz/cKgIRecFooJlNq90KZvWwoiEHMngFRGDhF+309Nw+++x7dnxy8s77DtIm8DvXNNcpdA5YFuxB/hkIkdtTMVhz7YtYv7LNSsh5lQElPumcGPIOHzFLgkfIz96EDYX5B+FmFflek39EpIiXcMD2vyP/Dikdzg73zaQbSHAyJ/bGlpKJuy87XyiDxlzBc2x188Q8Egco2LlxrlyVbRknMkiPCJx+a0GYT6Zjls6SLjqx8aIhMKI/vbHp6tFW1rLZCt2YZ3LjncBz6vcdjKDMizZUOVe386NrO6gdWSVfsXQyq/JGgdZkD4eJP5AyCBaTfnzWnWhsWiiQUzllZRvA8F1eEz6YFZtCdLDAwFAOEocE3oZ59caLxSbE7lzY8+dX9uqDa/E3LQbT20O1ASF8g/sNIQ3TGJUBw1u81VOWxBN9MpbF8tPjvT3c3alH2axwU0JOsqO1Q86TDHiCcpfnQEuiNqIEh5NYI3+GTu/2+SDPVhtZhqv+M0QawPBGOiuG9TxnrL9dXYxSYEbVxfNbzHUbnpye6qYUUBOAMhnwjDxmR3baABHZXJDUkMTppGRtqLv/83/YitrD7GEE14yGruOcpW5PjR12WWwoPOZq1T07P7+0Dz/8WL4SoGOSqIfoTUVjigHtSlCxKGSEiCqTuryrX8xQT3KPyIwFFE7E2MhY0KXIshDGoH29UslXLResCssdwWEOnqAPYJ3gGDmSewq3BtX0C6wezb+cgcHPxaiSDcspTt3NP+DEQXiHZJvrn9ORTSVy5u9IC94nSbg8PRKocWOlYFlkkMZvbbHpW2d0Z53hG2sPvrHh7M7m665Nl8Dpvugp+ZYzs17XjDYREALIfD2N22H9xL78/Gu7Pru2HRxQtaHiujUQ3MkXztzhCXCH0AQNexfoeLxcVYSqNElDZQPzp7wtsFhOJ1X6wHzooDzt+3fCTGpnZ9dSyawt5mur1Xbt448/smfPLu3k7MCKpYyt1y4jlzc6CZNxt1p+xxafzYUUE0CHXgowaTaeWOvpSb7od7e3Mgp1k1Q/zGg9QJXlzUh/JE2XRxkpt5jqJygixPAOviCUuLBEeIYuZ/eX+2rQp2LwGbiZZBamQOZyKvHXhBWE/DNmYeRKw8anagGJ1myO0rnPPqCycos3SAu8Z6oxOXixoWDh/1//09/fUtLwcJS2h281NsuKbSQVHFze61VoGXzRJ8dn9vzFK6vv77kHd9CaON6f86xVoXYOhUc+EKB2ON7whWnSjfoWfl9ICqRM8axbNqgL39hMlHzT0UhUICbStTAnK2KUmWLO4F+objq+HEHoYS6k0oABrJ+gAA3cMqKO9DDf91sYqhQSEWYduBEdBjtezXMEUHiJxO3K+9E8ggIYEABn1gW9pcmnPZ2JWzy1sumya43ua2t0v7Fm/5/aYHJn02XHJmFDUYVimUXJ1+2YDbpmwx5uxGlLxQt2cXxpP/zqa3t2cW2VQtmS8bTNZxsbDPGFcx/FeNyl+DL7X6zFwJan+mLlYdcWF4jETEjedrDaYzHV/6C7SHDwd2g1G9ZsII3AogALg5pyqAhiODw4so8/+cjOzol0RRKBBNzzu8TcX5EW7xtKDrbo4GZTsUwQEYIOphNJaao68OCeGvb48GhdKE1KnPS0eKoE95+iFHZZiSqZ4CBMqQWq5n4b2MO5RJnfrcNZ6yZ4OxJIzqAb49MkN0paNxTbBBSb96QIoji0rbTI2ByixTKMoJyApsjXQvSloTshyaKOcQ/CT3nxswZ95kfZG/vv/ot/L5i0BP2JvO3cVYiFx83FKeLmH5BFMxIYkmuEPRTmG+xQ3gQPCOcXWBLMc+S9QDOPt0KwpqKH4saAFCnQQr4IU5WCfJXQlJhdcRrx39M444jz9HAn4AEfwP3dXbEkkGkk2MxihTvTOwoMcPa3pyVIUiJai7vhsBDFyWKILKcmEtA7On04dY6PT0TRwTsPwIQHF8m0KYtxGRLPTKc8JF4/HQVTl0gmAYLH47xlD61v7KnzjTV739hgemuzVdMmC9SsqkQsm5Cdt3W7Zr2OWb9D0HTVjg+u7Pr8mX3w/Lmd0B+hHVrFrNsdW7s9slZz6N5zGbRRzupnhDEYECjttCRJXzZkVi3CzbQUkgl4dI7rEeI7/OrXTvrEK+/bb75T/8rPq5SrdnhwYudn53Z1fWm7dQxdsBGDM4cMZWqrJcPsyL6amxEbNUrIvi3mU+9dFMydsfVybUM2dogAZVjM90lp5hVciBciGzn4ZmhTycnXNxo/iw3kVKHo9e6pux1yCItgM3EzRqHd/DUDPE8gZJwDLhdXGFsUuq38Yl6IO5NplYV8PvX8Gz9A+W4UxyRGjQ/83Z1pbrH/6G/9FQWuRZp76lDVn0ETo+QI8pnk6MONEdNOBpAAVUpgZ4s+CGNDFvohehToJPRQKS00frbkwswTBgN9QTR1lATUPR7qPNQJwyzLFasFbRIWb6fdsvubN/IkwDzR/d4O5SEQl1nm7ygxI6M9OQMBGARv8qCyBLp3uTORLj1rPjU1JX98JG0CX4CYnZ6c2Y9++ENFXLLBKPukp+GgmY5duRqG3WyoBBnE9B2ZtOWLgCt0fDMbTBp21/jGntrfWmvwxm+oVcMm85GiNAk6KKZztlokrN1eWbu1snZjaZlk1a4vPrTzk0s7PdiX2U0pX5BlWrsFvWZqw4H7xhWKEEfdKo1bqT9A7jFx3po2FewH0Crif2BNAB3v2/Wz55oV4pUB+icg6vHR3rx5K4Is/RhjkNOTczs6PBLcnC9kbbvlFgKObukmIvBMGyFBL4w2CSgaKg/scoeaJUjcxuRBwkm/nNHDoVXiufdUGan/hUFPXyoNHWWUO0rJ4DMYtkSeyJ5O+Dth695VBTsGh7YlQqVcTCcsl0laShme/HxGLXQbpG7IDtg95CUXImyCDYZoFqs7gDW3ZuD90O/x73pgnAsXhUFADEc18Sd/+Wdbv1qDtzcQs2JOgpWvNpu7wsCNYrei/2CirRkBEZulomzFsNo6Oj5SuiEETG4rSjF2L4AEpFaued6A0r4ZzIUvgf5JdX0K4CMjNShvFxSKmVjr6dE2S3Jpi1pgbChMImPccqDW6oo9riUyqhQVSNp/CJ/4EJBOwWZyN1LgUG4mTmfKHUpdrnVuqJ/99Gf27PnzILd3NaqzRvj81ORQlJCdE6viLkQyxhSyCSVmav0hG+pbe+q8sc7gzgbTR5ssWjZd9G22GFsqkbHd0rFtl1l7akzs8XFod7c9s03WTg+ubK92IBEeytYSN9QG8GJs8wXflTfFu7ugTFh0Uet7thNlH5A3NxXaL2ZLbsXs+cLcUFjBIRLN5t3eS8aNQ0rCsTbT+fmF+kn0bxwqbp8GkgbaCR+yo96CDB+hXoWc8oqhMzEmaZOaMejrEJJIsevK7/FwKnrabm1PC3IQZCHR7/eZF+0F2jwiZiNTnsCwD4mazlYh2yvcVhHxMqRsCNHTYDujco8kR26qRMwp3YpoZV0D78sbhEOZm4bKwzVYbB4OIDYViSW0BPz/+VPUOwWlu4iTkD2+u9i//Aef+oZSAxiMPdDI0yP8DilQ+psNc08PCqYUYuFjQ8VNRe9BijkvkJIXz59pQ1HryrmUuBGYwLKLWvqXxSkikxY+APMc73/UhJLExlwM6ThpEE8P6l3ymYx4hrgRsSBSDKMju6h3NEGnCimtI5BqZdipTeWbiYcrFjokTGg77bZ6KkpBGPI//NGP7NmzZyqJ+PJochWIHBp56FrQ/YGp+U4oh3kQQiqRWxO/OWzZfYMe6s66w0cbzzq22IxstR3bZjuzXKZgu6Uz2ywz9tTo2+1ty16/frDJeG3lfM0KmaJlkxmlUxTz3NgJBYKjEq3sMEjfleyfDQUyygbycQP6Hz7nRM5QAAf8MwahvF/QLDYKTXg2D8zuUabcDDTke/sHdnV5JcTTwxYoNNzWgAXEhoo8+TYLTPiTOngQ2cGJhLSKkBL/PvqsIfSxZtt6eEH0R1J+n59dqgdh03HQUi3IamE80bpj47OpaPa5udz7mqz1AAAgAElEQVSDwx1xNUCWUxUaZzaU2247Oyx45RuB6IwUcN7KWCGbtmwm6aJR8TvdFwKEku+FH+Y3ISAWN617mfvmwdKNv85Kpc1zB+Ln9yG94bCW3/9oZLG/+JOPttSd751b8Ubwl1x9AodJDyO4qVbKO/qygWphowvSlH+eG/TjZc3pxhfmvdNYv1BWUuJFYXGLsQv2WG4wQpPn/nCgVkS9oFpda6hLUt7Nm9c2GvY111Bu1dmZm09Wy7IyJj2QTyh2RNBMczt5ah99IZAxtCl3weU2gpnc6vacAwcrRK+2esFPPv3Uh40y+AgbSrZqKYnZWMzYBhBrSeNO+aCrknm5/BGY1HftqXVvre6DdYcNm68mlswQYJawTA7otmiV3K5ACRI8bm4f7LffvLHmU8dmkxUB7pbcpiydyOj3cCOyaYF1qQTgS+KIyuHG5xNtqON8PmmauKW0qZC+OK9NqmKhYpSKOK/CtST2J6ES78XzFxqHyIQTGHtFI+7OVlClRhOfI7KxJFUn1SOgm0o7BCjCrnlNuTmTGJJNwvuA0NtqtHX6X15cq9eGR+f2a4A9SyGzfE5Y4cy/2CP8DA49VLIohrn15F2qnsuzzbjJRAELaxn4nSUBPI6Bj17ZlIICACc4INwP3te5QI539ZLr3/zFM3Xwg82FNx9GOjx/5lncdCCb8jDEXfnP//hDz4fCnD2ESUnspeGfN4KaQpOfUyyKZHh4eCQUjH4JlyHYEaK+oLDduiE+QzjeCF+ULLbwr14thZBwA2lDySKLa5QN5VlOugniMJE9dQ+5RuPpwV6//lZ8Llxy+H2oT48OyQDCgLCAQ+V7aQVfENw9er/gdqoPPeFDDzy2hxcmNCy8yVin32gMqtnRJj8+PdZtW8Q0UWb9nohIM+oeDjsqw/KZvJTNzsWF/QvM7upk+q12r2l9xISTPveWkigolzkEsqmsZRM5m8+W1my17P4BZfFbGZH0OiObj5cWWzEYBfL1EpPFX92t2tnFicwqT45OVaJFDrVQxUBnuYVB9CRpn+IgRV8MNccpOrw41SP5PGUglcUHrz5UuiDILVXLYsmNAFXMHWVBgQEdIsn6fAIwwZAeKhpwMl54VDFunsmmA0GVt14P7/u2Tvvz8yshjXI6or8mlgiWi8o9N8HhoOB5u5/DWAfzZOIB4FQKyI08ztUH81qrSPDlKTgSmwLUUEhfil6KGKFUkOc4uwX02r0lOBC9YRD1LdiCiwKrkHD8RzBmLeuwoSJD+kP5KI++KblpQ4v94mefvO+hlAIfHE/fpXZ78BgvbqRPPv7Erq6uNdmGRo9DLDdRxMZ+N2+Lxd1lFCNMMS0omRji8YW79TAbigXGAqaB5NTgZNHsIAnCR1hzxxoNgozfyiOCUwl5CLwyYidlK1bIv2eDs5mgBJFWEZxV2dCgi72BG9XzJwjTGMoM1BiRaDlUFrZYI61G00V+b1LBZ2xYTkynR3naIrMaeoFMMmOxTdyWc8LbOEKIHwXC91uNSf2MrCP+IQpgSUNcnAisGVuh1J1ap9cWMNDsuDn/ZMjpvzZbJs02CdP/02A6YZVa2Y5PD51xf3pl5RJOvlstJMomylZuqKhnhGWfSmVVsguQwdAR/8CwqZgzXV8/s5OTU0kbFKSGryLv2YDfURcw93KB4WzutxPPVQeWfDFQriKFobRCU8YByYzOtXL9fkiz7w60oYje3KnsKO2Qg5wyFSoSBzALnbJQs6c0t0twGcZpGBNSuHOUqxzivxMZq6GyVMf4+HW0duCjshk5nAEjQPeYSXGIc6ttoS2xBuTBt9Smjrw4QIUlwccCIgQF5AI7gsMAyJzNKhs5PiM31K/+uc9+B5QIbqeQWOUWA/LiXDaaNUqCjz/+WEFs+/sHKr1YzGyQqEmUyUqYB0X2VPxC/pp6mFNH6eyh5ItibUCIlPywxEsAaBODDOZFyAge5eXHzSK1aL4giUh9p6qmnUm8o5T+hSCWxBGJB+qpHJ5t5cEHSNFHbk2MVRa3M4Uacp4kpNqVbWKk0+EVsNECxla4XEHi7dZeLExulc0KeWVKG4nFD2YR3xKERl4wg0p6q43KE8Gr9HUwu0E9NcVHWYxd88xGU5C/ib+wFRvNbDWHQZ+w2IYUSHdXsvjGcsWMVes7Spi8Ontuu9V6WLyc5NxKHmlD78otI+dTcqqI1cErAmlMH0dYJBRx26nWdEjSO9IfcBvPl7j6LCTYXIjZ0demcg91t9SSrRmiUiFwPvDUc5U6G+TTG31uHxjsGFSyaUDNytilFUtK6uBGUNVA/9cb6Bmy2NlIbDoOTYIHMIOp1ipiz2MKw8ZNhKhXfa8iEaDeRdzYFuMHtQIHMYeAvEiwgUuxDn1DgbTSzrDWudEgy0ppwdA8VFs4+lZDYDt5UoA0gGYC1pilhjmkeqhf/t6nLnQIfnJcgZEtrxjLgswpAVfaqWwkED1ebCjYtvxwt/91lgQLngwksQ34YoOrLH/Sh0WnPG9GV7d8EHxDMYFnQ8XZUHNEalhEY455J0CD9wYLAyVwiUDmkLvLRuHUBU3kdtqt1URg5Hc5+zpKIKSM8bp3yM0wHNlYcyU0RCtL5Uy0IV5w8raxtRAg6v44afOi46wF/86nK9suIbIynCWnChAwadl03iqlHalkGScw7KYfiYbK1NuK3aFcChQmIZWeZaBeAp4b1snxbcKSsZSY0LqFkD/E1gqr44B7fvHS6rU937yUWCFRQnEu9BD5vJ5bJs2ts1ZZonJwxKm9sXQyY1nS0wvBUwHtWgKe3tLWG8xl2Jgjm8wp9SLHW2aWSx0IKLSTcReVoodz9ovbqskjZL2RFRp2YiCQHBYswGTaoWf6GSoJSe+VTt9TicgBzdo6OTqyayVpvrTjY/h+eMBjGlTQQboNABpkYMpeRgUcJhygIij0id0BlveUDTY+h5yYNcIHcNUiB9kPZEUELZ3GBujBLSkEkyH4jnunc0vyfbutA+ubcjOmzxb75c8+VRbZewHVe49xhZhJ9uBeD5ywfGlQdLgCEavRWEpbg/oyTI9BkCgPOV1kKZzLh+EvJ3eAHdlYelOEoiHWkwzQN5TxuxjAos1Bk8Oc6EFfDJtSSNTevmVTaVthrwW4oNPITyQekLznSjjRlNSvIReRbfG7kOGlyqImAXFovgAM0hsr7qSsVMlYsZLR0HS1xQwFGJzbhRM3KQciSpjpmARFqEMbbS5ukmy6YOUiw+c9SVpg4nMA8B1TLkHnEvtE7lDOknfWelo8Q0YRfO8EMKALU58FGz+b0+2MRfKUmdhyLlvms8MLq5Zr2rCAOZALgfexKuCQi0xIPcrSlbARPM7pXMhhqc3wmgMRBJBDEG/yoOdaDGy6YDPBzGBDOFma9SCJ+RL2tVs7K0JTRj+QVMP8csHcau7B5txm6tfRpLmDK/AANxybjo2gYDhuzs32nbnMyxfP7PPPPrHT0yNRpXD0xe7AN6P3YPQwMphR3+ius5oNoWSm0gImD/w+Njn9uqexuB+fEG2xLNxwU4RakEJKRIE3oJgl26nhnZFxsjXlJuU9bAt4gWSn/eqnn25FXZFYy6Ffubf+M8aHHiJGqRJx9likGIHwILl6Ve+KcpQReEEZwZBWilF88w6JtfFFxj+XrTD+e9xOGkZ5NhGn4gY5xpYYS2TYpK1jrNIQegaiiGaltlu3bDJt6/HcBp2u3d/fKxD55s1bgRd8QSxkfh9lpSx0VbpGLzcx7ODTNx3beju1XCFue0cl290vWbVesHQuoT5isXZ4VdrCTcqm+OVhmDla2FLKWmQvDGTztr97aMcHePydapFR59MoM0gGRcSwhJ7C4XanwrhUARfatHRADMER9THnwI5AB4Msv5BleF9KNCtMi1K2bPls3iuDAv587kzFLS8uPfIQ2P4h8Fr8TDh7YwLxUrZb2bdCvix/EFyguPWgT2223k/Olmykvo2nnPTMWsiE8s0BEJMwqEBhw2/jhuiUcLbJmJf3a0jrSXyPwutYiiLpQiZlBE7/0euLmhQqOG02Sj6FpV2e26effmSXF2dWIwiglPdEejCgwCrnkGIWhDEMByV0q+giUPieRKBefXF/sG6ZL6URuMqoErcs/Ic8JZJxDZ4k9PMAGrJHIIJJMqetgBn8/gF6uOU0WOdn/+pnn2zdXNKRDEoy+ZJFNrVR+jnNrNLhiIdZvbP7Ypcr/uVdTclfE/wLT8zhRcw1Xr16JWSOdAQ2lJA+ykS5CjEH443BWibLFmkEG6qvzcSr0XhSyUPvBOWJDZtOpGw5nlmv1bG72zt7++atffftdxrSzsZTfZZadVe3JyWQ+gmcXqlKOO2n1Paw2hm0DixfTNrJxb7VDypWqqAijksMiTniPISnbS1l8zmcOey8VraexW0xxfaLVIu8He4d2eH+kf5kdgQixc0koVqvr1RADjdADqGHwdcPUrCY04E1zfyGmwJmCMAPzBPPN3JPDJjk6+VGCCDgCJ+RWl92XsxI4pGpPeK595laEQKIhgk0ba+KPx+5VyBYJQ19IfguVizKvg0nJLZjeda14diHvx45FNcBUi7WLZfGXBO29VrBbKPBRBQod2Zyw0rKIobelJ+inAUhIguWz0qULDQ3Fz+66Q3ABoP8o4N9e3Z9YScnBEbsyK1ILq0cw1IaO/lXY5AOQXCgkG5LJ21VksigaCzD7QQEzncWNpTKT0cNxSYEQwB8EScRsjCBFYAkTpbmtmPGxncxxOORTRWszGK/+P2Pt4Id+SVAg2FQGdzwhcPDWmbS3hsOrdPv2RgauwKxXNwlWJHTVT4UIU0jlRFzl2b3448+sq++/NKuEKaVOU2pOTmnOEH9TydB8oLtALGRUoEEvSdrNh9E+Qe+RQdFDhBmm5zwqHpxAHp8eLK7t3f2FmvnRsdm47n6j2LeA7Lw9IOic3yyLz92zElgbCg3uN20dudB86HLZxe2Uyu7PdV6YUMYxpRlyN1Vmnp0J7faara12DIrey++VK7+YqFixRwzuYIaXk5sWVgN/SEjPcjnirplKSfWa7w5nInvIAGs/rTKC+ZdeCggiANh5H8sOqoIDiz6Ino2TWPeyU8wxUHJ65m8LDY2FD+bxa2Tl6E95Xs2oxuQDcX7ZlNpY6y4WTrWGzxYE5ZH/94GIwLb+mJhbDd8zpod1M/s+vylSk72AL2P5nvYL7e7KvU4cAG05AYb+hc+F85FmPfIh50Zmqy/+hKUIvNgYwFiAVqghsWiC9MgXkDfoLJiNmwSNp2vgl21R94gN/I4TxcochhR+lOpOJGYWZxrt9joStFUsF1Mc05xbjcOivV7Hc2amK9h/61xgMyKxjogmw3XDFI5wFaJ/aV/8XNm/MLzYS1gvv+ezcuwjKtsbf3xxK11CeslqFhvgv+K+tEZE8o7YuosjVNK9JZPP/3MPv/8M/vie5/b6QmJ8sC/3OiUj56YxwyMup/TitsqHuNPpPjQg9raVI3He9k9UT9zatEgchBQc/PB2o22NTCSv29Yr9236XBu6wUp9EkjHwl0aqdaslcfXNnBESHRlE8zmZs0Ww1rNu9l2nF0cmz5Ys5BDHiA7rJscd1s7h23XHNDjHVDxFdZs7VnUlFPp1M5scL56zkyi+7Q+j0+x1AbDsoNJbB6jjTQOlQoHIzamtXRNANiYKpCUx5VDrCfocpQpoKUMtQlViiXLgqwYENB8BS8H6QJ0YZiQTOklNd6EAJyarNxRc0hKidf0mbXHAc2/JRM5aa1u7fW7RPo0HRrrw6lZkI308nRpX34/FPbrdR1WLDZxYZBMj7AM2KlcopN46WiO/9SoVxcnEsZS5nERhQdDCPKTlsOs/Jvx3pbhz26MeZTaKPondxzHsErnhSzJc7FHkejDb+N6dCCwcPMCG8TNjFWdmKoY/0mawZ1QQ6bU8+LrxeiWJUbPbNet63Sj7loGmmOvOChLHmIHd8HQ3MZY0KY/qt/6UdyY5dvOKdW6G08l5bZUEz1aJcp/IjB6NjG86UteTNw+vCWLlZsp7qrE4HZhOzEMJE8P7cf/vCH9vHHH8oDe6dS1IeBmiLP1TX+05SQPjxkk5HzymbihoK+MxkPdEq0mk+6hiUOYy4AMTdBDtRSmb6av/SG0q2M+iMb9ydKDKGeR1VNn3d0vG8fffzS6vs7Aj7wGidoDnYEsn8sqXKFjBGtx4OHcVxHSYprKIxiTiZAAcHbIWV9BfkFQABuYtbSScxT0rZdJ2w4mNj9Hfof5ApPgmkvLt20n81CfwW9itKCxcotyklOObJX31VfFI0vpEANqmElEJ6e2cnxqZ0cnEpqgVzcA7Wd/vQuNZ7srHhCYAN+E5EcIpI8RI6+Mj1JMrzmtsPvjkZ+bgvdVjDzQVufFP3KwBh2SL16YM/OX1m5sBMSQjBlGbrY8l2KuocXsACjMDdQRJAyKhuFfDN4ZqbF7BObAWQhmKaIZoSoz1sA1gzSC/4UF2+9tfmGspxRBAgnKt25NpOiaw9x3go2dkgs6CcxCIIAjsWcBrqOGfD9SnEd5phK1VwsNK/EY2UDChw33VJ8T2oalA0NSshadtux2L/xx3+gu5MNxVQakEDm/nJG9fxZQoI7OHOycGk4CYneYBJZtuPjUzs4OBb/i5OTh66ZUzqlU/TTzz6RVS8mgE4nYljIpnI+FYuTDQVsTQ9l5sDEajGxJZsNrtRwIK6dAtrYHGkC0ihRfFipkGioK+orVmIzzycLlX2zyUKlIQsY99SLy1PLF6HqEJwMM6In8IONzQYHKkdFRJ0MI+Lg+ESLkZMUA0bkBkzh2VCyQ0YLxM2Uzls+W7ZivmrpJOVe2gb9id28ubPbm3u7u7sTmnd6eur2aiCjyLl5mEhUBixEz55lU7DguA099ZAkDY/p5D1wAzGEPTn0126N8GsfEUgUrswod5FisMrGrIA2ZkEbPeHe5Q/ODnAfdJySYE+EMjzuZGU4bRrOoiHrdOz+/ta6PaQuC3ERj+qncmCSqhWKEQNjFtbv9NY+4HVfEWB9wdNKVlnJho5NxXfA31OMaRjI48PIUJYbghkS1Qs3BJUMKJz82FeU5iCbgC/uwUgf+Oz6uR0dn1i15j2lh9EpH8ZRUMxq1Nsl1NNyQyk5M2RH8d2IATFiZklu80CHEX0UoA8/z9E9tySgeuD5xf7Wv/aHWzELJA/GQTa4ZHIKIMjbsqGW1iWBG0ec6dKm5CutzQ6PT+zrr39kL1690nyK0sGhaScbMkmm3wGVUWA18lSEX7qlXIKtJMANhpQRKIFdLg18U4mHcOLEBez2PW5zvtLspFohoxa0kFMXpGiqmQRARYoPyoty1DyAmsUkcVoa7f9ctxI3FKcwNxNzF05mBrD0Hwx0uWWh8VNaAMaIoT7oaUN5gjisARgCjBOKVq3s2/Hhpe2U9y2dKgoFvLt5sAfsn5+eNDBkjkKpxWZSA7zYKBeYep1yhEBrNhSLzvOZ3HgxuqHYVAAQe/V9g1MJgRZOIXM/KE0sXvnxlUpquvmeudF8fuIOwAx6KflYTLx3z9aFxQ4sTqnGUBcPBgSjUIDc85tNhLKX7475IEN/Sk5aX4IM5C4b4l88Lzclmhi9onuXu0FMJA1iI43H9MruPEQZIIm7FjkHDYpgD4R2lgOs9rzmSEhD8IEYkacs2YdH01BiikZ1ciLEEiWES9SxZ6DMpZrgonCBqKIxZLXtIddK3wgusVwOfP+QphFg8pmUoYZkKKgabOuleJS6GPs7//pf2HIqgHLIvCf0MziQSpLO/GK1tsGEBn2hP8fTlcwt9g+O7asffG0vX76SRxuNtDy1xQoAtHL6t0fQwCAH0+c0B7gIJvWaR8DBQWuF2QdG9R1rNu9sPOpLz8RmoQcZUsoNJ+pR6rt7PjQtsYi2Shbn5wDFk0APKMAJmk2hu8oICXMzR5jXnnnEwqHEobqNJzjZ+Yah8uO86jc00n/mC9FMQ4xnUtdxcCKQYNpXb5JKYul8ZFeXr2x/99Ty2YotZmt7eGipt2M+xmnH4uWUpDeQp/zKuWosGjYEPDoWO0HIatLlwYH0Iowy5pA+I1DCaU+MKsR+1wDZzS2ZE3KgcRvxz6CKVdh0mESm3NxSlgBiblB64wNP7wNL3JE8eqpyqWqVCvO0uhYrpTBDdBgsLCKQQoa7wN68X6VekHQBawAT/aCL41aIZEFSYCt6FBYL/a37MPI/Dj9JN3TbooR2layXe27fxUFM1cIgdcYYJIRLc1Dw3CFni7xcwQWKGSjMcWT0jAbIfIan6OydiL+nm1tzKb/VXZ0dSK+ADy1CHVzV7emZTsfjUCGhg8/EK/bv/NU/v+VfACrl5lhxJcs3j8hhpTIbyP18ZTaaraw3BO1DmjCVjGBv/1AP6/Bo32q7FSuUHauPqDYcO262zmlVtIP9qu1UsXj228KZvEoq0AKfTGjioRs92HQyDCYmcz2wXrsnHwJKrIP9I6vv7dhODV0WXzxCNoRrG8vAVi5WrJAtWTqZt4TBCsY8cvXPcAv53JReoH/I1mFqzJZTDU2ZvGOvhZ2WJzE4DOvZQ8tgiTay0aTr2VEr8pL27OryQzvYO7VSfsd4O+1mz1qtjnVI3MMyGcn3eqWHKribPC6EbsuF0Lzjk2PNopT61yIK5snTDZU/jA+8e217ah4CVLmt6LRVaUcDzgsUMJB6ub0uLi40bI+m/CCVMqbcrPR5+R0cNHLrZVMM+r4hKjsaonPiq1cLnECqBb4/KEB870TWNBvI6IkpImGwpZ73feUTmOBhuMpGQfy4WEKIdkKqqhuAgSReF1h9uUxCeVeSWbgfIt+/Yo0INyE5kxsXzl0GcyD3LWfj8H1KogJflNsJXVRgw/uGIC8ZqZK7wXpapIMksFkU2Rq4j3K7khlNZMkMU52WwkPKWXcMmmP/9l/5F7bUg5zUgALLBf+Ck1k5oeOs1kTK1pa06WJjvRGsbVAuyiRumqxuiqOTutXqZbEMkCawoWiMRXtXijaB0kU7PKzpz3yBwZqXHO4HxUDNPRuAZ1HpcjNxazLwQ5bAQ2o8NnShERi2Wy9bfR+NCkgNTaabcsDMBgbOZYqWTuTVzzi0jb6KSEj3/wbgADX0ujiuRhxOnV5jND8u0psvaFb983j2EpAqMzmkIB0vAacLy+dKdnJyZfXaoZUKFbJmbDSgUcdf0GdQZMXyAGGXsAA49fkOeCjcUKhomXW0u6CPLZn1w88DgHF2NA8+aNcgMy+dNsN/z3uT2lnh1k53YtHTR4jQjGCQeVYS+pQHwS0gBMOIoe/kpkBVC3UHD/LtWuU6FDOG8kQTFQtYleWl1JX64HBXNy5qX9Ii7+9u7eHu3h4e7kQDw/lIfIQgrYDWAxNBrxWIKc/OOX8R/Q0CMTYIHAy8d0pcD5D2Q0Dc0iiSk/knpTmD7Vzeo1olX+eScBIsGwp0EHmJrKMVg+pDXjiVbFZ3SaL0ZsxBqY1Kwtn63r86Y99jQ90hNzLcZI0CenE4x/72v/IHWwACJYeLsgKNnrkFnDHyZLMWh4MTz8j2dwQpFOtlYNYUBNSslSpFOzqp2U4tZ9k8mzMmXhpKVqbocMUg0YLlF0qofSEoOqLnO/59PpUHZS+E8jgFZaNTHePNpiyoHnXysUEr1YztHWSsVHGjGE59TkRYCJlUXpspGc9b3LIW22BEGLfVwqUo7ktNqcsmcdLpcj1XsuBwwkahRufL5GT0z8Ki5iR0lyPKAVche3bSRNIUmN+lIr4YWFpnZJPFYh0OKFtH8tzmy6nt1DTk5DyRb+FioZscuQigCEwIkD8Y6NweLDjldymMgNXnKBNyB3dTZYbnZi1QumDKA8uzGKE/MVzHfIYbjN7GkxVhQzi1arOG1AyvjxwkBIdjhRhkcHBKIbhj0TCwB1CpWD5TVhLi5dWZSnjnW97b2zdv7O3b13bz5o1uOdkl887ox9kM79IruBnYUPQzXnpKgcuhhUwm61Z0iEjpATUzchGUbjIOEc8Ti8tshQ0Im8Ht61Iq6eitPQwiHcIg8vpe2FAqJzEDxRYOdPEd0xy7Bkce6Qch9CLWZIPx90EWozQO2qRiIaNI1Dq+8fm8xf7kF1+Jy6dNxaPkllIS90Q2SvIdl7ANE8q0bWIppckdHuNfVrdksmB5jAj3cpYrsDBnsiGmPRA3LFuRkM7FhwxGaf7J/MGbz40XPexZoTpCTaDUw7RmfsQXrUl6n5xWkuMaKgV5v9Dbyjuk2EGd8vBAScJ4KHFQtKLlMthvlSwVy1t8S9wpQzBvRKX4hEPIxt4CtoBi9q0/opfo64aCZqQNFfPZEv8dixeYlxNMsm5EctOxbkjKLMjCAAASBSay7gw7WdpoNLNhbyLH19PjM6GI85UPXkHvBOWiAl0upNuKtFv0G8of1sZhI/kBpFJPR7v/6S4ALgpl1scBwy3MSS+GSa0mX3hOU3eCIgFxY3FRwLDoKlu57CpdGALE7MRiuBoBvoxVmmbSBfWHpULVzk7P7eNPPpCqmTka5Skk5pu3b+z1t9/osJGpSjADlWFP5NirGxI0FSIuH8HBsMinkU3F9+PiVYi3OXEypcwV2dq1ucxC+fsqD3M5gT5UXNJrARpNpzpY0M25+pqxgrcZss9T/Ki7B7vzrAdL8N7YVGwoaE0yfJ2y8Xx+xfvAbblconcuK2sYd93YH/34UkwJGQFK+Acuz2R74ta6WqnMo1CZcmLU7fTswj746BM7PrmwfGFXsaDx9NJWWzQzHelnQKyy2YJVynVtKGlPDIEbCeiQUQdClUDJOJ05rXBFzWZLWoQwABRTKglAyEydwdLGNJ7QZ6DUqW1srBQLpAVIs+nBKOm4OQu5qtWrp1Yu1C2TKvmNFQNF8psG5CgWhzTLSY1p48Da/ZZ1+13dENCLRiPmI/jEOStkG/loQxqeLW02ceY6C5DPJ4cdlKvk3QKMpGE4JGdCMgwAACAASURBVGT/hWZqudhabWfPPnj5kSyrBuOuDcYDVxJjNKqN5BIT+WCodncfb26mYLP+LgzhnSeNlmPYaF5Bu/uPni0ld8bKxaI84SkJI3FnrkifgbV1Nbx21DsNRz1FmC4XPFMOjaEGndzwcADZfGiofvKTnyibC8Uz3h/cSoSSf/vtN/Kkl6wnbHiBEiRzTCjrGVVwO3LjcDaEkG+kIMHjUZ4Z9V31cRxQAALu8huch9BM5dw/UcmNChBw1TcILAfdsN9V1UJYgjKFwwxJ4REhnsaJCAxuIXhjC+YMcqqByeT9TQU3UYECOFyJ3A2hmDgbz0MDhYz93qe1LSUCpypqS6Bl2Xfpakbn4h7VXHW8+fregV0RwfnZ53Z59cKq9SMjFd2ShIuRdtASc5tjSdZipZrHLGoazRyCzcBm5dQb2nCCHRXCNTQwNNV7zoBOurTcsX6P5VxjUTVlE1IOMnUnMWFo4ykK1Z4NRn0bjkDFePA0t3DN9q2Ur1kxRzohgWWcdsDA6GFwHGXijuf5xPrDjj22Hq3Zblqr23H9zoihIwgk5eLGljNHpJC1INlAFOoSF8oyXEWh/CNnCE11Nu9hZgtWOXyxjB3uY1P2uUxmOoOWdQdd3Uadftea7ZboXRIIhlBrDR0lhRB246wtr1rDy0HcSBIuV9hwk/nJv9WMMQelST0WoFBOlQUlpmQJ1bpgeMpV/n3UyxxOsFVmvOS3x4lPeDj9Z1ZWcmwoRiaUvQ59O6SNOoChqKJ9ZPpDf7ZQ+Sp4XQpuZDp+60R5ygJKAkjARgGtZDNJvQvPVJor4PyCLKiLSOVDkoYzyJlHMQT3cD7QSN4TCDSQuXtjvNf70T/qZ6Z9tMLvohRn83IDqqckeCAEh9NjAa3rPdGjxplDMgZyLCD21QeFLYtLSdggKxiPyIWT09RPE75ExGqc6tBFcAUCKr9keHZ2adX6ruWKOCBRf440mAV+FnqYgp2LXogNylCX2wN4FI7g2LrDB+sOQMCG6rcONfl3wiUPTepYiRbZUCAwbCLcXgEXfNOD8E3n1LiuJmUx0qsMhzAlVpaK52ynXNeiQTuEVokSFHIq6B4zKDZlu9uyu8dbu396sMdmQwkUkymnqm8GZBrA9jqplNgI1Z9wA1f70iNw8jFvKxYJ+8a/zZPF+Xe4eWGVHB+d2oevPtKMhM/eG3TFlO7i2jtAUYwp5dBGkDOlnMY5l37pfWSOB2RLcR+k/76hlOynf+DIGSAGfZbQM/E1kYA7SZVmHZMWSiFmN0r2Iw8ZlkAIFSDuRcF1wbaZks1vkLiiiz766BP5i3BLAzwA0UPq1W0kbxIXUKLEhcXiaYjMDLcCR3Js7oDKRQTriM2tOE6Rtd2NKOp9WexUAKxFGVNiNskwWwNtBxxA4LhV+3hQzIntpJQLaSBUAxi5ygZhpKE9a159G6U6G4pNyoZa4rfHvAxvfioR+sqcHewf+kgghfYL52X3sIx974PcFsy/kEPXxLQ/L9iZL18S9pAcyJfCc+JDg/GTz3R+dWVnz57b0SnSaWIhMz5xj9F0UHNwlDq8CMjA4qf0g3sGwkVcZqv/2jr9htSasLVPTy9tt7qnW4SmPmpGOYNl2k+voSiTAGiEEgwDEcm2N0TujBQU1nyiru/Ydh1TmbVfP5DHXG2nqkwfbmSQIE40eqdmp2E39zd2h/d240kZQyMFynHkJ20xXakHYkHAysBMf0X2bciE8jAuFLJxKxYoi1wjRtmKdojPzsl2dHhiH7z8QIsCOy71Sthgj4bWo3/TayR2PxvKN4X3TirlhCG5iYhvKK/2+D38DvGwectBOAfzgP9eFu+BryamNWTPdFybigOV70TaNuZUEskRxh3s+CV/cMha7qzbrUSmvqF29Uw0hsA5OFCghKSJDuTiQfpNBadtTAuX3ojYI4bZETLJ5uB/oKjy4lN2FcNfz2iij6NnAqiQlZ0SJ911loE48LizcNyHwiXwtBlUGm4hR28HyNVqt8VOB8FTyaefCwEgF249d4MV8selMnOUr1goifpVR8Sap0deaswB2z32/c+KWzHEE1gspS2TzFoGyyQUoLiswrZGu0ICWIhx5CRDhnGM/96rF3b57LldXl6rgQTyjUEDTPLknUYEiMBkHYWnl3J4XWdtshjYU/e31h83VQ7wRrGXgvSJ7wDvy0MGHc3ixqSsoPzhtgTEgKgpH2/oKXABkwSQTa3VatvTY9Pu7x9VqiET36/v2dHhodL7ZCbCwjGkCksbTYfvNtRD48GemKV0iNskPJuYHCI6V/J6gPQqgADpO4pdDeyctsLq5qGiKtWmzbGhYoGmhDWbe3PgFU4ZguCPhwx8y+S/q81EKezqVobKLCQv4cIgkqY4bKi1cn6Z8PuGklQ+Cs7mPYKG8d/TTIcBqDZenJ6DqTtTER/sU8LgDkRoucwckTi8kzW4zVZEG4JhgP/ij37yY4Was/jh4UUHniDuYPqPbkgxm6F0pew8PyWac18lG9Zc0ieFcD5VT0qBpM/xASo3lOy+IoYCA1gRef0g5bDg84igoEgdH23Q10UbKurdcE/SzIwxTKttY5S2QhhdxsRh44JOzDgB6AiKYEMj/SCvuCLK3eGem5CySJ9abWu22xb76U/23PWIfzmWEC8LdCqfyeohjPp9JWBw9XO0sJPpt/DEPjw6sMsXV/bi1Uv74IOP7eDgyC1ssajFPTXGjsZCqiehIMgYjIJEnGFm0ibzgbX63yoek0XDh0DazuklrlloEmTRpdORjcMMCT2L9yaCXgVzEkK9tlQGj++Fa2OaLuvg30EXtbdbd+uxSkkgjGg3yryay2euN+xZq4tZCtmuQNa8776N+lObT9e6ofCOEMscL4KNJ2gIyhZb3hMT1ZPK2B4zEQAZ1zF5GTXXYfTZZ58KEoYRIb/05UKuTO1e1zowtocIH5mBUTr5YhIyF26nMA73duodbYat5P8v6qPoX9STaEN56ed4akz+3QkG+txyPNt4QAYlGnXfRd3igSbF71eCoxZvwq6vr+0Pfv5zVStsNG4EFiseDlCGlBkVNpY0VDJJTVitWrNrSMKHR1as7IhCBjrq/uTBkjlwDaMtxGeMrJedHQ4KB6wd/P8IMlfKBjcVNzV+fiCryDkw+cdZCVAL+zjMTYkObSs+lFJNziLiL/p8Ek2fDtsge6Hc896RuRweFxd2jI3b/p5Qw6ZUCy2L/eqXz7Y8bNV/FrdSgSm7a2S4UZ7uH2zY79uaCT34sXoERzX29qp2eXFgL15e2yeffGYnZ+dCjDL5nCWYBaDGXGCv1LNG80kQJdGiniq4tfkCdOveJrO+0BNWB1w8Tgrx6pgTyUOaORPROLjQQu4EPClqYSxnCP2GQpe45iVPXtPrwEAnO3UolI2hJCRSUCNMVzzRHtgUvhgset4D5WpCNTOyC0KhW82u9Tsjmwyn6qFiW+YqYSZChtLSb04n+LpfgSKnYhw8Bavu1FW+OpLFhljb0dG+ff/LL6y+V7XxFIY5feFMNKMnZm3Nhk5OesHl0hePNm3YUCrFAiChw0ZSbH+9c3jnBuN01+30PvxMQST8F4Hzl9egN6FDyHtSNFlIefzGUp+JOpvKI1hsRYsOZ91//ud/Ttm1UiVPcBtikTYFoQNUQGqN4PJIPMhMEsY9N3W5RqIg9CYSL91H3sm77vJEJUJKBqCBSjtF2cA/ZD45sk6bYMCmtVtN9deMQbil6JH5LjjEOTAZTYBca3Y4xIuxrUH7oOMbf7Ol74eYjJqXlgRjUfcPATAbj9hQ0Ocqtrd7bJcXr+Q6dXi0a6lsQnQsRjuxv/E3v9h65Aw0f9LgEa5RlmWEvd+8fis1JRP5LfMiegR6AbKUdgp2fFBWePTLV69Emd8h9Z2EbZq6JBLyjZx8kElM4DoFnh8PALh7SjL61NWa0DiwpaLJg58HNUkedpqGE2acttUGgAKCaVEn5Xw6UEkJokOCIYNB3iNlGSra8ZibFR1NWZudRhapw4beThvKQxLcp455RlmlHIwGNtPTQ8vaza6+eBA+eIQADQgXUwkssFxrBSIGWumACSUhwAu5w55iQXPtaFZM7Pvf+72f2un5sfRgDNPdbwKzy7f29ubG3ry9DaenG+TQS0TUM99MIT9Y87voLg/NVPCXYxe/T6X3sG0ng7ohKNQcYjg5sFhU4tfB7sa73bYqC9lUKvtCxKqHzJE8mbBn18/s5z//c0L7OEjQO6Eve2o82v39jaB0R4o978lvy6V+Hjc3ioHiTk2ACK5CCA7pj3SAAkujzcP+WCRlt/7m73Mgy3qaHqnT0WZqNh9lhIp9AhQgxdXEnbgqogC+9EF2AwEYhQF9/UzqXtoZOJLYx2G5xkC8QNqZ1gIoL+toveTmI0rpyM5Onovxf3jCeie7eKMNG/sP/7Pf3/ImlSCYZP6TEjLWbvft4b5hb7+7sV5ngD2b2cbRI0AFFlSZKXERn+qyEvQOjo7s8OjIKtUdSwPBw6UqF0U2pa9ZkqurYt+Dnpdr3HQebTRpqUwYDro2GvAQZsGemZMCxMUpOjJtZ0nQ76Uxrqd5BW1zxM+ZzKQYBkh7htbIZz+rlVsKsbA1GNRH8aS+dAa/75qVylUZGVIidjsDe3ps2c3be+mZOo2uJCFxS9pOeUdNablY1sZ5N3imXGw3deNxs3iGcFqsDgaPznpO2QcffmB/9Ks/so8+/tCyBG5D7l3MNLT+7be/td/8k39i/+8/+kf2+s2tNZt9GVX6re1MAZnz+7Df2RLq4Rx0CHNeD9Z2xNwJoAyxNfBm/qYaT04+cAc5tGQ/FuBslWrLhX6YrAoSruj23+elIxvo8uLCfv/3fy5bOTY5G7ItH8Unu7u79RhNmWI6LYyb0p2DnegqL4esz8HgGzKAZlNFCmUhkfiL8/wxsdENBacxJq4pz3uOsBBAp9/xGaWMMOnVfQjP9yMTUNJk8BVEFsQMUyRwwvqYmS4tlSIsD19zn70m4njrp22zSdhigcUBaCUGNKjaK9pUjJDQ2NXqxLHSpsQs9vf/wV/YsjiLxR2LxTI2G6+t1RzYm9cPdvP2we7ePtmgO7LNkqGmM6QBL+gPiOgsZ5GZZzTP2KlVRW/B2VTzjVrFanu72lyk3aGAFbEz6TcPkS+kUYy1oai9kVm3VT5p3yU4GZlFuSuth2y5xx2nHANnSkB8xYFsmVNh7Qv7GVQOkd96RR3Mokfi4X4MlAAiOspcA2OTqh0cYp5PUnrx3YZqNts6VBpPbes0OzYZsNDgt5Xt4uxCcxseLk0rFP8ORpWthuTYlArcwiBO8MkAIDg18cl+9epD+8Uvfqk+qra7Y5lsUj0q8Pndw619+/o7+/Wvf2PffvfGbu8aUoVqqIrfQmQ3rdXtN5A2lWJPA6xOLxd6JUpPbhQNLwMKGEm+IZHuH+6rf1GEUdhUjARkOBr0SZL1iO7gkhtKN4bnZ6cn9rOf/VQby11/kMVwQzWk/4I94Q6uvjkF48sj/316JVURAIhQxghCLxa0sSLHLE/GcI2ec2E8UFxiQDlRAV649fMc4WfIQKbcBRzBEAaInPeCGnkbQ0nMhqbamlkqvbRMlv4OyRLPDBYNfh8wSlK2WlI6rm2OdwjxWtucFXL4+B9KeQyWUK3BcUxa7H/83/9o68kCRWMu126O7OGuY6+/fbT727a1GwMb9ue2IM9IhwuzDtcYFbMZq4Fm5QivSmjh0J/ww/eP9pQ/VD+oWyqb0nXLQwOi5AsC4ckW4rayrs2WBG/5ZH42h0FBk86ts1KEiyBj9Q2gLARmUecSO5K1eBK9DVZlWTkISVe0JVCL4XBBPL7tOm3rZcIGg5k9PWFL1rJmu2Pz+cbS6ZIVi6TY7wm+pcRQzlIPmDd4gw/GNugObNB1RTAnPBJ2mULGABwQymFK4m6tnPDM7UCfOJnd750N5eECZ2cX9tVXX9sHH3xgp6fHIqBCfaL8W22wNxv4onx4tJube5V/b16/FYwPEOIUGb8popJOSY0i/DnoEPHiqCZ4v7K9Cuhg2ItixVBKUYaKyya6Dt87lsieF+ympTLa8k0RbYz1WgkoP/zBl3ZxfqZbhHkOqOVTsykHKmBpvhffUIH8GsAV/3lOOeLmZTGKvRKiZWCJs6HYWMo8jn630D+/ejXgRepeZDiNAaU7IdEHIpVheIyxJrJ8ymn6HNQEYB+FEuklHHYTy2QXBglDedCw9/H/TeAOjHgQI040dOizcLjiYMlZLl2z46NzobUnJ8c6EGRq+r/8H7DNQVhKNhlv7PG+Z7c3bXv7XdMaDwPrd+c2HtCPeOlE2cdJR9NaRCLOMJANlYoLYcP8hA93eLxnewd1292rWTwVF60GKg1QMA8ReXKhlLFtYmSLtfu+EfGy3LAYPYeJkx/JheYwwcSFOpcY0FRyo1Itm9uzXJ5puutcsG/lxi2Xdi2XKVsyljfbQFJNWq87tbvbR7u9fbDbu3ttsFiMNHVMPMpC5uC18asEja9cIs1pPB1jdTWwdpNcJJIqkLt4GaZ0w0jioWEqFCvPeeWvKZt8zkKaX17iQMYMV1eXdnl1ERIr1hoy54rU47gqDazRbNnbmzv75tvX9ptf/1MdBvImV/q53xSME8TSDhsmQBS6lVigHHwRfUuS7zCjEmIYBlOKS+OGw3OCXseN2h0R1I3oKCB/Q0hfGBjjLf/1l5/b+fmpninQNjbXzABvbu/ebSiFAATIXmEFUTBelFDo5g5OAFYEqHPz2EylcrA81oaLwtYoeQmUyFqptCPDm/2DXaV/gN5yU1FuckNyeKJFo3JgDTKvZK1iFlQssbEmls0tFOHK53MrCxca0kPFjLkYGwtLbGRAGUsnYZsgJj23Vy9f2sHenucD48v3D/7hp1vqxVSqatNxzB4e+vZw17eHW4xPiCLBsJ/5C8b7IR8qbKgSvnelilWKecsWMAPEJATb4ryVdwpW3inqBQBAbc2GAhFjwVdroG2wKxa22jr5crGe2Wq71GwBhSxcL5VOmj9wnKGyRF6Nn9siCOsIawZ2RbzIicWXXLKdyq5lM2WLh820mMdt0Jva00NHPg83b2+t0cR0EgSMvCdvelmEnE5kN7H4KesQ0XETcNo1nhpy9GFAyWnuy9JvCo64iB4DWAGYgL6Gt87ChhGNgpU5Bp4YiDIvL89U9sGu4PsoVbBChvpD6kjb3t7c29u3d/bd6xvpqhDlybWV0okso3eSbadnuSOqjxw0VwElE6DgVs5RIpdSHdlEokD7qRwF7ykHSxssZBRLDhD+PSQkwezl6HDffvT1F/ILgfHNTc24wm+oO71/yV9mQOb8PjaCI6TaVE6h99s2+g2kBCbwlM/p1Id6hIRD1nE7Ff09qhFuNJn3k52FzKNakZ8g9C/QP+ZMhC/cvL2x+4c79XXQ0tD6oS5AF1Uqm5WrqKgxBYXTCcDko5A1Lc4m8gth2E1oBHnB+Pkf2X79wvZ2D0U4ZrTghjhji/3n/+3RNg5hNFG22SRujcbYWs2ZdZpzG3SBCzc2HrGhSFgHNvZpPHBqOV+wehk7ZhjnSDNYzNBZkkrxw+Eol0/jB6syRguQxZV2dx64VbDP8ZMAXl/jekQ8/XZlI3kAOt0D9rUaYXlR4K0HLw1EMqd0dG7L1WYuyLOY97yqamVXzGhuptUibsylx8Olddt82R17uHuwpwazJigjrhaNVJswNHKZvJxv97B8LiLFAAmbW5PTrtHSKSyXIq4z5jfc0JLNu7OOfA3nQK5OrAURRNKxW6vKrw82NZT/q2fntrtb0amJjVk2j2Wzz09a7Y49PDbs4bGlRA7catmgUYKGlKwBfHCT0vewuSZSsswK+UlqtIOZaQRmqO/yjSJmRNSfhZtDtK5AGaPvcacgZyFw+7Khfvj1F3Z2eiwEk+a/2x9Ys9W2h8dH2Ynp+SlJkdvamdrRLAxBt998vqF0ayp2kzkeUpGiAC7It4AnaLJqNXz5fG4FowG/D3ESS1CmGGN4IDmWA7e3N/JpvLvntmyKigQQAZLH4Vsqb22nPrd8YWnxJHNEDkH6JbPpGIYGm55eiyE9fuoHtr93bvt1f5WLNaGgvGkfIvct9qf/QXa73VIqYTEcs35/ZaMBPzChNPLZdGuzyUasagZb0JJorpkl7JTKVt/hA+ZV6mHNhX5mG3OPAvoCycvBErCCoh6HdqSThdylhMW2lEYeZxJLpqy0U+MbtdFsovKh0WqKisOmioiRzC2Oj05sl0iZZMpW84m1Wg+yCub38f4qlaqnmM82qn1XczYVwARpihMX/KFP6sF8ZuMGGj82vcR7pjJWLu9IjUxJIb+M9caIi+ko9TCaEy01xC5W8IDDi4LFAdt5YbPp2mZj2Jppy6bLVspXxAIhyICHv7dfs5evrqy2W9bJ6i5DKGed84bLK4BEFxsyvN/mwNnuRCVdDmUfdBxO/1CO+c3jrAk114rOjP46lEzRVNiXsf6vE0S91OI50U+BnlJ2e+q9czGdXkVp6Bvq6x98bifHh04Xwh0r5G7x3kHWUBjzM9AT8R3znOmNo7F9PLphI9AjlHzupwf6V7F6iIBlY9GfYwmmwGiYKPmiZfHpyCLUdOga5+DHJ0caX79+rdkeA12XpBD0jUYqacXy1mp7c8uXCM12nxPWOMGM/S4ABN+xE4FLpYp4pq7IvrBCDgUD5ALI0XOJKdvNpsX+2r9V2HIVk23EzhwO1zYesaFiNp/idxC31ZyGLBg55gtSfeJmWsHrGTss6DVJjAV5KAxM8UfriCiL/RMbB+o8NwcpFsCksCLkaz0jrp5ECGTeaavWDyxJgBiI0bBnj81HkUYhilL5pTN52z8gx+hTO4ZVkYjbdNi327vvrN150qbii6EnAh0EeGBWuVni24uVFAbzbsiPXfBgMLEeilosfJEUBDEfhp+UG+RglSs7oqNQZkmKTyRODzh7JgZDJp+w3f2sFStxS2Xhn1Gyjm08XNi4H7PNMmfZZNXKhV2rV/c0OOeGPzhgQ13KeJPNhF0X2bUMRjlhYWqQQEjSOm61niDpCeicUkLNkIZHRFTJuB2ceB/qzK0Vwp0D++D9EDgwedhUMVMfxK3MxooiXTCFgYvHYFSZYSEEnNuK9MTvffaB/uT/D5pGyYcnnzbTiswoBJluuMlmktEOOVCBhS5qVHCLjfReKKPlMVgqySEqesEsgaEDBxJal4ALcqSyrD93VmIWxvyLDfVwT698J/QVtjy9uVJVYisxKgqljdX2F1as0I8zW/NyeTrdWrfNweuHMUgzAeknx2f28uVnup3Q2GEfB5sIShNBcO1Ww2J/408vt/hOA0zwH/d7mPtNrN0iq2dltub2iimqBdIjik+4cMiiOSmcMuJWVAyxc7mUhGlkrEI5Wi4wZkxJsk5Y2wXZu7Vd9RQrKPadJ+lm2p2BcVNWsE7O5Gy5XduYW2rUtd6wLwb2HMpPCguta/vyy5/YxemFFZMpMSVu797Y3f1be3i4EaDB7ApI1jVMvpk4UWhi0SkB/VOCoMqkNFEaPPy9Nm4+K/071UrV9pUQmPGEwMFIzS6eC9CE2EzJZMbKO1nbO87azm7McqWFrWOoPGHQT6zTXNtinLWU7VqlcGCH9VPb2z2w6g5xNHt2/ezYKpW8avv+oKt6/+b21l6/eWPNFu6ruAVxh7gwUqwIzeFCqojiVxgFOFfOy6rIc+K9Elazp2BCEon4dEsEcALkjFMfY0g+r4AW0idnbqgCcqmBtVA51w9hi/ziGg93DoS15m/IT0iIVEJ9Oh3QUKyhfSbEAvTe0l1sRwg0iRYKpaH4fqI2uZwfSJoZlaRFmud5WAUM+ai/gu7G+gMIgmbUBWl8arjPBZXEYODzSfH+kNksBZHnCxvb2V9ZeSem8G/IwjIonW20BwZ9Wh5pu9XKsH5fPP/U9nZPLBHPy0EXISzEX8SvRNfG/uzf/fEWhgB1IgOsbmeoV6eNFmat5pxISpV62ZxM65306WFTmi3JQWYjtjn9AAxzNlS/37bRsCeUC2by+Tk7/JXS3zglZ+OhdR5urPWE3XJH5QGlFZsB1yFYFlO4gOOxanPsyyyRteOTa/vqBz+189MrWUdPx2O7vb/Rpnp7+1o0Ild1cmrR97KhSAJHAYqDj6diAMfCJGaDsKEaDWZODZUo/FyQOR4mJyY0IMGwmHcEWQV/Hx+JSjVne0dpq9TNCpW5rY1wtyfrtPrWeJjbqBe37Zzw6SO7PH1hp0fnot4c7Nfs8BDxnEu2e4Oe3d7d2tu3N5pBERM6ngRTfuZxQYLPXA+zFW4hGeIHeo1r2Jy3F5mOiFjL1RYSVgSqyy470KcEDDgczs1EFcGGcsnEyvBA5zARnE7JJ9qSS9V3ygU7Pa7bDkNNJB8rTHBwhZqJm8ggFhBG6ClW1pKVwAfkJvVgtC7pJ5iTjjDfd90XmwlAiEP4/PxcZV+kdYpoV/w8ZChIPzC1YR1qk86nep7NFhGigEdw+aZiacBOYHCLiSoeJKnMwvKVheVLbC7fUFQAy8ValgXDAYCcm40ViymF/F1ff2i7tSNLxHM6pBnrYKHWbZN6P7TYf/L3/lhMiUymIERNNBvV6xgLIusoihlQR+lJMx1iO3063RfVhJkLsxYiNK+vL8VY7vU71ulgn/UkGJZbDTLhs+fP5EvOnGOEoO7uxpoP99ZqNJSnSx1Mo0dZKW8AMpEWSxug6SeFPpa2vYMT+/iT79ve4anFkllJ1e8fb+2x8SBxIExtegw+DxJ26ZbQI2EoU67Ywd6B/X9dnVmM5Gl21W9kRGREZGy5V9be27RnPIZBIxsveFiMQX4xGIyNLNsgG2TLgyUsvAlrkI1kCVkGBAYhJBA8IPGE4IEHv/KGJXhDQhhP90xXV1dlZVXuEZGxB/qdc7+IGnqUyprqrsqIf3zLveee5cnTx/q1an8k9tkbixHanQAAIABJREFUncM+VnZSuojiEScSre2MIZRyA9DT8dy6nd3o9ZvR24/o7C1jp49ymedyGgyGX724icuzSQwuV9Fvn8QXv+1PxHtPPxDrHReoxjbcSHPrWIycrDDkyds9ZaAM14xyW5IXktah7PSiv9fXgUDpys3hUDwk5vQssAcIXaPKYAwxFeAjdFp9lc1mVBaq3Ef+bRN98yah/tQ0PGVD8fdzY4lLCBqYBicEQZ8c7sbB/q5EiggmKcN4L+jSZPSTqlj6DNgsJtcSvufDAEaK/BrGyNDZJJlSf/JAHMEPP/yc9FZsJChe8EI1QH99JnNQ3j/vm8MXKhnvlVkgg1wlIhI1Ss8m6VE9+j0sw3HAYkQziOXWTVRq3Ka2u0OjBc6EwuBuhGLXjJdudzuOjw7jyWNUFfeiXsOvBCVBTeRsAAlIBZXf+cd/Y8UDZuBI03t5fiVUhtMQUidU+8O9g3hwcj/6eG0jRZhg6+X0dKBcEBwNaxU98lSnJ385zjlchZxGoG8gNHh2c7txBV9fnMerZ8/i9cvP4uLNqxhCO5oMAzOkfhdfPcK/kCITfzILEGjcl/r7R/Hu+x/G7vGDWO30Yjibi81+Af2EWRcn6hSv7WlcX3PD0VzT0G9J73V4cCg+nYiycATDtBmFK98MtcHoTdyE+4HiqwEVhtmIEC1AEsgpNaQOlai3ptFoT6PR4XXexOuLl8qren16FRdnw7g+n0S/fRRf+uKX4/13PpA4b6dFDY4ZCtGHW7oZObG5rV+eouW6FNud9wFpl5Oepnx/fy/2D0jJIFXkrTxkgIVaWh+jQ0LYt3btsbaKn2FDFxWPRv4SUtcAQGiqNx7qWd02cPEQFbLhlKBBRhNrox2H/U4GOLCpcL3qicmCtQHll9xfJeUnEwt75aFZ4TWGpQTAQU1CSOgDo71DkMJh3D95EA8fPpb9GcRZmVsOb+Ps9Zmclb7xzW/Eq9NXQj7pZSk5eb0MlxWULv0Sjk4cjGbRM6c6uXcY7Z1tGahOprcxmFwqeWU6Q63ghEO7EbOB+XKWFFUEz/3k5FHs9kh0aeuAhu/I86RKwjq68lv/8EdXmFJANuRhjwYjPegOjPN2V8HM+BA8vHeiMkn0GUiH0r+ggOSaNk9MgzYm2zVEewxkgdpZeAxiQc7YuA6jBka/OHsdL0nLePUibq7OYjw4j8X4OraWk2hWUbjyYZv+AYQJMZYAl1a7G4cnJ9G9dz/q9x7EotGIwWig03SiU4rXtRTQ8fqNUTKIvgZWEMHtqNHFTVUeC4lsSfYgXlwytxMlc4PclzqUkohNzkLjJOSaBwiZLW9juXUX1e1J3E1v4s35K52knMC3l6MYXk9it7sf3/H574gnDx8L1MH0fjq2UytBZJzYsJpZJG/e3MQ55fflMAY6ZRn8bmsmw8HE7AoWNjw/TmkWE73FvXsnEoBy+8qofwELnBysyzh7/Vp2XyCVjry0rTVkX8o8RfzQM739JUDCPoUAMzyzp+88jS9+8TviyaMH0e9gKkrEq73DeR1yU5rdibXCJmIjQFy9vb6STz1e4fyj8IMxxja8bocf4D8CSx/HXgleISHL9NLscgwnMYL55Nknus1vrmCn+Bam7FOYm1BIyl5/lqxNqh1u0neePlLvh+kqLleX1+dxfvk6Xp+/0Ou0Xx+QOc5KDOmN/sHMoTqAUUNVglMw4yPN65ap/YJU/LV/8FdX8mWe0NDZ8JAXwECTHoITXOYeu7uxC0qXkKUlx+baMQjl1z7tDNVqqKjZR6H9M7vghITOY+fWyzfncf7yVdxevInJ8CLmd5exGl9FZTaI2nIctRXWMEyp2aC4fVYR0Ed1uxU7vV60Do+j8eBRbJEmjpGLBfZBqzWeRdwMxnH2hvKLwIFbQ7YwF+h92sji7TDKQUGtD+GXAS8LxxnAULJK6vuemOqtNjShlXNcL87j9OULaXIwpokqdXnE3WQQZ69f6t/fXN3GdDxT9u7h7kF88N57CtuW1HwLawBTc6YL2BY2uwcif/MGVelVnJ/fuMcYjjQrUopenyS9noaplINkV/G+OMwQ/SlI4OEj9X+UMPQ/aLxevjxVf4ZuB94eJ7cXLSyOjMu5A7YHdb212w9lU1KpgKnvP3igrK/v+q7vinffeSweZwMumEpzu8pilgPrXqEKI7zBb2IgA82ruLq80CYD8mcQjL8jm+fk3gNvqBYLlQGtufF2t3W6u/VWl2I94FnBgB16GLeRylKND7yJ4GnSK3L4yVatXo9DNtQ7TxQteni4q4E3SunX5wyBP1WLQqnMPmDeJ3NTEEg5aVmtziiFkQ/OVQAzVBfy64d2xE/+zd/6SW0oIToja4goc5iVsJgUXQ/JWQnf9ej1ASXsz6151E5nLZ9nY1GPoxqlYaSxh0smfVLmnip4DAHdzXWMiC0ZjmLJhHk2iq3pILamN1Gd3cb2fBg1ptrU+FhNLSoxB2SIWqyqjdjCb4KgsIPjqPf6UYNXV2/GrLIds0o9JlGL2/EiLq6HcQUXD8OVdAPl9RCKQEnJqQ5IwkI8OjyULJvSyr4LTSVv8N/Y7w0DG7JU74QGYub4zU8+lu6H0UG7A0ukK+oLZQlDYGpreq37xyeC4GlspRjmprf3tRkKLDCVKncqpT/DLPLFaZy+PI03Z6+VaIjsnlIJNgjw8XazFcst4k6dbsEtw3tgCIqxJbbOfPgsSk5xZkOnrxgQ3zhDdqtisxZoPqRzaP7kvFtmgPz3528uzJ4nI6nTloPsu+++G5/78HOaQ8GOEVE5exwEkwylxW3EuUlm+/l9aP9zNri8De/G0rFxGMChZD7J5katDdInAIWSStnBVs3yGcqEVHbPDuem5TB7yfqpQgsD5VU/SEKkXG578fDRSTx+/Egbi8/KUTsDMSnYpAT3MWccDn0zy2Azy2AOWcSQvE5eL8/LgXkqa3QLVv7+1/76ig+UB6kXfOOYFmVEcTowyFOQ752YCL0e/nu2tt3B1AKDwfxSsDJAHOUfZUSdh43mfimUzLGNhAk7OHkCdRcvAuj2q1lsL8ZRn49iezGK5nIU2yAxiULpGkbQt6zGrGyseiu22n1trFanH1vNTsxrzVht70Sl1dHGwu12xMyp+FRf36hXmmPlC9MAouveniQILBbQSGYxnMYgSPRM9HzA/AIjUPcOgElhA7zQhqIfpHFWCXlwoMb7xYvPNOgDceJke/r4idTCzFLoMRXcLeKpKUG2eKb+H2vOJRfW58/j+bNn8dnzT+P0+QvJuZczkFfQxdSIYY1Met4cKJj84XYcHR+p9wDyR2LujKaVnsEVdtCEZRNfubUlJkvhzenzY7AJex7A6fwizl691uLF4EQRncfHcf/+PRFC6SnwwZN5fjplcbgUb3OBIpCFhRLCugBAccqFjHvkNXJtMrFkHSxKQtGsd9ImQXnLHCuJ1XZwRS3gxHZtTmm0qJiQ0cP68aYSjSz9Jji7QKfxPnnw4CTeeeepemgGwtxuHGIgvGwoDhGZrlDuZp4wwAebu4kjr/zhMzoIL/wM2JBj2C/+8g9JAg9fzupE5hr2ILB0GkMU0Boo75xodgpCAChLApSfmFvwQ2A2c0qQp0opKJN+ux6BGvJQ5cpZTC8md2I5bC1m0WR6HYtoxTR2KvNoV5fRIo8H+ozoLquYMkTjNTLLYIOtajHdasZWoxPNdi+qrXYs2cS93dg9vh87vb2oNlpiYChBY+SbRWTJs1dyxCG2kgX/8MHDePL0iURzJycnQtKY1LP4+WBk20uczfpkpPw4j9PTF1pMDx480IYh05c6HNtoBoyc0CBm3BzMnhT81aCM9ayI20sLAFg5NxYwOCgV/nbf/Pjj+MZHH8XHX/96nJ2eKrZnOYMgbLSOREWb3Kf5EQ10p6OFTzgAJz6cN05UTn19vjKZnFsKs43zUEs9F5Qw+SiMmYndapG9fsU8cWCPxiosfgbePdGBKD9VxYi4CkkYMxXLQDj12UgeBjO74hZjFmWTSJgovGcG/2wsPhtuBA4jNl3xEV9vKGZheDtMKMcQhNrrvHj4eTNtqyri1yx+8xgtXyHLV9bbvNe9vmwIOBB6uyC9lbi5xs/dIQe0Pdx6vBdKe922o7HuIdToErxKQcyG5RY1E585beVn/8736bJkZgP+PhwQeMWbXEhXxBtkM0GnYbrc6aCgpDY1WXW5mIjxoB6KmjVsnsJ3O63C0uXEYVPgmWZLKB4acwO81GMxjW10Q5VltCqL6FQjujSBJHbUa1HPoaAzmqZxh+Scv2NRjemqFVv1drS6/WhAZ2Lod3AYx48ex+7hcex0elFrNoWSUU4hKTjTFP2FUwNvBhryouOiFMC8EboRJz0Oq3wgQnFI3ID9Xj5MXgs1/dWFFlMBA+jL2Bj4s9NP8GGwkuVqSqh3g5xW4loy65Wejdsq2dRamABEd2NFqHzjGx/Hx2yoP/oj2xEw4JY3nomxcpBIubhsnXGvbTZjrwSNbaMEcBibXW/NKqfEFDsSHmIDGzm7s/LaYNdziyve84Lyx2MEDgqXiR4Ac7M5KxnuJhvGzlQy4IexzjhatwSHMFow+yxyulM22Qm2OBSlHmtgp1bKUvpGNlBBYNlwrBvB5MmukJkndnUyv6TNwFLMG6qEykkPlq+d18tNAvePAwETTV6PNqhUDWk1sHQGsxIZb/hiFLOIOuY+DZTE9NfeUNJephiz8pM/98c5PlCACHs/fwN+P2aNC73jNrP2Zir+094+8YrsUjYL1zgZTg4btjsRlBi8yvy1mrv/QfmIKby6MQKuZJ7Jw0cujtPJPGqrBZKuaNcq0W1UoosjJydCXts8RKTMOAEJxVnhM9GPOtbA/d3oYTVMiAA3BbcMTOB2W5IMIk8g26LXgR5DWcVCAYUkBhUonXKPjcVm4jNgak/9X8oWABbJPDCiyY3G7IhyX0ahuWn4s8xMvBCG2oiFB7cm+wDlcrPjOMoH9NaGosejnOGG+PTTZ/HZp5/Gi+efqpdiQ9k0R+4wsQX3jbEHJE2kJKuV/s7D4yN53mlulOnnEuUlf49v9AZjbMFAsbTo8TZ3KBuHqaX9JL5jHMqcCIs0o7ksRr4rQEGScd9UxatC0otuT5A3KuhGi2xlJDaWtVPaQRcSU199JL0brJUrlV6wRT799LnsAJBgwEaQ50fqooqBp4LP5BhrN1luPjaUxP7reVtqQ9IhFGhcbHWNAGxISjmrz4GKoeabTXOyq0utlcvrayGJMrbhkNcNxWHCY7e2S1XCT3/1j614MWTD4uxz9orgYHKYbEEs+1+GegsM/mqKoukjy+jvRH2bTUHOko39+RDms1WwPxYY8zM3mqYzEL+3gL3AxjIlRhZRUlsuYjWfxRYGMBHRRAAG4bSBrVXTMaU0vgzvZtTMdj7aYri2zabZjd7urnwJ9g8PYu9gP7p79FWEbaEMrsaUUz+HftTG1OLilM2dKQWj3JqlNHqEJYBZ/NW1UDgWEjM5xXn2erpVKJWBmBVnkoxtJeKJtQyDwQaPbtDxJSQgIUs7EEwoRMjiZebp39dhmspWmZBcXoqaxRcETBmPUh4hU+cDZlPJaxvYKPQ+G61mHBwdyZ6LMs+AR+YspS6eb9z4Qw1ubdApljeWXtgNFBFIviZ5xssL3hA0fSU3jIbd/B5BabIBMw/PRv97Yuvv7uEXgSFlW2WlvCL4GXrNVhGwHnhGlMrPn7+Ijz76OL7+9a/HH/7hH6qfFDAyxWsktf9ifLCYy4ZiE9iLglsQhE/Pl43OJFfkYSBxKi6LJ+WJTp5Ur68xioAnPC20qbyhLi4J76baGGhDOfdsS6oI/lqItgaWjAhWvvrrf3LFdLrfPYjlshZX58M4O0Vk+CrO3zg1kM3Ci7HNcE1I3/G93ej2a1Fr4i9Owp7nIdM7AAx+BugeZSRTaU4fTCpNj08xqKHu5JKpfBFMHoH9NJtqm6ucD4iwrJKaoBAC8oMADXqx08MLgteSpMm2A7YkmdZpsq3Np4x5fh7RkZInVEQbWUxWzljKf2wa78wgceRGdzq9cLgh4pQNhc2ZaFdTZBam2qzZ2KkVolnmhiqbie9sGD40E0Yzk0gzQMezyHk2S7IyfOVWlLe7jF8MzbJRKcemo1FUcKMijoZ4TPKsxrD2qzpgCBJn0bqkt+JI8IfeHyX3VP+9DpjRyDetfBx8iIH89fselci7m3I1/Sy08SnxZJ1GL2g3Kx2SKXhEWqFS+BAwZj92kMGwodTQ27SGD1ssB3wfbm91GwEMsKE+1tdHooTpAEEJIILvxmim+LfLp5HNhuZKm4mxR8MusJSWkIlheKTbcHHIYohMdUKYApWJ+q30uuHzu7wiMhbbaGZ9lrDkqFJtED0g81bnXU2j8stf+1OrVrMT+3vH4iehzn396lqeEq9OCXPGZsmImCyUG9XY2+/Eo0f3on+4HbWdu1hugYY4IBqb4mJRjJUfA1akH8RjImdAwJXZwDo9M9ZUp5/eByVMpRINBZLZK4IBaJ1A5arrVc+GHKbV7vei06e84Op21pNyWgvVRoYs/H+ZUSjvClY7vR1al5hVBcvrVslGVHIFFLiJJDHcBjV78tjzHWBvTjGeifNvaaiZzLtxpkwqkDEghnVgeMO3hCjy+tdNrzzM4bFZ4Wu/BWuz+O9Y1MxR1HwrZ4lDaiZF7wTrN2BdcrWwQ6OJHg515rc6DgSAE+lTPYOWWRDplafAMJk4euPzj2Jh6EM7MCD6BlPeIkJb8WvvBZWSSZZlQwm5Ix9XPofQyBiGojCgeji049TbG4obbbumDSX09PZG7BJGBc8+eaaSD6QTJjeLVTw/9UZ8+Ua3jx/GPVZQs6HYTEjyKV9RNTix0aWvXYdNf6JkLfZyaK1AAcVrzCABOJuyjh7jQ5Gq5iw5lfBJcDYZW1N7vtPjVX79N75fG2pv917U6+2YjlfykMCo5eL8RjCrYGZx1+ghmnF07yCePn0U3YPtmG9fxQT3IkKqbgkttr6IPoyp/91gIscYdEjQObJd8osGoCh+3Xya6TvArUR4FSnpMCx0qipkmFOasikNXIi6b9ej2a7bS3wHlS1oI5vFtw4DQjbTnJMLekvLpyT2tlLl1tvR3LazDg/6lmZYyM5AvQoAAB8i/QAOqR9+7sN4+OBBln14VXh+pAA2ZiSMBq6v1czzYVCDc+rtM0DOLz5gGt6ra7wjmAvhCUhJRlYkhwf1vY0mxWAg5xgH35Q9CF6X98NcAkOgdGBkeQzeDWOO4Wfh5NHXVFhM3gCWSHiyry8FHxg14+eiJmAgjBASFEyCyDazISN5m6uctWvpukq+bSoB4Pu5etWLK9TQXhcgkejT5NnYpFVwn0P6YK1JH4w8aCqEjRILPiXcTr7DseT2NAjhA2UjmsxrUlYExccPBy/r7dhMsgBQGU6LYWEk5AM2E6Upz5lA80MU5C1C0AtoY6IvnyGAlKJ/NLn1jQorQwP5KWBVOVAnUfkX//wnVubsHYrwx6LHIWg4wEGILzONmUWhSmWQt7vXjaPjw6i1FnE9P42rETfZjW6zm+uhvvj14GakTcUNhR8Fm4kAMqd1wzpm9mLulEoSyr8F5hv16LZ3jIoxLGNGI9MWC93k84ZRCTOA7VXUmgRkO3aUYS23B5xDWYswMcc6qwqys6tc4DYzK4Z+bLA6qSM7GmTzoSnXlo1wcRHXlzChvdhZlBizvPfuu/Ho4SOVfvRd1OvcVJxObChKMTsgXQg2Z7PwoT1+whzKUgTYCx7gXsWLl1CBLsVgZ7GzqLklgNg3Pt92VWKoabFf8gxzVsOf4/e0qSaURngMQvS0+QmnuU0y7e2nX6cdGDXwCvb3Ao1QLQOw6Sn2xPJmsQEH+3Da/B1JSBBq5Z/DwgUUgcI2ViSP3Hsxw5nChgC6d1SMAyDqok7VGoAp3oj8OXoVWBWALwBCQNjqdVPp65LTJZ9RPIdwg/DZr52DyK69ysOV9RxVkV2oKBu1vhSZ6pkXZSFMGcpc2T/PoS7h6QiKeyWDIUk4FX+0JSSVforPQjor+tA8lCp/8N9+b8WLQYYAxYebRKI89UGuRe0J5xAv9Pi4usJfur47j08vvh4vXj+P01fYXV2J4XurmwpSJLU56RiUGWY86Is+JrOOjAaCKNpshJuFDYEi2LGZnGY+YUvShuB2uIT8Hh05vD/EjYUvKEpUkXvbwbW/exiPn7wrh9t79x4o2I0rEbCFD4n+gAdJHc/Q9pTB6osX8VmWHPw8pY8w4zk8kv0wMydsqznx+PecZMXbjoVhdPBOvgcwp0ER+TXPkhKNG4qeAZ4dvoRsTE5VfAoePXqkDxoeHpsJuhDMBUpISrQCHVMyg5hq+C7nIrzfiVjh80LwaRN9pb5rLkOouBch6KCYKJRuMzMnOLmlN5LtGfMWPn8Y9/6MNJtMCy/3E3jZsS7yeavc5qBcqDezfRdaKuBus/4L610pefhdZPlW0EhuKwxPWbAq9TI9RJVJWuayuS3z8G1UYm/4/xyUKmPSu2LjleF+j40EwERJzA3LYcB6M7HYJjsc3NxQVBscdlMqJNBuJU4yRsngbSqHEujABfby67+/sjuOk/ZI2SNVArdVPORAQRRCpQfGEuQ0dgbrq4uX8cnZR/Hs5TO5CLE4KBEZhrm3oEanxuca9WZSR4cVVvGQE8xuzzbZVvGG6R2g/STCx8/WT4ZNjDRbtT8J4LOYErNCMKRKD/ota3046U1Dqcle+vj4fnzwwbfFl7/8nUre8xAT/hnoGx50BEL7loF6os302fN4/umnmlfRFCtWZrWSkpSy75C+APIm/VQ21gViL5ogNhrDVcRpOKSySWTyif31HeACzBG4hlf6IDlA8P5mQ7G42Zicktp46HvKhuJAAQ0UR8f9Jaa8+tKv+T1uDtIqbGfMhuK2pjyiDBO7AEm9XIwgMVsTxWugRxWKlz4SUgfnTahZVpr5w9AGpSs6pdLTcJKrn0Kpm8HP0lWRzZyGLUogpJLgtRY5CUtEQsRNTpTsz/iA8x/9bBBhDl6ZZIImHmmmxLOm+gDBlA01+qt0otJcLON88KzQqCFdcDVzTITWjJWJNhKcRunfZAuH9g+CAQSFXIMw3YWS+vaq3Hz2BytrZCBRzhWwDDFQ/mhCSXYyXJnGDrEeC2GgcLDzq9dxdnkWL1/blovyBQYw8nAeJFN5JahPbLAvtFIbKnF7trvuY59+ABBcu5RtTOQp97h1uCFNknRjqGxUbINJe8jEen2gWQJQ5tgH24sGyfnJ8X1ZBn/7F75drAiSPpSDNOfBcauWKflQrx9kiY1E6ceCL/MkaCpsWEoGGvfuDqplpv4Mr+GnbYa/0idBCUpYXs+yaXjZrAhu6qUACdj3nMwsG1A2yktmHfw8binmINC3uAX1TLmNuJmWVlLvddux10Nl3I4evSQZu5qTMITn+SHYrMSEn4dOTDoiSgUvYDXqxUQU0Ie82K2KSpsS6iylrUKbXToJ+MGCR815+WKDmQXCTaQbFDtklUhUK5sNVZaBdFjSYDnus3iou85zaUfFUehZpXyjP2KEAd2Lchr6FxuMtcyIhHXMYtcNngghLBXWhXmCyHJyMK21YnCK3lIzOBkFQUHKHkkIoS282XDKrGJdy3HNUbSV0av/JZcO01Ko1a8Ff/OhcyXSx7iBMzGU01yOPBck713HLdKA1PC/SA0/sR5q7JmXgF5NZrmhiqPpxvkmbbr1EMVRw81GcydQPm8mnU7pysN3MSbQ2sDp0nA4TR512tVU3ph54NKPnoRMKDbS597/QELHXVFtGPjapJJmmH6Hko/v3AqgTgAyunVEffHMic9ZA04cT+W1B6/Oza9DuI0UyTN+aqcnI08cUMDGzl8yi9qQsUAHonoWi5QbOBtLCJjmZwy0+RBTSKj3zMlN39OJB/eO4v7BbhwxJ+wAthgdpZfUxl1VYrpYxSi5jUOUBRNKG/M42aDy9stNVcwl9YzFmUOS4bKNxWlmt81HAYpk6iKgAzTOkgehbrmxFHigkm8TnGa39RLHmTMkoXVe2HJ4UMXhA9Lrz/ovfh4bjfEJw2On1DuPl88dBj6bV5tKLA+zNuhL2Uj8vqwCaiCExczGjApVQrIV4BkR5pcSFhTRkqfM0wWZCDQAD6ON2lDDF/97pZoXCBjL2qsrPRgniUMRcenFicXCZoFA0sTZlBNzvqzIcJ86n9vpk0+fyQ+Nmh+gggUpdGrhzURJp/3xlokifEAgchjgDTYDDbUGibYAFjyq8gAIHMcfTljsxRZCCQEo1mb6jr7QQ2PRwxqn2YalfXiwHx+8967EkvvMaRoN9WGc+qXsAkxgQwE/I5AT3UUmluaOOQHcCKIAhCZ6INx3LINg8u4G3Y02z1SbULlROCn19LoKbM5mpieS1TID4nUQtd+XtD0pntP8LOdpGsRS++90FJj87uOHcf+wH7s79WjVVlFdzaJCAJ3mJ0sxRSbziLG++DWD7mUMx9C57MUgt14ad3pT/VxuJC/Kspm4FfUM5LHnUpMtq7ma/pydkTz3svuS5RTpHKvsX6fVG/7ObLJEJe0e68rFXEcPZ+0L7/xnRdMMh/ouSpyiTvtOYASRVKnq3vJt+zIxU3asKIavqD6UWRLAiqq0XGvijtr0k0NMt2txfdJnYMsAxgKVJbcdLYkHvpXhi/+7kiGHSgvn+3DdccpzgisjiKwjSgB8IMYMuy7VtA9GOBU1BH9TH4sq8/wzbShcZ6xXuVFJo1MLvhPqVwCO3CxKK2cziWJf9b/XhvPcpVhgqeQD/q3gY8FigNfFhw7q4tBjG5i4xGGwK80WJY/AB/RC7Xj88EHcOzq0uw8cLpjMEyJtisTADGmzmz1fU1J93oKFwMoDhbKETqzftcm9qDYYiiDN0PDWt1/hoLEgYLDzjzRhIIKKyBx6cJuzJt1uujVYoOYSqMEWOFR+/1/lAAAgAElEQVTNuZqN/PlZR/j7PXoQJwe96Leq0aouY4u+cG50VtxJNtFiFeM5ZV/EbBlxN1vF7d0iuK34XPU+mdUsXNJoIRFyl9+9qcx1E5MiD62yAWScWSyiM3jaVs7eOEbk0CfBzHHpVeBuASdrZ1gO3UTxFILmP8c/UNUs8Se5xdGwCkgXumehJBuKz8lp7vRSZq5TesPWoJeULIPqZslhRw/uW8qHtxFNHUS6kTYy+zQV9KGtlK2655l5zFZGrz5a0bzp5rkFdTpTOWUPPAwHm9YFNVtregjCOTYNCw/gQqkYqxCZEaeZszP8w8kJwhPhQm/eJFtoMihxSaXg1mAjRdRppHlDnHp8Je1F0Svr1ImtWBEIgGcs0myaQvhmorQ565IPBWTKN6pNZAS3oxyezdST2bkVmlFXrxv2uqUdtyq3ikEJm4DncDu0g89GaJbZtqtV7Pf34oOn78fJ0T0NmSX+292VeJBnx8bg7+CL2YwlAJZHADAIWr9AcDeykUqaberDzM0krCYdaUEmhU6KkcCtjB/6RNGj94/24nivG4eYjTYwuFpEFWl9SQDUDbXSJuI7mwt/z8E4YqJ0EhYWiw4hJ2CNh76KgeE9ZPlehHylBC+3jBejSaI2rFyahlQn/geOYEOHMmx7ng8bQP4NOdpyYWq0ig1qtTYIsDmfbABeD/2kYndkc4Awk54NICbbg2Tte4EzezIoofTDSk0WdcjtBdCIqMpcMw+svE09s/ItRMltrmF6H0qu4dvTbrxm0dtvfhWVu7NvrORuQxrc9ZWacW4qdqBzR+lJvAMpXThZmZvw3/GQgWBNk0emjie3Z1CEWQEH4zFHP0VtzYfL7VOvAV0SP1qJemVu60bRJhzLy4aqllAzT3FtjsKcg5JPhhycLjx/kBqaWaBzIHLYBbgzoYjlRqX/sb8Bm0LRLIn0QHTC+IUFznumHocNAbTNgmK4y23MQYNtGCeVPmxKyEZDZi+ff+/DuH98Tzc5m5mfjeceHzBNuweud/r7aZS5ARDFvdHg91qyAQAco2YuJ8vJ6mbX8T3McOBb1glI2DJzYgKgMh1ErbqK3e5O7HdbcdBpRq9VM3ULc9Hs1VhP9FC8X+Qv+ppFjHDV1b6zZwS9J/9QKpXXrgUskCndjyhJVIVz4Ll0KzIJHQqJxtH/chtBbjZUbZ89vnObcAAuNTClHSgVSVYs4m56zQH08MxAPBk1MI8rCSqoDlj0GbaTvECjjiWgjlJZ7BzUEDVoaWaL61ZUgrtTIFWaZg/M89WfLzwkNp2c2DzM9k1mazY+J/WUIH13r7+5Eo9K8KzlxVylQqL0A1IHNCgqSX+n5+CUsObegz0eLhw5PB2AzYGEdUMNBwpD400jl2aTIkrTm5mPg6FXcUDFhYeLlJpWP1+HB2TEelSgt9Dk0rjCsMbUo0Mv1NJw0cgquheMNU1ynU9dHgA68JopwVgsts5i6m14lw8I8/vv+Z7vVpABzwT1KTf26atTQejIMTiZ2t22WOkPTk7i6f1HsdftxpYWhUMNvDiMghWoXwx59RdI5M3FQ6I/vOO2da+iZltNt3sWeYFTJil0DI7ijsPbqk6j4O8bzyd6z83aVuxsV6PbrEW7UY0OXu8AOxkDQ5HGbcfNRP/kL24qSmj3DIa+zR0UTQe+X4IACkAQI8SGKCaJciuwoZhxpUNtsRnLxEMgedYeGw5UFOcg+kjfUJzwHnkorVLh6Za46EBKwIbhLoprZkLM4mBg6KbKsDxuMN9HjrgppWc5pIwmApCwbthQzpqS7ET9dt6PShZx32renhp9/XvZWpNYCtEUGpKge3NDqSY0UqE/HJx9tGKApsgPpc+90mmOvkky5TFUohupN2WVJCWjr12uYCBcPnidoGISM9+Bb8atZ0QQ9Mqojd1neBOuu+exmo1jOR3HnL8Hti61bnLW2FKcEJSVSBHqyAWYsvMwWGTyvyZfKedkqsacfIhnBL0T74U+BXMSJOmUWhBa5biK3ETXtnst0jC+8pWvyD+QB8ZrRxqN+vbZs08k/WCxcZMhm8ej4Gi3H238zNlMDP8Iz56DdDEZ9yIVKbOQRqOiZ4aXwWA0j+GUspM+LuH2rNcFadNn1tAywQJAKQrsvqNeQBIYFn2a7VcxwkGQCYG5Xo12sxYtRVs6W8uUGahebESLNXXDU1YJ3k5qUi6Uwp6WtinLURZuka+rJU+2idjZGlOYYyeCqUYsEIwtXdFzgwW/v28jnxIzqmxfbn0nlGCgSklIuchnwM+TNis1UowPED8CGqnXJctqblmHN1SGXYsZ4cwsbwqo4Yx+PI/jGRbPE9MTDWy5PDTA4hsqQRQQ0xpfziiT72ECRlRmShhh/12+/D8rsWplX/Vasm5uIGpgHgY3F2UJ5ho+3XOwCpRIjX030UnPLeETtC2eljh0aWqoabT099CNUmlJzQ53DSQKgGGcqXma8jOgBEFioddlt3t4dKKAY2pgNpPqYOIhk9vlPF5kBTbhRJpN3yQjlVNylj6N01OciKyitQk+NwqCOVjRx/H+++/Fl770JXH2+LtA3ihZSSXEVZaDheFvYYLT/7XrEc0admKVqNHHabAzjcVsrFtKvEIRdAFUkCtsaQZE6XIzWsRg3orBJLQ4ioo2R3O+AfjgxczmOyerNUgqSdgQblv0szhAqhV61BC5mM0k7Vb2RZbLZH/gq98MCl5fInWlAVcPlxQn9VY5BxLamR4L3E4covaCSA+SHMIDAmmWU5S785mYGe6fjNhJHbeaiwzN7QTV6cH9B1IES9ipDZWDYSzeRvS0Lv0gD/Cd6sdon5kCtkLjtdurT/Om9NTnGeoAZbSCglgWDznmUJ/kw8+b00CXRwmSDIo4wNxKN1oioeV2Wm+oT/7of2hDXZy7L3qJi8/1tRjM9EiUJhBGMdOAUQvB0KkMDgNGzs5HSUnCZsL2iYfs2BIjPDwcX+Hu1VioUGQobDWuo+mc3MVSKRuUhnlqQRJtNmN//zAePn4ndvcPo8bfDUWkYo4Wb5jSodXydB/ZuurzalUPG/Dk+afP45NPPtHGomTgfZVJe/HpI+MIdgKqXdjVQLX0fVdXFxolXF8bscTgE1ROqfPTu6gv74JUz7aGqVX1LtUgKG7iDZWiO+ZAEHRnSPHvZnF5fRvXo1UMl50YzfDkG+tE1Elv1Zrl7SlLUMmSZYvLN1N4Nh2Ly12VbbmxOBQKQFJuSjOp3WSrVE8EzRuGj8RzFilv86vQc4yy2dOPZy7lbYNbkw0FwZi+hFYB7iXqAha/VctEvYjMmzomx9ksY2vhHpqKiHkSVgJ8R8TH+zMzBnmKy096JkYRtBOgpDgpsZ7M6HhrQ3Er8sREtaK8MxCBCb+YIhWnIYoCp4CFZJOX3qn8f1j1QOuscnrSHJQXWZZAkyz5uM4q//O///56Q3FDYVIv9nO6j95cedgJEgW7VpPkhTeU3yhGJ1XNX9hQpCGwoTxUhdENhEnjhnQDeNqp22L9wgoA9NA8jb6GW2um8onamlMLmPn4+CTeefeD2N071APRwmRCTWVcjeh0SaQ/EsJGtAknLpsfpsOzZ89kncUNxewMIICeiVvs+PAo3n/nHUVb2keCRJBkVcPZgpGBw84NokuYzxdiTrCxZIU1GURtMYjOdiX29/rRazdjp1GNOo2r4x4dbQOiNpnFcDKP0WwVN8NpXFyP4nZciUl0Y7bCRIWDIUO6uYUlwKuF2FqUZEK7ErWSKLNouDJEbU0EL0PlDHrrWMrvFPfUevH5pRyCjhULAExpOERsYW3DGJeBNrKRGpeykdBynJdSjKkMZNjjksK7Z9PPyRuKQ43nd6kDyetoXTYiCQL5FBXJNgHwI50kaQGiosFUsiEotZzeSYmork1i5rMoJeuKDZBII2Wj3Ik0F6TP82HFr3XlqF90/6TjSIio4XT7VSQThEtkMdWmohLiWXB4yFNCkhF/PhI2/tf/8u9XLD4nvmGfzILB19zDM35NWjYUdTYUN5TSHlQOLFSHs/Op7UWtEUfKLF9KPz6sghBKdFdCjJlSc9VzHYP0LDGhXEUDO1ym78upmllKPm6oJ0/fi35/X0aXQqtk7riISnURu7u9ePL4ibyw5Zu3WGqozI3LRsKSi3KPD4H+hb+Tqfqjh/fj8x+8Hw/vk7DR163m12fNDN85ZYe3JDka4r4UC+RWveVqOozt+U10m9U4PtyX2+1Ok0YXLprNJxnK3k3ncTuaxe3dPG4ni7gezeP6dhKjWTUWW51YbfkAEpOCcOuWTVUoVVhQ9Eo2b2SeZGaIT1Vme2Y3SFyXrAg183PoYya7bihcNiuBPqaZE4CS8o8I1rYEXNZY6qvKqe3sqEL/0s1er8v0EVYCTq8OjMj5Ij1Uihh1S4kwjE/EtUpmmaDgo0cPizEkPDjoTAs7bTHLQzdW27YAkR6PjSR5Pjdhu62yFY6dWP3nhAFAdbPZpWJYga/FYyQUm8MJ1omRaG8oesryvIzulfdcKFT0Zax13exJr9ItBV+07oMPRk9TwIaDwFlXlX/1L39bG+rqwlIDKVAh/HH7ADqk3FrfMSrBX0Ce1RmSpWT1bUstmvjZUbPbEESbij4nzTsKJUUnRw7fUJuSOI57aqtR18JsblMCuUygt2BxHR8ju+hFVEj3YEMxg2K4O5K/2nvvvSfkjU3NRgfax5AF9gbzMKhE9D58IPDk+G9Pjg/j/vGBIHZZD8vAHu8CkCxuYStZR4NbfWgDns81H549HbYW42itBtFrmoWBNTHvAfNDOaZS8wPMsJHulnE7WcVAX8sYThgaUh9iVkLf19KCYTHV1zdUlmHS33jICPpXjFBksCgNlWgFXiTqh3yrFRiefyWirISaTPfM3TOIZcn4hpxqVOtte7MyW1LOraTySGXwWffcDfqVxitiTXiTF8STwxeun52Es2wTrw+O5ywWHIz0OzoALJ/XYLbqvhNkkvLPTBR/8T4RdAJUlOhPelwY+5SDvE7YE2xC5BzSX2mQ7GpJs01uJ5XOCf7ItBJkk96aL6hY8Bs3/RObyWWfjTOlauYwgskhUK4Rld/9nd9YAUt6p3MlM2ugqbYEnNJP5V3+mkXOyb1mJsiko26Kj7B9p7ZrQ6VWpWwosaKZkjODArHDCAX+Gg+zsopOuxknx0TdbMVwcK36GBCBDxENE6CH8p0EdXMKTxVQRqT9u++8q5gcXosMTs7RI10JEeIh84FxqlAaCqE7OJAnd7/bEuWpyC8Y8IpyBD2fTQEad3ujW+oOXwEMUih9l6uoxzzaW2NB1QyM6SNAq9wr3smhacjtdLeI6+E8rkeLuL5bxGi6iikTzQoInjeSibMFcDESxQMqw0XdUlqQm8m9nttyLmRUn7S+kmAKr1ALBAYG/w2J51sqsUUXEkOLGZcdgsqovxBbtcE06Mz0dpFfjX5xmuuW6nQkQsQSoIEDELX7Ei7iSvYFKuW1uVz68jMVR5esdZBgGCGShGiCnT2P2C7glqCSyEM8txQNrsmIxIAFYxtmnjByqEYY+zCj4gbnhpPeCsendH1iPdKLOuXdQIy4hWsyr9Pkfdgki16QPkhzIRp7Pss6a9W3owufM6NJUWVUfu+f/taKphFDQ7HEM6dnPvWG4oYQxywROt9S3AyGwk3xMZ3EMwmg00JM9e9LySl2sgmTvBgeDiUJ1z4lCXLrnmTsDZV/tzeI+wg2u9Ti9slCDc31jTkIi6cSlRpyik7cP7mv00t+2QMkGCSQj/T/uaLR97CJTu6fCE1SedXcjk6L1+0UdH4O/gFsKg4XBt149wFIDMjUxXdB6REUnluCqLvbEe0GuhxOVoaiJbW2EisOlu2WNtDZ5SjeXI3i/PouhtNlrLZsrYW8ns0kyoyeFR80miLX9HaGMnQtrtzSRFY+AzYUW0H8bKFXiolcGzwyMJUYMYWZsFSaMFTExvcXi072YvQL2ZeV/CdtKFBBif82LHo2Kn2qhHmMDdo+lECU5TCMULGzo5kjaFjZVGUYnGr8vEW5SU0UNjBg1jahBJwTYmYIdreFmf3wzEynUiFz+HZAaN61ykAG8FwIxe3VZj4ua3VIOX3YNgk47sp30vm6BjXcv4vXJxqiATJvKG7yDVkXVUQPxa/yqvqarVX+3b/+3RVl3suXjgexuSXIm9nnlIGctuaEpc+C1ImuMXXFa/7jQayMDPN2Au6VoXpSZbRI0qutIHH8AdgFHvjhDYcCFkYGUnRq7hTUZdiXFk5+aZhI2PMOiksiQGtCHpWicQuVaKkPnUEixobE7Rwc7ts7gPkWHxCDOmmZzGiAalQG10oqvLyI2+trhQIwK5ORDIdCtRpN0t23bSJjkxJO1MxQwoEH26ydbkzmlXh9NYzL24l6KfiH+LOrbEp0zOWIZ0UaN4gy44GhCaebgGkWv5yWADLKc89nW1yIZLCveYn7JSoNUFVKPhY/VYLUvJqrlGA2M6YLKms5A4id1bRF8CfTy7w1+MxAWPl76YW3lotocUD2OpKQqDXIJp8NSxln5yRXM5GHSCkned8FTBBjg8NAFVLxNfGf57WzFiibAcagdim8QQNfaEmWt6wD4uhvBEIYGWWNlsGx+iWSVsh4xsBVwkxuSQlJrNcCMs+bUzQnPn8G0WyqHSKG+ro9K//5P/5bbSiadvRLgAt4m1G2AS9zlVKfQprF2JHywbwzi9ImE/tNwHSQRiaJiCWHSNoTmaT4JOJ7sZqiDmX3w7tjoIfDDgRW3hBzKQznLZkwbZ5GFlChCLqcwG4okxpW0g6Ak8x2AjKmVzo83FdKuE7SrPV9SkJ5YnGmr/vQUKwicXA/Zd4Bosf8DXPJ+UJUHvngIcqklpZey/ISZxRBiUKeX4sK5e92S57sA9ygSBWv7UQ9WQ8sKvUdRRaWvDPxwoqf3npDmZ1Q9E2lZMNcVCftmmnhIarBhRxYSo5goqwNNs2U5xTWiZwCPwR33JRid6ekXaaYlJrINzSDtDyDRcWmZFQB1QoTHcrKFR7r1Ur0+X0GYgKxjArrtlws9Pdjur+DbRc9EXKKJAejKFgbdwp+dy+Lvwff+bs47WW5RqVS3YnFio1lficbywwKk4I1XlBF7FuwJDwK1YONzkXBBcEsixloDQUvWdEAGLbINg5oDt9mTJFi2CqKAx/azDMr/+k//JsVAzKM6flhJCB0On2dntxQbDRM1JlPwWmTpxknEdr6OWkdN0LC7MvnBtPqWxaK2dEuBHSX5YYyosWcxLoinEvbIq1SkyOYwwKahc6bVYMoRvw0ESJ/qIKS16RSR07y4ev03N6WObztkfeUkYrnhKp4OfZk7Z6nrwbYAxInbs27EyLJB2l0k83E9WpaFEPcTW5tIYqaibAIXMlYGGSkbtUa2lyLJeANzH1QLF7LjkoRECRRlNbKUksfhJUJjnXfIkpTMgpkmAK4kCxuMVrkuuSyzMwEehfLyCyaS5syqTxtdmLeoPmJfBb0tXgxUD0UBauec6K61iGxoJ3ULnlPyz733PaYhsAUqVdWEjk2gOp51pkmrw05m+nvPzw8VsJ7o9vRrVVY+Tw/qV9z6RYIfi5TmokALCoYWDUER8wrOzHnOzA9Kmj5njsaVWaqbznBStqeAkeRZ9fMCMxqHLtUqxM6x/pkQ3nUYLmOwfWiYyvPl2qFw6mgpJV//c/+0YpS77PnL7VAjw5PZK2EvoT/zywHOhJRlaTH2WKXaxnpOrAyQc9I3kcxHfvqtG2vd3NJLfeGsjOcM2IhKLKhrFvixEMod+/4npp7HppEa+ILuoezr0TOR+Sx5/ye8gGUJD7KHW4ncp+4leD18cWGwhODxYkpPygTvSIlrepv6CyyAhvHWCcchwMbSa2smPAm8XITW1oxY/NI+Qlrw2mHMCL4vcpb7AZIrXh3rL/DGq9WYo4/B/+D9ZDCPR6U/cp9QhaHEu1RkKYUxGlizzrOGV8BjyhfVSJhgplWW2XYYuFfMbDx3EXiTvW1DMc7in717MpghYaX0oMhDvTtQB9MhGajRe+HUgCG6CyWk7uoV5bRaW7rptLvs6lShs6momeEL7l7sB/NXkciT6mj5RLFAX2nm5RNz2FLJYMygeq8yi0o1yYsuVdxM62qJxVZNqUqYornVrDRpy3ihFqPueXKgNmxSzZYKz0aPFPmV9bliceXFndFnyWm+ZqOm+MFaGwcYL/xS19d0bwju+DwYuazu7uvK5nHzqS7kGbpL6jJJSATSMGCH8aElDqMOEjH0yJM5rR9l7zI1t+tXpXTqFgBMCp8ANALARxYKmIzRlN9vIlFgBSdRPq2bGRNH1H5Jo2Obbg4BV2OUaZbLtLAFalpcxbmahIOwjkcjeMGUxWCmSUmA03LbFrP9uUh7vjM9LXLGp1EEPz+aKLXvg1piCJms+yBIXyCADJOcIaWbiA2gzaUppfqP327uyfVQDONF/WhJlJWfk/weAWwwl4btgazvVVxqlLfIo1SygvylFXTzZPg5+WcSX6HO8wTW8oFc5+TJOn17CuFn/IzZ+GZ6Y8t9ApOHfGwlZWQT1TDTvTyp8+GpGwHDds/OIre7l40+x1JMN6cv4mz16Q2QvG6tUtsBeCjGTts9CYOVTWjhzk4hgN5PanEcGLBqUYK6jWFF+b4gKrFQkPdkPBKVfamRovPI1XhHAxsJNaKyz7GQYBgyIC4mSmlM/+sKInxdKfclxJ5GZUf/Qs/aPnGyIl24PacIFCIqMMFTc9IsMOkwkkcNHGc8CI+Qk7M+pqbxMYY0h2Y+ZsnhecjLvkk9JIBIZN5U0DsTGv9VaGviJelKfraZD1/ndAlNx23QMK7nKiUek51sDTb6SGoM6f68Ckrmebr9uMBjzM6kwhJ3odk2jY/KaFf7v+4CTgdjbbptKYnxOZEGcXI4BvaWDosQKM0/7DtsECHdAQqN5EWOnOOBHW+lUbk+73YZelUXCtKCyJGOQhnzRExhTxRJAhmiHNbTUz3Un/pvFlN+TVUTx1T8vWkXRI8bZU2czvEgD7MdJT5dekGpiHmAMWIZxYrNsFiIfrV3k492tukp8DV40Zw6UrCC3y67UY7tnc60er2AoD66uYmzvE1f30hWhaSf96T+7m6+rEWSSGa+VhLx99zt6wpYO9tawCbyKTVtxx6k5+XLsX2PAekqMo8iP9Z1uOETWn1lPPcjuOjA1UFIM6im8l7A6oUigYYOgf6vg4X/OE/92clMJQRRzZxnAzyNNMswDMEUgaAEIUaIYm4G6q/mN/5ZCzWwprgp/K0kAxd/eWGQgxW46YwowKIXQO2dD0qismijLQ1bmncyylrNaduImYM2YCzUShb6HEATNyDsVFoVAdaSEz4+e9s9uiQZ1Go6AG5tnUAUG7BTjaRUqHVgrDNg7NJiJ6MGMwMtt0TejOVr81AcUPELNJyucRSPqXU3zdXemd4KuQ+otBuchhpwTnMEhs3MjeRiWXKXCQhl+FIwsI6lcfOYJpw+E2cFAEymSI+9RL0iGrebbPFZkK3hD+5QgGyisiXli+OA8Hmo/Mc0rKpGlur2GvVo9eM2KkvYrvKbMp9KwYx6K8AaALBZKsl0egAy7FbvD1u4uo2Y1ApWSmn1bOGNhE3VYubo2HFwbKG3XTaOifXkM1lDwybeRaQhoONPtEeKYRX1+TEBedUCSgglcyccmOpBdGGCoFytDzDW3vdsyfoy2HZkChpU6CtqPzCz/5NyTeUgzMAdrzTQhPRL3X2zFcolehj2VA0wOSRwiIA/bKFsDdSMawsuiwjVi7PStmnDSUjQjQxDS2dwp/y6e3TjH/8JoEpLU8uxiaFdQFVSWYuecLowVC7y47KOb8spPHdUK9dHhVZOtq+zB6BojFVKGGgvbgc5XahZDO72zeULXiL6w8rEODBJiLOevLQT/QrscQ9+9CAVoiZIe/iUeGCuBwa+d3dr4V63/K9bDgfLJZYMNGnBLcJCTe0kyFsSc2/MFLnkoebqkTNCKrm3ymPyU60vEYZQXY7a3suetpicqmWzkW35jTVmgt63H+mo0nc3d5GdTmPXrMa/WYles1K7DTYDAZHUFmP5GOROV/kUQmltBPTgLgicsSI5FROblYa+CJWVir7+NIthW85/vadnmDr4rIreUzaf1HW8w+eFNCa4ApKVa0kQkffcANTGTnik3XgYATmo/j18f6YTV5cvFG+L7cVz0l80KP96CAV0rNeReVXf+UXV/xQgAnMKdlU4zszJTRTUmOI2tJwdqHkw2KQXXGaixQ30nUDnUdZcYUtJipFzk3Jx4Zi0Uo/pZREC+yEKmXz68iQDTWGv7ZM2ml2UavSJ5XZCQ9B/RJcsMBTgNJurLREIFcelrSW0mPhFUhmkjcUN5Jek8ieTNqBvTcSf4cNeMjKQvQNZfay63Ajf2WSbhLm5hDQ7Sb3H9NwfJMXamYe+lnWlb9rbRyyxpm8mXjOHkYaJhfvUXxAerYkbuoGSluut4xHfGCVDW57Yp3oignC0NMyC9gf8CMFB+cNZba6DxWOSNIndLEuK7ql7m4HUZlPYqcW0dmO6DadpNJsGFUcAwKNZzEYQRaexYjqSHJ+uzKhKGauhF5LGWCqIjgMJoLlmf0x+mD2B4DS3d2P/t6+86paDsfjPYBcSwCbXooAOVi/HR/fW7sjKcIG2zpZJsCf9KVRDlznnpnYDXeTW4oNhb6OfcBnA7uHQ1+8TW6uv/drv6CSDz4f/cR0PPcX9CORJyty9Tnc39MtwFwG9gJhYJAd6a0KGubeKb98iOVJ6kGlicN2MVW/IVvephamlarl5PbUXq46ihfJqX4mSeimAErH2zlmiR96tsKQ0RJ4dFkIHen1/MWDAg7VKc6chYHzLJMbVfLRq5XS1C5LpvxD4ykenV7ISYTTcNFbNME4vcdiXp+bNveMS7W0nS5lXT4jQ+WFjpdur4AdslJ+S+AtCN3yC2VJTlEAABy8SURBVN0SeRtTLvJ+RTaWelZEEpeOyaz2xjcxVBsqRw9lg9jmy/58BQr2fIXynIgbS+NZ3B7yAhghU1lFfQuRZUVJIGjc6itC9Cj/5nJhajUtPpziaSFfwHnccStxwHCwsRGIIyWhUl7tC4FDE7m4elPxyXgzme2By9HRUUlqNDkbQIU5J3MpHzQoE1CQD7XZMMWUKy7gSxKHSbHHE0QBFBkiB5JIKVss0pyVtfFvRIUwle01dmN36yzhys999ScyEhSIiXq1LqbEZEQJ4NmLjBf3QP1Cft+I9ojVVLIERMKkuuvUVnpEMbIspYmbxDLFlweFZimUSdjh2nLLFriGxX2LZJiXal+GhxbrlQk3c7DFHG2TzRUp99hIfKH+ZP8xIC4big9U9s4y0WwIScPVFgNGhoEMZQtLARa9lrjUrs5e0hLWELbMJWz3q5Ku2H+tgYRN6kVx8PFQyGWdnYDADv3PmvYjMubGUahsKJe7G3mBT97lekNJA0WJnGxvhSmnR4V1VH7eKKqRhbhQS8/R9cHncluDUKV/YLvluVTJGNZIIW2I6U05sPisIAMw7JbaGoBpOY16zGJ7ax6NKhlcLmGlGOb24SZCOYwkhVtUoXiVGLHZ2FTaUGbXazYlqwV+DiWaN1RPttgHunHYJNxA2IhBprX0wowINj9BbqwvC1ABW3hf9n9kTVDiosPaIze40UiRImMh3qNVxxz4Zp3Y05w2YnTH7PLakP/FRVT+yo98/8oWSgxYd6Lb2RVLgmgaAtQ4COHogWKxwagfCSFDdCeYuehHYFDkhlIpU1C+HKzJyy3LoWKHZcuvYvpY5MdpawttH4qJRIZOa7exh92E4BTCSOcLZjgLSvEkcMvQ9sAjk5PrUA8FpIsPlIcIaiR7Z5mAAKnO043V8zMvNrO3kVBw1JfiTIl72liGur1Mii2Jexw2i3sqK0Ml4subRj4R8uCo2zZNQszyd2z8ELRZMlCswLpmQ2cvJGn5LBY5pIZjCOsDGEl6svS18M1poIXmXa4/qbUSLSBvL6N4Vq8WcKI8e5n756EnF9V0HdJIA+MabT7oR8S3VjV/AphoIrzEW73iwD5pjFRecztivkm+lM1TGD3gAC4IXJvJvhemD/nQEeUoqxV7IjYkmWFTIQ7FOZYNw8dBEol7+9CcERqZ5lskR25vC5zikGYuyQ3V3+2rv4JZw2HMAcYNDPWNUm5Nw8qxkD6LGSLbgUjcJIUQNVv58b/8vesNheq2TfgzGwojQHJ2NTi1w4siMtNJVW6qXPtrfU65Io1clYVSlprdNZM9kR57qlZLIokInmsMKUsVLz6gU+mEVCbip0BNSwohrHAIsPRGoX8PLM7sQORHTEwQtOXMiXrLoIVLIjErUnG5TidPYHht6pEbSujfZny/9hoQhzHlDlr4yfOi2S2BBfQ2Dv2i6bV2qSTAw7wwbF6spo2G2Swy+xPxgJNXp4G3ybGi8qQ+TcJMKaA999HsJ2FimYlwYbF5695QyslKab3KwDVzoDjS2m/c9CiLCzmlgY6LC5IoZyhuGVcoTrSp073d3I4uxOMmXLdqbOH+NPbnIOqY0GQfXHqm8nug5MsNRck3s/cFlUKR6pde2t5+hKVjSFNXO/L48WNtBm4ZDi9ZjCXIwpplcFxMejg4pLlCNFldamNRPhK8hme9FMOUjTLqwSKbw9hNZJnnuZfnxoKi5izis9OzqPzqz/9Ilnz2oabXlONmqWMFK+dsRrBxusJkWjeMAuXHJgGS7yxYT9tdpnFie9bkRZE9tWBfSkY4cJq+i5Nn1WiZ1aj5RS6gCBQjfU6iKzIGe2WzeEy6BJRw38XxNAMqFh0HyYXtfTcPxsik0K511EvOnHKGppQ9feDpfiPKTyboAelqczBd5+eaCe0+pTilcrfhM+dTvqhJ+UBEeNVA0HQj+9k5JW9tOpIcMqOmRaZd7JANDthpybcTtJ8SGqDmWu5FFjni8mtZvTdUlTxajUeKGtdZVwYc8vPIXtc+g6tNdnAquIFJbbgJG6Uj08+9fi8O93vRb7eihXMMPDv5QDgUAR9E1hilcxmUQtPi9bmHsnegTGTErKkrOtXQdJJ3he5WZJXWbbfkb35y70Q31e7eburwHD1DawKFDsMdVOnQnFyJENq9FEGYz44b7umTp6K/sd5Y16DfjtRJi+kMbjPFixuQHmoUA9QJl1dR+fW/9cMCjWh9QFXoJwRXMhvCZosNpsgU3iBoTGa24peG//PYmn/R9PNLfuIYpejUcl6TT0HLqxN1FZgxmo7k3ukNZYaDG0kby/PlBrwk52VZBL0kEyE0cE3+l2NcPKOS/obmNBPDjQgUc/x8vUo6TLFkkndleazfM01KG4hbTZB4Md+3u482VPrO8aEonxZZSlr56oPAqL5QVWT8kXMkQdae4a03VJER5AaTwK1c3pmP62ram6UAQUDKkKO3YUqL/GohofrNGcRR2NdSOxmZZCAOKIRHR75HlzF5QCpNwgeZylPldG28xUWSlUuVjWiaO8TKtD276vfj6GA3djsd3SDANqCs5D6RoQsCZ5s05lPOB5a1wbIilA+XN9p3wAqeHAwUtGw+rEBRcwjLLVUNsdsp9Qi0e/TwoeKGnJbovCcoZSQjQqEjVYUQN3iqsle2GbOOWQSTxL4Cq7Nueb6DwUgbSpSlZNnz3ZFCWEJ4NAOoxxip8lM/+GWXfDSqmuSzdikNmPo3o9Fq6zvM6ZmcUHFZHSlmHpa6KEdg/arZ/eEziKszIESEJSQFGJrSwcIx/TwUsgtvKKx/WSAa1maEiptf+1boBkwD/iL9Vr2fwW2UpT6pM1EvnT1l+ZxsAAED+aWZkNjxzHCSoybEi42UizXN7ksJp++aopvxwGIovYZvKG5jU6l4beKOpfuqGApvUXcSe1vPkgogUcouFnZBEtd0I7tX5VmUpUdhQcuUxRID21pvRT1pSsp+UmgBttXuR7Sp1B96Y8n7r7DPdeBYNlJmgTrsNDDeWCTrcOEw0WdmOYZTE812YSi62+nGfrerQSycPspvSi/obFCF1H/JuZU1x4YK9U4zQvlW5CL7UGfORzmpvjcD3kQLglQtYME3LNUNpRtI3sHBoW2vOZzFBBpJtf3q1akt8UhUoR9UiomNaVgrINr8OW5bDhDWd4lrLQefzDdTBWHvRdPkdMD8zA9978p2VcVhx0HPdeTs+MBhvp4bihvs+hZDzOt8UWiVIK/O9YF6VpHXHarJCvMHI2qCyIu5oAIB6lZdzrDPYkOlN7lM9umR7PtXNlRhYhQaSYGpWddORCzcu8IKNqPaUZZp05thx4UZwM2If57DooudVCKUa4PDTGaAQ6YbKm++5DOK/it4O0EIOcZiwQY9y0NlzXcyP3ftVPT/9Yvl1ha0nmaN6jIKUyQ3yPq/S4cfw+I+xCSEAxlVT2f6pt7rmuXh96jXoD7WCl8HsdmhSoTbYtJSUk0SftHtIBaByc2Wr7gfpGwCwueHOl29Ff12J/Yx8WcAC91rOlHJpxnRBAIBsyUDSoEBG+Y7qPoFolhdyzEt8xoxHGCh5Agleyg2lZkx8D1tyczQdv/gUFA4f1ayjRmzqVuFWDim6FLefjDU+QK9M1nAIkaFYyC1V/Zx6tGyInD1ZFb/t3i585x++5f+to51XXp5asFDw9wCcqeIf8yJlqsY3U2lF8Isck1inJt9XKI7eWjQW+aTsXoYUJ9iEC+GMr1GxjfyGO9m9m9Y9xQKFrahossPz0ackm4Cor0QCqsAHU6hDm5Obp967nvc8uc/2dt4uJlSZzE8csSaFWn5E4XxYZTEfUxhvnvAavRJsLFsq1kIKGU3PZ4Y8ikS3PwNeU/lDzCr/O1ZVv7/fNke8ObuKbeoSUiJM/oVW+bpF6vvGODkxipzwRwIeiemF8X6eeZzLTOcMgPzINvgiFTalIIMWQsrBeyTHYw/ofwWACda0cNaTqnydUlgIAMowIwNNQc984gEihd0r+USjh7jEXPteI1lgWPGc3i0LxBBNgzw6jJVUaVzBn5TLTD0BchS9i9++Bmmx3BWvvIYng5HmnXZNo25pvs6CWTXKHBJXCkLKE0utZn87I2O5rr8J7/5a3riFv4xcG1qM8F54gTjlGVGgz8C8TUYNOLzwE4HPZGvtNIPcvCHwQm4/XQiBjI/EAKmTvek6NBncMLxsMY5x7I2xTQYWxEnGpRUJDXwySrXYlHZuKHW600VVnVy4NR2lS2QiFfZuEWKUGZYyVMw3K91mMsyd2Kh2RVwYA1sZH9HSWTPNiNmlq2nA+k67W/jJKQ+KvdoofIUWo/3zUYWrtezjvVZvyE31dmTigOpo7H8uTIvK5zAXBBFa1Q2Z0FcfW25X8tNpbKuvB+V3T7BxQbhpqpu2aUK3AHWp8A6231ZgFmPZhUZByRmcY+0sMWxTFehSsWlc6ySP8kkq5KWX4mUcjsxJ9o/2I2TkyPdVNz8uv1heIjlkYEOaLXUc2Fdbd4eh4I8Q0a0KjdyAD5Pw1MJEVMr9nYv6z1RcrB8kJSiu9z6vGz/Pr26W5bK137l767KA4QwCGTI7oYaRKmAs4y+brBtutGADP2+sp9o1HCGoQkuClHmIfJccCQNgAD/OH+Hh58xM9WaLKKmJfsoeW6i4Bdnn2Sui6e2pvds5jY+YAEkUie1LvtsvVsWYVl4Rs5c9pS61+42RuIMfDi7an0a52FQAqBlRiLJCX0UOhszve0CZUUff7ageU4T8uYROpn+EIbGne5QNlZu5fVlmKO8zeWYd08pCUt5yM80xcjW1eXPrQ8gWbZtNpS6qDUPd/Pfa+OuD5AcQOeGckldymnf/JRxOw1AC6USRIXNhJ1ucgh1aZELxrBJ+WB+uE674IfZ/91aKWvCtCvT3dVGmk2xubmdMNXZ2+uqyrErlQ/70m/bkckzU3H1ZC8ApxIJSoheRdlXbMdvrm+NAax7XL8Wf3Yb88s8Y11BJOu+gGtGsD0hZ89Ufv5nfmpV5iegNDRz+K1xg7C4MYbEvAX3IDYV5iUgH2j3AROixokA3E0IMobWfnB4L0hYRm2b7HOPQTdEUCB4EggtmUiKSdlQWd7p5kyworicrmFrLQCTJ4uZR0EEQeWkGPbxlzOkTBAXZF1CtVLftWZ3ZLFEX5KQuAmvns4rWSPTSIq+BwDCZNeCFmbq7DqlwXtV2Uvp1ydOHCegPrg8+8o8Si+5yCVyI+SNtvlQC7Re+qzMNtKGyltKSKgZE7p5VCoa6VS4geqVt9mEm7LGbZY/q3Krmx5Vbm5TnTB9QRe1VavEVp3+G7KwpmsbUSaLFG6oysaU4iRBWVVJHqbYYsP8timlgR60cQxaFUHUgRoEidU9kxJSch7K/+dnUuJpHpa2bNxSTtpwYgm9OTC6g8JvYjSw6dBakpN+h0Z+nQxSBt7qP0tpl8mLUNnACfgic6zyl/7iV1aOXdxWaBhkSMwLeVPYLGPRRPKB8oHSLdZRJzPpjpqdhpxb+yQqoJuhAQbupkZGOp6Qtd1vfPTLM1p6flA+h3qpjs1yz32TFwwfSzHlWGfnarblD1sq3bSlMhpYApSt8xFrI6F0lQJyF7Khiqk8RmlAHE1WLSdzCW0zAqZNlTw5Fqi0RqA9b2XHKppU/tjpiZdMC5ZgYZvLHwNWSd6W+sBy0/uGyAFvJq1rAa+JsPlf5iCvfOCeiW+kH9oIEizaJtjMFe2eZCO5ENYlUY7fUtNuKsosl0tvl6Ti0qXlj0NcKD6hzPRh6yNlwfKLeB9MaNqC1emfQDs1jBdQMxESCnmgBJYr11nEXjPAQQ0ludi2PkuCRxjhsNNx5CLI4u5Kt5Wdt+yFYQcuS5DYkGwq5yA7p1de/tdEvqI0d84Uf4dlMCb9mgnjg07uUxlnSla0rBC2AF5gWOzE4eFenNy7J+etyp/57s+vZHNbRfRHIBY0+JYaxOlkLosmrtVyAntheCHWG/Xo9jvR03W8q0aUByffc/nXTRxxmRa35RoV6kRNS4xOmmo4GNl5qEbyfHp67mBkqUzK+eBMAE0VbZ68mym2F4w3sE9waVzwTQDCVxnjnsvvxc5CmmUpOS8b7+yLinhMbAUplZnXYaWG17ZzZ60l88N+e0MhLCzQ+9ub2K6y/HmzHcpwd8PZ42bhg8s7dp0OuHlfOeHIiiMRjZR7aPtw0CRV5u0N5XLFGwWxrXs04/KbntO/LjeU+oW1t1VuejtieHMWxj8lVzK4uVEUXSNgwL7p7qG8eHmO8xkuu2aGuBTdzJk0ZskgchyIOeQ5KIp+D5HraHqrTSBfSJJK2EyK/kCwavUAm6mwbKhcqBKG2DbIxBWEzyJNK9F9iwqcSPOaQkywbhsU1RbjMHK6vYZMgB5h533vJCrf952P9Xzd6vAGQFcwM+HF26rJlCHXDK4hXWdi0tHt9TUQU0RJtWajFmBipMaSYCRjQBCsbYNVKmGoQabv0A6rTk932cR/VGIkyw1lLpydfHQa5o3BybTeaLIDNt3UPUq5rbyhLPsuJ7c3r33vUhWcC6hs4vKBruXigqB90irVED5PWvqaRpV9TKafO+cX8xMPPZs7zj7igFE6IgFit9cyhSl1vDZCihh5H37dlj7oRs0bRz4amof638mwMQ1rtFcS4jWLxUwSV5IFlje2654xJ8cCKDbUX4s4k6GSt1m5MfUa6QlZiFme6rPRTNObgveKr0fJe7L5iRXBNgUFyEJePs9QPLsTF8tvLXBUB7I5TgvlTHVxr1MUz05qcX6zdUmqjNKkxgeyZ4Tcpj4UjSDPpukTn6Rn9XTJj5Q3Sbutio2ys9vBGLUfBEzINQrmSyyV9HK4fyCCbuUH/vQJz4bMM1HrBc7NYHQzb+Hate+2NxTrpzSUSCEackiS6ylXKhA7mL0cghLhy6bWtafV/jIVIdmcDZXhWZKPCO93mSc9kjaQibssLJ3eaaZhxJC+ZlNi6KEVNx9J1F3u6cZJAZh8KmAMZxA1FCsz4X078R7XvoLFDCUPE139UvpaPySiZbLm1fhmooNFkLZL44SE2dztc/B0ot3e0XOgfqfseHNxLr6Y5h3ZHEsPRk8A8wEHVMlW0sRlTc4sAj+G8Ta0LH4U2jR58+qGynxj15bf2pttsCu/9wKg8GvNf3Sjs3h8W4lbX9jpgDIZ6+JB+duMj5UWMHC53a2s1WK+Q2tBi2ANUl0bQIid8sYIkrDVQinHi8OQD4RiC1Aye3k+uC4ZrPKB5N6RryKm1FAa4CTfAH8nZO/J2AerABcRAd4+ECBl85m1ZUja6/ZiF/sz7LIzrQTYncOefyfa3I/92P0V1sbLRS0m40oMB4sgYnc6hsnAbMCphKUM04GsG4JMKPB+ew6o/U9KDb/mxGBOwQNjMa9PRk5TmXUAxY/jdkiGq+HPwoiwSC83FOVoKodLySRqkWZaDhQr9bqdW8sJ7BOZ18nP57RVAJjYC7AwaEYRNfqE8mZN5xoZGyYMLnTRDYNONilI/UHxOnmIrvcRItojr3whl0Cch/8ck3cGje3OjhY47GfMb86xDx4g1HRwNO5Rkqrjnc58L434JXlnk5Q+cd3DWNbBfy/DlfTn2IwgXF6VudRmAyXoUHrR7OTWjYP4k3bEtX8irAg/y4LYagCslEHkL/YYKbND6Ft+/r6tjPD6O1o4nfwdbm56HEo1M8kdXp2LX6prK5wnd8ytGN7aBlq2Xairq1DbXOoVSb96Thm2FpNQW9/ZpxxklVIz45quBwImeP4cgG1VW12HFsj3ZEMM8Jqm3GOYrY0ghyvcrFD2Ciz7yZ8+XKm0i1bMprUYDVYxHKz0HbPR2RReXTEI9DxEcR7IIHCiabg+5mGC6FE+FNchsSRYEOV2yRBgN/SGPIcjWONmEpQTjmp9czslEdWQ1JoO4/rW6k0kGdBdCtdLJcea8wWA4ZkVG4ETkE1l9oJreD57lVXrW9h925p2BESuWJkCYvi2FROeWzJTBrlJS24Tm01NsWJfEK+19Rp5HhjfgDJd45lOuZtSA+Vx4VLLBH+CaY4FdbYNNm9vDV+rtbIDRvl9lRo5ZCz6sgLU6HbJr28Z4qZH1vpmyjJJw3pKel43DAUtpEI38qLnuUFn4rY2A30DXJXxQKlKPGDPeY3KQUq/7Wi1G/L2Yx0pKE9frBtLbOQ4JNUAzAqCtV0ZMd7p7HSjud2O5rbLR7FiMl5G5Grd9OktMi++e9VYVSy9uL0ZxJvX5H/xOdypEup2d7WZwBI0K+UnJgYg0ncLoMOvF5BL3oscvnlgV/7ajzdWW1Ust3oRy1ZMJzXdULc38xjczmM4oJHkQ3Pgl3RTzWb0dvvRbKF65bq+C3Kk8CvgdlJAcaej691pCsCgyXErKQxZdsG+EMoiNkHxpGBtW7j39ofPwrGq105MnF5KloBLln7pWJGB7FhEyADZyBCzD8Pchkg9R5Kxqf3WVbolp03JD8UuylQjQd4Jz0u+nlNy2Daerdl0n7+Tv4dZiL70WlqaiShJcLnQJjq/OFcP6eBWzzGEPl0azoVRwHstcHe5/dfzLQ2x04+7sNO16dwXvn1ArZHLlJdoTJKoXsI363xaI40eWFKSHSDe65Aqsu1NlTcUdB9ei1UJhSg9dqwMg1Z0W/lZud8zPK8euTBdHGGYPTE3F8gZ/RUmMSB7DR3a8npISQufIRvuAGFhfz92O3vRbpWIUbMrbPeWkaQyR8Wa+0abo9tra72A6vGcT1++0miIJE5g+2LLUMU3EV1clt+4Z3W7O/H0yaM4uUcWWU+2dwyxAdOcijmJyg/8+cqKa7PR6EW91olqhU21FTe30xjcTGNwi9xZo9WMUvR12+3B5iWHd6qUChi8mFKyuKgxYRxT5lh3khZaYdRprXyErU5gcxJg16fveubyFltBNwwbyt4HQK+wHIzIWUIht56UMSt6kpNVeh43qsUokwWs20xo0GZDkdSg/14kzExpEDePMtVRLGz+9U3KplJ2sAfJQh2zBOBG0rRe/na2FeOGU2axvA6vtEnbna76RUpIyj0FupE/VWKDCqtcIQXuy4yYpWYqewX3d+aY6dBRzu9mDFBY2rY59sHIYVXGzgWB1YbKfhKhJjE9/W4ndqg25ItHv+INKY7cHAWuQSZxF2WDbFsE/j+3r2aE2uj20zDFhzPE9K+UbNpSW3Md1pg98dg87iNLhTLX54qy9mB3P/b7+9El5A8pigjYHPJ2fZL3JomHo6EOKg7V/f1dld38nWj6Xp6expvzC6V4jMeoJuhJibmxYkAgm2JsZ8pU/sIXPoynTx7GwcGeylU+D0LesSsnqaXybe/Fyg0jYV9Ix3eF8g1HkxiNSPCjLmbVObBKwdRkvUo5C4jhngRaByUVNwWzB8mSiedkQ4nfxrDcGwravKyDgconlhdIsyQfAJc2bwu53EtvYO6C4K0HvlnnFrSv9FQewvqGKQumsNq5NbWwssn1LVWPel7lutXSCVY9nyByh6iVEGc+MQ+wKQuSkiPPbyb1XT1PDh96Kf4ZT8cOHROf7U5lyuHRkX4uSfUCKmQAQj2/oVY5/cK+iYVKs2E4GyTheSpCRwmBJixboLhhPChQWl8J8gjAKcyOTFAX8ieYUGUNyYyUfYAL/vJNZUTNrAaVfgUxTedgnhEHpQz8Ca0boq4um8vlMgCTZ3JZmciROEGkqiUoTgoBpXNfZbvkmqofbs69Xk+AASOfxja+/JT+rNGmEwVXFf1cb6hQYMTR0WEcHx/pMzl7cxYvX72Kz16cxuUFwRgcSjaxEQo4sU0bBAI8+L7w+Q/j8eP7Ym2w2anQQGyRpZDH/P8AV07BK2BSy8QAAAAASUVORK5CYII="/>
          <p:cNvSpPr/>
          <p:nvPr/>
        </p:nvSpPr>
        <p:spPr>
          <a:xfrm>
            <a:off x="18632488" y="7680324"/>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103" name="Google Shape;103;p1" descr="data:image/png;base64,iVBORw0KGgoAAAANSUhEUgAAANQAAACpCAYAAABTYhMHAAAAAXNSR0IArs4c6QAAIABJREFUeF5cvemP7Xt23rX2PFbtXfN0pntOn3v7drvbDo7ito0jXpK3iL8AJF5EQiCQMikBY5HBjp0GGxsnJmAnRA4SBAQSKICCDAIs2W53u43b3feee+aa59rz3rU3+jzP91t17OreOueeqtr79/v+1visZ61V+OM/+u3FZDKJfr8f19c3cXFxETfX19Hv9aN3cxM3NzcxGo5icXsb5XI5ms1mlEulmN3eRqlYikatFp1OJza2NvX9q6urGA6HMZ3NYj6fB1+DwSBOTk7i+vpa32u2WvHw8aPY2tqIlZVWNBu1KPGes1t9fzQa6dXvD+Lmpqdr6feHer9KpRaLRcR4PI7pdBK3t7MolUvRaLSiXKlFoVDSdZVKlZhOp3FzcxW9/k0MB72IxW00GrXodpZiY2M92u16FEu3MV9M9V7lcjHaS60ol0txezvVey8WC10L58A1rq6uRaPR1OdMp7Po9YcxmUwjFoWYzxcxnc5jNJpE72ao+6lUKlGr1vU71UolCoVC1Ou16CwvR6NZjXJlEbfzaQyH45iMZzG7XUSxWI56rRXN5lIsLXWiVmtGqViO0WgcZ+cXcX3T0zm1Ws14+Ggv1tfXotVqxenpaXzrW9+K/f19nVW3241nz57p+XAWPAeez+0t59CIarUaxWJJ9zibTWOq1zjmi9solgp6nrVaLSIKulc+n/u9vLqKs7NTyct4NI7ZdBaL24X+fnN1E71eX9fH+3L/9Xpd18ef1VolNrc345NPP4mdvZ1oL7f0GaVCKZ0fZzGM66sb/b5+r1aPSolzrOpny2XOsahn1u9dx2g8itv5bcxu53E7u41YhO6L54LMcc9XV5dxO59FvVWLTrcTW1ub0WrUYjEdxmI+03Npt1uxubUh2Xrx4kW8e/c+zk7PoncziOkUOfBznUxuY7EoRKVSikazEs1mTXrB8yj8/u/9H1IoBJcPv7y8jJtrBHAQgz6C3A++X1iEbqjdbuugOeDFYh7FKESj2YzV1ZWoVKoxHo8kSAv+t1jowfIgz8/P4+YGhRpFvVGPnd3d2Nxaj/W1brSatYhCIWYzPzR+HgHmmno3fjjj8VQPtlar60+uaTIZx3QyjmKpGI1mW8rG+3CY5VJFSj8Y8Pv9GI8GUqharRLLS61Y31iLTqcdzRbKFxIobhJlKhQiFgsOzQaBA+Zs/IDbEgwUdjabR38wiskY5Zvrv6fTWynGcDiR4teqtajXG9GoNyRcvDeKxZk1GtVoNEsS3tn0Vso4mc7idsbnF6NabUihGnWMWCUm09u45lz6/Rj0B1GrVWN7ezNW11ZieXlZ1/i9730vDg4OdGYozcOHD2NpaTmQssFgGOfnZzq7arWm7zebLRkKhHM2m8T01udQKhd1FggvAjqeTP1shqO4ur6O87MzKRbPZzKeSKFmk2kMB6M7o8iz571RXM6s0WxEo1GPja2NePb8WWzv7kRnZTkZ6XLMbzFGIymkznseEnIUqlws69xQKORMBng6tbEcDaQ8GITb2VzvY6OLXF9Hf9CP0XCo+2q06rG03I7uSieatWoUFrMoBkasqM/a2FyP29ks3r17FweHh3F6chaXF9fR73NdQ72mk9uIKEqWlpbq0Wz5vpoo1L/43//ZgoNCka6vrnUjeARubDIe66K4ukq5HO1mK7or3aiUKzEaj2M4HESv14vFfKHD4tAQ+HqtFrV6LQoI48QKws+hnKPxUArZ6XblJfb2tqTZHA5KiiXlgR0fHcfFxaW8FMKGBeEg8UQcJlZWXqx3jX5Fq72k788XEQUUqlKR4qEotzOEBS+CV0UpGrG2thIbm6uxs7MqT4VVxhj0etcSLj6jVEKoylIoPHe2uqUSlruhQx2NMAITXct4NI3JZBa3t4tYzAs6JwQW64VC8V76Kuj/UW9UY3VtKVptvFctbuchRby+7sX52WXM54XoLK9Es9GKShXvW4zprb043gEFby81o9vtxPr6uozX0dGRXoeHhzojvBNGkOvl9w4O9vUseC++t7e3p/PnHnVW8k4oc1men+t05DDWM58gxL1+nF9cyHoTeSAvKBSKV4iCvARKy+dzTX52GJFGLHeWYn1jPXYf7MX2znZsbK3HcqcTjVpdBhU5xKNwf7zf0tKSjBKGu1wq28tVa1GtVvT+/UEvev2e7knecnYb0wnPYaL75XtEGuUKv1uNVrsRtXpVxqJaLke9YkWtVMo6p7W1VT33Xu8mzs8v4vDwOI4Oj+Pg4DjOz6+i38NhzGW0JUfr3VhaaspooFSF/+Gf/cZiOBjG6dmZhOb68kpCjNWZzxHkopSpUa/HUnspVldW5ak4WDQfoUdpCANr9Xq0W0mAePNCIcYTh2+jkUM5hJanJK+20o293R1dGBaGFwqMUucQEc80JwzC0lVw+XgHFGoeY4WF13ro7aWlKJUrMZnN4na+iEKxaE9VRjHwWrwWUYx5NJq1WFnpxtbWajx8sBGdTisKRYSZ0PRYXi2HKwgboZwMTX+gh7ZAGeoNeZHRkHMYRe+mJ+uNdyoWilGvNVMYYI/G+fDvvK/Ck9ksavVKrK13JGTNRlth5Hg8k0KdnJzJ27Vby3qvUrkcxVI5CkW8M6FsTx6a6+b9UQ4EAeOFUB4fH8uj8KBR6KX2sj7z5PT0LiznWT1+8jiWltoyInMijlIpKlU/bxQLoUXZuHfuj7/f9HpxcX4Rp6dncXxyLIXCkhULRAZlKRWKxL3ywvpLoRp4h6XornZjbWM9NjY35K0ITVvNpq6PsJX3xvvhaRzyOSTUe9RRCBSqKvlEBrkeng9eCGXmvvu9ns5iOB7KhjXqNT33ZrPukH4+ixLhN8pZqaR0phGdzvKdsuLRLy+v4ujoJN69PYizswt5qvmMULYmT7e5hUFuKPJQBPKb//hXF1icw6PDODk+UWjGxWBpEQK0lptqNngoS9HtdH3YxaKU6rp3E+PJRBfNA+VN0XZehQKx+czx+XQak+lYQkA4KI/XbsfG+poOCcuCMuHFeHjKw6bEPnpWUiq++FzcOV5rNp3EdDqKcqkoD4V09XSIY10TB4eFa7ebcstYXZRKedRKJ9ZWl2JjvR1LbQ4ZTzRSbqCw9+Za97K5uSnlweKh3CgUCuYwaR69HuFgTwev8Hg8k0VdX7Pl5dy4ZqwmZzG/vZVCIajlainay1xbUz9XKTsHnM7mMRzwORFV/q1YinT7EniEZpiMFOfE+WbhdT5E+DiVwPGFEep0uvaCtzNFAISFi/lcIQ5Gg4PmDAgD8STNtq+b+0awCMHxGggv54N3wgBfXV/puZUK+JCi/1e0Z7csOIfifckdK7WKcujOSkfRDn8SrqLcnAkKdXZ2rpCS9yXE40Wujpzwu1Iw5bm3MZAX6uv6MLDcEw7i4vJShpHwbRHzKBXxkoRp5I2Fu/y4uED9CzL+eDGUnmvmZ2T5F6Ew7/gYubiOQX8UsSgqUurI265EteYohh8u/Pqv/eIC7X777l0cHx/F1aVBBTwAgoH14IbJHZaXlqKzjDVp6Xu3C3KIQUymE4V9fD4XHkXcP9aJhN/CgzCR6M+I0bnBUklCtNJdkefB6pJf4brxZAgNgsubEkIhJDl8wHLx8xxWIW5lUcgTELYBcf5oFIPRUIfO9Xe7y/ICJMSLwFAU5f7brVqsdPCqtnhY6YuL8zg7O4vTkxPdz8bGpsK2DDpwL3htWcjbiH4fj9pPhqgvI9BuL8XDBw9jbQ1jQc4Xykk5dOd+E52Zkv9KMSrVivIEwjJe5XJVilUslAVGkGzjHW4FyvCwizoLe46+zkwhz3iss7ZxIxe0pyAUxhgi1Pw+AkiOQEjPuSDod2BJpyNvt9xdllfkPTG4OSVAcAmFFJJfXkRv0NezlUIlYAZQiPNBEVAmPCTGE2Gt1qrRaDWitdSO9nJbkUWTdEEh3/Q+5Lu6lkIh2ITYyp+Ui5FDcQaAGM45MezKAck/b2dyCHIM/b6NigwLzy3JZyH075LLiYEM7oHP4lk4j+ZzS1EpVyV/vd5AoT3hHoaJUBxgabnbimIx5Cklj7/2K99cXF5cxsuXX8TJ6YkOEIHF3XOTWHi/lmXlUAAExiFPxHCEJ7GFLOoiCnf5yHRG2OibVHyuGyP+xFqU5eZXOisS0JsbAyAGIECOsLIzKY69HL/rWJyDRPnmxMbFohQTxak3G0hSzOZzIT/cQ6vdcpiBgFSKAidGo4ES2XJpEStL9Wg3/eAVw4NgnZ7G0dGhrqNebzoJBjnE6pYNKOCpq9V63M4KQiD9AAe6tpWVlXj+pefybuQGPEjeK+ecWQF4CIPxQIbJ4WwjWs2laLba0W4t6b8xEjzIs/NznYfysQaKB/oWdwgkRkAh+/W1FBalyy8EA3AhewyiBJSC54J3wpsgYLz3xsaGcpyN9Y2o1mvy9ISzeI3sBfic9+/3dU39IUZkKs+EUUWosfh8Fkrl3KIhhVpeXpKiokStJTxzK5rtlqIVKQd5TzLQyKAEHtmZ8iL0t7FADhzCl6JQKkcFRbs7Z8LvG3k4FAshRwZRKhl4/TlXmgASPRyQ/4IVjPTvBo4K+txs0Ak3MXLksfVaQ8q0ubklB1OuYLRmciycZ+EXf/5vL7A+r169jMvLi7uwSnAvbrbRkHdCoVZWVmN9fSO6HSsVDxvrIKu4WERBWSmWE5j5WoILJMwH2XLOFfMTGhJ+EUqudlelmHpgoIsjFMUejBuyQtlbyS2TJ40nso6EX+VCUdZ3a3srlrtd5XGLIrnbJBagdpWywj0sMTAnISLXdnJ6HIPedRRux1Eugh5W7+D4nJCi3HgmQwg2AhgSDMzq6mo06i1S5RiPJin0Gesa8UzPnz+P7a1NnV+pWJSy8n5GL6/1J6HX5c2V7pH7lUK1bLyWl7tRbzh34oGTryC4KACCz4vP4ntXV9dxeupwnWeJ8trCFmXdUSzFLkkQeR+MF0YQ75DBEt6Ta+dFeQA0Fq+I8SJyyYgvCvX27VvlYygUikBcDsKG8PNROeTLORxRDiEeiCQGDi9Vxzg0OR8jdoLtJU8uuRj1TaghipY8MNftEK0S1TpwdVvegjPEaF1fX8XZyakUCiVcgAUsUFAMNKE0IaDzQ0Ag7o/fQ9l4T95fCLI8nj0S8o5D6XZXFbXsbO/GUrsdUQCAGdvYgIb/zZ/+awssELULYk7CJ5QpHwgCjBBx0Wtr67GzsxubG1vpwBuxwPzqUS0U0k3Go7i+8QPu9a+FsHGhWBRyKkGyyrXKSoaxhNzg4eFRQtJGuqk16j31hhQJVeV//pTQw33z5k3gWRezeax0u/H06ZdiY3Mzas16FErFGE8nMZk5xMSFU19SyFEtR79/E2/fvom3r1/G21dfxM3VpaxdjvcRQJT4Qy+ZhTTXVBAQQfhzo1qycLGQp6GE8PjxIyXd5Aa8L7E9iqNEWbU2x/4XV1cCdQjxsLQgeg0hg9Rn6lGuVHUtPDAEwobO4RQPm1AEVAxlwhBkdC3nmxiRHPohoM4FschWOoVbJPrJeCqHamQvWFcIlOt+/A4Cjjfk/I9PTuKmf6N/m01mMcfwpWTPXtGoHN4JA8S5oFStpVbUGiDB9ag3GjJ6er4ANqC3QlupZzmUHQ4oe5AG5FyRu8NYUnYgbFyOzrJBGYAJHAMRBmAJIqcspMBzslFDySqlsks1Sh+MCEqhyiWBM0K5JwbEQBWXlzuS+e3tndje2orNzW3B7Mg1ynh6dqrQuPCzP/MfLFAkUKHBcGBUjPpDybAp9Q/CHt4Q77S7+yC2Nq1QrXY7StWKPBVYPiABYQy1joOD93F9fanaRiFwpVhKjuGDkK/VEkzJIQL1Yl2BZ3kIhEt8JjEsVpaw0IjTRN7s1atXcXp8EoPeQOHR02fPYmt7O9pL7SjXKjFLaBpojiFRBLUetWpF0Pjr16/js+//cfzhd74dh/v7sqwYDx4+Asb9o8gKNwg5yZ3CllfC12wqjyRcQQH1vZTUEn5SOATOVt4CXA6QMptJ8ZT/YR1BzPoUaUcCLXDfNQl3XcLGg0SBDP+TXC+U/8njgKCOJ3F1eaNzI/fjvfmeYn8ZxaLCTT4cq4sHQOAEf0/GOlfCFs4Pg6kCa7ofSgL5Xg2EzBQ9oNgAB3gokGE8lBVqKuic5+TCuvMo7h+PThhMyEcIXuc5NGpRpcyinKgqAIxz4jNJDwA78ISARBANMNSE+ALmVWsk3+E52PgQ7ag2NTFKfHx0qIiHc+Ps5ZFAAMlFISUUSjpDlAeDhVIR8qGU/JvyUc58UdB9cD4Yhe3t7dja3JZ84rVIcQj3kF8+t/Bf/vIvWqFOjlQ05NCV/BctPNLOpU5sbGzdvVAmhJ1Yv9qoyaNgAaRQ/V6cnh7H2zev4vLyXPElzx+rCmBx/94AA7hSoztYPUIKoGKEQYnxMq+uBBdPlQusxP8nJ6dKjI8PjxSWbW5txfrmRqzBGgBCVzjgJJbPAHGrVvywrq8u4/3+frz47LP4/77znXj7+rUQLA68WgNGpU5RuVNkvLYYIglZ4qEaEasr1ACl4/74bw4epV5ebguN4lyQacHlPDjACAQPYIHQQsVJjNCFFAQhwVPxEDkHhD6H3zJKgnwRjGHcXANfX8XF+XmcnZ/p3gRNL7WVU/LzhLiAHxIUJfETeUSUgPtcX00hfGtJn80XYZ6s89zIn5QRRPfmRoaXFwKE0I8mrl+hTMDm5Jg8r/t0wWUUBJ5zLJSc+JPv1hQx2GjwOeTUeDH+Tr0SZXr9+pURP6UCBg4kl0L/EnOCc0qGBKVCaYRCnl/Ie1N4R8m5xrsU4tbli1wry0V8zgkNdM5+H7qi9NxDt7sSG+vrUiwMBQaMqOPo+NgK9Y9+9ZcXeKazsxOFagIZOKAMo9aJq9fj4cMnsb29G+sbW0L6gA2xopVG1QXABFCgRBQPX774TO85mxJawA4oJ+TJbAQEHcSHQwahsXciMeT71CyoCXQVXmIJeFDEtKKSXF+rCI1SvX/3TnkElg+lWV1DodpRxjo260m4l40mVqtSesIIgIdXL1/GH37nO/Hqiy/i9ORU3pHPVriLQpVB2aCXNORtuGbCHwyEC3sIwKrqERkaRrlaTUJkin0VKZNDQodZKA05IlA41py6EpYfg0L4Rghylx+AlOk+mso7mng7vO+tz4GQ9+T4VMJDyIfxwngglDs72yoPUAckj1W4bf6KzhsonHtc624YuW0tSbi5LpAsngWeDEUyoEIodamCMeAVn90fDmIqetZcCB9evVap359FQvcQROWSeDoMbLkowAOFclhbEUpIdIBnp8zBdRLpvHjxWRwdHinsIyTjTFFWQlX+rFZLeh4YC9e7CJFnokARyRweHMXV1Y3Cd+pHeBxeGDWjz4SRZsTkvBN5zcaE55iBiiyXjkC2FM4j3JzN+dm5PFXhl//u31lgrS6vKVr19AA4xNmcEIhQaSl2tvfi+cdfjsePPootkrGlTpSKDvVC0QzWdya+1Pv990IMf/D978XR4X4M+z1dNBeJIhFycZHE0kDKheJCFgULjWIoZMECVaqyBnt7DjFXVtf0bzlJVbX+3LEy1XBV45PlQ5mQZP5bRU1Cju6q4H4hWregO4N4//ZtfPfb34kXn38eBweHd0JGmIuRoBCrOk6dGHpJysnDdi7megr3wZ+EK3we10jxEBAEi4uXwiqisIAHWDNAFSwgwisQJRYSYEPSlxJkQiBCT3K15c5ydLrLug9YFYQk5BgAFQfvDlQER9iN1DViY2MtHj9+qGuYLwhXXa8j3MZrkUO4eF2IZm0pGvW26E3kTvWGSwSZYmT08DLR0ijmwuG70lmRo84z2CEmQyVqqfhuMKslJXEtsK3zEcpGTpOUirNDERFuDAYoI4gsv3/Tu5ZCHR4cxPXVlVA6DIaBGZQUJLEQhaIRQYV2ArNAVadxfnYRr1+/jYP9ozg7vRBliCJ5pUIdtWxUkhz/A0YH8oEXRKF4zgA0GFLeP4MhGbwBtEExc/kCRS783E//9QVhAA8IKFmEU+BtvEoN7t5S7OzsxccffyWePHkaOzsPot2GG0YcT04+18GOhgNZrx/84Afx2Wffj88/+4HiWP4dAcaVwn3i0DgUDll1obmLlFeXoIKjD9A8QIuOlGlzy3ErwoWXMSoF7WcY55dnUiihN0D3KSTiPRUrJ8HsLHXuCJpYw9vpLM5OjnWdb9+8lbdDocnZVO0nVMMKJEPAoSLMVNIJqXiowL/LXUJfqEO+Lh4G9+Vkv6ZKfL83iLfv3isEAZkkXwJQwCBhpYmvReS9vomjI5gaA3kvhArPiNLC7FiCUdGC8gThuC8vcXQAmANFqydhJQzqrizH7u62uIrwBFGqyWQg44UQQJKDsnM7XUQpIJ4mylida25J0fpDQi7g8fdxfHyS6EBXlhMVk2dS7EVipIi8ijIp3HMh11xB16D0vFGoxTz8P0CFipBMMTKmM127gItuRz8POPHu3Zs4PTmOm2srFOfqIjGeEKMDa8EFf7FjChR8Ce1gXVzEq5dv4uiIPAwKG4QCyhgosCF+cjND6/cUqVxekOEHORYCbF4qL57ryuqK7hPPh4EkspOn/o/+6r+/ALIcCP50PCz2drICHMj6+mY8fvw0Hjx4LFCivdT5EwrFm2EhX37xRXzrW78b3//+H8e7d2+Vq2AuCPew7FgshUJKtHG/c8XrCJjZ5ZAPSSRvFY5Q58lWmrAT7H93dzd2dnaEsiC4g1EvBqotJYb7YiEFI87HI+D9+OJ98BYIOAmpK+r9uDw/E4w9GFiZgUgzRYhwTDF1gfDARoEHisfwg+9Gu5PqKgnNy/eFodADuJ3HxfllvHr9WkZDYQWIosCWkoQAwAMDANqKcgiuj5DxQHnJJ4GbUWiAjxy2cW+9axfCXQskqcYQotAgaITUkG+JZ8hNIRFTaPa9T8a3sZhVo1hwzgbhF7YDJFzoVHjA16/fyAO64J4USbWcVE0QAFKNVqMZzezlVKR2sfxDtjkeivOh7gZnUG9RtPHi2i0n2au1pXwAW4BIGGYE33gMoAQGOqLVmke7XZWx5RkXApb5LK57/Tg5Bo3cF99yub2q+xwMJnFz3dczIW8mUkH+MyqqXI5yzuqqnvVdziZmPiyduRQaz8U9kvNjJDFoOKLCX/l3/+ICy5ZjSYwyUCbkVZEqxRNbUf5EuLe9tRvN1pLpP/PbmN5OlHvBsiB0+v3f/714+cULxfWwvEH/sCYrK3gII0kIMxbWoSCH6Rh4NBwr0aWe4ZgbS5Iq/UvLsbu3F5988kk8ffpMLGqKgqPpwHzBsYUKBSUkef/+XZydAiXzObcJRapElQJdypPmglF7Yqzn3E1EVCm8wuPEBAc44Ocm+jceOklpd2UlasqXKB4Do5PUQ4wFcndNRaHHOaEHwEcvAQx1CSAxeUaUMtsfI0CexbkgYA6d8IZte3QsZaqpGNqHzkQOAMImZ3eXL5XKIFSEoiB2KFpZCgWMzJmJJTAtx+KW0NbPAcs9gqXdG8Tp6Xm8e/9OoAfKmylOWcjwMITXCHK7RdjYuAN07orKCD480CXqgNyvgYDp3IVTkFRpVmLPYP3F3G5CfQLJJNKA2IwH8T0S8RBVlUrTaLcXsbwMo2dZn0M8yZlf35AS3MTpyVXMZsVYXlqLQlTVinF5SWh9rvILUYH4mfAYCcEVlbVVc+XvPMNsSM10r8igYtQJkVFejA3vN5mMovDv/Fv/xkIHVCG/IQFOMCcaStxbNmTYXaGO4IJftdbQg8SqXvev4/TsJPbfv4s3b17Hyxefx8nxsVsmaOWYTpMrX9UNoyBY4KtLIHXcvJnDKI+UajBS6ASIQC7lCvRcyBctHz/0ta/Hk48+irX1dSXowwnUJzwrD8hx7k3vJo4ODozwpMJwzIFOXfHmwRPK8pB6vUvlF6BEhG6QfwE4hKgBq6Z8A6XQA7i5VlX+4cNHsoo5NEZgyAmVYCdo2/1Rt2JfwCwAzVNiq+KwSZg2Lm5vETfu8koem58TC1pnAw/BCCkPmAq/mANoAEqvGl+Gy6mvwHUEWJoLOscz8ScKVW/ST1TSvStBn5diOp6bEA2yJ/bFJC6vruP84lJeygVS6kwu0PP7ymNEhDZkbRTULRhmuMA2B3wpKHfFopNCiH5FWpFafBBiIYuidEWKTCpC8fhvQCRaSRThwDFskM9M4+rqIm7nw4CG2GgWo96APAxCOdP5DYeUKBYxGZdiNIA6RJEYx+GC8WQ6UgvMpRjk0MJccsh9WxmIyGkDhkhc1pWulOnp06extNyJ0Wgqxgh1TcLSwl/+t//ighgWhYKRi3aKXyXKf01aC/ojtgShxwquzoqB1T46OYqDw/0Uax/GxdlZDHo3ysUIIXlx0CT1JOEmWvYk7AgISIlDwVxHmEkwwflRIqB0PgtLCDT+yaefqo9GuUAhRN0Rl1AC4hSZcOb8DNTOh4TVIgEVebOQ2Q7Lsng3NxcxmQz1d4SEpJgisEI9oO7UrkCOdX5qoSdXePDwsWo4Yi3Tj5XienHY1MZSEzucBJn7pbcGYqlAjlpN+SHWWN5iNNL7kmPxIibPcTzvx9d0bCFEiTItx011rk99WH9ypT93C+C1+L49FN5V7QuJRVEoVGIyQkBv5Jl4/+FoHOeqbV0aLBoOo6DPpVfLrA6eF/mkSygGEUQCnrpvKhdGiRiIUAihuCeTnl2aybC07i/R10BFcw1LeRE9TM16rK+vqjG03YJIPVFXwGTSi3p9HtTXaYUjrJ3dInPk9DN530KhFcN+xMkJDJWRjJEpcA7Vbq4oHJtFz+cKPElsicyYR37JXXM9jejko48+UkF5NEahLuLd2zcC5Qrf/Js/s1AusyAsIkcw3UVBhAiuvkGEGyFY39hUKwAfQqj38vUXCguoS5D/iOIxM2OCh6rCWpidTZNaZmVnRA/6Brw4uk4JHfAIKBm9c/0KAAAgAElEQVQXDYBBnQarT0gFJL6Jq6V/SjSSiRRKMP+dQi0UmhHTUgEiFBEcrJAGxeJ+KM7W9TvDIWCI80c8BoVmXD0WTFb+FuvdVzsF3oNCMr+7vbWjA1YYIg9x3+EKzI1RcqsJXnYYh0fHqTQwTM1sbXEQ6ynhJZanFEBDGwxqvCMP1qFPUbQbvFAOSQnSCHMvri6UEPvLuUWuG5nCg5BB34K5XVHuh1IRPgKk0IYwmy3UKEioSUFcjYgwys/OlT9hyVEoQlmeLV9cGznkgwcPTALOsHgiQqvDdww8P9DPI6imShE6kgu5QI1cZIUSgRqkjHBX5FrXmQjntrYT+leryJuQYoxGdATMoloHbHEnAQqlDuvrYUzGPHXCslLcXFN/7McFz5B8bG4y7XRMyGwqU6ZJ5X67zODHs/KsVbYQEZuO7w093zFd272BCusCk/7+N//ugoOn2CfqTKKaULBDm7Hs6iuSQi3H5sa24GweCqyIl69fxrv3b4XwIRTE/Uitu2mtUJncygfqhgaZ5lGR8hBmuVDWVmiD9dtMtB2xoMnpRFlZUkEQP+Q260GMpjCsrbT8T0nvrSvfhCbLbVtPEm7z2sz+wEAgHDc3tGqQoF7p54GcEbzxGEtqrwCFhdCHg5uT39UN1KCshFKEVtnq8v6qodHjkxjeWEx4b1h76keAEAAkYhEkyB2vQ9jlArdJtlmh3CriMJCHSchJiKr+rdNjPQcMXzaAmQPHGThSGAnBJYxdW11RCziFZ9ObTHIGlBFJFDKseqoI5c9kKAn5zBozkOR8rSCvg6WmuRFh5POzZ3I7Di3z/TuF4j6ykc19UplHyDUrB04KdU9b4qzX1Oq/0u1EGWZC/0btJ/3+ZZTKk6jXIUEzRoHccOjGwhvuB25hWYo1GJBbc76QmHsBcVt5c7HiYnRixt9FSim8zV7UzbPQpYxkqtsA4zMcK/XJyGfhl3/+by1INvlH4egF4tBbHSwPXqRQ8o5mM5Y7XRV56fVZXV2XIB2dHsb+wb64XaB6Dg0McqBQuZhpHttQ1XaRKbFy6mh1C4eSfLEZDK2r7gNd6K4/pxUlmA6pB4a8hBYNwhCHPKkNlvRWXpI6T+EOxjUHjxYUw9wcCg//+PhQr5OTI9FI9vbwPE3NGeAeRHy8hv1xro5c2tKh6qx2PceBpJ+wT5yzIVYRj1qVAXDryIrulf4cYG5IvXwuuk/O2vmgrQJvjAfH8NiKAwu7oTI/WLdgGHHCUlNIz6ggOVuey0FIrZqXeGoDe+wCHbDuSt3Z3RYdCOPAMxbKyvPp9RSaYjzIDRBc0Ec8Ig15uTRghVrRzAreh//m86hTUU8jWc+tKoTAWHSuPfMJ+TwEGsEUu/uDGSR4Z6N45O9Ntfk/f/4sVla7mm1yeXGufP365jyKxWk0muXodikRLKRshKz0qg0Hs7i5hi2Pp6Stw3NKTF7A4JZlcFtNWkvMiMdg8e+qxaZryu1HhOhwT3MLDLJsj+cwVqjtL/zHf0N1KLW9ax6E2yyIfemANW0ktW90VxQzUySVoBQWcX51FodHB7pBqsWziTlQViofKpZPjN6BHxqej0ND45eXlhUykOihUDVqE1TCW9QwXHMQ3yvVMLh4QAdCEly3m+icQyAxCTcSHG2W+ELeCOEHudnaop7VkSdGAA73D+LwcF8vYvDt7Q0pFOGD0CQstorIV1KoUpHeoq5CPuDser2ie1UDHnM5rm5kuUjY9YDEgsabUBKgs5R+MyB6EzTbjZYLwI2Gfo+fUdEUowO3LzXYZXqOBDopmModEEcTwumOZ0YO0CLvup75g/zbPdOA8/7ooycaQQBSlRWKz4ase6nBJjdSKDwUs0WIHCheYwSyUpFDEfIhhHhUQmPKFcDRFkiXDjgDfo7z4jmJSJBY8R8OiUGxeP/cy5VJ1ORPT599FN3OsoAREQjev4vr64tYxCRqdfre2lGu8N42RhFQkG7j8nIQVxf0c2EkICXba8/mU4El25s7kovM5sie9j5diSQDPRl7GBK54fQKKhYEYdpEbmFxVKlD/XsL6gvcIDmQiqtYDhUIzVQAIOh0V/XBgBKEClSagV5RKHiA+/sULgEk+iIofthB6mEZKflLRU2En3BvEyr8zrZmG6BcqAFhIwpF6OXDxeu4C5VQlCEll1eXCnXwgoKNi2ai58EgKKJidpJNOneXl3Ufjx49lufge2r9Pz5R4fDk9EhoH6FDrQ5Nyu0oQh5HbiIkZKBAiEJ98vzT2CHPa3l2BrQlIG/NWOgPHH4mSwvoY3Iv6JMfuOpRjBeAfJwGpliwhw4hRmP9PgIv0OZPJcsuMtKa4HYZPNLd3I40WyGHVRkdxFjmfq0vfelLCquBqB3yDWSoQPcI9Q6OjlTsBiwhf0P5c5NfRmXFZVTLOO3oZm3nBlHQNDELikWFhngyvBQeFxnD82UU1o2XBq9kpFL5IbdbYFAJxUH5MoiDvOKNAJSK5VDXNSMFQAQ1D6TIEJ1F9HuQqa9i/z0FcIyiZ13QBEuq8aVnz2Vk1YoRIeXgLLIHzd4KA8WX25jg820oEto/PJIsevBNNQp/62/8pQWCCWrC4XEgeCjcNCAA9R5aNtbWaDzbjI11t4STdIpZfnUWZ+enatcACgfhG6tm4RFcRn5wtwMlqRx07m1CUGBC7D3YiyePH6sNIysUyI46J5UTuY9lRC5Ar1W/pxCKRjKUAlACYTRz2JQpMeGJ2WdTXQMhK7H+4ydP9Dk86MloEjeX14lcehzD0Y06eouluRrHCAH5Uq3hhibC6zg6PItGrR2ffPwVWd3VVXs7ElyMBjkQD0Q5TepCUnYnVMu1FBRc6N08YsJ0pLmTfH5JtavJWEx0rtEK5VBEeV+iyeTKPjkcKGHuhcoNhihwnqnhrmfnlVwbQr23u6f2ElgJXL++l4aanJydxfv3ByJ8qr5CK3rqmDWQUVFdjyIzeRmeBANx35ntMVtimxSLEsAnT+CCmu3CPdIuRF6KN8OI8Iy5Lp4RIT+Hkw0F8ojy1gWkmDKEEsrT3E5Ue6vVylIoDZfBgy9o1wDtpLB+He/eHaiYixdX7lQpKsp68OBRrK2susH09lYyTN6HQil/13gGhsdcSI55bjgW9AKjTccyEQfySShe+LVf/LkFaN37d+81cAN3ygPFFPAw+VDaNra2d2J3dy8ePHiomFPJq/p5zlSMxbsRGozy+LFeT0Jml+7JOQxPUTHPHfK6CcI8FIqC7Tb9TLnfR9AuqJxRQ5RJD3zQ0+edX1CY88gzQkqxuREaKZCBAd6/UquK2iKIvr2kaTumk1Qk0GMq5zfXcX4OOfgiBsPrmC9gfSMwRqLIi/BOp6eXsf/+WLUb+I1470ePHkRnmZDH6GKmDd2FECCGk8kdeZU5BAAC5IjTySwO909E5PxQGAmJIZ1aodyvBEUHQ5EpUZ7b4CE0fC4WO7+MoLo2xZ8unMMXHMpoCiIulpUDffT0yR3D2+z3iUI++tOA+jWSbDDSTAfKBdCyON/7nNUtDyiZGxlxrPYSIgBHKPxFUXgRJXAPGjNwenpH+UKpORN+Bk/EF2EqhtrNkNTUStHSzAcY8CFvRCTFnyniv6vBcc0qes8LmgNBDqyRZ5OpcuvcSs85mFzgaERFZ0H/I4FYGLLcDcH5ZUoYXjc3Y+Zub3mo//G/+XXPlHj7Ng4OD3ST1JeApamjkEOhVCgU1B8oP7wBYRyhCZwwvIYKjrCpR8MY9MklUiu2CKYfVOI1DceHzgUAPGDpv/71r8Xezk5URTmiyTE9tMTiIL/DI17eXMfl1UVcXFqhri9TmErHKIfxAexKkRpPpc5iQgraQmCALJGE1hTGMO5rQj0CtK/nF5AqYV+lZtY5dbB+n67Zy3jzel/eqlpxov302VNNb+ILPpqFmeEwHm6DQnBdRhGLsbm5ppmAa6urerhvXr4TRUbdsFODNVIASg2p98rFbw945F4U0qQxZwg2CkVkoS7gNGg011As4FauPFGKnBDF531J+B22OU/F6/Bc8VLwCvf3D1SHamYWRDF3AHsugzxEmviDwt+3299Tq5AhBBBlwUvxcxr0cnYmniDXhQdCoVYBSqgxSqGY/mQeoQW8KONFniV2OfzQOu1DBm0y0sszuLmiQD4ToEZU5NzU9Sa+xNih5pZGLgilTUz/nHdy3hhfngeemjPLLHTye/Th+fMvSbHMdK9E4Xf+z3++4EHQcgFahytm5hq5Curu0U9MCFoT5Uh0GbWmQ6J17mJLiBeYxYT4f9CPvsZcZQFx6CTSogZkus8EK8FhP378OP7sj/5Lsbuzk8ZRUStS5Sghdp6zhqKfXZ7H5TVQN6yFG/GyCN0yJUdDDlNxkDoB3aF8lmociUnhSbPu2aHdAIFjYqrg5THFV48ao9DNAzMFqiBg4osvXou9TDzO+z954pxMoaFyrWtV6nOTn2k0ACx1TVra2sRKrwsQICR5/+5QY6oAABAsrvVOMD+Yy2BeXO7TcnOc6oeCmz0XkBdWPXcFIyR8ue7mIn3uK8vdsPwp/iZDczCeq4BNIS+FNyMsw0M3OYsKDZVWFDU9qkN76JaMDxobuU6RmBNhmPOBg4kyYYT4WTdF+sV1uhmxFu3U9pKFnfqOR7j1FWaur63JU/HfRFLQbDMViusit9eIhIuLu6gEhgxGx3xRuHu+XqHZOXRkilaC7jOQ5lrbis7NuaEpSuYSlpSDElnt7u54ACyk6t/9v/75Ai2lmYs+F6wSSRbhFQqTp9fQ/4QLJ5/IAykJSao1JtmYPgTahTJh0YjrVRhNxeHM2fsT/T4ITK0Wjx4+iD/7oz8ae7u7ChGgF7iAaDicm+DQIfBeXF3GdY8D9uDMfg+o2sCEG8bMCM6WBEYFCmS+onMx8RWTsgCDW0DmYmWrw7eKh6FFgNFj5m8VihUhXy+/eK38grFSfGF18dia2gQL5I4b5nYVhAQPsLG5JmXCI2xurAu6Js/A652cui2Ch2tlsqW3tbeCZeaEvFQapUbeochAtSa/UI7cv+RZe85juY/MBM/hH5Y/M8nJYyRAq12VJwxSmKyLABLuET3gsU0X8hBRiuKeZGXGt5shPXqacAlgizMCHcOS82/IBJ8tpdD8Rxf+zYNM/VWa2JRnAnrqEu+/vrqqz88TYd3vZW+l+qI8Ev1iN3rOgBwCTdJ8CsI+FEuTfjU8yMYYQnR2FJ6+5fpZrkvBD8wtHPaGBUUZwPkYC7oBNDTmf/7v/tFCwppmHTAYkDdU8xgDN+RZ5gqlzNHyBCI+XO0HhAKJWcz7XDM8RcNNEps8TaqRoEBKTV2oOZHlZjjsH/nhr8fDBw9EGiVv6l2bmoRQu3JNsj7R4ELgcsI/BJgXyI1GSTGOV/P/PDSTA3Au4Tgqt4PnBkdCKkPtfBtLF1GqQD9pxuq62cbZGnHt1Gbev9t3z1JCizIMrJkON6COOXTIwx3ppWrH+hqTctZjdxfBWtW/MUeiN5iKiMqAUdWnPmCoZKQ0szBsgQGwPX+B8yGR5n6d2HvCLsCHmfx5fJsNDEx6cwgpwnp0NOdEfQy2C+G7GOEFTwTCqOaOV6ZLwdKnPUJtLUmhhiN7uA8VCmVCkMm5n3/8sTyT62eeKITi43WQK342F3fJw9VDN6QIzegFRzA8U0I/vDHFdDwOKQA/dzPsudyj6cJFsT84HxfCobwtK+eiRV9zPG7w4B66aobN/Rg6PCtnSAkJZozBJRex1QyaIjH9PZjquxx7e7vyVKQSOJjCP/2v/rNFhjylgeBcsMjv3B8TcgaeYy12AswEEkTqIVhuZlB4uCU3nHl8mhOYHjpCoEpzevlgTZHhYWC1njx6HLs727JmlVIpejfMtjbrHAVAAMRjCyN5GhgyHokFjfW4m/2gNnPzyfBcGmWWiLNcEzkCSBCNjhzAFI8mN25mOd9X1+v6qojCEh3NSChHrz+Ig/0DKRahBV9cC5Qkcg0N4p/eF8MtEAwpaWqeere7FKtrjO5lcD5gSSVmc4qIHitNDsaFSInTDI0P6yF343A4C8ilWILUSo+lzcMqBVYoB3UZwTMTZhJEBNT5GN3IeJuyvNCLLz4XyXnC2GqGcaaWEhVpNciydDfMkmdn5HAaI6hfU08Syqguz5paH6DNJ1/+ssI8jME9JcokZrdBuOArr3UJK/+lOXGFzHl0jUvw/QS0sZYmFs3F/ri4IZoCbGDmBwx9z6fgDJEzFJbRC3QU5JCPENZIM+hqKeoNc1W1YCBNLiYM92Cc+/F1eEDNT0n3b4rcppgcKJSe3T/+B9/8kwqlqUSlqNSY40Ayx7jlizg4PFLDWZ6pTbFXZFcULLUfwyc1ziNY6a612OADVJemWp89r+F+64NyqlJJcPbjhw+l+WKVpuEijpEd/mBBVdjEigLH0+xGTIz1kDDSZs2YZsfMDkHdL4VSokhuabBCjJkdkJoIOSfumfAV4AKaE7UXwBmqUtw7AyLx4BoBoE0QZTEp3rx5q8L2eOhpQoa7UaQEgJQLQTuFxkGX0AP+rEaxTIMdPUkekeb2hUa0Gi1dC5Zc6Gka/il4OoUvqlM14eWZQQ7o4dztHkLWsH+RT+HhpWEzsuT8Dp9b1mcwuwGi89VN2p6SZqgjVDnkY2C/PZQ9JdZ9OvN4bVOOTDUj+mCwj0YY0CqeShjZACEHoH2aIKQOcGYzQCnqyUN5s8eVvIxaPtJQTw9X4TnbW8B4OL04UTRF+JxnWig8TgCJu2+Zdz4RGRYDrOE0mldCNzRkWOfYchyZ0XLhiCHnhpxVRjhVoknEbho53WXcNang137pZ9VgmGdJCAFh3Uq3o4smGQNy3D8gbzhRjxEWDwg6K1RG1iDXUidAODhsLGr2Trr41M6NhRRNJtWXyLcI3dB46lF4KY17LjDOi14Yz6HIYQBeRPUtDYt3obSs1gyjci6iAmPjqQZK1Im5XeuAcGkkEYUdpTaI7AXxbhh+FFct7QyqJ5lX3E8945284/ISnoZpQS2FEPQ7navNeqLrzi3geCM+DwW6vUXJYcczcAT4FiRxKSo1PJYVSeyKtoeLMusOr4dQA/JojJhAIazz0DPW77pXU64nkift+TRn5k0VHl9Nn1kGk9xEWRQxFAoN8DgFeoa98Mw5B5UpUvlDU7CYFKSpQwkWl8sEZnYNC6NFEZjPInzK06FQeIerDhWB62l/oAWGoireAeItg1lA55QfaRqUGSOZBiRvQb6lviWIqeM4PT9V+O+hlJ5DiDLJEOoe8dCAJ+aWIhNcz9rqulqAKBjz7DljHAczOqB/4Uj4PCkngJAmXJkPqjrYZKKUYGcb5HtT+aEyq2/+nZ9eeJrQlW6IC8Cybm5vKIn1wHTm7DFN9SQODo7S7AWjXx9SfNwx7pxFIZSS1PvZbMSajx49kqdCEYhRyYewGtwwArW7s+thml1mcTPu+Fb8LQ2yp71cyuQibi5U8kD53MyKd/HRfDe+eNCgRZ4KVJWL16aEAoxtDyIRm0Ak4WmMU8+R0ELciR5MyJKDgpJ3rHS6qrSTDwF300ZPqeDuOhJCpzb4VHAkRAKeV7esZjwUo1RpR7XufiJNZ0pjr2Gio/BDhvQzblnseVjbLEUAtfLMQeWJah9hIQH1GQ/t1NYKtYe4XoVQKGRJQzd5rtqK0jdN6fLiQtAwLAkYE4Q+KImBA+hkeaT2B9OAAEwgQ6v47XYdflaF0+QhhAKnpQ25exeD+fTpR6KbEZXw3LhHocJ0HYvDSDesRzMj7FyrWjzUAQ79q62OCNdATdcypQ2lgoGCYYe47LSCvF6UJJRdc03aiZS9pcgA+fc0LReboZll56L5gRoK47omZ84Zce9bGxsiJzBoVaHmf/JzP6OpR0yY8eCOuWJ8oECsH120MAA4bJAthpkQ4hCRaTijQAbHrLk4lpUpexVDou5xgoLCw/bDhF/FjAIX4VAopnLyQqnwWBAy8wBEQ5Yp4U6Induyc1Ls3q2MTDq0NHfMe5FGiplhDEuhihYEI2WekY0yjfBsKJrYHq4L8SIkgFFCAkxYyjgpklKu6+3bd5oflw3KXZJeLUdTNRZACA9XGaSdRlPaBkoMerwfNIkxU0FaybUbBfHgLhgXUqu3CbNCwSYAGSaZqogu1oUVKvdSIdy5lsXz4p6xxuTFCA/3xRl9uPVE4fIQpXPtJqOIuW8pI4+G4z0zMcPOHmzKjAfVzmV0c2sEBgMQSoNAWRShQSfU6Sg3TKxMNXIah7x5vLS8JmPCYeGnxX+eOARNy9eYQRmY+HnbicJMEbPvO8RVFKfGmhpKOTcMB3KO8wBwwjCp3KBZIq1Y6ixrmhaMGyKrs4tzfR7dAtTOuCfOovAPf/UXFu73oSLtBjgUiviWm9XWNsZunTFEn/6YM1likn7ACUO8ie6ROi95D0O+TuZzERKvg4fiUFE+Ym95RiFURnxQJBSPohkXCurHAWbXDcjgrRsAERAw3QuVw5A8T+8+xMBD3RsMPWxmw+HpSmm9TCoIm6FAWz+IZgZmgNLnsmxAvDCvgeg1jHNjI549e6rcBYUCLROEnaBstJAqPsq0vbUhgIKxalwPFm7ELqk5CwxcmMwsCN+LkSSPIfNIYu+UclhoOLgimD/XRtTGnvq9tEIn7aPKNbE8ltllEi9MQ5kwJpktDhkWIc58Nu45z5fPoVcGH/L7SnmSQUXIDC+b7a/5iKk1gufv3GlbBptCLuyuzAHU9gwtSzOylulSVuw0ivkDVrrYMQnyNh3KNCjJXhpBTfcD3lYKqUE+aWa6ohIP5jQ45rHLIJ84CrZOyjhD4O4ux+b2VqysrWkoD/JBeEyJhAZUCs1aydNqReG//c1/IIWCdoSwcBOQX9E4PAaHaGDiUkk3fT2XF6zZ5ALJbzJnDAqHIXYRP1MNJf+J1aRajmWCBOuZ2SSBVKC9tYIb8Px01y3UJgKzgfFfCi089inXXqRQtG+kiTWGc31AChUTVI4VBznS54gg6v6pLMCEUIREWFIeECgXngpEE3oVyWympOjvaQgi6M4nn3yscM0TTul6TRadhQe3bkNfajdjZ2crltoteSmRka9o46DlnI5c01/4DMG5qXUAJSM3dHOkwSLCDkJDLUfAy6Y+MNXeVIOzYuaQy7C/p8CqTpLmyBHCkxPC/s8NfwhtHknG3130dJkkcwhzLebD9801s6xUGUzSGLd2K7XKM33YnQV5wA35rMi9aSItob8RWXfz5hom1+Htl0MJsJ8/hhTUNs1wXHLfmydWuaVeLy1g86hlw+QOAWHHYCyIRMxOzw2iRAhsnExoKCPDOygUy+E2Y21zQ7krfWgM4LyigExTbFr7VPjf/pffTIVdex5cPIKNp0BQzLZGIK9l1YCNFWeze5ddSZplnZNUt0ug9RnJu6vAd1fjwR7jyD7Wh/N+KBPEWoQdS0mLuuZXdLuxvrERm3C/1jdUQOPfgLFzoRcvpSmoaW7FPQ/Lrc0IhPfvUrBDUElwPdVJzAIN/7BlJjza2dtVSzNPAz4gjHZ6XY41T8/Il+bpTWZ6f4wBBdtPvvxxrFKkTcPts7Lnxj7yUjX2MbWIuesFmvDoNTqN8QQjwpBM799CAAg5EB4lxYAt2i1rwAIPzjNxs1tuo3CewM/morakMXm8LOz+09ECAsqz5BlgMAib8mw5s7jTBsu7RQ0W8D/9lRX3Q3ZHRsVAUulaZrEaA0i9eTARaxW5pDHRczclqp2DOlwq8pJDeZduDrVPRIZW7pgUyrkj2zC8wREwBzBCg1MvnHvllvt7759SCCF/Bl683hYYH4oUu5cZKGMghQsgKoBBgkLtPNiT17qC/3l2GscHB7rufH+Ff/G//lOBEsSPnrzTE/y4suK2ZsWgqfsSwSckwBprufVNTzlWXjWDixd8neYV6AEWSyrGra1vxONHj+PTr3xFuZHIkWdMPT1R0x3vhcXhZ923tKXWDvKUrFCuodyDEmq1R0mSRSd0kFdRLHwphdOw/CIWy4NN+DcEOm+S4P6YYrP34IFGOUOz0p4ppoFSLvigjYGCH7Md+JP356E/efpYhT23V3hssUeIAXAwCKSnz8c7AYaUywWNBzi/OJNClctYQ3qncr3Fq1k5D81bL3moC9bdwx1d6M5WPBfIzQ653xr4YVH4foCLrbkV91ITeLXHWEvBvbQsMxjuYfD7+tJdYTntncqez+yI+5HKeRw0tRnCJEoQuZ/LjAg/DwRf3unaxlqQdu6TS1OkUATCNVBIPVMxcOzF1B7f6Uhe8HxazUPRN03izS0tuQMBWeSaXeyHbublASB2SjnqzBSB2+jJyMpjUahWI1Ygw7LmZ3tLJSVHV5dxwlKCG69nldL+T//9ry2IJTlkvBPD50nIXFGviQavNZF5LrjQEEiNxwoPvPGQEcJpmL7o/JmRTF+KR2ExigwS7Je//BUhNLRfeCa3PQAeisOmeXFra0d9Sxq4z/5VVdMTLE7LAHWkhPYR4+QOYc2pk7BfedfVaCQaEQrOl0cQs/DZqJlQJZJc1Z2WYnt3N55/8om6kpluqhDojAbKI+VITH+l3wtSLiET4dzaug/aFpLpqI7jARgJT0H0SM0F1zNrvQbszfb4G9XwJiMehM+IhwJaJY+hTYnhfqmax2ppbHHZU1Zzy7U9wocRgv2I8ovEnM7UHnVHr6zonFEg4HLoVLmPiueg3Eq9cV7glo1lBiEy4/2+feQexc1WmtxIyx46y0LF8gKCvInDYMlcrfXI0HHaCcwIBdA5N4OuyOpzH1wLIxaQF37Hix286GBne0e5tifQMkbaRX9vwjSvMfefZcaDp1+VNR+QCMJDZTyGm31lNNGurzGsZ1mpAIZhe29XtCzqqMiGyOFDOKs3gvo5M+W5v/mP/55KxqZr3IpJjUIResGL4qF66qtp8n7oBjEYg7x/8F5MgRyHisIu1Geu4ewmwjKeuBXbO+fxZsYAACAASURBVDvxycefqKjGjYLs4OlEWJxBkKyLhItC0SaCkBIeZrTqT6CHKBWhg6Ya3W+WsJf15gbt/mVkluZ5m3qimk5a7Ka1JtowUtTEWYqQn371q7G1syt0R/0xTHM9PoqXL19rOQEHiEIhePKAdQiU0Gx2NWKKoStmP5P8mjyqIfclz8iD28d9eM7DJAZ95iiYb8eZ2TM4fGN4GAVYFMqt8PaAuVyAwnyIpOZiefZOGpSSJugiTAhq5h7yvLSLtg/a6i2IGEc8Qc6jrLSeGc4zyCEb7/WnFUpj1MRqMd1HxnClEzUNNkmWXgwKqEA0/zEp9yqODg+lLHkmiRC8RF3i83huPDPtXIZ1TguFSNsNQe7bW2l0QuoVyxB7zkVVn9LmQtcSM51O/WeiWJE2uKuc/EvF6PXNeLD3MNrLy1pHi0I9efpRrLDQmpkrSZ6YOzLEMF153JqHtPzKT2vMoBLfOQxiWAsogNmzdwnp4lYhDgklD44HQJfrm9cv1UohAaDgxo3NmaJDnQmenXfSov2Efc+efUn4v1E+6l9eOYI35DPzlkRCToc5WGZD4Q4/M6qVF7c5zs49LCi78yXvmMW9ky9RZ/F2cSe3+kzIoKzETNsA28v2Uqtpg4e2B47pZbpQQVfNg6kuhJeD+kJxkX208BAhSKI0VmBYA/nlTfQw6I2+5YIjtbS59vJ6TABolmN6bQHEENXtmcy/831m0AJBz5OB8uwJw9dpmGQa9G9j5/4zLD+K5f4lC5kWql1dSagpUFNrM+rrgimKjABzDTlky0hfhuTzeypEghjQ6Wh/7w6d2FqonZZO0+o/N0yOQqEkGD+UmfsnlqCA+qF3Up2McI8+rrsR1V19RkfTiLyFnd+XJ7u40N8JdXmmGPPcs6T30QAfo7x8qQapUdA26DTUPnn8VLnS6fm5oHI4ieTZoHwAIQActJdAlyJkzR698Ev/6V/Lw4LSRCCElwQYRKqgHEkucTzUQWF5iJFdyziLt+9eqZXC3aGOpeFKQVMiwTZcyYRY4OOOPA8X7ZWi3l3KAwMBJBb2dkQQGyuSV7s4MefGhT4Bf7IOtFxSLQEP6hqIh8IQnxvK9RBIr+s5cTgjSNgKRX0I5jczHbAqHCBbLpiu1GSDR8W9UCg93jivxdQcB7ZTjIbRH/WFutGRyuwDQdnseVV7tpewca2AKF7rQ65hJAoQJoIJS4y48lZDPAYIKLCtljQjLClBzkYoe4dMM7oroqayRWbbZ6Qr14f4eSIPjJTIqtC4ioAUblBEGF++fKkZi1mhYJzwe5rtkRgPRlNduOd7CPOHCpVbc1gt+lhDSdfucii+5+XgFFCvFH4TxmWBpIhPHp7b6lX8Ty8iCow8BlCoGvNOPliRys9h+Aj5VSNaWo4Hjx7p85EnZIN7NAACCovhyo2Fc82YUCPtzl48fPBIgMTb9+8lG+TYKBQGFxkhLxY6fnToSVaJHFD45V/66wsn0gxSp+CJNvMQPczSSatfCKcYDMm9IjSnZ4ciR+YYH0+DxaMNBJqS5ouPPFoYJZLidNlkxx6gqhSWh0zORNi0vuZFViKf3oUWdGemPpfLC1fVp/TwM2HWw9wN55o/yGchtCgcoZYKuwkEYU6CB5iM9WC2ASIYXwYKlmkmFKsTedYhrsd75Q5ToX6aKASP8VZe++NPmE1AqYEKPyjaiYwQRF+oWGpFQfhSIVzbQRQKL6lQrNHACYxAyPEkADQYkry8IOdFmkQlgrHh4dwPlT1RBiFyyYJ/FydPPDvOxdQrD3sx+zsPWMFDIXSemoThMYP9w2ExuZCfkTO+56XUDvmcQxY0xwMhJKHP30MRMUhGGRmZ4NnsWekBffIAn8xOz3UibclIC6bN83NHLbkrMoTC0GUMGgtIBLXpaz/8dZF06YogutDmyjdvNaUL9gykWQ0mup1rItbjR0+kVMgo9cR3+/vKNTlsIpdnHz+P7R22F7YFTLxhxPbVderJqkTh7//nP831KrEHUcqKUSpV5WnQdrnnmxu5fywRh8bf6YW5us57ibz5D2QE7Sem9BoU4HX3vGhRdVpaBYcLFzsawolq6qYBLR7sUfhliIrpPhTRskXGI/AgvM90LKIrDWcIsXK2NDMu53zkMvwdi5ib5ZwfeMQWPT603bP2hbmDKJToSggq3Df1V3nkNMghbffsKkIQMBrZE1KPev7xl2J7m51BVNLx0AyITDtepejujyIfwvNJSKvM/O4oZ82cPZZ3I0gQLoGD4TQS/+c6kDpV05Z1hBOlVhsDkDLLo9P2wNw/5XwljzkzgdVn9UH7R2q+w3KTQ+Xwy2TX+7oi75XDvuyleB/+jfA8E6AdTrr1fZWW9ranAmeSq6/32kaJUkSqJ4p7qdYf96uhhJ4d6FCT+wAUot7HM+CLNT8K/TpdhW00ynLWyNfHn3w5fuwbPyZjDRcPVPPlFy/jB9//fnz3u9+Nw8ODmKNMeTrT0lI82H3kdbd1D1k9ZZlE4jYSPj568lhIH0wZDJm6DxLKJwPw6//wby/wTpm2kRvceDB4D830hp7SczytzeQ84BkbI6j4s0186tqI2gLcniy0ii7S1F7hhw0L2V4Kt8rf80ATwkjAiI8//rKWrAmyTI10xPk8OM9E8A3SUUy+tr7KbDkUygM1XVuC4MtSALiG3pSuUccXZnvkPU00zFHrUp2E5c1pwwKfx45et9177jUQKwenEQGJqMoD5bzwJg8fMR1qI7rLeNcQikd87UVqPTOnyxU9CO7boRIrLVkrSe3EjYGEfDwYwAPQK4rgoFfZiluhHBLxpTYWQk+NrAak8MI4F3KdI5gBcM+mzjMEKQ2IyZ6Km5l+pAJqKozf9Q+kRsX8vmabG+zhetVM2O3q2XqtKqPgmiqKai/y1dWd0TDfD85eQcsbND9+SG+bwzsK1LlDgfcDNRTJQHu2mFJ1oueAwUOh8IAYIK7lzes38iaPH38UX/2hH4pvfOMbGqgCn5BZ7Z99/ln84Xf/MH73d39PgEg9A1uQwqtuO6GMIZYJ4BH8QFYiQUKGz5c2LyLvxB0gyRgBzl9YxH/96z+v7RuZo6Vag5jBJTHA3dFJIk/eAk+MsVlGpKRQzAafei60KR/eCZuheLtyGhOnio2p7gNK4JG4KC15U9fmXJbh+fNPRDtSe0FqoTY51UsG6CaGaU2ewSFvrq/JU2n81hAiaU8jx4xKegRZbmjT9kPyOrEfRhLU7nLH4QpDKzXQpSRYlPh6AL9Nq25M3BQy+UEjYM4hqKuRL+CpaCS0gjPY5UpjBRCmvMO3s4RCUeCl+A2LmTDJ12omiBdTa2t6p6uQlpCPe+MaskJl+Dwjlgjpnw7NstDzniCH/GyejiSARhvp80wOk40zOpaZEFpxk1gcEpjEvMhIH+/tcclWJupBBpMaUijOlfCcMBIl4PMxUF6+V9OsCgx6hrgRTrfQ2OtphF0qDBOysbESReB9UCiiC86edAFUlt3LnC1LzL/2ta/Fj33jG4p8MAyMGfj+Z5/Ft7/97fh//u//Nw4P9qPFFk3OXruByypTyNChQFpA11BOrRWr9ap6BYHbtaghDf+EiZF7pwr/5Dd+YWEIFbjc8/jETGbzRa8f++/3FSJNJxQOSUK9Q8gQ7zCurkFUoPTksc2mIonmkigzCD8CRfyed+/AFUToIYrK+ory1BbCgvs2/b+uPb5YXRSKAhwjxJy0V90VKpZvUeEYlWv2+yp3YeAIOZTgaMPHYlizZYLB+1h6Wh1AlBiLjELVLdjQnFBmGBNCmK4Ymu8aiNrtk5eQUInin+9rRXR+r1Yh9B2pxsJnuufK7eGCcFVSAJnwRhAMjWdYQIz1zlgSaSkUO2dFSfJShCzYmZOXO0v5vbwJw1NtPR4ZZcv5GYKLMmnTB02jiU1upbPRyNEEn0spA0OZPVaG5JUnpC+Ng9tikfnqXUsLYTjCCPWI0Cnv5kWp+AwQTwwFHooYLReSvTLIORvPl/fl/fk8FimwvpX34j4gErCOdXNrMx49fixP+PrNG8ndR0+eykP9uR/7c7G7h0IxE+QiPvv8RXzr938/fuu3fivevXkT9Uop6EbW2vE0+54wE4/H2DxeFKelUKy3mc9iQJtJmoBMIRoZyBFG4Z/8xt/zbHOYvCwMyFvgUah+Pw5Iyq7IBaj3EEKQP9HkZoXq9W3BCe8Uc0PjgO5ZdIFXs/XSas3sxkUtojO3UrKQMhgzQgJEUZWQ6G7DHwJIk9wHHDvXOjqxvkbouKU86fyckVRHcXR0kFaEmuWcYV5tq0ujocXFQ8DhxlXSYrAEQrAKVZZHBVT3HREiQSTFeuaKuHIC2s/TCDPytZXucjx4uKsBLJ0uzIdb7cnCMHk0NFbZHonFYN4CmVvlGRXd9Lz01FSXFdUFyzzT4J48qsIzIWiaXEoEkGd0C+ZO7IUMSuRpR+r9OWcGowedIPD8jKv/rAAC4s/9Zw0pd4biP8zl8tpSeucQfPEL0wxwrWdlQE0b1vhC3hpAiIGowMyC3dOwT5F6k6G4bzcxdK6cXbPdZyrsAppwpmr+KxVF5KZ14umzZ4ouKMDzrOGB0i38kz/1U/Hw0SMpFH193//BD+Lb3/lO/PZv/3bsv3urpwBBFyeh7fVFQvhVobaAE10mJeN5mR3SqMeMFUgab4ZhYKKurv4u/JZCefwS8wlM5fHmdpYpD4XUjQbjKAa7jLBUtBPD4PWCAfp68AgebGHKDwiakTZQQ6/G9Jb0hlbFgMoIehStxLkZhwcqRMiAAgJvq3mQTlM1j6XWcC2LbidWOiRaBtWXlLNcXp2LykSYJp6hgBCHLF5S7KEmGt9cWAiS5uDxCsoxNCQfDhiUKsYlM4467YlKRFu3JRg2BpHyHAmGLc6j023Ho8d7sbND+wkzBsLTfc7xcFcySp3l1Wi3utFs0K/kXb3ezZsG1jPeTBy23FfmP71J0aO7MmSN4GuB9/WNKGMCSkiwNfmJfNdlAM0gpJlSdb+eknr+VBjOzMJEGMVjAUqgqBmAYKotd8vPcnacYVYqUXXWNzQQ1fUtb25BsDkjWAUgtjnfw8u/ePG5GCeUETS264OpTISJ2gwicoDzQ5RPG+BT97hSEEAluJ/FQrSXIB5vx8fPP5a8sYdLO7ams/jo6dP4V//CX4gvPX8uoOLw+Dj+4Lt/GH/0ve8plzo7OYkFo9tgnTMeQFw+D3cF0OC+ZgBx7bZ2kyGf3BtykrfNkAe525qa7TQKv/5f/OxC6FOjJqXSahfNCDDzWa0aQ+YyFILhNnw+qyTHw5l37QRt1R7zRViBO0ZJjP5UdKActMb2QoPf2NDQd6BqufHLa4VRXBAXjkLx77wP1tK9Up6fgBXJNy7+1vpqbG0zGprYlrBuoPWR9ByBlnGoWB3o+IQBpu6zqMzz0KlhbGwyQKSZJuVc66B44IQHCGeGg10T89w6t2i5LWDQ85aOiFm0l+qxvbsZW1sw5lkYR9s8zZkXcbB/rHNrt1Y0yrnV6ihH4h7MBnFfWeaZZdZD3hpIMdjDJc0ez6gXIwBQKK5XHmd039rCc8WAsRo0NyWiSKxe5eewU4T3WtDGdNSLC81nxIPJQxGiItypgZCfyZxBlArvsbNNqWNd4ZkWcKulgvVILFu7n83O+fG+rI0FqIE1zjPJHtUz9GmwvF9uDZL3juu59vV4EYL7tgCXUDiiHNDVr376qep2NMA6V7tQLv4v/9RPaVowYwygu3324oWgcM3Z6/diQV6a9m4RohIhUXN6/vxjMSX6w5GQxkePH3lxepW1okMvUejdaENnHmNGrlj4lV/8DxdYBh4scT/zvVEoipL8Ig+pdz2I/jUoDGRGlvSyF9cLBQoQA2j6m4c8FALpmofbh0FoBMXXq7G9tRVf/vSTePQIWtGaHg4Ni7lgyqHhWvk60xYHrH9qH5ijzISm5BFuouPwN7dhoi8locnMcjaqm7hL2EZsbOawSZkolKfdVKOztKIDQ7DISYDFSaA5MCxyhoNzYbNcvW8PULsE+Lq6iedaaNZqswGe7fBG+wibKXIzWxtaV7FAbldTnY888itf+Yo6V/HQ6tBNCNuHgAIRQ87bMgkVS6lW+MRbw/hgAPHKGEMMByRd76FxmAhKpmUNTAgKUMByFFPPlIbwX16pMEp4ZuYL1KcPQAnCNI05NniihtB12r/X5aE4TzdpMkp6ogiGM8w5EUb37PjkrllSs+0pW6Rl5KY3GXLHQFI7fPniC8mVIx2PdUOhvnjxhVqOyN8pnfzID/+w2OY0waKwKAwpB2dMzRO2A9knCqLOXiINgm4mQ6WJSNnAkMNDkzOgMtOiwY8+eiriLNeBUr97/14hXw3uZkI8ldd98+f/6gI3CwOi1YZdbqa0vY6nBzGd9fgQlgHdpigV2+HwZ2xdF/QjJVBH67EXHGPBvJEcgQUmLsbW1kZ89atf0WBLFJgHA4kVsi3hBgfPYEEevi3IUDw3Qj5oUeOxkSoQR5QLJV3bYKEzjOOO98cWXahEGRnHC7qltmcxh/2gvM+Vdnra01t3TIQ8nxDviGFAaODpCQZW+wSLoE1QVS6FzyQ2Eerj3idmRzBjm7l+fIYBAZgWcNGAz2np97JmhPHTTz8VCkVOmJnVGWlDGN1yYoXic1F+b5jnXktqiBS8r13CM/eNMR5gCojBy2G54XVvQWGdlpDFEmfiUdm0f+AJuHdqRHw254Zn8z2ab5g5cDxfh3ybMoIAEnnqrJYdpJKD6UtG7TBAFHLxToSGKFLeC+YxXRYlDALWnjLHuzdvde3kZ/w8SoOxJBdiMToLKoDsv/5DX9P3qX2qLQXQINXlmB0J+ZlnWKa0A+hDSQVvitLrbOh8LkRdnrItYi/AFOcLMMZINHIpnAMAGp/DdTKEhxwPmQO8Kvz8z/2lBVrHbATGXbHgWGO2NFjELdU0FL569TaODk6kVMM+SJeb3hYFT3fFIxHXaoXkCB5VQVvLrdWwLhgXRo7xMG1SIN4uxmyOF3Fe48JyS4LB+8B+d67qbQrs/CFcEQH2qqc8YbnLxm7zxlotVsJ4KL6WEwwZykF457qNKfvMa2NBlxvJKmW6aG8TG8QwskNGNrZTOPQ+KdFrtCOL5dup+QxrzRTd6Vjhg0dqTcTOYEgKoAJf7ve5Ur6V2/25L3YVd5Y9CNJeqqGf5RrMnPAwSM7DvD0zEhAuvAIP10RkD4TkZzgDDEavz4wQfpeFYGwO8ewFvCTnWCrgaam1sBfX3guDovxTzXipcVNGw4ZDjZip+M2zR/CYWkTvHMLG9zWshSZLDf5x677rYx5ugvDSO2ZAo37X9mKalHdy3Y/88nXjaTRZqNNRnsN7MmUKBPro+FBhKaMVOBsKvwK5FvBS2aI4VrhH6sGa2+ypiLzIz67PzzxHkk71TicePngoJ0DEgsfi990TZQhdjHqBPURIS7G1uSnZ8DCj0yj8lb/8by7QcFqSgXurVeBaD2fkl7AulxfX8eYN+P9JXJ6jUCgBtRpP38SKIgh4KPYjWWg939srTGoSOiwrY5esvOx6JXll+s99sZKVl1hMPAweCqUQn6wIBMwmD6bTmlSrWhS7T5fpoeqodYJQVZZYwwyZt57nqplcyrXixZrthuogxSKMEHPZcr0JBjJKjoeF8Eo/D+xztkI4fGUgSpqjwXhphV20Y7gIrBkP2nTnEEaFbupI2j7iZjZNZgIpHZplj4XnYZnuhUej74xWCkoWLG72XAjyDK1U6a6IgZBnaHjSEXPo2Ue1iN7gKsZjyhnMhoCBT0sGZ0qOdSvEdjFn6lFJBsVFeINLnBH5J0aOiFFonLZtGDxBcd2PRF6c1hytrUkIBVShFFIOK4kG+2vFjEe9Iam5oxphNWuDkQMT9Yqh2HfDYW5nqcUcjmc76ppr7jYXoH84lvw+oSPPh9mGGRDTArury5jObqOaB7LWWIF6G5cAM5QNLi6004ySBo2iLERHoTR3UJO5vNdYHRmptR6DigHJneXoCc+MOlfhX//X/pUFkCfD+je3yV9w5QgSDOGilURJ72XcXPFAmG1G2McgE3pCUCSWUJsI62ViHLa3z+GG+TueA4jzwQO2VjDnekub5ybTi5jNIIQuJOCEfFpTSU52M4jDQ1rzmbtGIl5ViMYsOYSAYJuD4kETdxPe3GhM88Az2Ea0OiMY7jlyHxG9W1PlFipShuFxFFGrRQvkCW614HqBwFdWV9x2kGaka4ItVlxTYhfmlyUE0SUAjz3z4rhm6tMhzPGgSTqPafPAA79/d6wetMzDQ/AwCOYOnulPLd+mXsW8PWbwaU6gV+BA6EQQMIjsoYWgy77Z2S25At6INUIDF4Y1ThgAgg7fRTAbczqOu0E8ZtB7ApXRUNfqUATzAk09IsAX6133zRx4z9lDwbWjSzPpc8u+rfnd9CtqSvN5Yk14WhHgjzurDd0jTxrawvTXpIgqgaQ+JhwAzaeE3HgFPCKKzjQk/szNjHgyetlYhMfuYE/ZNZg2Za0SRFxI1qB0Ynssq8k0d6rj2eAAiipGnpTWzRJJ0PhKF68aUiFBYAQG/Sj8xDe+vHj48EH8xE/8uPaYMvOAQfnUVLC07MUhxBoMiDURTugWXtSLFyHuxopqFLGa0rwgQAxxDefwEEZAABAnIE5yBg3ZX2lEFJigBDmS3iTv8c3dkswtZ444HhIhKBbpXsVz0lNEGFePBgu0VbdBWZh94eHyXB8ejusG4ue6c8NdRvq87dAIoPc2FdSQyEJnRn8ByXr+gYciZvYI9wlczVDLmHvWHMrJPXh4za3nP1SrWhzHWWCYUSTeD49KFIChePniXRwentwJEOENHsKD9GlroHDO+kyHXQhLHvjPe/JwQUYfPtyL3b1tlRFAGwtFEjUQTRSDabAuvBM+o1QU6qdjQrCIQc/UrNwyrsK3PItn4GmKUJqvniFwhN0hIh3JxbvEH6XHm/IilfDqIHcK8Kd2cxUK6inDCPPi3GjA5Bpp6WA0GAgfoArABfd8PyNipnzz6UdPde+5ZR8vjqHJy6UVhvV7Qi3ZdkkuVFAbSjPKrIxXMTeiBCJJrxwDSotF1c30eWnHMXuSNc2I9CcxWYgk8E7q7G21FFJqTgUAzFc/3V0wOOXP//mfimfPPpIytVokccw4mMb5Kdw5z+zWNJganCqKbDTZ8brQ8BaQutyqIZ7WBxCw52xDUcnNeNvx9Omz2HuARSXR5yF7Q5kscWIU0NZwdsqDxrpSQwL2VhVG+RY3u7a5pYQTC2hBtFXHuuNVry+BiQ1OGB2k2xdmORbPa0RV4EWJNLOPMA2BAPYve4ZfYjCgxNy7BOm6p7+XCrAa3KHMZ2BgAHNs0eHrUWeCccD1tjxbok0HclGLDg7ew+7woru83QEFwkjZkBFGmtAqkEBNhngZM6T5MqtgKdbWVzQMptNtRblKHQqqFx3O0MISgCKWixUKDzWflqRQFIhB+bTQmeE7nHIK9XKRV63uie+IgAuwuumJ98g56p5rnKEnM4H84bn4dwSfC5eCVasixHKfyBYGAkCJKOGEJW9npwrVuGbKLKQOGn9GaH5xKeVmJSvh7l1nLts5yizlXhWETy6Ox4CKdHl9JYXY3tmNH/kzP6o/KXRxDaN+L44PD+PzFy905qKApTA0GwU8rBj2qYUew8h9UJdCBgE93EI0jcLD3eXFw0cP4yd/8se1SaC7AnuXwmtLaJG2EqqNGKuLhrd04EzYBLk6PDhOzPK8bNnjmTIx03v8DNti+cnNmNaJl9qhZrO9HEtLEG5N5uR/fA6HxWdeXeL+aWdm0Dt1JkYve0P6crerBjY28bGjiZsi5CMMoMDHtR0fMaWJMNAsBw2ehObTZESUR/aq6Mz6GpSnCeUJZaD13yUBci4zLjxpVePEtPqUkAgSLmGNr5eZhSqY3rWme9gnnwXooy5W2k3m3nh4dIBBgpUPX9I7jnMnLX8qD1Eukvdq5QVqecuIC71Yfd6fLR/Ly+R5pWi2q7HcYQtGUwguZ0YojWEyYLOIxbQshWLwjtpSAEHSuhfPX8jhnjeA5PYTPI7Q1B5LoCm1EEaH6DlqGd/ZEXuCHBoE8X7iLoNU0rQjzpGN9wt4mSjUWOtZWUrNc8QIEcqSx+LtUCioXOR3oH1aS5tHbg/ZzMi+q23B6EQUXB8TjwFKYJs/evwkfuzHfyL21OuEcQS86sX++/fxvT/6Iy1MUCcDpRl2M1fu+7y0xQT+JbmqdqZRS12Wh8KA5BaiQnepsiCf+ZE/8zV5KO8uYikYuYwnyOglq0VFmB6mkdZF7r8/iLdv3sfpCQvDsiXNlfz7pWD2CrbQ5GZYUy0kaze1oxZkCosG7QY0hhYHBBjBvLpipcpVnJ7gBS/ksfBcFB1pOd97uKvRZM+ePdHB4w0JX16+ehWvXr2J1y8JqdjM6L1NUIQ8RKRl1sZSO40tZuYDgs/3GYIILO1Wdayx6TF+ZS/FgPq4JWaHIsMDNkM/9xDdKRWeKg3YJAR0vYnJRxex/+5YC9ccuphHl2k+CH/e+uDPz6O1THUxgwLvbq/JfwP2cKb1BiErw0XwXMzDg9JVS9c+VkgMIHI7KQpkwnBqcA0UNM1bvB9emgmxCvs+YLGjRCpNpHHWGtpSrcTWzrZ4dOxNBkRBSD///HOharSjAHSAnnHNKBTnq2UTEJLTLPrxZKjnhGxiLMkVgdJdlukrfCWqIZdWm/tiLqj70cOHiQblLmE+g8AelI6O8YcfPY0OC9cxjgl04N7fv30br16+jM8++0zjqPky+s2o5rLYERn+JyIyq54x2t4hRpSgFGKpWV6QI3z09HE8fLgrFG57Z1ODGQn7PLLB9H+yBcIxrD3FTxQK9I/wDyEj2dNQj7RQzQRXk1x5mFgNLCifBwSNcMMYFktCVXKjV1gADgNLQS5BsW7//aGGbFLTkWKUIYI2tc2C6/7kA6NjxwAAIABJREFUk+exubUhq4Zg4KFQ9lev38bhPjO7z2WxzN7AwnT0gnOnfb6VovbqVipA3hBvIeXSnOj5dNTA5HkFbthLkUuOR7QhsAzBo6dEepX6+cuIHvUcvJwHqoCCEuJhKE6OzvVnBnTcr2RmiHubPDkq94d9CF7gLfCqaim/cYsI4SshHrUwQneKzBjHnd0t1Ux4H/rTBONfD1QC6fdMG4Pik2cOuk2DsQi5/uTGRO3U1Xhq05HEzkiEYXJZjObewwfxQ1/7mrwUhhTvSycwrBtQOkItuJEuUXieSF475HMD1shrZugwBsTxaGYmUdE+4z4qzslkbGaDEGI+fsROaJDkNJU2IarU/QCwmsvL0WiSw9JnxXP3ylbm68Hi+Na3fi/evXuvZwTzgpAVwjiKiZdy6cJDZGD2iMycyOTq21tbWVoQjmCxocs82NtRHL69syGhMiUGhCPVDmrMOx9pfQssh4P9Q9VX1CN1660Xbqa7JzfmaTgeZsLGhe0UWxdFB/FUVKxIXUmr2qmr9oRwt97v78frV28kBFqGTGCoeMwD+NmggJcSwlWvKYQgP9H0o5MzkTIhVJL04pHwkvwsNSYOR9ZxYfie2R2tVi1WVikhQMo0A1uKPL0VwwHrRtgJ4nl5SYjk1Sx3azvTJFXVhxKT/q5gmeZ/46EoUA8HcOSsQCgLsLvmYWjeIWGnt03wmbwfD9/dzx54udJZ0s9QA0RRPKUIlBFvQW5Y0nPkecJOQRD4LCGIJ+da+EapQ8siWKdzt6Atzf2D+V0BXGkqcjCL33PDCVHhehK6ApcT+kBUZY/xw8fe7GjUcqSWes2vV1PpUKGY8+4005yRnxUbO3JW8leQYVqEVGROyCKz3jWNSbP0yH+91RHFpWTAWlnWIuHZUG5UEzRahX5QTnHzlmN376GY5DR42niP4+2bN/E7v/s78cUXL73ClfoXI+JabfEG8c7KqZtEVox+8zJxzZhIsz4KG+vdhRCpekWCtrezpaVgViiIjbDGRcdVmwQ3jbbCmTo6PJbAE+bgjXhQwOlWKFf184ha0Xw6HVkPQgFGMnMICDsJKF6FJJ4alSYuses1Dd3AC37xxRcK20ACDcN6Ux0FWKwThV3yM7d24865Fg7SkL6S4gihbHi11cQnFIKjRrJRRAGrSC5ihSLkBWJHoS7OYWGDRPLzFEO9DPnsFINgj5nZ0Z5N7vqTZ68bEMESexCL5wJimBR2aTCOB6Zkxv69l3IeAyDkjX5GUUV8ZY8Vil/xXAqVMoap1gXRpuBZ8M1mLdY2utplxNlzRhTrMTaEw0QBuYERZUUeNOGI2fA0haaCch7vnMNBShOX51du+BzDeWuKB8f0KCBlCqAyKiozDBTqUSuiRsjcChSKUCr3eVXKRc35cArQkkKB+DGKTaEw5NwPptjK4BSrAoW00BoUtdtRo+cDxn5Bh6rXRM86OjqNU5plr26iUq3Hzi7XuSOlQkGIJKj9/cEf/IHa48knOXdCO+5LABN1wLS3mbCPFwqFw9EgVLh8qyudhafULMtD7WxtxM7OhkIEklkTSe93NRGrejv3qXIn5zQMlDSNhfqGw5WiwiAIisCLfAYfzgXu7e1onQkQJggMAy9pR4YGv73jfUKmMvXj+PhQVfEXL77QgwcFtNtdkqfCE/GBhD4a3yUh8p4ocoE8cw2BQUioK2HJyGUIR8VEZ8/RFNh0HrV6UbDzSrctICGDBFg45UzA7AvKAORLhKQ8cPYRe/IoXgAjwvWZgXzfwm9Y3Vv0mEp7fsb6FEZRu1J/nyOBZhrBcx7mHNRW2mxvKxVTm9qu8wm5u001wkSQ1XaOaZSrtDk0Y2t7PZ589Fjz7ExmvonDo2OzUvoW2pwvqZaT5oOraKzxBveb3kWSpbCv3bSGjLOHgk3CWXPvV2lcgQavEBI2mvps0DxtuUipwgIWu95nrPvSBCly+MScEOM8baTMATXHgLxp9LxAAwxTRLezrHon7BPa1Umx3u8fxT4R1cFR9AcjQeedldXY2Xso9oug/Csvb6cERGSC4UCx/RwdgpKWIMMbanzE6Nb+BAezsL7WXaCBeIa11W6sraDha7GzR2NXI27npgVRjAOZwkqgUJ4XcR39G0/pqd+1xjtZ5HdoGCS8o1iLdfNql5q3pz99KgaCNo6fnsSrVy9Vq4I4691UbFYYSHHp23/16rUevG6sYm8HQEJtTL1GokCZFMoXViuP3fIKU3f40t2JQPHQVExMDHQeJArVaHi3EgKoHC9V/N1Gond2H5MUaixLT73LnatmPKxQt2I8GVsKWUIHWibwAAWfKMQ6ObkQAnlwcCxk0ANmct5lKpeEJNWAeHBulrSy5Zl8rSa7c72JkLo0XlkvGAtqr6GVBn5hOVbXVuLRowdeIVNOoI9aOagHud9LeYD6wag/eSYH5w2YkDmMmXGeR26TNBKmkmtQBMewaNrUcKSZDCgQYSOezvPYCwqF+R0VWuV5yEeHQvdQDAlrvSaUle9xL1wXxX8x8UX5AsTgPt3PhVGcjkcKGWk6pIv3waOHUp6z85SLHxxppAMy2mgvxdbOnjwNZ2+giHFmBiC8OA5wylO1chcx8gtKTQpD1MazgAmj8Qu7Oxt3CrW81IoGVm+lkzwFO4qAZxGmvK6Eaaj3HYtaw0grc9p9OiX0GDNbfJg8gtnEKBIXjYUmR9LSgOWOaP5027548UKa/qUvwepNPUrTmR40cTpDJt2iwIaQomBT3axaKZir5lDnw4KkIO4P2sbz5FRCSglhqRDz8J4lBFCF0qaVHqtvAXaRVrw/BrmkhW5a/Az9hWuiTjYBtHF41GwwYxB4tRz1Jq0x3kAB/3EwYKdtP44Omb57oTxGkH4apZy7mw1O2Nvm8WyG7rlfF5PVNpBiexdcjUAKlYXGQ0PlBOYKXMBQ6MJILYQV1AyBVTcws85PPQ1KyTf3TKkA70irukIdA0WaA56WM2DQSPS5HuXBxf+frTeNsX1Nr/reXfM8D6fOqTNP93b7dre7aZtIVhKIYoIIkwEHbEukJYYMNgltBwcDSQd3aA9tZNnKACQCJAQSfDJ8QIivIPgSPhDZ3ffcvuMZ6pxT87xr76ra0W+td+3/hvhI1dXnnqq9//v/f9/3eZ71rGcti2lGbozsQCPvnQttSiIcqbxg53lPIntj2b5VLAmUYTGWUzT04CGLm/eUdgXGEcPYqHblXnnIOEpVoHI6bW0HGsJmkHjDcG/OySgOjuQB5jJnsszMc7i4BpIYjziZngkMS946K/U+THual5IFbiHrj9kubEkRvmw9enhXG4oiXazw6pBO/QRsqYbgsF3rvHDZMNCNGhaxzcLmdKJJSP/M/65GW62J+P9uvO7pteg0U+jypHmQ9ClouD56hHqQafJsQPefjsvhftSX4s49o8U7Mmy3RNUeQhmrewMMapFGw9xwTwEUkZzZdUmvXLfYUF58uoEwkiuptQJ1fcEQcfj4typvBmhCo5GZKNJBUg+0tcfHoBiBXDKPNFomp1l4gCXUXYwlnJRXr3bLztv9sr+H+o8jXJgcRCfrd5seJR5cNUvjmpyWmQUOY5qFn5TQnx/+melQiG169KM6G1JQ19kjjctPYwhhrfOMvyu10pyPzdrYrNbB8MaRoI9aKKNlfHJaY/wmpHqgM1+slb5E8cAcF+/LopwSd/HSdp14UFUfqjxHR2izUPhSyjiBZ+5Q7YGdlt39fWljSFMEsZpqNB2dCzIkZudkNdMaLuc4nlRDAhC+UT4XbphEOyaWsWCVYTvpL4wff3a7a/BlhE8sedScGAlCcrs6Zba+8uUv9ICfZcOpRWzHQFIndh9hnI1Fz4ZNIWp9hwjUbCjgRTnrtYyWeEwAoMLjxJz4nLb8DqMaPBTPJ3nojyhC5OFicbYjQvE73ESNkICGyRHCPR43mPGNMqXJ4vzV96duKqEumjI1U5vPRqoHnEpqFlub6xbzUU47ZAxGTiztajvxZXFIPitqo3VDSYPhuKJrXfLBIWlUTE3isEedh50LfLCRwhwVKePpKeyPk/LyxXbZfrsv0RhGL3gtvrgO1wNudHMPUltF+Ka/yUjJ5Ehu9dPcA+tXeLJYlKp6uvqkzQY1cxwWh+pIpThmgGu+p6Z+8e11v+uqT1pl08EcQGQG8+1sdL7zPqEbRRo5wIOJqzYtUAo4bk0J7jffI3Cp/pFg6sZlRBQoDnb6RwBSJyfl7fauNgG0s8xf8ZzC1KC5zDMHzeO548Ul2TxOPyIwLIiqPcLGRNgSaF7Xo+YuddO8NhAMfxjmrFMyFrIcDnTmcdgTp2cnpfUf/M7f0fOJAYQ447CO7f3hgUIZdYTYteh2T5jkqoV0hmyVFytj0jPTKcItBUy6xeK0MCYh1cRHi0w6VwcZghMHRYRNRmr4+PGjqk5r0UQWkdjcmkZtNlSQF1RZNUg3sKgiOKLTOhLRoGKzswINoL5o8V51yuU1UKpzcPEDlbe7JhDbWqdjFeSvHDUfBjjjXQquBl2TBnhrWPcC29Hp6bEyNclmapWRsVYZYlTlijSRWZrTsrW1W3a2DxR56asQHdKDMk/RJNgMGsanKX0ogRVib3tWyVw3byr3vYa0WVjYIGvUq0QbN479eck4NL6tBW5DArUsKMKB0CvJl/QvsHV8owyMUBsyrt40gTNqkojGZwp7XPNatTHs2aoR9aUyESzou8o2OwPyEGh+R83cqlvCaxGNdvcPatP1yo1VxlwYtaljLpJjEx3JjhrDiMLIwd4TxSOo4crgYlhrEZEXEWqPjvQ8uE7WDYOKBAc7wJiKxGGA9xd1FGk2MgytH/jq9/c81+IdSG7LIoZPBa+L+oJTAsACwiiRi5OAzWFvJixXbFnDCeAmG3w46ohp5es5dXgIWhAKpaNKB5jtZ/oRfXQ21HvvfZ8UP/m9fpqBtQzSvfKvOtMN4ZpFOlUhz/+4ole+XXX8cmrKB7BlyBbYXGMSkk7rlPOOfaNMF7K6LfQZHiKN6ghICkoeR+nVEtFCfrpw98ywp5fEhuI9mOIkMxwe4dTnwV1L38YNYSabL8r+3knZ2wXp29PninZfTnhAnnDIAq4E4dPpGkMyEV6dBvq/VUoSUmq1VcFhSO3EhmKhUidYHMezSUQKWCepf7hf+jciRlVgopZ2n6yx3oSBgBIWvZ30yDgYHVksfqP72IXxctgHhtg4irxkFRKadLrLvd24cUPPJypP+awCBpg4pgGt+8067JQz5NPQlpipEtP4Z9X3zqYCwJLe3iQzeDjfWzEXHcaJ2WkJnHLfaLGgPIu2O81drjmzXF5vIHqOwHw27uvmzY0yjXXuBSMnx6X1O3/wKz1bdd6T+CSRik0RmSlQF+DsudmpMjpKkU5aYnFFIpk2iKj67qTzxYUjawscyYnDIrV3FAbGQ+bPTYwJjPit3/qt8uFHH5aXr15qATx9JyPyptGzUWR7InEOFFs9vGgdhvH+huqr5gz4/yS68FACgxJtAzjI+LqLpJgbq9woT+WiyQa3DAXY3ZqXUxTDiPCD46EBIBBdSG9jlkDjcox0q8UJzimPS+EV0I6MGOhRttsMNKLXcVIO9g5ESuVE5IAyw5vI4l6Whjxr09e1hdNbzxA5zeVPeHeZVSIKkTaT7hCVSaMJXYAP3Hfmo6gBaYNwGG7c3JAIJ+lS9ER4Y1A1jMJJi9gATkv93DlELrpGJP13A1JJldlUpHZco7QJLy/7xmQZA2FDxUCN+3pzY6PvrxutemcPAC6dcgLULs5jHcO4vhJbwYKYc/pdXjuy1zxLi3C6v6l/Y8ycpjDXNzdThknHVZKcaY0RoT779LlHQ1Qz2vrW4z/nik7sGa718cOHOvwBfxhMbf2u//iHevSKPve57yt379zX9CVEQhXch4cSQ8dlwAATEDWWmB7AY7EDRHByhmmuU7qqEnEqImoZSxpR+ysUywOiKYvW9Mcff1SeffCBNim/Q95LH4EbTN3Ez+3izXRq8RfxArk59WSxP5TTT5+KFjvJiQ0wIZ4aflAafzdio59lzGRiQocAD58NJddvTA+6XcGopAK8tyPjdP/L0H4at07BaIaSVw+12KSkk2xY6rS6oS5JJ2GUkAJfVGlh2/qEcS61phFvJnP42Dz/rt+TayvXEoPweiaTQak46W3BuSQ4m9T5s+eflbdvSWksF8YsED/DxCuomCTD6tyYNhRTtVNTUqoivYwlkMyk62HCXFQipFNOqwCJnV5HN0w6pS5xU9qLf0opHxuVxczvoJab9cIhyXNLXSkD77O2NpYOE/Qee2h5uLRwhB10CHHGAqthbY32DWkfgNSI0NAWgMvMlDYUvElB9yhDHRxKmx+EUr0yXTcI7bkwAA5WlJEePnhQ3nnnie4f78Mh1fq9v+c/6THG/KUvfVlqm8sra31dPBCs588/ldse+gREp3KN+AcPEUUhS4XxYDT6fs407LBF4hH+X4Ftwci4Z0yUC4t06TRNDeLtt2qmQUrEyZDNwAeHAc/vqV5DnHGf0Xq7WRDh5B5B6uBdU2sHO3eHf2iNAnQdYExYn53vLEBOLVICNj8UfAAL/b26OdB34YHpd6p5Fw84vESTIS3FK9RL4IDtJvV0eqBtIIg2ShZK2qLv1cwjqQ8jVNTa5GwoGsgWWwlc3DR82TwxC8+G8nsbaMgCVp+mh8mbFxqoFA+de/npZ5+IBsR7EcVGh4f078DAfCd9j/8RnyVDjTRk2VA2GjejX6MbcOqqoEtSbtdHHkYMY4SNEa0MN0ztnkHPiPfkc4hNUzXSefb8kdNJdX9nwV9esP484Q1q1qs1oIECyw4EZFEt3a2+Y1JmYtPN2HEEihzrd3pCNRTpKw8U1FRiNozIy5DO6waKVGxxieif+9y75cnTJzItN52rpxmu1h/8ff9Zj4KLOZH7Dx+XlRUga4+hIyv18Scfle23dJePFZ2Gh0CgSDmoGcx2JkKRfzLSHXNqbEQy1p3+icaIuQnKx2EqO8TSNYeKIpH6tlnGNOUklIHgJCLxPBDJEV9Uaj2jF6NlvA/TVgBDaJmbmtxY61lcKxyTvvE+PDwWGDd4aoaT0huJDcXGEvN9hiKeyddqfkyaJQ25xjWcWhLZtQAFNJixrHQq3FEkl8YEhbLsY4DdycO5Z9Rwl+WykmF5cRYczIv4WHkhsT+t7Z5Ia+Un/7c0fgfhau53YHIZky0u6n7ysygFybisHgSgfp6uxufXyFuKbhZ0v7EtgMcN/mwqDgQOiaBmRBIJUErbwv0oriupkqDxgfaGQA+G+uRwidDOoprOHHapn/kdTzyYdtQD5a2oLX3BIZws1VbwEGQitNLj+uzImohiRCemAtTeuehqNnRkarwMjZLONubeHNgBZqiROYCQM4P/yEQA08Jf/epXy+MnELLX1G7i/aBJtf7A7/3h3uraevn8932h3HvwsKytYXc/r41xfHIsuw7m9o8O90u3iz0LMYE+SUfoGouWCyc6ERZlWrWyUu7eu6sNpRkcOGrcEBSHpBvuXpY0DE7PNJRHdLKg/75ek9QPiFLC+kPOnz1Uh54b7t8jqrkkowxCNUm9VYQYslHVoKzNwBTFKPqwofjwEv2A2T7t91C/oWpG8EDdjHaXnAfG+ykFqxp2knU+h48HadY9LDY+nwnRD7r+ATtY4KQdEzCcJ6bqhCcFOV9EesP6LDxSDB5cLGUYW3ePioXcSCV7lMYoXiJBYPYgaIlYdPRxo+A6uL8RTiGCw7LPxuE6NGWtLytIpS5Kj4p7H06ijfRcr7jF4dSa/59NwXvyHCQZUMfq85p8diICzy+paVI+cyz9mqnZeiBzvaJUnwNQG6qK+qv2hNVRzfPSggjySQSivgco0zDoxWW5hFlDj1XRnakIj2EQOYmU5BwCKra2yrNnz0Qu4BBhQ33ly18p9x/cL/PSMnFjWJ/99/zu/6gHiZDNdPvOvXJrE1WidQEKPEg2E24HSB1ftE/LMFSQLjfuWN1tTeNWOgxpDRcEVHn3PgZkK/o7qRMLHRoMuT3f1d3mBKa47LiYpQ+wswMruaONqZpmalJFMTfSgpzWADeNiQ0VNSLEScxsplEqeWiZoiHjdSh5LNKUbFhOQwbEmJPpK7XSt6ENUEe3OTkp0lmwSjHrtKoOEMlQk6KhUmqzBB6q8nD0BdDXOPOm4r5MyEWPwT+gW/dtiDzA+kHjxBy4uBBhGMazN5VtX4hm/rJ5XYi4LFzuVdKcmAaY6uV7aGGXGT0nGuv8jIc4DQ4BQgRlTJNYVKNhVJsadK9fy9Raw/Wsx3Pcw7SXFn8G4eVsqBxwIdc6XWf8xevGjfcGbeSfBX5F3wJfLHls2Z5UEw4CaAzSUJePIbZZ9Q1ZC4mIapKDQCtDsN49COEhm2BkWIqxsTXlMF1BxWloSIc9qB8WOKwhNhSOKA/u3S83AHKWUUiCnOyxm9YP/67/sIc5L85sjAavA59XWSguFBVV6zQcWB1mCAVZTzr2c9vaA1Fqowi1bO29VTvJ8wFPMRTQqLQRN20wDbPRSDb0K10/5ffWAieXIEUUiDBqwiSuHYyRc6rJEb5lQRiZpg15pKAvw8UYueaOSCtTN9gtgp4CaZ05ct4MgoUlA+Yc3yMZTaec06+JyEQoWONHirxRfuWaNQlKb6kyyjXgRiMQKSqsUkZNa1KDEivKCm+ngCc1/eCD74kUzP2wML05i/zhmjw6YG8ko6ioKHnQULC16FMGV4hUfeXYY9z2TO1x0x5KmBu2Iceq8VrHusNkGGSjszEaEIiNgJUr3EqbGoSu5dTT9C3r3hmQCK9TfTaqlzAh+FzTdro3lcoqVY7QXg9DiJbWSWLVUeopubHKlAGaEDw/IHXWp1jglcbFz0qHELgfXmW3U47O20L7os2uubzZWfExiZ4cwEz08jx2d3cUbYneSwtog8yV8ZkpbeI+m+T3/fB/2oN+sozB1wI1xbTmSKZnZ3Qi7iCtfAyZEP2EIlSGj6GLrBCu7WqaOR0xym/f0saSZefIcF9paHQc0qpPeJ0g2ORc4oUbtZ89wcjW3jP6xQkKIvTg/v3ygz/4A9qsRCg61O02RnBwswxrsjAYzWegjcXIe0BeZWNRp8DosFkBWgUMBZpBzSKk0ey+06VMrBOZuMksYNUDQPA0KysHDdoSw4NEUnfObSLQrk4fgAw0dNHgI0IRqYD7xTxAWvgME2ZmsAzcsLiY4+L62VCkG0RYUKlA+6HCZHyAiKqxcjy0Kitbi1nuiZUyVmFtu4fAcqjtC+bdRniijZAlGzybm4MhOoXc3/D0WOxmPKBsNS8VIBBBNiUHZTynFLWrOwW/49bEpFBDR0GP2OeL+8fPhD8Xl0bxEsk4iNZqupvbx33j9am/ObjJPEQt05prmB1uNwAYwc6pTAk29Phkma6a+qTGEnlhoJGoU5WEX758UT799BOBMdRWHARKZbnflx3Z3dy7e09pdetHfv9/3uM0Q+RPlvGonyp0jouec7C3r0JbroDM2JP61GFCClSIkTmxWAyCROfnND1LsxDdPNIKz5NAFkVBxqPlvkFtMQ4Iw6RnNHthcEPJIUUj7aEuYQPdv3+//NAP/VB58uRRVSHCV2jPTuvk6e22fg9e4He/+355/fpNzcFdg8hDdf2Gem2EeInba3bK/RUipNwJOWWF6NlSha9Yoaa5KXNpVE6GUHQdssEbNjiVtgNJmI2MmIs21Bh+SSiSLijNdGO4W04Qe0FJdWDknA30/PlLbSZJW4sdbaQwvR1zy6bLpHTjDfnz702K4x6VFmJVRv3telbYsdSDvtZkjsjKLOizyS3wUOpXfHZnBo6wbt5Tb8yrbmaD5F6i4xBIn3UxCJ7oQKighTZU1a0IcmkDAddl7rVV5xQOx2N7e/FZTAua0/uQjnEfpS4LPWhuVn23MDvMNGFawpxLpc1E1tX1siCAyptJIqYqMYDBj+RH9erFi8KmIghw3awZUj/UcY/OTqWB/uTxUzHQWz/2x/5oj4IbdzYW0TG10WVHVBlOY4QHubFjw04DgE9HUd7pz+v4NMmJYt7cRJmdn1V0God5PTOp4T80JCaBKYdpcKJT0VGE6rQt+wwRNj5GLEZge0kDVxoIRFuknCHQ0gdgELDTQSvCSqcgMgw8crK///4z9RLSQ0CtaXlppdy9e08bKkwL0lr5XB16HEWa6DBAFBW9AUkHbNZtUwGiHqe2BsqGrR2uERfB5dZ745C4OIejCK2/VcbGpyQKyVg4qYIYBJ1uOaqkVD5/UhQiVPog6t/IMqfhwPWhfVgZEp0xZUiI6JUJzAEI5AFV03OiBYs5QIYpPyalOiUjVTQbJDqERDQyFNIdXpP0WilkHUI0cubJVV7XXQwjkIHzeU+1JQbSObVQ7LrQZ7nUX9Y3tzvcg6Q+0Y9q/qorMcuklVwrnze+UxzW0KzWbqwrYtLrC0DB6Iwk2a6dei4sr5aNuw/K8pppdxmg5AdQuEXmmT7pq5eIvG7pubIGOTjp057DGOp2JdQCiorzZuu//Ik/oYldGpzAwDt7O6pv6J3Ypa1nma0R5LQmRZ8XNCkxzUq0rE08i6Y7x5+etePGaNW3Yxp4dt4CImg1SD+d4bGLjjfUBZArKBa8PcZDTsv+7oEWFmkfqRw3gRH6zVu3yubtTbE3rq5ZsO7csxlAyNC6+OTTTzT2rgJ8yFK8mLk9evRYG8o0KdRB0Uv37xEdxXwA+kZTYGpSo9SaML57Wx1xw9c8aPv8toYQUGSWp21yZoWFe5ekhmw+tPFAn5CeWlJ/jghOiuoIhfM7AIrN4AA6OFQYCwGkkXmAGqf0diweyiICrcpksCFhIpTJxNmcvG7UlKiv4OwN1oa6Z4fY9xzrfTkUGoFSqzORH3HK23kQhVVD1I44yIq5JkrdE8ZG+mJcqwdLbW/q/qFn1ZSDD2w8WXvLQN0gg40WzFbGNW41AAAgAElEQVTob8CqOsvnYZeRgrFhICHIDbPT1nvg7UTqp3KkOmhqrOi8rTqK9bC0ul427twviyKGT5hsDYbdJb2E7rZTnn+GH5X9krkGWCdS1+LZAERQ005MaDqYdLP1p7/2Ez3dHI2cM/v/Vg9SPQYae6BcQlUgWfrmENpVe6gX5kE49yLcYHWqNGe543EY1/wdpAkDLhp+6OFxqhvhAz5mVkiEt96oaDlvtnbL661tCV1G7JFPywcn0vFwSCFbvL9kygbTtkM9CJ1upKtDwzpxb97cLO+88670LFgMys97hnrRxqMHxPCfmpDYVo4OyYLn1uZGFYHBJI6+ijdvaDZJF0kZVdzr3sFV456gWAUrG8LmrAmWSjWHdeJqZCEM/bY3Fa/BA+P1ZH9amQj222JEnH4Zi9Oj2XKLrOkeGyju7ZziUU7yHBLcSpuiGQQ6kTY4sl0ae4CMClAxgXPklDX46usaGDHTgadujh0AgW1vQFzD3Uu6RkQSS2NxUVO0Rv7CAGkOZNYLzVLV2nXYMPUwVClaLK51HdGcAVDDX7qmZei1evQSDDisFuYXFaG4ShrPtG20ueiVVoXi+aWVMk/flfoYY0A+mRSAyZyQPeBwfqEWCKme2ymzio7Irp23LwTb83pkeIBEra//uf+q7+0I1GxPXRp/0OmJNjmBnKdbcMXIkeaJxAYwx4wHa2fzGZ1IqCax6NGImxinhoLZzAfiu3N3MwLIlIhaNNiGy/Fhu7x6uS1PJSZaWeThsEkjD9H6qsoD+932Lc08Uci7NIKBnFkUXBOR5t13P6cUzoKRcNGAv0+l/4ck8sGhGQuQf2XKNj1Rbm7eKO+9927ZuIlzfbQsnIrJ3Ex6Kq4BOcmJrjQOGc/WouMkl4mzlZ1AiUAv+V05P4BGSYudr8wFeaw8ULWQTpRo4RFqdKAhn0YRiY2d9A72OwccSKLZ8sijkXozng6yZykzLF3ZWEbCzJmLDqGAAgQhK3rIQiNzCUytvXXNdLTnpvz67t/xJ01l7r3c7CsfMPUUEVPcTzKfWfRLrADMggWoonYWIMPUg0ZP7NChft8ZMmgGttT8rVC+Ule5yHNojWhDcVYTlSS0ODQs1SOQ7OnZ+TI0gXoxojsdgVzUwEwwdNqQDvbLm60tfd51QLvq9cv92D+EuoUsHZ5hoyLYEhFb3/r5v9RjsXL6cAqRi9qkOhdWT0Q9iLGqdeD82ByzZkMRRjdvbaruYGBxZo70kGYojWBYDpz8SPfCr0LPDCEQkz8vLnDvwASAKdgTDd8hgALkzXiEybcW47Btqb2gOL0ifJLFF9d46j9Z3sPngnh580Z59913tKE4EHhQh0cWiCE1Q2GW8Whge8PP9nxC4viLX/o+bSgeKhsW8MPTrRitzZbNzTtauDSO0S1Aa4/6SbUP0QnNwblZPxRoSxobB16340emZW2whjYCAimGncMAUPqEy3zf+RGbGFJoI5X5Mpm2mpPViJv+lObIpP9Bo5P5pzFrcURV6Jz5Li9UkVL7g5rA13WkRcOKjl46UMR4vxZwAxLLZwynTwcvh4fqcfqPbvxSUwWcIQNybef6TJO69DaFTDaexpZhY7zoohxjuo2zfKaMQ9US9UvzzGLBtxnBYNJ3bl6sGFDW+flFibOMjk+Uk05X6rWHB3tKJ+bnZkXHAug6Qe9ke1sRmZ4qEZd7r7SwajWykezY6KZy61d+8X+RaTWLgwfbt8Ss5l18QI8sL2onSki+TsX2i3DlvT3lkZAsAQwo4tHwpjd42UVY8aAcH+2V/cMdzR+hGYfSkixftLi8oY6PASNOyv4uSkVe3LIMHccz1khaRqMtoGLLlIZYGnET+9KenRxrYwCF4k/16NH9srK6rAfHIQIYIYHJDigh6V9bpmREDHH3JkaV8n3p+78giSxWGPeKsXz7YHW1kB4/eSqZarMxXsn+B6Uk5sJIC8LCIO0yeGCJMfp5+jqriq3VOVCZgTr3nlPilHffyagWtSWpXXo9gyiaNxif/1K2PoAcNh047xuK83tyR1lblhCJKWRdpclErPRvWNhsxj6wgZxchb7FwasWpBxuyCA/fWqyaNjwZvpjLIFDCXy4Az0/UkEBKZigm3yp1wXNlfafXNk9h5Y+VaZ3OSjhdnpDHYoIIHJuxTg4TAAy6N11QCZh09/aLItLK/r/c/OLilBone/ihri3J3odKe/y4qLaH1eQD06Oy/7urtYBaSvPIelsRU40pMj6ZE/Ic+qv/dWf66XxlkEwW5pEowF40iL+LEJBj4AJmiyNTYn7CMDkkCwxH4AtDrInm9GLs3J8SI2yXbZ33ujvDL9hG8u/Oy2XdHsVP+mU3V1OIM8ameXtsQtTWTAZqw27evNYXGZGDCi9ooMh8Ue8qmg4owuI9jfSTzQEEflg87ApQdmAVa3jBuLIM2KA7PbdzfLFL31BvC0WCAcPUYjF0elaI2Pz9h0VunD0kOf63vc+KjtvUc8xZA+J06zgNCKNclILqC+ENocG1uy9S3RiM1lHEI1wXNbNxGax0L2P/JdcQ+osGO/FZozyEukl9R4ybGQfjQPkqDYn0Ze6gA3JMzVjwlxBrov7Rz/QFpgn+gishwx4suEiMEMf5x7WmZBsqzPi4JwUdRoblvdaXoL2VfUhLt0v4nOwxmC/oLIEUyUgRkN4ZYL7TJGdxnlGXlgbIivr2Z2V/UMGBAFixkT4fvjoSVlZWy8jGEyoEb1QrhlnOWRDoVG4rdksxECBzQtOIIgR7e2qZiMlDcfTYqFWzO3Wdg0ZhqLyN7/xF3vy5qmzLGwq5fESZOy4liommaoZWRV3lA5ABaniG9xATjpUhRDKZEOhXkTTkws9w1T6YK+83X6jcWWfNlYIrZKOGvvGsgaeFfWMvGAvTC41umUDbNH6z3yKSotO6KD17kizNKYRk2nkiafHy8raQllZ5Qv2O1O5HvlonzkqkWpidSriaocH7AgFk4Bo+/jpY/VaCPm819ttHDMOS7tzro1AoxjiJbk64IY21PaeLU0hwtITSnNVo/mYNqPdUCp7Ht0CQAsGIJFrNkyuPs/8vJ3l5z0kxzOhP0c2QR2Uyem4f/B7RAkAEL44wdGao9FtuWePuiBrgERzIlRIrB6qq83WoSGlzaSyvF/SakHnNbIE7WXBra+tCsW095bTck7v9MP4zu8ir+wT33QrubeIrYGLxlCZmTJdSqkhB0yldtmQjf4lz8v1UyYQACg4HI9gxxwciRFB3+/mTUyo3y2r8BlHxyUsw6bimeweYCiOwcSODrdJhkt10sPLPFMk5DOT4vpZWLyTw/usOjXKW6syQVrf+vm/oqRTo+aV3MjCZLHmS2xq6Xob3SEyWVfbov6CNIUU2m2Ckw+4GdtPogFIHzoV1pTYqw6H+DDxGsJWtFG18BhaayMISUPSUdIF9YROUmhHvA8LiYbn3h4SWHTz2Uyn1bjZptu89uTEiEyknzy9W27dXiuLSxBUsZ5x7+Xk6KIcHZ6V/X2kiGEyI/pvQy8elieWPaiXURRSC/pkIHDtTluUF+hbEEVBLNlQkqjeP6ru89iagjTZUY9Tn/tIOjOpB2Vtd6d02L/Yb9d/XOvEWI0DDBRRm6nNpvfil16CuHTW+BMbAWO2xSWhcKkznRrX+kgTylZ4CtVnEAThEFteXNK18NzsagJ6CuLn2sYzYCbphjcYy1LWRQy++dmMdcgJEklkBHEqXQnUDISZg4JUGAEX6UIg291nrjvdV6+Pur+KBalvKFDCfSY5J7ZRsqVu3iy379z3JMXaDYnKUDshekN9xWjS7v5u2act0D4XKCFbXFncsMYwTj/vN5J5zsrUmBnD1J0aHZWlOvrT+uVv/dWejKyQI7681CnBiZTehE0AGheITIu6qGWAzKcHRSknG2MLnNgos3KqIlxJKgAXz3BzHdiS4Zk3lYRf0AqXXnindNDAg4mtdKLR1gY1ZEOxaWFawELYfgtwcVSOj7yZfL2MSIMMtcrMNMNga+W9Lz4t9x9slKVV9KhhUXNotMvJ4WU53KfnALLJSIrlviSEzw0VFQnRQ1vS8HkND48KHWLaFyU7cdauezoMuC702KlfJHfBrFTfhsZSZ1mM5OukNhwWbAAbOBuFS5PWELWYaJ5c7dprmNcB2ud6vAnRlvPDFypII74acvO7aUpbV8KaEjRC1Yesh2LeSzXWzIwoRXxuXpdNTI0YLykBHdCJ6sBmeHpsFKOR9gYLgCWq0IDiEj8vQjB9JCZlX6O/+LFSSzYUrQHqMiIon5HrEGeSTUXdQgA4M2eSdJJnz/rl4OKDUSvdvn23bN6+W27duVuWVtblJ8YYjRWQ2mVvf1sTzPBVQQ3ZrIzdwA66OD/rz2P5YMeUvOqu1L2CoAv3CqCLw7D1q9/+xR5wLDuMD+5mIEUsHq/YSNq3KARF11B1QUglx5JchGJ0yWAQUBdxQ3HxuHP3rnxIkSXjxkuHoj5MQ95oA5hvZ6MvK4EKp+lTUjjh8eCFCQ4PzmxhFFvRFj884JqPlfJxrbwH14Iz+/T0aLl9e7W898Un5eFjTMkWpUSEwx+pZfukVY4OXLOhM156MKzNg5N2N1oWOqVs20KHnAUfRj4NWw0iajOTLpN+8nl4fXs4kcdPSUcwTU1nAxxg9D1YaKQ3pHyZVuUOpLiWwpA4eQ0vTigkzIZxD266tjSAkKHDwbpKJgZVSbO/gdSgdRzMRhpszIoBnkFOCde4Z0e9oGZ7NRjgdzNKkjoj4+hsKqJKk2m49cKa43Pze6GN0XNiAJLnOFsl39ZW7SXMHx8SNdWUHoUFMCEp8/wFvuzv6Z4TSQAhkFvma5mJ3aWVMj230B+hIVLv7m3LUwxWDhFJ0xAXbYFZRCxpqDOZjpshUwe4yfd6dvU8OFDE5p5F0LX1a7/yyz01Yudm1Segt0IY00I6tOeTxSJdZ7nGMmghgX/h+KaJMCovK8fLjtIAxq7v3btXbt3ckN40qQDpQ/Qf+Ln2+UkdgyByIV0GsuNpTxau52JYgBfaVI0biNPCo8PzcnzkG8pm6vekrsl7h8r8PGwHxlNulDt3V8vNzSVp5V2XjpzsO+ej5fiwKwWi4yPSPBavZcp40LY6xT/XzVY68kCySzQF52EcI2pTdHOJkmwmi/0DrXrmiT4UG4oi3HWDAQA3MTuqyzJu0ae/ZEO1G9iYDZFaV1O9wPrSnm94bzn4+uz5au8Zw7ZoLUizQsAQfG/DwJqPGqCRRVXJKFvNQBHfhzMJpQm2AJzGqslHluNREc+TEVlc/3DgOjUF5VRzNzp9pIV6f+71QXn+Atf3dpnDTK8atvE6/HF/zBJnGoOX1oSBCKaHkfXWeM4Quo+406+VJUjQ8xyic2V6dkH/n7k0DjmArd3dt0r3UPmiZ0mGxeEJZB7OIBumeT4Yo/c0xQ1kz/txA23yNlVav/pLv9BzF705PU0yHTRQs04AObvn7K0+RA8CW07egL9HBF9jGrhqz83KT5evzZs3NX4BDJ00gChycLircMuFSc53zMOCCGeGAMoHovejBQi7omvVJRRbiVBJ91hM8oGtlp5ynVinjsO5G8f4sbK2zo1lKA4WQatcXoyX48OOVVzpe+0di6jLZgmdR098qOgarLxksAQnjoWFFVmVKlU+xYYUJSg3udMPkmOIVJPsmMFBIfNExWEJc/e5b4GITQqlrjTL3KMK9rZlQXvcomPxG335390obzT6NOmq0QeyJB9mRhDH1R+zdoV/1/w8GpXepLwx95TMgd4U12bBSKeWRGtIwGaXO2KGod9QnMz7408YNEGL06uKeA9wPWkfm4V0j2FDIlQz7Em6awm74wMrEk1OOHoBEJwhdiki9YRGkeg1zS0sldGJqXLVGyqj48ipzQuQ4FmQGe1svy4HasZjxk4/EtT3pJwcZw7N5nmsBdBXWiOMzHMTRDmrXEGXO5el9Wvf/laPopoGq24sfLBw1aqCjU6HYetRM1lrD1vgVU4IoHTDnkSIwaKWHQvUS/8H/t3iErM7hHqPaHMSZUOxUdlQHlabLtNTVuoM9q9FQs5fwPxd38RMG3hdxXjPD1yMjkls77HgnC9Tk3C0LgoqULPzOBfKdlmR5bJDfQCr+rwcHZ6WgwOg4RFFID3ISRftDJHJA/bkREKIb16/EXixOEeNMempZfo1x43bo7bLFemqmwM0/uRkPuHxjSG6plXiOm2KQNChc5np4Olcp4Euvj1BO8hcsISY6k6N63uTDpJU+X0efMABFjYDd4wjBKlT1ALl4mdV+Bu84f34GdtzWjyfzY60l/79nBm2SwE0HusIq8ZSYp5E4JnAiLDAfiX0WQRO3D2Pmxu+pn6ypSgbi6jHmtFzPzywPVGnq7VCRGKODTSRz0fqjAvI0vKKaqahkVGpMw2p/bNQxskSiFDnZ2X77VY5hHoFn1KcyjOlsgYjztx2GbF3LzIGZr2YmsXBxGHDvYkmSOtv/Pov9SyY74txw/FCaVi4ap6ViUtFPSFhE2gDQRbFQAC6fk4/F9lGceDRzdrAbWZKLAkK4aEh6gGnkKRUFKUsKo1UYw/astlYvH/Un5iwN4+UeS675ej4SAo+pGWAGTQJiSya5ZEwCsTeVhkfG5KJGhsJM2fqp/NzWz9edhl0huTJtYHS0Q+alGQzrGVgcyIezAzuDZwxdBmYqEWCeXpqoUxNzqhxy78DSFA78ZBJDRWHWkMaiYF+5KFGMxVYOBdtU2iaEfFB+WVz9MKU4He0iOscmvUePMULiBJo2ghnY+WZ4bdEikRB8zTZ3N6s2lSRC+tWljZC/DXKhdspSlKd++KE5qA10gYR2Bs275k5L03UMgKE8GZVUSIa8odrT20GhM31zyNKurwsnT7LFRiupqxAh4S+ETUuhtEQNWD+24q2JXrVzVubZWFxqYxA82JWDsbK+GSZRVN9bLx0r6h7j8oO8g4HGIPzHKCqeT3yHvydw4k1p/GUKcjYPU2NM/4DJiBhnTriQhrc+r//z1/ucfKKE1X7T6R2kDRJr0gJZOk5RpiD9XCp1I/8mSL8/ByWhQ2Ih4corpkfWtAXb0gIpRc1P8eiY7OA7HFzWWgQHf3e8TZ149Pvo4GwvhYAaeBM5aJZ+OPk5Ki8ebuliGlXDlKwJUU51y9OR6gzlhbnyvgk+hZcK1HG8C8gwsgI5N3lMjVJw5eI5HEIohNugOKPKdXslosuPZN9KTWxoSbGkBWbkz4F9Ykih+a7rDgr4U/qQRjZU2Zlix2CozibgA2VYcvqIpEUL6BMQASlfJ3GHifiKNlUmXtiQZK2xYo1kHbGLszXqxtOmumeWE6UCqWLulUZx4BncoO64td7LdUmI7QwaKxK68MsIELTVgmbA1RTyK96iiCjhp9Vq57Z7hPuH7oOpHxsKKg/HABsKGazdt5uS5mIjWJH0Gvdf4ADGDsbN2/Jg5lIpA0lYUsiy6z+3lYT+7js72yLcc/rSoukbiiAKK6L6+MAWFld1aHJvZ7UXN269gZrDzEjMiyCQuvv/K1f6nEj3Bg99di23PXO9QEWlxa0iAn13Ch2IcUjX4ABpycsUBC+bpmemhVMydwRoZgTc2fnbTlHi2KIlGdIptATE96g0t/m1EXVCPBDDnwgN05r1BQl6g3bscHFrgVkeHAnp0dld/e10g3SPVKv2Rman9B70HsrpXPe1k2m4Wx9dhqzztW3d7fLweG+G4Cz1Eywjt2jMJUFxJHe0Xk5Oj7Ud3f+4aSdl2uYy8MMy82JyiLjLjHu/ZXUCjCCAU7GQZLu9lMe6bI7/+Z+meyJMIk3zmBtlJ+xqCbaf44UbNykc84qQN3cCuHfndo1sl75u1jqtZLLRmkYDt4c9LycrlUbmYoU6rpAHfGHqiRezx3ZSkdOjFWtKEV9M5hI7832OGFSEKFsDUpkt9YGZYgY61Wcn8hOWsgChiqEz9bltcfaXbuZdwqtCZ9fNhQ9JzYQPOVea7gMjYyJIYGWIAfZ2fGRAAgkHrShSfsqHhDElNfuD5hegxzPlI0bN3VPoCexmRgE1Yb6P379G+by4SXbptjOjTCcy/gClCLyWeoowhuOg7wIDO3jI8I1C4FCcr48fGApMnJzbtKLF88FS3Y6FLVoxeHDOtn3tmWBCTatjVQeIBvKQ3IsMqBskzG5ufNzaKVD0r1SD2L/YFsbCl84NgLoHLoNFKvUBtQwFKnSkJDV6Gg5vzivoi1vyy7iM3jvjhKZoLowYuCHrShyZToO8CppsAmiHl1gQZNmsoHD4rYwJcvbLG8r6U6KGEve7V6KvYf1/+EmasTA07WKVmpOulWhP7WhbgSzAR1U29bUOMyFcNpId2se11fsVb+xzq7RK1Sqpx8zhCd7nAogOJ10usemFJw/7kldaRCGHJ1hSkmq0S7wTBfpFPeNegQwRBLV9J3Y3H0kMUYHsTqFJe6mNmkwhxP3CQQNWBpKEqmZ+mGvX4tShcyGDlxpQdDIhvgKXA7FbKGMAUiUUk5YX5dQwIY90lGRwg6b6uRYdZnmqQaEXVI7ajCTzILeo2SfZ8v62rpY8tJHqRxFavrWN7/xUz3NJV0iIglvz7ULyJX4Uz0mVyfK+g0abAyx2WIGvtreLj0gCJWQPE9lsHbv7v2ytEh4HlUYZxYf3T3XZLjQdYX+Yay2vML8v71UZX6scQjQN6d65hg2mmwsRGobiZIUW6uIzHtyrAcg6Fdh36MSQLQsYjaXG7IIw7vLzfVGs0KpHxK7I0PyxrIwJK4hk1pwNAwZQBSRtk9iNYMB+JV5JzmKVyYE1+95KxMnAyoQwSw8uVSdDue1yVnI5oZZKk21UAV41IOqWgykcOKsoX+hFB0CKBHEoxO8FiwVrstevRTqRvmsPOveDZvChs0NS90QucUeNb7QcXOcn2cjsTjRGqF+4PfMILcopChqlVxNuwXElucCUuzxi67SXku+eWGKtlbZ7oratEvE+ECFCf9imPqeraPhzWAfv8/94TUx4VOqT59vxIOTRKYb6xtKx1ZroxW2BKyJl2zA03N2nyIUE9nqh3atUkU9TnmQ1Jd7pHr57VttGNeA9gmjtkadifUlDT+l12O6562f/ek/2RseRRMBrN2FvxZDsZ0lLujYsazdWBRqJpbCBancYTnYp5YiDbRBNCnEyvJa34mDhQipUiqjuGxUMiOpG/oQNzZWytzCpOopIYRxvBC1ySCA2BNyYWdadLTMzzL+EK8ij1F4dL3q4wFC0GWfc2RdWkY7AtFKu/xBUoWJAeeL6dwjfp9e0+mhUtDlVW8mu4hPlVbPc05REPXN5UHbRG1UCrIscLOpI90LJG/HES9sQbyTUyK5glzx5fkaN6odjdiIhpi1CeqXUPsqtUXqzbonRVYzcw9+nZWcpLd984ZaIEkfSeONvjra9ylDEhppRCIFYtBv0mAkTBWPanBNsoxdXLBWw+yMZA2kgd6jpgNYoQd5plSM1IeZOogBNEt5Lnw2ImjmucgcOHTYUPj/Stzm35NuHpQjgwIFa4PXCDkZcjDPnfvEYuZewqe8dfOWZJd57vD4WPQn5+flk8+ea4aJ4wn5ZiGCkJKh3Enu29dpxrsZ/lwDbhwCGwZteKpEG6wPU8Y8lqM2wH/3kz/aw0V98zbaz6gAsZHQlDYroNMFbka3bLZMorLZss/ryTE1FxrdwyKWingpv1vntCxgoWJ1tIKLCpLFA4frh+fr2jr29GZbiAmgcQBHKc9pVb/YSv2Yoj5SKmfh9gNtCIvtA64ISas+UBSSaAvgKJIGNE7g8P44ANhMxzigCx69KOOT1FqmunguhyYiJzYNVaehki+ufEVObFzw1Gro1NRwd0/j63josqBghBN9WdRsKHxf5Vc0M2e6Fz5cdb6I97VGN0IhZgS46emmOs+GCMRJqS7/zm759NNPFQl4mPzu/Qf3qu6BR21EOiX6o99Bz0jKup4WiFadAQrcEIelFzKmxU3t5fkzohKnMhuqn7ri34VYj9RyfZgQmSIs8/YN5GFz/tSDIs1Vs95po0zP4BIOwPSB21m81g5kxMTkWFgySTNZ/HD++M69kRXrIoYIa7q/bCaiGmwJvpgeeP7qlYiwjK3D4aPOUwtBctrM4XlzSv9ibk5ACP3YD549U4/RxOTJmvKa1wpwQjYTgRfVsz/z9R/vLS7Olfv3b8sd3ezfTtnb9eAdaQiFPOMPuG+QDqjheMlCY+p1UvYsnExYszCtCpjA6zjlMR3GiJpHKwjroDykfGvrMKIxkfZMjvSr68RmDJHZWKLpaOTaEK+mNiG3Hp94VByBxVaRChAfEGsexi0QI4yvD78PmIBZM4bbLHw2lDTdWj0JyMBBBI0crJOsW26pLYAZ9VMkQgMvkAgb/1z4hccyo4aNvrX1urx88Uq8PiIcPwdaJQlooh8Lp8NMEwbfGdNY9bg4LYdaz4ShwkJkJCaNURbw808/VXrFfSV63b6zWYfhMP7u6b4DOLGZMj3A3zPfRJQRzC0l3nFx6DQCjwuJiLNMBmPMNiolLFSsuMdw2rgOmCA8X2olNi8LnTRpGy4jz0TDkkbfBlFG3V8Zy1lDwv0x18pC/i4w7EOL0XNIGlGvKkhcO+/BQcEfMhBqGiIUaZ8ETNHdkLHDrCDy7V0bsyFuSRPYBGE2FNnRuQ4DDgd+RyDIxoYOA6xqiVy3ZF4xbdBFen9Q0MzqB40MI7711775Uz3MqdfXlzUQyA9RtzBx6hOGvPKqjKIDURwxWLljo4gRkgLOl3abgbc3OjE1o3NutdRwAQR6VMFBs6zNHscYemFxpl+3yOlQ7uJsIEcqxsiDbiVlCZdQXC40qsHZEX6vwIXSPbT3RM7dEIxKUcn1UOyzuElL9nb2yuG+RxKYLAbWnp0zcJCei8ANTbga1WJD8eA5vakt6FmlXhIgoAeE9SlGCy/Kd77z3fLxR5+Uly9f6x6EOPWe9GkAACAASURBVErjmgXje+vGIdesMQ0kqBHgFBHWUcXjAS7SDUB4chX0kWck9gNycIw8zJlka4ie96ANQT1KJEEq7ajvV8zikLAnSCSmCei6q/7E1scKSXwszW5dX5YrFegTopXxb2yotD1YlCx0Q8hoCXIYW4NevL1KkWITsA6EDqrWa5SJ/KydQrK5iBQQZBkFYrJX6O4JojqIt+Ddi2jpogRQ+S7KWh3MpFUB0MShwUYiMnVo02BAgTQ0DhyyaT3VAcj1NAfbmsCU11uv9ZwfP3kiUAw43bJqlDgt9crIuJJhtf76L/8PPR4owIOamGNIc+GLhBkzKjLWMDcr3FGBBzQxDppGb2m+dLvXNWe2xaV4ZpXgqgZmnfpsSLVu/JFCzszSk5jTTjetxeHU48/ccJ+s4RA2SqBsOG8+jR8z4SrYdFrzOJxUPAyUcOfrhnIqARv82KzpGqH4fF5AY6oXWUBcKzUhaRoPxXQhAyUSUqDe4VTXSDmLn7TJxakMrc/bilDf+a3vlvff/0DzUZGBBkXkFJVPVXUbtF63NRlI+SYrTK1me43aXL8Y7/py7YWdKemauY/ebGqA1+E8M7ppoJpPp9rxBEYIKkFORUMpEhN80nNnHC7WD6mI6il8RhOE+dyBkdkYvAaLPBvKc1rWSmTBSyG2qsP60DEzQoKhuGtUXQjRfqrxNK/HZ+EZwniPrLfWhOB4I6Agu+gCkupxKEU/g0NQDHr6bHwHtWWmaqhVOpcee1cDvteSyi9Ga7x30GQ+H5uEe0TG8/Sdd9T2oLRhQ3EQ8cw8/VAdMZHJ/vYv/AwEFW0WcnbdQPn1mDndt4YUvG1JXR6MxEeGOQ2m1IgFNbPQiN3lPHphSNa9hqBNjZcri3h61nNOnka1ths3nZsmt/nq7hepLdcATV3lnkwVua/FJGAEGwmole9EqBhVA8XzsNAPl95f+0InJ3Nb6Edg02PzrBN9doAMYHGffkaZ+Bk2lZWMqIWsERGJuTR00QlEsPKDDz4sv/mbv6mxddj0vA6LQBBxyw1oBuaoAWnv6KFWp8QwsjNz5ClWN4ilNDQOLO+ZKiIUD5kDRlzAakpGmky6wuIL2ud02rVZTJzFoJAiLNFuQq/FogQppEejr2pWbjDF6XdSUiITYAELLmgZNRmvGqQxjAwzRYywedzGDBxxNE8speZRectzkYaxNvg5PjvPlu9sCg6MZr4K7qDn8zgZSfMZKJwjdaRtMjGuQU9G50FJ2VCIjW4xAc1GqUTfHE7cfzbzg4cP9D5bW6/E7LBbSG0nVeN11mjrF7750z27KZjsagd0U1wsxE42ZZkx9YsAKuQJZLVXQaggcpfWu/YJYsmmQMb8nrS5ARuqMTGbhw1FRCBSEVlkqVKnOJ0m2u6GTSXyYnVwSBpkZrWJu4M3gJNqlfpp46bUPDnlZgUnNy4J+5yias5inTkqQGYslqeM7Kvmo3DFxS8MDCsecfigi8FnZ0NFgF4nr2ByN1OJhqjgvnjxSkq22EwSGbgvOTxoeCt1q6YAsJ2BjyP/DLolDT5pgvuLhWX2A51/zMuovxZMvB1PRDE73uiVWSQ0u01j4nXcp/NBYEg9Yp0ek7CyVYjJ1m840PUrxay65Ul1eCZEJiZ7eU9Fj0qb4p6ISSFQx/rsMcbmtUi1ktZHhiGvwWFLCjyonc7/R7tkeWm53+uLEhfPOOx7segRtcTSB6ACm9mpaa1d+JhEavymUNVKY5YITI8qhFg2M+uHCMg6fv7ihVBe+59RP83q77Bn5GD48//zf9+TwVRfLD78Mxer3PRYfbJpyMHF29KcCKMJ7siTgvDHnX571qbTr35F1VZg8YvKsQyzAN20rk5paSowbFeFNHPyAfuSerKpyKuzab2Zql5DHULkdzwm4EEw6qdHT57IvI2ZLE5wFZQ6CevYAc3D0RHVTqR81pqwmpKEPjD40rVNWOVH/Qu4cwgmAtEjlUZK6Gaway33aAzeXEnRFlnojz/+RBuLm68JXNgLiD5WNNTRH7OCId0jeh3A69IgrEbJNGxDEZLp8+SoTnGEcZaW6dFxijPfxVi3v5TeMewoxVS8mBYsosP0ad/EOSlUo+keUiv3iiG8TOxy0EVqTIIqItN6lq4vHY2WYNU/90EMKmyZAu6JEExpOZopopqqHsiOVGG3TypaU9uw8YleRCb07Tc3b4uxQFM9G3xwjk7ZET1B9AxnpqtuPyDFpXT1gPapo/f3OCgO+mPspIfcbxxoiISUD7w/146UAOsDwR6ANe43z4xnKgLxN7/x0z05/DFPhD0NWm7qwKOdN6Kej3f/hKJQNpSFPFxb8aIxKEuEypSvb5RTvqQW7Pq7d+6VmTnm+k39V0ddyqXOud2LsUUjCB6biuZhSKBAwqnJwhHj9T0TxUYfUTNy887tcvvOnXL37m2lBSYCX+l1VH9hyaJ+CPUTowsWPDRUzfvzc446ZkEAkniYktci3WMCVPNFdRSCcY1okQsJw7/19Lx8+uln5f/5N/+mvHj+0g3ZYvMFwoQau9WozabeMLPndBDQzNb4gNgNDenVDUXEOBGfuamNxSHFs6FoRwKLYhsHlZ0dpAdsY8NGskn5stgtGZ/X+MY4DVjXT9xDPi+HGoDT9s62DRjUBLecm4kARuBoxgL2aCauKhHxOjHBZu0wT0aGI0WjqmqUmspMegMU3A/KLfWE6gQwkSC1FQfNnTt3pSkOujfooMLz9zClUz4+B6kekYq0DxR5F/rS9nZ5/Qp0ms3ABDSHMTUogqzTZZFG8Y0N8w7Hx7VhXr56pXVD1JIWxwg657ZM0gTzL33r53oS6d8nArSriqvVWFkM0tGewI1uSievwAHlvPZ6Yu2zof5dVMkTqaFuuB6rruJjuBPeKu+994WyurZarnqXQqq2tl5qU2cq9aoO4HkDubFL74CNJLr80bGK2vDMbPU4pEOhP+JNajE6ovd58uRxubFxw9JV6v/YjQ9ReFmbjkETcj9GLot9X1srMiEgo6EoIVRGokiJYWZQZ3kcwyd1aqjMBiUKvHn7tvzbf/v/lo8+/FigCCnnGIABhnT9utCCkyroZZEZ5gaiKwt6uFHgIaJLhWjMXEe+QGz5XdAoahoWDZGFE5S6xGpONkRjUWzeuq22guhQ0kk3RYi/G1DyaA4bVCyIXZSc0DiHRmT7VQ2Nwt6u/SFOe3o73rwglkR3rx1eg/4mBwMATkZZnBXYfiaaJm4qV4+rOpipwVY5U06WG+s3ytOnn1Oz3AeX+575fZ7P6Mi4ZMb5ogkP9M9/R8hFMP+rNwLSjGab4dJXvEX1dnlJIBeZE8+F+8hByGYj5SZjYL1xj9TY/b/+5q/0QH6QImZQj9ODIlQWMXXCEuh4bIwNhccqJ4gbvnjtEqE4OdmtyfstqQup1Nwuf0ioQdBExuQA9/TpO2V5daVw8MPJaxp1qARdSlHVLOZQaDzvEvc8hA75dwES0h9AYck61/2NzFjExYUakg8f3lfqh9u5LFBIM648gj6k1BXqC0CLdRtcPNNMZLoUlMq1Yk5TNpXmjRhNr1w4fs+TqJzahoo9getaBC2/73znO+XDjz5SrQGQMzY81i/adU2YDtQUiA2aZqe78bQD7ATCFxuI9JDXNhHXunac5CI6ky5X0U7uS/pPYW9wbasra9pQnrCd0cmsJm5NM1kk1AYAKoyo99sMqp3hIJoQy+HGIccGtqM9z8a1oDTYq5Y7JznXEiBp0ORA/ayqCcgizcbRpsK+SDJh1LW+91z7u+9+Xgd0xuRZ2HzxuTWvpyg44k2FqwZrs2enFhrvr7feqIby+1kizYfNiv2f1I8D9TT5gJ8jMlMD5zDgmSVFbf3zf/aPejAH3rzeUS7prj6IE0L4LZ0u7PKhIbO3+7DlpftTHpt2V52bQzrHSSezgSo5xsJXqig2+bUIpXI7wJ1wArET20w6TaJhfF2IUKQWHj+3NJgp+riUm53OQ5RcNCL6M4xeWKxRNBjqBhjsYnqgzbYs/uC7n3tXqRGHhg4GJJd7pJojuuFhwJt9jSgLbiMgj66PPFphkwRHMoPoXIfIpf2iuBEnCcrJYvvg2Qca8+akBmXChIH7wR/LTFtFiM/En8w4uV1h7QapEdGbQQ11Go13WwR58tUjMURz961siMZGJHXnWoC3YVhwDR2uYXyirDLIR1NUVkTrsnQFHWUREXlePn8hTiYO6RprqF67ODiyCTKtzWYKEtznxQFOcL8YuIzgTGWwc20sYn6WKBEz7WhUWA99TOkh2QnTAR6u7Kp5//nPvydHlZVlBj0NX/tQtYcXhwj9JBF70SKBdiRJN3MCFaEq3zDZjrmDuG+OWf6BtQBQg5z2gEkDEYqN5cFHT2e0/vW/+qc9CtY3WztlTxvqROxt2OE8QOoC4HE2VKvYIVyudl0ijud+fJpjAzlpDtyUXQsN3TKwaEYuoipG++x1xOIZ6S9kGwXTkVcvSr6950L5eGDqbXE91eWbTaU5nerAQLFtChCO7ycqOpmu7V6ZLT01Palu9xe+8AVNEF9jdckQHRuqsKGIKHaWCOo1MgzDnYYipGDgX/o+1Y0knEeZcFsTwSRYzxZRexmxgslBtLCDBaqyDNFxcOHcODE2JVXcMBJ8OLGRMZSzSi0LWt64dcSBn5GX0dRMmZyyShKbmyuB4MzsFlrdpIRsirXV1XLz1k1FNV6b1A8GwPPPnpe3r9/ocKEA50SGtnXz1q3y5J13VHgTHahhX714qaE+mSTIEQQjcebKLGKTNMt1oCOIVZuQoMOc2kz3UI/MjDDZNGiiUycM9NBDtJWpVKDYcBKUhGqGVAK8zhENEN7evKOUD+QPYIzX5dDmO2UGBG293hSj62iJaJZZ3/ksNG65H7w3f7gWIjXrmMNEOvfVL4yDa5CCxPWx8VhfQSVb//Jf/GOnfNsHVakVvTmiiUcV+EOaBitifMwPno123rY/EmMTnv+B/GnzYR7CVc/j03KkkEU91Hi7UmjoTixtTgwknzw7pNMUi8XYQUrbggazHTFMXgRVBB3zGARwshaxZLKs503hS73ChtIEqcyMx4RsvfPOU/EIpZ6EWYFEUnoaJGw0AsnnCe3jZX6WgUU0rRl1YEPVKEGfiFSGhV/5jSaTMm91qj4XiBd9CyJBTnGDD+7JEZmmJ2aVrhIduH/VLsMa2lXlyERYi8XIwY/novF2rgewxJIC1DOk4DwfkCdOWKIxBTw2QERpFgsLnaY2JswviZZ7u2IOcDBApaJ39/jpE20skT6vrrWZiE4gfAAO4lKe0SDeE9ufjZ9xE/WzakOfnw3rJNY3BjocZdyIBVxJDQSdCCNrN7m1nsYnjAAyInKBXc2EYGyiQ49DrlrcRNkp/U+PJVk3kcNC4zMchJWMS/R68/qtQRTplfhQZP2msesAg/6i9TsSMdnQXB/XwYYi+xDK909+42/3UEpFVxzBfDXYLuwdq4E6IE4Ktal5CadItncYBjZRjBtrahC9BKILRFTpL/T7SLDBrVHuYTWPPFCXKQRTL1TT4b5YzJj7I9K2OALytRuG2QuVZVGRH9IfD6q5OMyG2sL57xh5XHPESOfWb7Ch3pFoDMOG0I16V6g3kUqyCGpU5ZTrEg3Hy5w21JSis76qHqFqo4wxaAEbSOC6ObFxUWSqF8MuRj9y/R4fJxpzIMCdY47HGwo0Sylv1QPXfa0aEml6EhV4cBqbb1NjEpHgy9kBg5SVAyq5/uzstNDOlWXTdzhVuQbaATS2t9+8kVE48lsAQMD/ULbuP3yoqMaC1qg3PlbSYK9m47Bf2kTPQ6XkfeWjKmlmK1IPIPb7hGQ7I6TlrrdIpwxzO3qFPcFzkLQdYxJLS/r/6VWRmbDJ7z94oPWIoZrg+BMGYy2eE2JBmsU04Pkc1Oz0J9lcrFF+DzIvPUAxUio66JERWBctz3QxyYvxYO2hhpPIdeDoQjoYvcLWr377GzJc40bynQVBDUWuKnJsxyKPuBeQPgBRckK4B4SRclzc3ZchhMdTiN+nltEuR26KIpE5mGolqZmc3Eh17F2TkVYFMue0RyctE6yRulJTU/0JGPLOwSMMyQZ+/eaNFrYVmGAnjGqBfP+Xv6haKtO7l5cQdv3eSlFJ3cQCYfYIfW1en6gMMddClxK4T3qJk6Gc3pX4asNz4jFYSXpHlPIJaKsYHhZNVQQoNQUrCyDrLMSBwkCAU8VEZpBEpTEyyj5VKgPgAzcxJncZWMyGcqO2qhnBAaxmaWIQgGLClqjImgzXYFBPTmpzE52YKyKqSVLgsqtZMBribGi3FTwQqRZKZayIXSGqkQcRlZJX0RZCIOWEQINTjBaswy7Im4Y49y9jJIWsgaY/8D2jPD60ELEkLb1z515ZXGSzjymCqm4+PBQayTWS1Vj49FSZBJHk4aOH5fPvvacIzOHDPcTtkhoqf7L5eR7pe2maHIN1ud5HtYuoN6sGL4e1aVfbpfWXf/bP9UidwOc95mz/ULswAAYATgwL/eGEs4a3h+KEclWDKg0HasbFxFLr9OEx63QgcziZYrXLgntOkYEGOTQLwr0I5+PZaI0UtAe9bBFDk5LryYHAjSG9hALDyStBf3X2h8rm7Vvlq1/9Srl3/17h5EbfAnsdwAkx2sWANrBA8QmPDwGWUHaIUKS//IyVnuCvMY1sZnROLvJpIhTIJf0fHqp7HHZSpBHJuIFIlX1uW6hajaCkIpH6MaQajeVnVFw1xFf9k5w2+Stwt5vfPiiMXDaaiBrZAEWskUT2pn2gwGMkwMUsmtDBADpgbJN2+fCxUjCHKoua19OIxog3FdeUEXxzAi+NAFbjNlL+yK2RvfDzEHOJttSATHiPVoEcrg2Ul4hEI30V4cqFpTI9STo+rLXChnq19Urpl++NZ+W4fiIJfLyv/uAP6LDgD/eO54S+nhDaPlrqZ8lnzGYK6sgz5DPxh/GdlbVVZSo8Y9L81s9+/b+pDoZVjKWiSyYg1rkZECzNxTivFZ1ePqtDgpzJp71hmHFxUR50it5WCr40YIOWiU0AZamOWxudMR+QRcMD4z2cyjQyWo6EdgRZXkbAY9X0Irm6j2lDffrJp5oW/uTTj6X7x2nN8N1Xf+B3aGYIlBF87ujYWuuqf1hgGlnHiHlBgjNsWjaUdNer1gX1laW8qA3hrVkpN3QdoguwOCeWbEYhYjJmX1MPimgahqQMMCVYTDxc9412+j0NHpoPD/iOpNyoMNnnlxOR6EdayXu43rUlDPc5dYxnnVJjBUCqJtJDw5p9AjCQOFPd3LGNoWYgmvHd2UtPLAOhXvybACrzAeFE0iTH2NyN4Toy3j/7G84f94nUi/vBc7ZryoUiNc+RKIc2HtABPEX4iqKNVdtXUlzEKuFYTk0w2uEZK3iGr9+8rqZ3Ntumb8S1E6EePX5Uvvj9X9ZYj8Gr47K909zvrE/xACsj3umj6VIpN/LvNnuHywmlzYdF6+s/+WdkFkBB6hFk5p7M5zPLARUb+i0O3WwqgACLJA7bkkbGZ5xUzpfNJnD+D6rHn3DtvDEszJL5nEzqGsp2HymiHd5QRody8josg8ZAql3WhpJ+m2Zh5tVUhCKChcv7z74rqTEOCHoLX/wSMOsdO4MMt8rZOYpJnIbeTDxsooE3E3zDaaV6ul6hldZE9yQxG99FdA6ZwMycfCLgDnAQ+Rk2Eg8XZoPH+SdUH2SDYDIACtiQkH3vMt7B5+UauR5e/9mzZxKcAbDg4TcUnEazPJErp2s2nL2Tja7muST1FbBR1YKtYmRlzkhQxLcpSC59QykJk9LyBVVLcm8eNc8XP08Ng0Q3mYWoamQi3UvNiJFmci2Hh/tK9VHI4lnzs1JsxR0SnRHpebB5bTjAe1PrwOaIJzMLnA3FdVAXAq+/+/nPaQCR60m/ktoxAFDDRfVGysGU72GF8Dmow8jcALzABsSU+Kk/+7WeNg4wJvAyrOVK+deJRH4sxoGZx+b1Vc08FvuwKUJ0/dUrquKKKdANRVpgJUNY/Dd/IKOA9vOtPlG198ICoZCXSAv5dHUe54MljcjiZ9Gnu33jxk1FSXJp6pgPPngmHT3SMqLrg4f3BUowx8LQJA8MhI8HI6vNOqrBNdtbmC6/hWRMRWomXiVicukarX+Cd7s6Ienz2Jkc9IvP0FJEgnO3sYHDoy0mqaVSczJDBSoIiZYDgWZqeiR8VtJbfhfaEF+8Nix2IjHvleZiTtecqm74emBw8BmovoGxUNPFHFisA1BQbYi+XqMzCRacekmyI6oRj0/XM+TM+IfYHzxj9QQNFAQBpN6wxcxNi6hUyW2iDD67HIqshZ3tN0qnyQAAjHBy4RAHKZaIj9oUwxoPof4CzePwkngQMtEnOLLQ4D1W5sEBur6xIekF3qOJ3ENa9/ydQ5w0PRuSz+kyyM8/XzkcIBJAnwM9jAVR60//yR/ThiKUu2lo5VXD407dOBn4ZcHVAyLvSvnwqb1gUtUNPXOo/CfqODYOs/Bleg68p82xSIe8aeTRK7Y0nEGKchfmoZtkgWRDuW6xeg8PFxIpTu8UutxIkBfcHHZ2d/Qakui9sSbYnAXJuDsDjqBJLGz1cwRBc5MrEsesk6aEG9CjYbuzuNxzYXFy0vEgScU+/vhjLXKQSmoFPrsH4W72hRu5XlJK9Vl6ljdmQRDdnj37QGTaly9fKIXlmjgQuG6IoY8ePdL7vv/+++WTTz7RQrAh2qDtkJ9FGBQGcTzYaAilpzRNM1lIiimNc0RkkXAC8ye0IKXxHXMlXf94MVIvabxEuhHcQzMazMH0zJVO+2qbSc+LtFd6exKxXCwzUww2ohaM/NxFeftmq7zdfi2LG5rVbnVMqJ2B5RG9JiBzng3Rjc/OGmQzRWOEFFDaFEhII+KyvKyNnFkuAUR1TbKm+D0OMk8Dn+j+hqOamjEUMaGoo2yoWa0f17ijpfUTP/qHq3KsQ1hEz7OhNN9ULexpbKmhWDcdHDi8SIG2g8OnsEtaIY/ZivKEbzbY3PP8lBelTjjBulCcXKPktGnmrBplUl5H+nsVBOFAMM3fegrInbHQQndx72BG6SFOi3fvbpY7d2/p9EMdh54apxp1HZ+VqCVlm7oAjTRRP7kDD5gB+uXahUlnKFw7qp/iGMhpBspERFxaXtJcjzUIIjVdtc5bjNGbz0bfigiHOu2HH35PrGg2HJuSRiKLAhMGrgvYly/ek0WQ/D6HGqe9J4wb8zYOFn5O0s3dqhlfJZqpC8Lly3cWEwhfnkFqNQl4jpk8PSGbGTQ4qnClzAQ4EKurCjUq0wtK1efKKoIqtzbL/UcPygb15OyCja2HEAulwH9dtnfeSteRkgZbJK4HCQPqWVI+1hbBMnLIjkonjbUtSCkWNQXSwZSa19w/ySrD66tjMKnPw5ZPhOIe2UzbrBUzXowtcE8IMEQowIm+d/GP/dE/VAcMvYjgi7GoY/plN8OOI9ioB7nsYzRrOkibpiP2N045iDJGAD1nozcWaoaLvFnMjlJGSpyzS91akWYwJeEBBsmKqXPQFgMAjk58UNJD3o//zo0IQsPvZ+zDKBt66z6pbt+5Ve7dR4OBZvSkHhSiL2woIgc1VOaWJEVda0rpa0dMvuOozHVwvdQ1RJUPP/xIGzlRnwcJuZX7FssXZwLcj6quKkY7KOWRIHdSue9970P1sRqUkNknWNA39KBZBBFazKlaK5064Nmk0mlYhgMoMOnCSC6HGtfKAhKEL3jfI/C8Nzp7g2gtP8v9J0VWPS1zAVwxGJY8U1P94pyWRDXoI5uRypKHHReXlrWhGC2npsRtgxpWHmUnmKe/LXu7eDftaAKAxjT3y+Rn2gEekeGZUdNGW5xnwFqBKSNTCzFsvC74bGLYayqa2sfpXDYLvxv/MtVIlTXBfXb5w2FqJFrPg1S6DnaqRCA6f+3H/wtlabZGMXImP1tOsZrGiLRYO+ncZE5XwrTMfS8hsQIi0Hh159tSviZN8sYUlSFbWgwf+DZuD0QZj0boBsmixAOD/C6LhE1htoHhZ/7dNZURrTRC03eR6Ks69dayCBWGDc11x2qF0fuVNSIGAv5oD7TK2UlbaQQm3dQsoGv8mylF1FE2+bLpGA4NNpuOrQpQLVGRdI37ZqDEyj2+b95U/H82k4m0XpykTaTWUIwYyQb6f/nipfQpfCqaUdJnsVe9CN4nMm0GMyLG6dkpHwTeMDZA4H0xMjCBGYialgGbiPsD7w+eIBFDcDWNWPUSnUJxLTpEJDPtnyFSS3ddFj1ucuswQRtR+ogz6j+yPjRBOzdfVtfWy+adO2VpcalMME9XZZlPBCbslINDRH8OhOgiPkOE4feRXMDKKIwTIiFpGpuBw5/Djj4kMDqbjc/GxuEgIzvhcGNjscYTdbJOwtjJwRKlo4yWBEbXmiLpVCPdkVLA2dd+/I/3QPdE48EomM0km0/XEtwsJhhBYqRjVnsVnNwajrv2DezfZCkAOXUx188WJ3wYdejjJZSOulIPgxSB2vk5PhAPhJOTG0UqxYmfRmd/KlNDas20Kf+f65YWu7TAPV0s0ffJSTUq07tCuHNmDlSPcQWalwywtVVHzeElNEtqNudURJveBgfA7IyciOelxrMdHn1Snmjzv3q1pc9FJOH9OFR4f/pfMPPjk8RIiKlYTX2atE/0pdcU59ZoyD1O5Hed6oLZ989qPD7IjK4GaJAII/0sgUOexqVtoIlZbQCf4mayz5eFOc8A8ZmjZ8+99yHiuTTVW6OWLBDoIHcUGuBEoyHB52Kuz5DVoGVuTiR0LcjMC0tLZW39hmpfiV8SBUj1TxmB58Ci5XAol0ayCA4DybaVodI+B5xwW4cDl7ozHsBH1M/bb8sBU9A6UL1utaHW18VtZGOpeVvrvUT38Aepd23sYJZ7+qJBoYNOdi4zBeE+Y+snfvRHekQkikOaeIMsZwpOaRugFjpmiCMlXgAAIABJREFU8RFeyMRGsPrr0quTs2keBnRwGgQ/z+IhyVO5AfwMdQQfks2SYjKgBvmotOuU607ow7BIOYWoF/idLKqmT8BpbOgfGNOzKmiu2c2QYprr4HSiD0Gawdj7+DjRjmE3bG06ZXebyc2uNM7FlKgTxIZNeyqQYdlL97vLKXmh+R5yeyZzpRN4xBciI/AHb+gEhpkhUZY6ZiEfpjrW4Qao+WxJsVi8REEmfe2iyMwOvEMfWDkpKdIDPFhEpnFS4R55sZuoC6+Ra5LKrLQHbUsj2k2/8WwZAg4RNYk5VKsYfwi+fX+wa+tjSGasIomzlQEixoO+mObGKGFGkYn0lsYsYADsm8XlFaktaaqB+4DbIVnAyZG+jo/3Pcx5TaYzJo14mCZuZXgSmMMWYIY0j+d8coYq8KGiaky6OYBDZsVJg5qWiAfdy3D8cR/4GcQJsqE45LymHRS0ZnnOpMJtjyYJhPsTf+QP9HgjhvDiH8rmYHHzy05R5srM3JxC22COaWVTuuSe40kTkoWRXlHcJoLz87r8OycAqJK0Cg6PBCBos9V6iw1nLyXbxPAzAB8U30SqNBQ1GVwjITw2NpPVg4hwsD6q8MfpifoouIozqnCXVGOJkQYABeaYvKF2tiHjkjZJhkbX6ka0PYGZmYKVThpi1SHrssPURykKiWrY+3ALaTxSfPNZdThM0K9onPjC65PU1oCgP+/MveBec4h4jL1qYNRDTWANSrwIjYhJYQTVdakjVtJjpSudKlVdyZ9qKo/hJ2y9dLIPIkv6kEJwg+TBIij28zJIdGrZYb0WQ41WdmWdYDKtVFGIIY0r7u9YmZhCIQth0CrLJl9nXEkYcbcuOc7vnnu6Lhdn0IbwTt4vh3wdHuhzkTqKxTLBSHzRPYARA4UIki8eXQAoprt5ZCgBgE3M5+arv65nPJia8Qv+eyJTAoERaTPc+V1+ntfGK23rzZY2FnWdMoI//iO/vydNiD5Y0Hi58oJ5c8IzEWsQxpaxl043P7zMRAUV4QLisSoeGsKUGnXnxrghx4KMQiwPNHp1Qan4zr/7d+3vmmvgQ3p2y4x1aWVPWrQE5A5ZNGS2JDC/v69eBSkMadzm5i1tqKkp6jX6a+PlstuTxSgb6uzUehJsDPUdrogEpJMIK06WldVlRR0WMePtSIa9evlagiy4GOIEAqhB81ZpY1UrkkWOGufUkG5acwo2Zth2OicnD8UoWuGSjKamPDzUsB+NzLBTwtJITZlMwvWqN0yeU56rXEwqNWnQ2I2toHrUk17GOACYNI7hniHvY+kDNtGCIj+gSzQFTRXg97i/42VmjkY5IikwxC04Sl2O7jifXUKVmvGakxP7xTlOMET6vbJ/wAj/tqKN+XTjZWZqThuWaAR3T3Lfxww2eqaqP5Jep6jVS63iM9FGtHJUwyd1r88E4mRaObj53Px3KExsOn6WIPDsex+UN2/fiBKlLOZrP/7HlCvxF09/mlHtNMLonPLgeQthsCiJSBTPMh6pwpSxIiHV4oGZcOuJVRYIYZKTgylJvHXdAzDBlZ9l0VLkSlpLPRmre/JBfNp646WT7c3k6ENztddKRx2dv1kteLQGEYAhSg0W7Un9FpeYgqV2JBUDYGmV87PLcnLUljXoycm5IgBFrd1bzF0j0qB6CyIq5Knd0eTn1qs35eWrrdI+68gaZ2pq1ulMVZcVmCC9O7siuqnp9HSQuuR02trog4N7RKlo30Wui7ovQEWa32kjGOAxD0a+tIL8G4ljDlFLgRm4UBTuVXi4m8nY9KtMvXGtF+0/k5NJaUmjrXjLAjVNSTFeIAoaDbRb5srk9Jz6Rwy1HjLndXQktO32rdtldWW5zCJlUHrl/JT7f6iU7+AAQRVYJ/Q6mfYFrZ1T5nB6bkQxzzeqSW6VWGLMLQL3UrOBwnxIg9cYgnUds9HM9GhM2olcUdFiU0Hwff+DZ9KZ4P2k8gX1SC8+bIZ1Hkr4XJpQJRfuOy74dFI4pKEKfFn5XAEhOHWtb0AB7tFhHiQpDPYxbAo2kwXeV/SenhMyfUmo4olH541a0adqTMIctWAtgC5Cbr3QhmJIELf5hcVZ2Y/CA/NIhkfnya9pNvKouXnz84j3symQB4NrhnB8rxweMMG8K7sez0Uh7Div4T2RYbttafiR2rCgGGE5ODiWnvn+3mHpXpDvm3VBShQmBA+VNJQDChNvI4iAItQ0tj9NZz5IKPef+xVIlw1F2gvlCMBCPlVibTdCl4GBE0mINEGpUnwLICFFW1zW7+rgQnpAnlCmfwUdDaMiC85yb2aWEH1I9aygihWNJZbZoIoIY9RiYzI+G5+YLtMz82V4dFz3DJ1xzJ9Jxe7cvlMWSKdKq2AxcwjCd4TTPCkmX1a9AjZnNo1MBtI2YxWMj4SZn+9BI6PxkeZ6WBJNSujSJmleUD4BIFUjUsGmNucjP0Aaz716ufVKhNytLeht3dL6uZ/5KUeoviaBc3FOtgatu0ZkTR/ARFWfUkSUpAJNaGTcA2ZAVSCVLWhjpyn2d5efGVbeTbech8vDUw+j6lAw50+Klx4SNyacPvcOMv8E4mTBGBb5/MJMmV/A1gUiKUOMsGSw8yi6AYw8AOnzwIlgGxuLZWYaqj7QLwV8KYcHp2Xr5duyv+8TkUUBF4wbC5wLbM7hweekIcyLa+T6HHHOdmG+DCQKgUmgYsHBoJ5o0rXcfTf6Rx2DkKY3VCO+Yt4in1PsdolJdqoE8a4Isc+evS/ddARGVHsOMFhyIvN70HbYnH2Njzp6oZ6THALXVDtb0alJv6Uw1acMOZ3mPvXF8VXfWi+DjaWalUmFi/OqSWJ7WFkIQazl+QGITM3KBE10rl4pF5eXqotu3dzUgQInEJQPvyY20vkZ+og8s+ZgNdBRZetQn72w4ybrhUNb0+GacIjgKmCS9eNZb1wPk7+kzqTR/NHE7zgHQiM61JDArezEwRMUEDFV1jzpHoRcNpQYPf/j139Sq63XstiK+0WWvuLkl7iKLCatGmP0x+qkpBGkQEH43A8yn2+QMWFfowo/IrbetrqN/VCBVSt1Q0Ielyo0kXby6EfY6o3PkjmFjXh89CGGR3qCwWdRo52nkQy6CIQL6DCkWRpSDaIf39HjwyVehTSGxFJWpbF6Wt5seUMxtj88MqZxCxY380dcPw1vwfGVMGp7Tuqtay1Es+Xdi8mwnads44bOZmKzmKFCasjpFw04/s21VZR0zWaG1kSEgknB+DY6IBwQIb6S1iRlD2yuDQVJFS5eBSv4b+o7ibmBhavBBFJ+1buYvmmE386CkKBnZ6ZFMEbPgojNghuR4pOfB+0TDhsWvxjaffd6jOtIPwGNahNbCCBqRJOKWiBvrke9GTw1DkLrvhq1upk01qDgRsowouu1JJO3I1K/Y8ksZ1bMI0Bm4kgPUu8zos9Fmrazu6cIb9UuT1FYK6JJ/cLTdJ92Vmg4fUQOyZevXqqZjwOKkL6/8rNfr9SjK31YiazU7jgXo4UhZi1O6E4r0l3mRLO2tlPA5JzczOSe4eGZcNtI91p26UqUlegHyAIH8flz0CRCfIiVnDS+KSwWHl5zHYaF252zMjR8XWZmxsrsHE1UlGqss2dmNJOil7LcOTrCKO5IHLblRaZlmU+CfmRDAUb2Gb3ApQMIfbhlugwafEQxXgdDBHoxlz2Kd9cXqUXSreeGky7JOVAETDewE2kNIHD/bJg22Mk3iOGv3FeJirx+rU1FEY7byf4uMH8tiGumEVf10CqNsFatulor5xpy7zm904QlqnC9PDveEwvVS7UdENX09C99Ibh3owxb1hqMxQ/LIXy/PiAiAzdblQ6WFKSBSCvgeys/3BGzTZi8lUaFHDUd2anq2RC0U4C6BYhpCqKnjEc9siPACMY2cNk0gDPI7uC92TisH7IaeIYgszzPpkQhU2DObnBMyWwK7pkBDdYWtfO5DjdwAQ417nfrF3/+f7Il6IXhbGsbsLAMv6oRq9EOTKut0+aC02pHiENG5D4UjaSKnti1ImeKwHzXa7BB6tCbyIfMRnUN4+bEDwsi+tc8lITfIFqujxBfLNpMc3O4fbMY6fUY/u132M9AgWxWxiadmgDCN+kULyGiCRuZU4efM7EazySEUGhkcw9INz24x1hLZokyMcxiYCHyuQXgcDJLLHRAd7vCmGZ1VEM1aaWbIJoHnJF1nhERKtxEDXCeov3uKO7mrK8n94zrEdBWNQaVRkLorKlPplIzysA1oujLCAXULDYVoyT7e7hVQjC+EIBDrbMh3y3muSDDurHrzdB45TaEYqKIHQmzoXRhkmDDxQRXQLTlncWA/tEqQH98UN2K4cMb6+vaFP1IMjcriF5R6pioc6yo8/o1GYYVklIPKgWW5rl1N8gkyEbsAunGr/qUa2vSH6EdkGxLmUbADfqrE+PaUBxuoI+2Oyql9eu/8q2eWNKnp0rBourSRBMPlLXQf6hpoPWpzYCYnbMNJZFNCN2AeDwLYJAylAgTZEVgYvU6lR6AXAwt0J+Gak7nMAWiETHYQCYlRfYsPlZT0+TqVlWtgKU2KBu204HR4LmmK3TEh3sCMoBD+ezh5EFIJTW8vCRNa5XhFilmQ8ikqIaqxMMcREezmLlemsrUhXZRN/MkB9Ug/JwUrYHQG/3yRHZ+hsURi0ruPwvh9Bh9icYlkaMufr05mBwpkMJyJsHYRNwquCauhdOcSAr1iMMF8jDTt2wmBjT5zqbgkU1PTQqEIC1CDoDPJyYBKlJiwvjQMzgCi4bZMVS0TIDms3iTl3LVQ/3KzWa07/hCEGVwUFBZDuTgCYzVFrWR2VSMZCBESe+Rn+GAYUPhx8UIzO7eXr8BnoyJw14Hj1SvOAQag3AyBD737c1NKWSxocLs4b6lP6sSaMRAGzxKfkZjJESov/W//fUetCKUa3gAgrPr3AwfXLMsNG8lvG5PHx4YFxbjNPoPg6li+k1hQaQnYoqQT01FjarFygcDqWFhgKpxUqK5FqbvIAwc4qdVfjzJq+nRFmKVOM0P63urxY0zmyGwu9L6no0NJA1NXj90WeZmp7XAqCV44BwwRFaAkRjIWUeCDVFdDXE2rJp8SQXS38iiITpxSLCx6FMEyTTcb45hNP7S3E3qHCYIP0POz73gIAM+5jAQKNOpc2gRJqlpkJ5Tf/zdEcoAhTcUUZDnFYAh7HOHMyOg9M+4rSeCqi0Zlya+jNEgOMPbrFJhOJa4kexn67rDfauYEFi30GIsjqgISY3KcoZoSJSi6c4KIRLTqM2kAFFeaFspuhc3NzYEFM0tQEfyQS7r1gM21HZ5/uKlhgvDDg8bpKFpecqBmpfal2siO3vy5El58OB+uX17U5s8+hl8njTbAc5ooViYk9IFN8PJZkPxpjTI8oDZVMDBpHTq+1DQKgrEnd2TtTxoilObPFs+LKE/YxehyPRPhsF5KULktUUuPQVrkwHQFgbwMm7vjW3OWU7bDPWlm80mgvMF0ofOXvuCcQM7GwqOZ/XLrrTKgcklA409o33yp9KsEOx1awmoQXjglCpG2kQp6ZzTLoCDWLmDXEfmjdLLELkYgIImpmZzmvH+/oaqKkpuzFqvQAtOTHDLTjsdscsDXXkJTSrieuCRKJiRAqWg/TSPjdUMxkHLauDyJYELjJTI4T0nMDC8TmB7LOOQzkbStSnCuqeVhcl7m+dmao5TOvd9AtWbRZPJa7M5FKFBQkfphRnkYgwCW0+AHkbTacZz0HMP+cNhju0PBz4jHwAkC8vVpqaOofO8tnd2hbplOFMIch25yHWh6GX+YRWTGRpSqocqFhuKfhOlzCCHMvNqkIQHZRu4d+hbqA/1a9/+X3uqeSqhUujPhFnH0omTg8G1lDaJZCyuoD+cOHbftvZbcnL+fXCOKacEN4UF45qG/tV1uaynqxu4HuXgtM6IA6dR+ljecA2qGAhfXrCjdO45feFmXZWjI1BCO8RHvkxcKw0QgrwxVj9cpibtYNFnGgx4ufJ7bAJACkAS2cKIOAwAY6kzUDN9dfHKrREAN3b6GKMelvSkb0P7l3NfDLojt6wmq9PqyKqxkEjF+cwiqdYenRC0vgtg0+xWal6lh1nYPMu4PnJ9npZtzJ05RGKBI1llybA5VeW0J8UDwmZDCXWUDiImcaZGpemuz8PnZ0qg1kGeGXN/KDxBng+LNI18Rjkw7QNG578BesEblfZ4ZcQQHT3xi5JwW+Zo3HiACQ6DDZgLmCRMQlG7lkY/fEp6grw31xVwTeQBTd8y12QVI9aBNdYntIYZ3CTtQ39EY/dV0i0ADfQ3gBchvJIGoEzClOKOIm7rf//VX/SGQmlIwiwWExHbFrnkOozW0cyRqUMU9I3Jr6FEUjQeDmkYr8HPiBY04BnFAzbk7S/l3uSwHbMhAr+7/+JFTh6b14yOg/s5VTOhjuajD0FjF0qTN9SB5rRIO73YA++yMHB0YGye/g+boyedO1OYGjRHN5/p4ZNTES9B9jS5PEwPbkSpSTYLNSALiz/0SMTdU6+kRgzl7f6bAJi+A5/pWSBmOTgUiauzvBdW0KpGKmAQVRQkjl1Q1X6gxeE2hRe+WSVc+3DfouXB/QeKBpLpGjaoQET0JqqNUmSwJfd1KY4lMDsLmY3fZ7D0tQONNLKwec6c4pILO+H3HfHcxIYZYwaCN5Rn7zQdDDOBxV43Nr/nDWAunVJnJBNA/kDmpqfL+i0EPF0ecGCeHHPt52p45xAjxf7/TymY7YMTp3umRhCppZkOBsUMIBSQrcEELKBKfiu+6+KiZM10oP39v/M3euy+4zpyzo2g0JbRVe2LACfzw2woSKDhlrFh+OP+QJXdmjL03O9FVEg1ubR/3ukReTNCiOrQ1/5VU8xWYy5FDIML5vx5GE4afnWkmtrAgAebAcKq0yVgV59StQei97X0GELzzEOxoRDtlJyUnPeuxOLQHBMjKrXgBaKOAD3yFwYoAABYiB1tSPVNkFOTRY4RPaU6OKtXi0p9Pg2r+ZrkNTwzqwOMf5PsdIWK4eqpAYljPY57sojxQWJQxoU/B1Nk0Po63AODlkQpMfnVtLT7H6kN+hSM65iVj/qQNxOfBRCBnlDEX+DXWcQmLu41laxTrNxnngEbyrNhjZNGNpRpS41mO9djVWKsZibM+ubwqB5jiRp8V8rPZLcUa8+kfEskhxI3v+j+HRPWl8oIbJ/EV0qQwQ0luesq/EKqxnhJ2hYAU6x9r2cPWAa4Sc3EGhRKUiFaNjYlikCJ3/hHf6+/oZjxgcnARciiZn62r8OHxm/MmHnAPGgPFXogkJsVagqnURi+uaBEKo0g1K41ha2YKlVg0qPadkoMTB7o1xC5C8HcKE4YHMkh7apOEuvc/rem7Lg/YU0DIFt7Lq2srJXNW0zqcjMnytnZcfn4k0+kjoS2Np+FgjfMY9JQ9WOqoAwIn/TkeLfKL1SztzZCzcSwJ0cWP9HKTugsSI9ZWNubJuKMCKbeUKfaUNyvTOMCkPDFZ3T0dqPchw98ShNXBUZI78HPQ2l1Hdps7ITGJPT47rvv6jSWPuFwS3rlbCizDM70dza3mC2D/bTaS0z7hM+ototGzSkX6Ju55h0EX8L8SMRJO0YbatyWNaAglB6k0GayGCzi39yPwmQa+9mT8mbrtfpVw+OjAjOAu2emMYwg1XWvkEgX2tbg1Db3jkxG1LflNVHAwt/jeXi0hpLAB0DaM2EDKdWTSA2ltBkgdojvltY//Y1/WGsouHZHZXt3WycTu9+11IJCIosWcEJa5Ro0Iw0xiyFYvYmezRgBFy6x93oqpbbiAahmQUGpNj1DunRx7HmfkGOjGU4ebZCDzXOtXkDDgqdD7+ahN6Ydwy3Y4bkYFjA3EYEQzLrWxaebEpMcMZBXWy8lncwC6gs9UsO10DmAUmPl2z66SPRlISutRWbMdUMAFvHZYm9T9dwjAZBaMnWXZJiRFKidfX6XkxjoN/WoET+PevhBIyVt3pzSSHQOmYiG6NOXc7OXbg4+fo8hu6dPn2pDwRKB/qQapXIjT/HSPT6SUQOQOc9NiKxI1KaRMd4u8wZFYje13R806MDnUF+qqq72N+DABLEkDyatGARSR7Rkc5ARSdKuklWVCtNrqyZ5yEIzkSu70961olvM4xiZ0QAiKaKk3pqNzTrNGpVE9TyRbUUbiowpm8dtjAaNDsgTtNSHQ/URU5Ryr5NA0/oHf/dvWuhybERmzZBX3R1vRNsllyu402kX0DYnXnLU1D6DJ6dnZUyATR3Gz/Pa2VCS7BXnzeTDqPP4gTQma0ZjelrQbtLROW/pYdCH0FzVEdOZEaB3Ls8fFjcPlU0lZoauCUtMBv8WZE4A24PFw5Qn4vn0UwBlMgbNZ7Ezoq1zlKLIaXFYU6akIWJPVEqVqDOBxXWl1thIQzq0Iu6XoGAeSNC9ejpz7WxQC2W6huI+i63CpmLcOl7I8setvhIyavYmc1YANOw2B+8FaCAT5gcPlPKxoTg4zY0koiN04s2EUQMbSsCC0mwmcisbvfo/WXjHYxCJiqk5sqH6xOdKCkhLgEMPBgroKlGaEkPSz6DF0rxvRvivquMjQA/rSDNicPHOTnQQReuElB7gSRSxCmJlU2VNUpdLN30BdBo5N4KGwZKg0TBY0t7h++CB4LKYPqTl96C0EVhkxvaNn/vpHicDECRj4ydnHj9m/kSNvLoDLRtFTcAJZDQqITC9JS6Ir5yOLBgLvph2FMgyVBsaidRQ1qSwbBMPh1OONIQGGqlUX2xTJ3HkxpwmTM3M6MbbpdyqN87lrRXuiEf9Z4IlpxZ/zM72pCkLSV15BvYu2op8ID48ZD6LxtvPcKdoqd8QHUDSuFFxGq2hwcJJmpPuvLptgpBjU+maMwIoYRoENVOtWbmQnMhKwdQgbq47RFhSZXEKA+iA8DFrJTcQ1xBGWJthQwALoi/RiWdOD84kVxYTruyum5j10dSrIryNAmwIYGDF7GsEb8zr4+DkcwUEyaHCd3PyUvv65GdZwcZHo4/X4H5DOGVzkaq92d62Uzua4uhTsGlm5srGjRtKnZUOH+yX1zhB8szUPzW7XxEKkkD93KmjUmqw3gGk4GdubNDQd//RqGi4f/Aw3Wbwgdqw71U3M7mAWQJrrmZtZDGtP//f/iltKFCN8clxpT/R7CZKebO0FKFEZhyxSiZvHqrNb9djCqI3OJLQbDQr1Mp7tQ2FhsFBBNt7VgWahd/lsQ8u3Dw+Nyg1TqICuY4rjDNEaHuUZkPB+zJ9hw2aPlZqBNdnBjbcNPa8FDee9AdNbxReOfWiqkT9ZLKr2dWQNEG9xiSd655L0hxSNYEh0htsQANFkYp0soi1AMbcmhg8xRVJqlJuIN8U1Tz48PDS8GYRKwIB0kzYK8oLm5SnkdRWaj48rM/FhuKZz85w8FRGOAhbm7GZU7UbZMEjjtxxrZlPSxcT76ryBKobwRO+c83ZPIPf0zaxx3JAJmcR84oSK6I7waHj+tCE+OzFCw0O8jnof8GSWCSzWFtTlqA1SlaxuyNlIzeTQWBRKGpJXTbthURMfkZyYnOAQAty9lhaXNFaydrMWmYtAsB4DZDyO/tJ9sQwI4cOKXl4gwKNGN9Qd1syT2wca0VEpF83D3hRddSo5ljgsjk6OdTlVAqUmpqKUyMaaAmbac4qvDKJW61ZQAz5AIABPGgczfl9Qq9lxsLm9nuGjMhpzYZKvmzQAwXcRsPBnMQYEJAK0EvLqWkCcCaJgZE5ceU8sbwiex5eLxLMFuUknU0NCC3JKWsenBrCVViFGivXnxQiG4IIF8rKYH+NhWn5Mo9xyEHw5cu+qVdS67xnNjPHPrJWsmStRuGCm+sXKTPPhgiFgip8NSIU7QYdkEhhY8FKJNf9ggqGpZApZCBrsKphfbhfCRqKI4v5b2yQbJ5BEMolgfVFJOxZZblI7foT4QuL6pOxEffRU2QKtg13cEK6JvOzczrAqOM43Kh5iQ4d1Y415Q175cr0KwFDA9zGINLLy0vl3r27SjGRC7S/mef8nE05ywLlI3pyv5Ny+/+fqTwAxCKS0vNKbS/3DemzYcmpvNEaeWIiSOvcPZL5xUWhMWwoi+ZjIu0TMClH03Oy1Q0nBvkqp2o2lNE45/PalDTYqJFAiPQBFhX6eejxi3Ux6H5OGm0+MSzw7//mjSZJ6aqNEPqLFxz/5qhE6qIGZs2x0/yzBSoI0JQeNFA2cCgphuqjM9djhoFhWeMmavqQ2O+CsXsqoOny8+CtIdeMs7jx6tNU/D6i/bVnu/iYPDCTjY088XCpO61Ei9MHB4brU0HntAxq85ELYsSG9zC6Z2FGNocPoJ7FGWfsIWvRzZkyidaFxu7tbaziv47MWzDFSk7w1hgXIbXhtXh/ZqTkP7WyoigiWlqt2QKW6D2nXSfF0IE1hwEF3D2nYIAJ1oiQJvkBsDgZy5zaCjOaOwPhM+Eah3s4f2P0SfuWSK5jjQIzBTBgckBGUsnC1GmAMnx+DhndI5lsW22LjSSxH/p5Et/0GjPwYldDACyAERgd2OIkG2j9xZ/5r3suEqHrWOiPRcObsKBp/tG3wBiYVIgCWmMQlUpzdg6T3MNb5juZeConcODWKvQRSs3gSQxSAqEVdwXVFEwBy+fWX2b3NjYvHttgPgjQompco3NdNxO590U04/rkzKY4p4gc3JTSj6tKNgEZXPKY22VOGxubtMyiih2pPhlJZBMAs3ONU0oDpyXYyEYDiaLukipunyFil4tYiLLwJCsshr3tVYNCST+vNtXZUMw/QYxlsfFwBfNOUjdE19Cvy+dxQDdkzqyYFvm1IW3SHA4DnjEDgYvzM4pS0H4Md7fVCtCkc53EJoVVPXVsxJR+EAtOQi4COtAlnxZQIkoUDJjauCY9g8SKRHbY6Wk4XzJJ3cLszv61/Hfur4Gkcx0WyJmh2acspO2pbxn8xA/MAAAgAElEQVRxA5q1hsoU+oY6eGxYTo/UIjJ4DFMr19e98KHK8+CgfPLETpZIyBFIuMes7cWlRj6MLI11zOfh2QJC8cxlm/PqZd92Vpah6sd1S+sv/Pk/ZZRPGnhW2jGp9Vj/jZOHDRVxivSY3K9oy0UPtGZw7IN/i/BgYPXfbkOxGOYWPCZvlMU9qCBUATt0Z+o8CossaIwiZdvFtz6QNhSsZ59QfZSrknkTKYIyESXdwXcvKPy11C2gjx5NBygx5eZS7HFvTNVex5i6odY0ItUeTr2JUQRffE2RlxKiR/8JdkgXmWkvGhjSiMGYRR8RS2uQu47CEZGU74VmoAZBF0RoxicNoQuublW3izr7JES2mj0wOTy/sCS1Vj73q60t8fRGh3ALxNjMqKiIsLhWCnm1q70yAPh6SpUzOBkKmdkvOtWr1xfnVmpFWQPNz5fVFWoVTzdDTiZqthlg7bah0xk6VwrsSXC5oTDsNz6hCM4hzWGiDXN8LBqS+H/MLVUjimyAiPhwPyVBAHsHIvE5G/JUEe/x4yf/X1tn91vXVUTx4ySOv33jpGmaDydOSkIRrdL+KbzAU0G0D0BBrapSIQpCQYIWBIUXhBD/GEK0TUnTJLZjbMeOndqJjX5rzTpnJ2DJTeNc33vOPntmz6xZs6Y7f/5sd+LknE5m2jD4Uj2r9gJOB+0O7oVO3xSY05cmIc2GUsa+GXvv7e8fmgzrB6hjtQwCgwkLAoOJGgwf4HyJDcOE7UlZfSRu+bcMvcrNJZbNCcXnzM3PdufOnVEBOVQac9YcUlqg0N62ZTGnYOmQESkzJ/uEdJxQFPzwpNYfr5C0SLn8br6NtoHaWQrLJ2xRdUoT28Xq2uAIe/JZZVBRkQXtAVxhI8yho8E0EKZQqP27oVqBIj2mVeKhktn19c3uwQZsbiNZgdX5THePGhllDXngMSZOGK4JIxrTuBcXFrkfPDn1QjEVqlmPE4Dk/8zZc93lpcv6HHKyu3fudKvLd7qtBy7mS35g2yRpTh8EVzhVAB+IVgIiRbaN91GRdNqnMxuXz1X+AeACCjvldZVzKQZ8mBugc7sM9IMSNT+nSe5EQkRFGrB9bFyhFPdN/oZDYR1QfNpY39TJS2GfkTLkZjlhA0YYlp8VVQzHpk7s5VUBYlevXpW8M/ojsEKQFeC+yZ2TC0ZgFYcBv4/9zXvzPAiBlcMVtS5OeOzdn3zvMDwmC1NMKulCWxtvwALxhumTYtGS5IvFMGbEjt+NgAULqvYHCT5aoDE5VBAp/j46Md8tLTGrab5OJY+ZDG0lip9mGzgE9PtYzNEqSI7ZY1DigZXkGA5BOVsZQE46G5Q9IAYVzXXeX6eackNCBucJpqWQa0x6llKVBmTARdGBtMmpRG2N8I9QhYcZ+F6bvSaZo/ZDvxWKsLSIiMXQK97CpqhpiHW/Yjmvr1srUaq4zChmxq9bJNRCj/pqATSuiVXotLujvArZ4/PnF7vLVy5rHdGx+/zmZ91nnyL2cq+XWSZMtaQ2wwkmu5PKj04ZdJDoqClAYpAfg1xsY8LrA17x/DCE7CUjtTTyPehZ4w6POKH2PAy6RFLYzJcvXylloecVmrKpcTyD0OkdidOsrljsZwoV3hmPMwr0z3M2rA8bwpJfnIoQnJF5Y/9wP+SRzz23oN4oIiq+uAbWP+Kr7GMcHHU7bIBnyMklncSic6X/TJ0B77z1+qH6SxgApiZBU9Y56nLKsKE5CiM6ycOyjjSDr9yNmoRTnoWeokr8Aze2aEuKZDEocjNttt3dvpBpYq3BC7yjNoyUTjOo7ZGq4eFsRZaXnMHvP6A3GBvhQfKngByaAVvhrrlxpgSRO2CwbKqBmWC+IvcH6pS62v7+I9N0YI7ACgDC7fDu0xLVtKSvpz1wj9I+AIrWMORdARhmnosg+FQdT1KRaQBU4juMksn1ci9GBWc9Sa8v5pp6w3Mg8WduFt7//OIFORi012/e/LS7+ekn3crycuXNrvlxkphZQQ4yLunir1+7ptNKTZNopxf4Y8KsT3DD71a8Yp14dmF5KOehOVEbv2qSNKyq7sb8MfTkT8iY2OwMRIA8a5CCtnYGANyXcrBlAFZ0jaPRgptRJ+jPsp69B8S5dMJ7aRAE+dA6I0DdJ4UT45RfXDwvh861SvD19GldJ3vf+di27gdUFDtJsRqDw6BRVObDQnEae/ut1w9ZDApmJKy8Kcfs8vK9bnVlVaEJF6oLq3GUhFJU0i3E7hjakmFGcQKLBs5NPM2fLaxKqPDCuReU0LIIGB9IEqiS0UA2WSeZXoyOTRlES6cPzYOQIStEDKs6EGg0HkQVqSl3GFuQKMKjeDOxNirJ5meiMImnNVBrAqNa0MOctf29R4L+ASEoiBIyUaz2aNEpCdCkFYXQS4ibPLOdAa9tq/AGYhxSJ4dkHQMUtTlpTtzkgRgf7+2C5tAGwnOjBKDRqWee1/tH7OWWhrUhIlmhHhw1wA05Ja8/fVPXrl5VfphmQTkp1ueI5boxIA+a4LQwe5vNx+aH94khcp04GBGje30ROh2gPXlOMaCA++BmxZODIKxcc4dB6puCq0HW2Cdc3mh+QZ8ZRFhD+qSChb4IKcU5nTCC4xlod4e5UxjLhq776rWvKfQzKRay9Kz2nqbDl9GEU8j+w8AMyO30WitCVYskPPb2j797GIoQvTL08XAxgkjXoZ5syIsT32LxSsYfPVKjm4EJx8xeyBy9Bhd8EtjLhwoUJgEXxMPipghV+OJGuGCxeTURxM1sIsGqEGr2r9kL1WpxfFzoFpuTRWdTJycJk8M1EM9EwvvyWvIeDEvsDk3AqBCQ11XPDKiP8hQ83wHwuMMInAY5JeHfI2R/t7bkYHAErI0QrtKmAzEDepWa0dysqD+AE+56Jh/z9HMZffWKPet4EgI/S/VSdlkNhVoT1Ir6JNkbXoVghZBDOYCIAmMhz7y3wkxaJgVumZBaI18lblN9azwjwj6NOpqaUmE1I4vYSEDibFy0Bil74FCFuG2si8W/Tpv4V9aWpwZkg8EhEXEcSFxleWVFXdtChUFoFX4fqGirPJimz91d1aiE4kEUHjvazSImOodgKfkNY1JXCijak3Fw4rFvAmhkTCtAEPf0yisva4h5QAf2Fa/FoIiYnCMa1md9Mjsq9VStf/EmVQ76xc9/cphCoZNha4kHPuchgr4g3pEGwnDyPGXbDyLt3yHHxoP15M9p2gTMCAirAW+bcYzKjSj01oRxM6n9M76UR6FYqnlKVgOFFDk3mhPUDorD+6YxzcXM5ELuUUr+x7/Roczna1oE7y0GxIRyHsfi/tyetU3/i6YsmnJDpR2DEktbw6uByXc0PUIyAWFO7OwoDKLFINxANnh4amntSF0pKGqYBi25MzU8F0pL7VdCJ8gTuOakruCqr7kAbVRUXELdI8+YfrBp/c7Gg01RfFg3vuZ1ovqUyeAI7hMRSwyLE5cwL6gtHL94cAyKE4j141mQ93xx+5bCPi6SmpXDuRPeS5JsIyphKMI9OWmiDtU392ho9TcRCNw+VSMrh1R9aOxY92Qfgq6FZ8hn3YazIQfIfYBOYxTkcFwHBoGOBM+Ek+m1115VfgS5lmfLv3OYcO3sj5Bms3d5DyOd1qZ46ptT+69/+aif4WmwYWAJK+ad9kwjRO95GEE5+FB/sPv22/aNtGzkoQe94u+JNTmJ1BNUE8hVPyn5MTZCisHKiQQ61OCuGljtoV0L3RnVEqYU1wOlBvb30UwLfKbJG4rly/WjmshXEtAYCc6AzcbCOrTyxuX6TWR1YVnUJ7G9x7oxSVFXUVnTOPYErWNQj9UabtWoHmgoZwCBVQjqlIXyg6IGug8hNvxAo55mOsTBiPXOuFIG3NGQWOq8XgM39nEq+NqPWFCmTl3WjxDXzXyWM8bq2JggboARbFqBJZFuG/fwcN5PnM2S4sbAMpXR8LmBK4z0yzu39VwwRjbthQvO1R0+Pexu/Zvh3ms9AZhQmDDvATmpcsZDQf/km/D8Ll+50i1evNidPXdWLIfbt74UUorFQl+7ffuW8lTPJEPY8jl9FuvHM/egiQMZCvOOr1+/LgSvDfUwqpYZwZrHsfWsk3KaYQr1hIW//+0PKuy2tBk1yWlgLzScE2LlsggsJm/Aw3bl3CFhkEDDt5YTHgqzQ54SUMCelFgXocinpx3G+3oTmE2Rb/6N/w+Uj0ExKlLHMRB65VKcFCZ0Ov4OByv1p8DyRhxdAc+GH1gdHnDWNvSZTRDDdrh1TJuUPV1KPuQebMIixdqD2ZsBBuyjzVHwMZubExeEzO3oroWlHihCZt2/cxqDK+Kt6U/CMo+c4SJY1xad4u9icFQomfUP3K01ZoJIdcRqWMPMjJ71C8hoTU/X/R6YVV+DB9QeIgY9THtLg7F5fRpa3iBwP/kZ98N7cTKZs2e9EkK9W19Y1y7PBK3yzQdb3RpME4b8lW4Hzxak8vqrr3YvfeOlbunKle7g8UH3z3/8q1u5t6wwny7t1dVlRTmmOVEDI/e2YpFnOiNwY40/ruXFF1/Uqcme5TrZ1+zN1EJzAETfL+F42ouCCchx8nw+/M3P+hMqOQwulYcMHEk9IeFc6jRYOlbs8Go4AVriZqr8rTG0SbZoP2rbNuE1X3lNQsaw1w0U2PCTG1CMZME8ka82WrWty7OX0pBrZj5F+HnCOTYUuUWg0NbwlJCr94n3Lbkw/TmMeWEDUgCFcRA4XQMPjk9IasuD67xh5USKney5RYyiMSOa8ANgxuL9RxUypnXcRduasUU+hHEUbG/4YLimgBc8lzBV4tiSayW3ZS0jng/TgdCTkJdNSBEWr00+TVyWEzgt8jktI9AiMGHBGiR5RjlZIdpqXYsU3I7d0TAECtv17xgCaQTGtLq2JoQvIquw0i8sXuy++crLGiO6dGlJ7TQ3P/m8W1l2Z4T1JwDKQCiHkkfy4HZCZlvQT5qSkzd7KWFrJiNmT3L/aavJycT+lIO68at3dULFQ/AmbApN+atiYfp3srmx9GhIcwIYYvXm401Dn0nolA0dNMt1CBLNJ92TMiYN9mpEGdXiTlJdQwmSBBP368bqBqCskEPptGg6WfFemdaREyEnI97er6VoOysDI3zlAYoqVONasrCmC/m0cnOh21RCvcGYjqP3Pu5p6BR1CZlc6HaLuWoXm5vd6tr9pmnQbBOACZ8klkTjGtggGEuLmkUnXLJpxW2M0ad4qvyQkTcVObTsbvXw0ISo9gN0NsZcGK3ciPwImWEMyt28s8B9MnDLZ8Oi33YrA5B8wfJ8togBkHlhQtQEyzx3vVZdA+Shw5R6idGAmVdbPwZKHqXxNBhUIWmTAkU85HpJikSLmnyIPBKS2dZ3H/QAFZofmhSQSGco29AkikKWW3diRNwDhhXKF39nHTMZUSBYtf2wxirsNqWMHmn9/UcfqAU+0wgY38KXaCDlGd1rYsBC3bslxCL4vJK0fGByKR4SN8F7y3iqttEvcvHoCPlMGM0YnTx0qDieLcQmFZzM/AuUkYqTZ+88KKXqummpQL+BySCVMwUNk9OgUe8JrIRQjlz9xqB4mBrXUwqnnv3rrwOmNZaMQFto1sM5wpSJOj2Ud05LCJKNSaLO6zk17q+tdl/eLdiWYdqQZ2F6qMfLRmIPb8JmNqoGjGlMDCTj4ThPHS05XmJ93hfUEa2LnLCDAdp5YhSsJ0YgnT7phywIIuf/4d95hjKFbojB9DW5tynPmnVKKBsnFKPnMpPvySALKIlz6/+UNiICOxaKBH3FsdH9Sk7I3UKAhSzMN9fl1hn4lYhNQnr1rC2nHHSMm6TM9alMUntPIkOoJnWdaoM0lxp0MJLLHh9KIibBYlARswzKy/vxMwxK61i1QO35P/3xxmH6gXTa7DnxbQueg0EZPuTB8hreLEcf/89XDI835z3S5xPUKzGnQg+2EDF3Y1CO05txKIUoxcPklOO98zNQoZYFzsLSZxTvpJwDpIscBr2HJm/CQXCSaX7vzkOTawswcE3I15kBYsPalF55TkZx0OiNOhCjgG5gGdXp03rQSBSzVsurK/K+/D+J9uO9Isj2Iv5u92B93OA2gCXcT0QZ25DYoat141lnNj91MSD85KQ9alqEV4k1yqA8A0zqv2r2c6eyBuUBItUMXg1rY2NW5654fpzStIo8McLKs7Fx4/2txWABGcsDJKGXVBwOFGeoIXYlgAlgJGM3gMBzFbFYc8rSqOrNzykOCfDoUZgloLMwNqYrl5tQKxL3HioZ+06gxMaWft91M9IaDNBrl3ajUPBwghAcjAxmYqOBOXWIN/k5B4kEb/788Q1pmwskQKuhOkuzCRPCSQOCOT81eZ0LCHyOJecDo8vdGlRi7iCIyWEcQ/mEejbGb0M41Y8qOeda4ymEJpVhtxPreKBs6hQPg9SptsUJJ6/lk8Ft/RYZwaPx8JyjJGerIQVNsu3wltyJsSqEev6mL4qNzqxYeHDkUepYZnMWFC8PTL8U+ec2cf++DWB70N9L+JzwEq//9MhPG1xgfIev3sAKpxHXFMLpGVt8DZIAJa/1xG0gPFed6hraMKmBZ9T8+DvrgfAMhqU2nJJ+Y9EI7cYnxruZuRnObsHS6Rnj5JRcmCIZn7bkXxgKiB+bz3U5GA7uMIbjGOUm2Pfux9rXz0GCyeUJ0xz1GKVl2Nz4OFHTjAwp3/S0xSgwqERJnFC0f1D/wqAwAE4z5chVs3PB3jLLGA2UJNGMeqXfISfGMUtng/1baylQwoiGSaYaQVLMgqBDyol6EQtbM7/TC1pKsGVQveHB5MLakI//j3EJZOA/klF2/hXgIQaQUEYM5QbtigKqPHbJm1F7YMF4LT8X1+2oKS4J+fT+NEeG0Fht4kmuuQ46Xl3nSlcyJ5brYELTOEErDGSDwfjGeIGO1ZimjmIDFXhhh4fjqplpsh+a5JWDav7VQ7QOQSUZZ+lwOyqrWf84NZ0yDYCTk53Nn8a4nFIorFJopu2CL2ZBsa7y/IyIefJY60RtSEz60vUQ6KEal9kS5Ca8TigeTkrIooGZ45PHu9n5WRmUZyWjhrUpIIFir0sA1ZOlE8pjVjE21IxA/SYZdnfwWD1FLsh7fUUDEzPfDZ3UIFVHVHe2hwlgeMybmp2Zlz69eqfm5+R8WgJAACntP01AJOeD0QMpwI7J6+5n1e7tzDf2ujkPVA20HJGeu+ZfOS8be++dNw8Vi9fDZxNqAxT0zUMAfeKBMBir7bGn1rG+xqQ5eyf4UtnQHursekTi2HiLxLSKwb3bK8l3vccJf2nOFQpI6GDbqHC0qecYJPGGzMmGQSlRJ7RUg9CQm/X5XDWWpTkMwKMtRKv9nQBdiz2QcxOWcq06iRRqeJK51HDsGaQ14fYNG3l6iDBoF7etHsXa9ZzHamIzYup2dzaXNprEwA/l+fl3WBcQXxOSRyPDtcLtbptJ5ZsbMhC4caB6USFiM3KqEZpyD1y05i2VoCQRB8CQ0EsN2SuwSX1rE9rgktma8Jxe8gkoRv+pgigIrFtejiiMo5VedcfuiNbKWvIjAUqc2uiRc3LzXtwbIAeAFEal1EDiM9bXD5OB9xuNTkqXQsMDRnzX3KrKu9vCa5wyT0hpizobwv0cPFUilghbEvIFK0ixl5YmWB8AOfTxCTXF6f7gjW8fYkyEc4QWyYFSuWdvYHlTTN+u+aP8jBNJCqO0SRBeaGKcwQe+fJTak/FhbQEs/682ZVW/o3rkSn7gd97HORMLyukwNP/1uZamUDB5YUfFXR5ggBFJG5dBazGrR0r5gHp8jF6FAxi0ko0QTiKyXELSpGnu0CCfLURvdlrwcvrBjEaiDOvRmn3Br5yGZbboejaEL1k2SY/t6vVhhiSHbetxiiCgYgGCEKaVQfGnPSZD2izD5sI2tbgtgTTUXCCJEnrJgaiPjdBrpNCUz0kdKwAVhojcFq9rPXOKu3Z+LoKnaMqERzYpjpfX8bupqxlZpCvW44Mis83v3rlz11rkpQkJqsd+02C/6jBgv/CMKTtAXsXYGGkKIo1BWfmIjlsrGGX/xKgUEDUkae4p3Mg81yDQQkprGHaEXeP0MFrqV7qHmZleOk2smjde/9ahQwdvZi4oeZCTYEiWuhKdYvwsxS3FkCW0mFPIGyjAhk8evpIcBu3R6zx8SScUN5TCMNfh5jpvXnl4CRhGzcehI+GAuHmCdak/sNmG9gZOBLWXV8GXDWsRRZ86nucb7TYf51wvm1O9X3ieEs0MsNjmerxu4YSNCfCBUEPhM6EkugylguQCsk8/1zzQVvfAb3qXQBZFuOSkqtAi9biEfdoIPAcxF1ye0Mwunl2BEg79XMSk/iNe4eM9sd4vXVrqRvMjrad7jHYEoJhS5FyPaxRYUnrqeF68MO8ZZxlnUoFFz6uMLgfFVda3Fefhd+PheeQADKwXn8l6snkz94oTkjVCJEdKShM8A4MQ5FVw+7KHOGXmR5BpTWy12mudjJVP4rRSX4yT4jODMgZkakNEDAcjov+KHEollZJy4/eouaG8a8EYoggfHuzbsR+++R2FfJpb2hiUG8bcy6KWgFImjbWHB0cCTpj4lCctPYJ4hJxQyaF6CJXTR2jxMHVerd1Fgs1Jxc1OTTL8yvUcHrh1+MyCSAjXopNhCMSYW7RxKDA7vleyXPBnQhuuQffUTCZMzadSKLfIL6A+Wv1C/azgryw+UxP4gmzGoIi709/FPUXLm5wHhaGc9iliZyNIv4/ws0I+rk2FcS0hCbr1KHi9RHYogktJat5DoaVO6+kiFL11IjOSdNwKtoGDpdjEYHEkENS2Y+pOmwPHsCSRTV+YtBwsgONeKp96YWGY9EyOOMiPhcpGuI4+g4Al2k2mpqSbqGIxjg2JrzIqNXP2MgeIB7m5sJ1rhsGwdjxTU9w8UC3OMv8eBNQRuh033+o/K2odf7b80BgUmhQwLKg9Siex5MjHPnj/R30OlSkEYUYktGPy9j61kUJsErKpJvT4QG/oZrohGVRYJVEU51DtCdbzoYhfmyQ/IWIKw9JoUGw80rgQYl8WnZvEe2QQQKD0bPQsXk6THONcd3s9PjWfNigWJqcCm8+cPcJWx/HDv3kTjkqSKmxlo2yPJLLvE2JQhuL3s0aEixgGDqWHd0tSLQIyud4kzMpvhSxaoZeIAellndCaQElB3sXkSXHu4Nt5cyPcyTMyWgu5dVxhKaKWkEq5Tgwp3pjNj4GSY/E8Uqxt61DZgJ5m4cIq15Ac3LmcOZO8v3ulbAAJ9xg5xKl4995dARN0gMtRofcnEZmR20LQLBEti5PKfFNOdyTDQpHj92LAg5SD+5Z6cEhlGIA1uSHlp6w3+4lrZI14D64pLTPpkIhj5JqWlpZ0QpFDsd6ssXQcP/z1+9KUoJkrU/ayoVkweXbygeo76vMfTWvY6x7tuIs0vSTmaeEFLS/WhgoxLH4mL6x+JiuExks4uXPRVSRNtNNOnuoWMKjqBE73pgyqCKPP5jcxrsTRuY4YVK4tgAT/zjoQqsgjlgEZQs8wggIXCjQhxCKht166Qz6xThSCkhM5jMxncS0JZzEMyKkt9V+n5Y5VZ3OipsSgDdEzMkxF4oTCoNxUmHldqATN6Lo0FK1+j+gDoIa6Fhrg83MjAS5r94GF3UiXTYjD4z4wXIaKJ4dK2SN5IdfmiMXFUwy4b80vInRoOw7p3SiKQQ0wPoTVjW6VnqwdxoaaHYMBqZBbA7WZwUuuGC1Is/GJnqxZzyaP4Sdke1bCOuBN0pZEW6k38Zx4H774WWqrLajmk9vSzyqCL5xQKO29eqob+/h3vzx0vSN9RUbKQvs3rmZRdE3ErcKrPBYqNJsM5DKrmRPFN+YklhCg7djNpk8Sq/6eftKe60LcZEIc6PdcJO/JQ2CTq4YDDZ9GxKKmBCWMUSaky7WGGdBW6bPJofLzc36Hh0xncvq+JHLSTBHn+g2p1zxVKDMilHq6eJyJ8qOQetG627dH5TOSqGeIdZgeKn5Sq9mFg+ihzWzchCUKfwmtETApsAZHxAmfyYTi4k1bPcqKUkZshT4VbYbuAcjO6Lvzw5WVe5LkCilUdbQKX2B84CQwlJy0XCMGH+pZRhax9mxYDBCg4v+F2Gx8SwI4rNeUDlgYu+5gdtmA+2Hu7oQaWrlegWHUtYpQIKdYAybIyayxATjgvrqWcMC1hsng4u+M1oPnz+tYZ/YT98+eTd9TUoqUXQKutSAT73dqAYfP90K3uHjRBiXvF7mlYs0GvtYbKdIecp1sXA0k22ZWrQdZpdJsD2/PnIIYm5H3Svza5gnJgZ5NFKN1obbzmTktFg/S9Q739GfIWIvehGmRP7NZ23zLBuUTNBM++DxOGmouPCQM3KLz/uZLSI5OrIgrAj8zVAGjt6yxi7yCa3QKkM9YINPQqgxDJFezRPpwCvksNW0Os43YPPyODFHDFQb2Qe4dCNuhHGGka0jWw/DUcpUPgKNFwmVAHhLEZ/U81tZWFe7wzeeGk+aIg5POBuVapSlLhsituZ5Qz7UZM7zDXfS/DTrrafQkRGOdVNDdc+d1gBs5b9BcwjEMq5BnjAuDyjC6ShylYhxDNYUI1NFcUzPCa7IiNcNpmkNRgj2imqX0/zQc+4Fey3XbcbuuhjN164oNnDWkmRRqFM+Jn5M/67Q6daq7dOlSN/bbGz89jLww8Hi7MXMk0i2JuovVOIdOXMvgU1kYOk57j1iTthMWxNJ51MkZ4n2zoXgA8cq8LgZlud/TMsZecJGeFehO1TEZRDDXnM/lfdrCXmtU/vmgTOu5VW7lz9QQrpvP8TiZ/f8xKJjY5hx6U3PNgA4TJYfVo2ElyxXHglGJXEvvVepSWz59OaHadcMglHuRF0kc044pm5/cIvNsGXVJuM2W5HoUMYyPizLkQi79bVZ75e/Uq+gjCr0m0YHvxXSeNBSydhhRWkT4uyF0o1UhqsMAAAB3SURBVFzuenZ+khA74IAmZdC9PEHX9aQbDLvDfmq8o5cjioRMDnaOZAYCdVBqVr4P1RZVQMeYJjQXCtaD617VuUzjZ6Gs0QjMNBmulRNx7f6a9PW4Np2wk1Z54jrcwcxwiUHEh2uik5c9SGc4z4WwDyQUAAUn9V/4WUlA62dxlAAAAABJRU5ErkJggg=="/>
          <p:cNvSpPr/>
          <p:nvPr/>
        </p:nvSpPr>
        <p:spPr>
          <a:xfrm>
            <a:off x="18632488" y="7680324"/>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104" name="Google Shape;104;p1" descr="data:image/png;base64,iVBORw0KGgoAAAANSUhEUgAAANQAAACfCAYAAACBQfe3AAAAAXNSR0IArs4c6QAAIABJREFUeF7Mvcuv7Vt2HjTXe+19zr1VspDSII3Q4L9CQtBAQgIJxSZ+lF0uV9WtKj9iixDiYCIkOoCUFiBMEiwCCEUYUMAg0UiLBs1Ydt17z9l77fVC32vO8futtfe5jo3g3Fq1X+vxe8xvjjG+8Y0xFt/99Z+7ttba9cov/V9+nv9+8qR29evydbzPa+83fT0/+OZX3+QXef/FYnHn6YuG/xof+Tf9eXGd//3+p779Odd2Xej4cxx533Fc+pz+9wW+X/afl+2Ci3Bz/ftR+/zwrOk/ve8V53FtbYHrmK8+czxj1a5ticcFf8fnXNr1cm7X87mt2qVtF4u2WS3berNp6+2mbfa7tn3Yt927h7bZb9tqt26LzbItNovW1ou2WC3wpv3S4nyXy1XbbDZtuVq0C45j0dpyicO5tNP11BbLRdvuNm29XvM5+Pvlcmntcmqr60tbXE48f1yX1WLFr1mT+P31iuu1aqfjpT09PbWXl2O7XK7tzMelnS/ndrme2+l8asfjkX8/PL/o8XRsz4dTO7yc28vLuR1fLu1yxiXHlWntfD3j6vPzcEyn07Gdz2c+8PP5fOVnZR2sVjh5rfPTSZ+H75dL3dPFPwugpmDRrZ4D8P9fgLoFz18IoLiWAyjCqul9A7B7YJr+7psCCp8yth6fT37hP3ZQ+ZnLaxOY2pWA498vF4IKqwpre7tatO163bbbbdvstgLUft82j7u23m3acrsioPjkdeuAAkgAjA6o9botVvgkAAOAWghQlyOft96s22q9EqCygVzPbXU9tsVVixf/lgCUN0LuEfw/vNeynY7n9vR04EImHgEAA+p8OfUF/nJ4ac9PANSxHQ54CFBHPI4AFG4cjrW1E8DMTQ2bEwCFY9HxCEj4HIBKx5eNUWA78zMDKIIqgMruV4Gg3UF3bf57Pb/eUf9m9vxPAeuefblvK6a/fc1ydMvQLdB9S/RNAfXaseBzBCbtyLjpXAj8XwXVsEYVaDnOAOre9a83EO8//pXv5V/oVthK4QcYTgBoCSB1QF3aol0ErNbaerVs+82q7Xfbtn94aDsAab+TZdoaTGuB6YqNGYbDoIKl0jks2nKxbGuCBU+AxdKDgDof26WdaaX4oIXOJnShlWzXczufzgJ6BxOeg4W/aFdYovO1HY+wMrAgeh6tlBf18XS0dZJlCqBe8JrjiaACmM4A1AV3aEkLdzy/tMv1Qgsj8OA4su7jBQi8+L2ANn1wI1guZaXeAlSAdM/6jAU99s23wTcFXBbH/zuA0o3Qv3uAGpbkm4D33nM6cL04BKMKpOxmU0DlmLoLiAXujSnYGBuV3xELdwKoDr/u6lVQBUxYIbJMWLT6HOBitVw0uC6bLcC0bvv9vj08PgpQu21bbeDmrdpivZTVWeHjr/xKIOVhNwcLCe7camW3BxZqAfcPi/iFLhldY2w2fnARwnsEBmkZYHXgi2nz7hvx1cA5XdrxJEBdzgIbgBa3K67ey+HYngmog0CE1xCIJ7qMeK2MzYLAPALwBhQ3SX522boWAlpcwIAJr9UGoH8dUL/6G//2mzFU3TlzovWEs9t8yuV7awd+C1SvxXD3LdRfXOzUAX83Rpsai/tA8u6NVTOJ5e7Bs9xBo0o4xW6eTeH2dQGLXD3HULZW+R3BChfmfJaBWS/bdrNu+92u7R62bfuwbrv9ru32D22727UVXDdYJa/25XrF7y+LS2vwIQEmWCCAh48FX7PZrGWleMA4lks7HRG/PDG26ZaJFnzEnevVms8/n09c2Irzrvz+CkugtyII4I7BnTvRQiEEu7TjiywTAQXXDi4e46djO7ycCCRYNgCLIOBHyNLg5xPAbkAgdpuH9HquLKGslFxD/Ky4TxvnDaB4IvWe8Z1HMC0Q2ez1HaS6g0H2+Hp36YxtWO9Pv/QVO2FPpkYPA5je6/trbR3eJCP+rJYpC7rD6+ZAs+DnX3PtcKFf20zunrXvaAxfJV3mlwmWZ3E50wLx+bRGvi4GGRevFyfcMIJpv2uPjw9t/7Bt68d12+w2bbPbmzQAgJbtCvdstSRY6PIRUFo8jJ+KtVptRErA6uEz8HkA8AnkwOGZVkQLL5Eg1hpcUbhJGy6AK8mBxONwqbQJwC1jLHNp7Xy6tMPLkcCiGwhSAIB6ARFxarBOsEovjJ0EJlgnPB/gwfsQiATTifEXf8eYD/dpACobduInxVUiTvC3AArnK0DZnf3er8tC4Z9NVb/PunhLLlGwN2KIsHtoF+GjCWRaB/OvrwDFz+NF7o7S/efOj2kCqIV2iOm73Cy7QhbcQ+5b9vEWULfgH1Zk/E2/w8WfA2puyecsZfcgGfuMILjbqXK3EMwvL6cCKMRN/UbK3fOGhXW+Rry037WHh317fNy37cO2LfbLttyCMAADB5Qsdc8RE6xXDWChJcIbcNEML/pKi3Vty/WyrQEmPAiOC2MiLPjz8aW7cp1l9MYsusSf6XsJgg9r6nI+dbYNYEAMBUAdj7I4jJ2Op3YmoAqYACRaqoAJ7wVLZwtOV/TSDnBFYWW4oGRhFENlPQ/XL1aqrtCQFHy1rRS//upPRJvf3FivjiyIGpRV16+DK/Ytlm5u8eZ4yU5agvj7Fm1iN2dPMSEwbN3s7yOOuk9CvO2OvXZNur3y6pqDrFLk9yzUPTe2H2lO15aKHqP/VbCJeLi01QUsWSzUDFCMU7R7rlaLttlu2sODAPXwuG/rh0277haMl5YrAAomyGBaiZUDoPR7WyZeMlkYWK3r6kqwIX5iUF7ZsvOJ9HzcuEHbC/WX66KdSF/jGMUMLslK24KcxNyJeBADJ6ZOoIJLeT4c29Fx0+EZFgsxE1xB0OiwQLeZGcR0L0e4jorZ4k3EFRzrO/FcvwOy0GWVDb9OBmfx3R//bAeU/FyhNYtiEjfRpy3Wib6uA8jifPJDurv2mpWyTZzh5X5e6XVLV5bbXTApLXIbW43zm1qoiYs1Q8p9gA23OK5pBdRbZ1//NgVLqJQSF2kde3UoZhKgTm1JwsGEI883u7FcGSz21XrZNlvES2D0dm3/uG/L/aZdtou22IJU2BBAyPfAdVvBhSPRsCJg6IngM0jk2TMBoMjNO4bwYoNrRDqZ7qjXQtZHZyLh9Sza8aKISuuuGVCKqZATQmwEIBFMR1kixUUnAukI9+7pQDod8RPyTOcTXo9LZA8Lbpr8J7l7F9HdcduG1xDwyToBIMlBBRu4PmA1hRE/h8/TJrD4lR/91et4cgmuvJgqal+zUryXrySGP7WgJq/7hLX61HtN/27rE0s4ia2GmzZldAa4PgWKUMbjq1d03/F0NHGFX9soppZp7EIyBKK8CR5T4SEfsDiWyOMkhhprXUcAYMFLs7sGtwyA2u43bQdAPezb8mHTLrsFc00AFEEFMK3XTPQGUErEnuGIma3z8lSiS4Bislqg5uIioAbQ+3UQerjF4a/HcwAVFhCLGQseQArhAHCJqVNu6UWgegagkLx9aU/PB/7ufCIHo4Q3F74SxYjO4OrhPGriNms64UrPfXlNj/zTktZ+sRSgeD8NqJAUjBVhoeaAys8ByhxIUz9zamLuUed/NiBM3c/XWL5Pv2cA1Tk4LbRudW7dvbdcvHuACJgGG1ddg3z/usuqI6CT1EETz1kss/NJzh2FuRuLExbKpAR2+Hk0GYoaH4R00nbVtvutAPX4QJevPawYQxFQUEvgQUDBOiWugiIBLJxAZUmG8kpg9hxz0Y2jm3Vp155XMumXJG2OkVZv2S50+UJ4SfFwPgMwB1sngYk5qMOpPTFh+0JrBPIBoCK4CCaxgu3iE0ZAxtgI1LsVFSQiQlLUeGnqeXHdyXczEWNAWcWh+AsxvFlJ56YWISUqqP6/AtS9RfvPBqgBlmnsVGnoW2vU4fCNXD1d7Dxei6Occb2Lf992u2uxRgHScPeYnGWcVBK4tEIXWilaMrtbAmIlUySPwgOKh3Us1OND2zxu2/Jh3VZg+QimbdtAMQEKvANqydcipwSZDhZ8Etqwfqv1xu7PYL+YHAW1bbIqpFVcu7G+8BqACq7YsZ3xOB/b8RRAvZDcIO19PDfESADUM0D0LCt1OoCeBwEiIPPqlaT+1e5ezR9F5ZDfTTgBy4xEicPyasOosbAkSqL5dd8HGBe/9ht/jRYqu/fc1fmmLl/fj/+Mrt9bMcs3AdPtc6aW53VtXQDxOiHzaYAl4Wpwygu4k3bq1NuE/OEe3WOeAaChbJCFonQI7lMBFJ9jSry6jc6f+tDJlyl2AO29XrTVftO2e7h8u7YFMfFu29Z7gGhDMO0AqO2GyV1JhbDL631ooWCpYKUA0OWqrZebtqJbJYnOyNeAPZflYS5JC0zukl1Ep8gcL4Ek8OP0MnH3YH0oH3o+tecnUeL4HRK15/OiXU5DwTC8KsuGkk0m0JCgVQ4JAAQpAQAPjyvWVFuGFCCOI530jbtIiRITu7LY3SB9/zd/vgOqukR4woSQcDKsAiwHXxf1nyWWqpbwNRfuU6B6G1D3tXXz85wD5y1iZPo3acIqgkT83XPzBKrJBkJAmdouiVlZnhE3SUJ0C6jB/AzLpWSv2SkyaYSCAbVsy926bWCloNl73LXt+33bAFybbdvuttT04SstFClzs3tLERGwIrRSpLmXbb3YMJ/UFzISoLRMZf0UiQQpecdQiLHOtC6ySqcTdHoBFeIniU/h3j0/C1CHJ4DJNPoZyV24c1PJEGMauHUAtK66jxHqCBMTJxEn+Dw8VyegrSk2gWoSiH6dS5Rlis7PriOFvUPnt/jBb/3CBFB1sX1TQOVi1q+vWawKnOpmvgWot0D1SUBNMl1Df1ZBNLfKbwGqXh/qzGaq9RGiOcORSH2aNpdHgCxMBU5iKQJquH5dkxdFhAmLnvDGAo6avLtaBpMBRTYOavHduq23SuYCULv3D20HdfluRyDBShFYlCAZUCvQ2TC/sDYlloLSHHokMHVMk3gBW7ihNWp1PRal0wwMcxBzIFcF+ppMHgA1LFRXPzA5/NKeYJlAix9AeOCdVxS5no4L55miBUS8d25H5LGYUwpArAv0PaM1hTt5Sp5sMMG5/wAUNhj8HCBlveF3cG2pBDnJyvGe/vC3frFvp0mS1sUdUA2zOE189QupDOxMujH/We9cE6DMrN/5N7eQ38yCVXcvZHmltU0DxMWNEqSyi/cPxx8/8+loGEIt+NyElCKv6VvLjQCJSvBujVKCIUvUXUELW6MYzwrRjfWti1iT0ppB9cJSMO5JDAVAIYkLZQMYv4dd2332wFIN6Pni7gFMoNdX27Xcs7VodyZdGUcBWEryt8uyy3kIpw4aMSIsxeBXXQe+pCd+jwSULFQB1enF6gfESQISAPVyQO4JYES+a02R6+kIN1PuKGh6WhEozwEo6ozk6oVgkBoCOkCr1c9HnUe5O9noYZlgofAvgML3Ev8uaeGenj+240us3KItvvjNX5oBaizdoX64ZUACtLN3JlkngaovodnPWXJd3VCEkvcAEwrz0xYqF6SQDlZ/j9qjxInmwopKY2KRCBIE8dMj0s9TkapJIG0SN49AzZaq/D2bCizUGmoHSoiiFq80ud2+DnjLiKI0oBuo+iYmPinVkUQGr0T0hPuD+AmgIr29XtGd2wBUsFCfPbb9ewEKqnPET7sdXMJYKIAJtLoSv8q9eBGfZRnp4vVrJroa8RWvPdg8HrbEr51tQx6IuSDFS5QR2UphgQJIkhIJSIdnJGuv7XJatssFat1lg0YWyVu6d1adk26HLhDWiZu3XfLihcdqaV2pnmzujZGQiHs6E81mcwCgIK2CNcXnEYhf/Ea1UNNVVCnw+Qdqt9ENqyrAT8VQt+7VVMs3jcfmmepb2A3F76x8AoDKDtk1icPl66zYTPrUz1nXeWwO/NnXJ2gr8dIAVGIikwnFholIMPiQI7pCeBNAWYfXfZQByE50MJE+fHhYC9YSQeSJBeWvuicKlwkqkhLaJMTMASCrtoE4FmB6/yBtH0SycAUBKMdRsk4KzJnk9WqSajvyM+WQxFgbUJEwJZiHW3QGk3eirOhCMOmhoj7FS8fjgQJYUOPR5iFmOr5Ay7ds1/OKFkqPazshZ+VEbZTnSdhq45rGuNP1aQtaAIXX6nVZP7eY6MbkjNyYJEwdUD/89V8oFurW33kNVNh2cMO+KaBeY/Okg7qXGMax3HcZi8qpaG1sgZq0h4POHqoPHUOplg3VTAaoWNbqIfj7ao060maXS2CZAcqkg+vx2hLBvHkLKdkAqNQvycL3HBTPI0GAweRqUgCIbg5dHezSshrcseFS8f4ARFCKe+OLlUJMtFywgHDzuG/7d4/t3ft31PftkafCA7EWiQlZpoCp08e5XHHnABx8Vq6XzAMXpixaBdRR8ZNBJfGqq20Ph3Z4PrD8AmUYqLKFWwcgXS96AExY9zxnqNoRM0GGVCptFaKEwZ3eX7ltI2tXPaEKqHuKoUq1zz+PIPzBT6Ys333X607SyxYqF1Cvm0uOiv4obkvhlbmwvLqm7qL93okCo6ze3EzetGpHphKjWCgBaWqdBLnwU3cAHWPkC3K3HMkMkt5Lx6FYR3BO3MNbt3DlLNOZ4+8sUQ+gfDq6LgZSV/lPXZsj3TtVm0oBoCI8BOJQUZ8Y5+hAuPHFJZNcT/o+5JtglR4f2vt379rDuz21fgAVHpudqXPET11RjZyMt6wU1VnnJ6uoMnh+tlnNAEoUtSwUwAQrJVlRqm2hFEee6dCePj7T3QOYQD4ITIjXACjXSNFCXdvRpegBgxTicn25KusSmVgfaQ+Vu0pJx7BQkm2p5H2eu7qnGqJx+P6PRx7qHpjyu7nLJzJCbtAIlXwCxtbEaYqosGRAO7aYbe4vunsRelAzuzjdGPWwcjhfU7N9H1A8hvkVL5FggHTvY21PfAilMhZgMnun9guKaHo5ujcXWigQEAWEUU4kx9R3RAIFrJQWHx9ULsgSjf4KV5WFW1/GxY0FYYkQSzAYVDdJjFAXtZO2j2B62LVHqNHf7en6weUDw0duASB0Na6SnSv+PRUJtFD+vJBV9D7cqwEun8oy7OYxjpJqnDo9ExBw954+QikBUkFAYr4JVgnSIgteYYVPqLotgBoWMVW1Mgb3UjTcJBa+Q6UaF89PMjeAivYv92OOi6xDAip/fI0uvgsmB3S4iEF4BeQ8lprHTgMI9r/rou6GrfsVvVfDrQ8c906fPpjK4QPHj06JuqyVFQX+3NeIj9csU+CfuKonY3tuqRcnEFBQkxE4tlCyZqgoLzq9aqFgUaI7M4sHN4+l3h1Ql3aCO0dAOTcT949uH6yaUrtSnrra1oAC0bDZ7vjYMTclywTX7917VPBu23INIkO0uSp9VVy4AqBQrkHrBbRFE9IbA/TyHtY1MYaSYBaWCj9zU4AKgg1UXCDofBPUEBC5gs0ToMC0IQ+UuiaB93i+Mn5Ms5Q0eEkd0ygELGyviScctAA1SIm5yxcXt1bsvk6SXdvi13406qHeyr+8ZqG4dc1ikNcs3RxUufS3pAYSsvVdbmO78VeLMvsvaq5pFH4NWtQxVpfqyM6+9q/Y3OnzkksNBe+8USwTvhJEdvW6JerR3ZV/S1cimXtZap27dHHMp7g6FOzVC9kwu0jXczsuWoN2AQtNKoARPzG+AKUM0EYk6ypb1ketQT48dLnRdrdueKC84/37RxUgbpdthQdqniCwBUmBUg1Yrmj42F9D7GjfKFHlS3rc5EMAhdgPgDrDnXO5xQtYPNHjZPQO6k4Ea0Rpkq2TgAMGT/R8ABX1A+6xYr2RaA4QJo7IbG3VtV0BpQ36dVLi1hBd2+J7X6ge6t6Lq1mrKO5EBZ+gPMNb1HZ973qA9wDV1/aNabgPqly83MmphZK/PypYaizlVzDL/Tqgxt/mz7HEv1AgyR31/BKtkizTKsJsx0e0VAAbSAqgyIxZb1nlFlncxW2hVMcjQAFox+ulHZfXdryo3wIXlttriTKXhSK7h8Vv1YNcvkXbrDdtu91TJUHWDwlf9Jl42LZ3yE1BQbFHEli/32wNKOeluHubjOhJXeai5B6qi5BU42H2UB9Fdg8UOQsDASAoIECRw1KhiPCq/BKV41I3kIQgNR7Jj3JaJ8aN2oBU0CntXf5N9Xry7iWJSnw1vq/PnZNo1WWsAKxGgvVQ3/uh6qGMqMlGXT90Di6dggB1N6yZq0VfMwH8/RuB0Ti4O+8Q8qJWzdZYaRS91Rf3i8WLqhKDe3S/IBynLrtv4DlUAV5DIiIcE6Gbj+RCBpRdPBe+knQIUUHGFKCBNXFeJT8rzyIrgx06gALIjtdzOywu7YXlEiIjSE6AVWPtmq2Tcypw+VTVgD4QqLJdt+1q19YrKMzVtGXLmqlN2+PxuGUhInpP4HfbHUo7YNkWrP5F7ESXnyytKHowj9xAoaxg74VYKBUbQjTLRC7U5FSMD40ewHSia7cgmJDEZSEh6ptKwjoEgpLEcqRTHZ2FP7mffJ5yZiJIpOcbpRtaHfdSQzXJW987z81a6jHjr1ZAzZZs6MTXdnB7/3eh8pb7+Ca2XgXQfQsV6U+PiczDg78TM3Wv61DfHtxSy2CZUOelpKIccIgUk/rRRoYr6sRD2DsqIRw3iRcwy8d0gTNFXHhw8dROSwlauW/MtZhkALMHQOXvLyjlbmcCitSzm5qEoCBd4VJ8uGm0JoynBqCgxVsv1WAFyV4ACm7fbr9u+8dde3z30B4eQVag7wTyVyilR2NMCWcBqKivuFgJKAhntUDl3oHRU74MgILU6AUJ0WcASipyuHwC1IIPaPQAJALK12GwdgIY16eaW/R7Pd/4uQ7dOanmj9RlyaUm90gp/24OqHuGJWCk+vy7Pxgu3+1C/0TDlU4Wj1d+UyBVZHNHu7Fotg9veWNduWCZS2pXnBuJSuL1Y5ptCbpDJfM03IFsKhXWtVtrp8kNng4o2/AwfD0PxUsmbZx2X7tsBJSsEkAGFgu76ZH6tHM72AXE3+HyHa7n9gL3L1195D1KGuS8BCxJWnxR1EraHF1aIW5dt9VSLcBAUmxhpXYbun0PsFCg0qGoeJCF2mxgnQAokBKqN0onJMZ9+Nw0W6HllAqC1vcEQCE+OraXp2dV3x4udPvYUIUJXGwOyDEhcSslhAiGYUEkKGBkSNJC9M74NyeucE97ErrQ47ViN4nZ+QZcGcJPkXZ8j7cBdesKTQ68O2tjmb3t6d0+L5vDrY4wgHoLUepUU9t4VV83Fuo1i2h+sqi4XgGUcyrJs3VwYbPvzSRFj5ui4VeCioV/qmcKYRE3kpWpBJR278QIApQsE2IEundYiLBQBhcBhZgKQCOdbslRF55bPkXiIEVypr+94aA8YQMwuey9WikAiq7eA8CFKl8QGLBecg03ABSbYC7ZdmzIklQuIrfsLEUEc05yS2Gp4OodACgUCL40gig1T9TrwVpDWoRORwGUY5/kuCws6oCK9Ym1cEr0VWlRLFR3Hy0dosTqlU5Vd5lqu4pyHy9t8SvfLzHUN/PF+rOShwoN/emX18K34XbpuxAG+f2Q/4+/zz8BYIpLV2lyJx67fOT1I0uSNVWzsk9h/kwW8O5ooajdmmuXrtDilVxSP4u0QFaTFFHqEr3iwR2UidcBKFkkAUMuHWImgMa5FoLLgIJFotTozDgqsZP8+GLZsUs5buJOi/Xfe0Qo17JbbtoGlblsVgl5kXtPmIgAwwcQwQUEqB4cTwFcENleQXSQAZTbpS5YFlBjkdFKoaUYOiCpDukIaREBBfU4YiYAB0SEWDycN1x5AOoY5tKVwLDYuDvcJNLKtpddKBbtxENZYtVq3SswjIUKoOYeVF1B8017Aso/D6CSsuQJfkMS4vZ5I9c0d/1GDBfATYGhylT1CM5JToW3VWl+Cyqut0JjJ8HbAWWVQu/a01umaX9EA/7N9UJQDevUc+/q6QBApXsrfbEsOCkfjtcjE7bR4wUoasIIBq+RxaOVsttHa4WdHqBiaXohTJzGkIDagGJzkjP3rA4o0OYA1EqAklZPJA7pccRIa7zg0lYbNPtHC7JNe3y3owv4sN+2tQcJLDfSBrLVWKleBZhS8wSrBFARNHD16PIhqbtsZ9Y0oT4pEiIV2mdTodtH8S8UIC7+Y28H9sG1oryoedyTPJdlTjiNQsgpMYE1pN6CUxeyWz0vobHWhrSKoMKm+cu/9lffjlLeBIr0WyPH87oleA1w4+1vSYeuE33lbWWd1lI1q2aiZMRHV89XP9vtgKWWcEORbqHGLkvr5IPpuy8t06Vt0XkoRYLDzprBcwKZFJgWVx4pM3i5vKgdMC2QyIVuobDImgDF/BPdvUGTs0QByVK4llwI6o2HbUIKcBUH4ju2Q3bJdnrubVartlutJ4AiBk2rs/5pcWLF7nqzaPv9mgoKPsD+PW7ZlwL1VWlyGeutRSgXD0CCPg8kRAfU80GyouO6Xc5QjttCozbKFlqTNdys3xsMNYzINxlQuP+6vKOsqIrKKnOXDfseoCqBNafMqzs5B9OE5cM6+M6fB1A3YHo9Afs6oN5K2g5N3z1MVUDlYiUvJVraaoj+Edo7orvD3xGYB1CdzawNPLGz081IEd+4cQRUE6BoEO485D0GSGa6bKVgmQ5nAUrCVlgdf7XiYQDqqL9RbmO9nsWgOCcACU1V2Np4AXdpuEZYcRzb4pwbgMfRNWD2UPOztJI8Gj27vGjyjwrdtry01XrRdtu1rJMBtX+Hqt8tOymlt7laMcs40rXCRoCK2yfR5CdOwVC31zNqm04ryopUju4yDLOcJCO0F/UJGDh3AIhTOlgiAkCpCUs2vV6HVVTkdf2IOq+qffePKOUa8/UWK3cDKLqezm9hw/rF73/CQnnnn3/AtJfQiHvmBk209nAJ58CSWX6N1HgLbJLm478u0eeHV3V5delEURNo7laDm4+AXN1O1f+A2ZRYI1t8Q8uGAAAgAElEQVSUJF35HAvJ8D3Ihg1o8N6a2hYysZaf362SF4zeQ7OJXi4lHjpfSDqAaHiB+2PVOC2UWwfT2hBUUgxAKKoY1v332CvcrBbPM1HhcERS2g03zcM1mFPiv953cZR400Klr9+ktx+EtZIsscoXfSkQh9n1g5upnuMQvKJoUOSEYiUJX1Fxe3RH2Mq6cUPgA4oIJWPVzMWbIk8MlLkBNXNntM6G4CDrLlR51eTVnFItUZm7elrH0/DCqqvej33xC58gJW7ZN1135/Nu2idMATMszH2GxGXJ8U3zxq/8fAtqNdJg2D8BU/oWSMZDlm1xZt4nCgWIValNo8s4AAXmTT6EwMOdzwDgYkupuenwtZUO00TfeK3EoOr1nZ5wBJgV2QCPRK+IkZCkhdUSPY6fBR4xefieYCHQ3DOBc2bky0fQie9x3FF7q2h2bGypRKUur07/6Dt68jNmrmDJQZUzV7Vs2y0odCd72UUJ5R47VvzuoGBnzkvNKlEvxD56aPKP1mJUPNi1Jbiu7D8OMkKynyi/1c88FbcDL0nlJFEhNeS9xT+3Ktpoxiia/L0+bw4oXces+WxewwpL5TSaxCx+8c081OuWJ3bl9Qjq9i83oHJGcAhMC2RmLW/nYMrn08Ugu1RPdjQCiSBVQLK2jl89YMKAzLQHxUvwMYZ6gQ0bTfyJDZRzyNySAdVdDiYSRykA6VmDiYAywKjAvkrloKFhYvRkjc7tGRIjkA4WuSa7E0paU/uwuKIUGKCqi6uTDZ7nFJeFMQ99FQjmijKb+R41duEVZVGiWi0zV4U81BoJYLQdW6vXH8CFBxq9GFDwBBDjPT8/U/gK3R6tS8rPaa3xHKjF08k1castrMfOTGP0VAAzcqSFkp40Bnb0ydP+PPVysvHNVRLZkCqgwt7drr3KVqd8Rtdw8Ys/GOLYe4t2is7pM2xUq8NWETFDtiBQLZ7cxmlF5XiDt929GDMs6B692Mxz0bjQMLVILJ+AGNX6OQ6QIMsnWlsTHnBDHTNxgoTUCiQsLFq1B8XDlJUWlU5LFAsS7Z1V0FhYauuri59YgXkl1vQ478RiuWt7getnEoKUOIDj6vuwSRoMJuFU35AiMXJuRIyde5STwRvXlEwWey6oF4NGvbgXeNIGZilDUiCOwoOuIlw7tBkjwwdN4Ka4fLiqslCHw4Haw4yS4V9MInSZVDR6nfLWoWmRi3TKJiELk0QvboCGDcwBVT2GeCD1ORVQc+tenz9nCCsCtLl5Uoi9jk8C6m0ywQO9tLwKYPKzPn7CmnBXGc83bfCNmMI54GWcEhuUfJQ7HQlMw80DoDL6SBNZJFqNRakMXNw9gAp/n/S7y4wCA4qLHDuui/qS50hJNlw2LghpI5RPQt8ExklXxUq0VCrF4K7dS9pdfkFAjd1X/e7UcN+nQIDXHTaunZpWTiler1CW0DM+KVq5cZ27WW6L5ZXvMcCkUnoMGUiJPCZwsF7KLnRte6y4VC4clQt9NFI2mcSuo0hUyo09yRb8w0ZEgMLaMfmrZAWj4pl8qLJvdQ3imoSUuEc0VNDh+ygn6vtXV1FV07ZO2Mg/ZaE+xc5lZErM8vz5CQ47xLybjN8PpcMcMJ/6OQF3zz2JN7dI1fkgAIpWCRZJgKJixkqGlWmkiW+ddsKMn6zp63K/eZZBli36OtHhmR4BckFKCKwj8Ad4NZt7vBwIqBcAKq9PWwGzWkOTZwsFOPqYlEB13wjLpXBNk0fJ92yr3HNE7lHuBpR4A0qbe3FwlZrRH5T7a38XkzFIOrD9suqiAKiFczdUheAW1FhsQhb0oil5A6wiFoPKWIVVGWh5LAu43e7au3fvaQHxd4Dpw4ePjMk4LocvQYpAKwULvYYVk428xJh4XpQSWWNzAOa9skEJRKkwcII/g+G8OfC5v/TDUWD41gJ+FVjere+TF/NGF3PGbyod+hSAbiwUf+GRmm6eKFIyfb4Fc7l6AtIaO62nlIPuXinR0YNV0ql2f6ROlmmJwqHmJORjy91TkxQJVHvTkFKOzjyLTwCfwWAdOy7jJscQ7lak+l5tQVorXHJ9woMGf+nN0BRFFkrKB6kdRvvgLIjQ2H0os0eE9s4Ks2YmQxDthUSGVBMQWRITOZPrjxSbpRWaS+B7wlnkke6MrievY0S0TgbzvnmivMD0rn3++bfotgJEHz9+bF99+VX7+FGdhuhGLjQOZ25ZYpVC1KScHdcDn43rX0E1iKnBIsYV1CGP6Ypy9XxfZpvZXyCg7sU8ar3rxhFaInb3FH8IUPNd4hsDiwlV3eh4kbWrBANqWCLHS2DkOk1sunuFnZEWKfVEAVSEsdlVw9xF3hIwxSKJraN8iA/VMTFvxIcYO9Lejq0Op3M7oKaJuScoHqipKY+0Xkp8o8JCgqczBhao2rVO62AtJNHp4knGgOc6fnOV9sgTOnjcy067MykM0EoPaLxLHJvNjBKrsXvX+6q4dlSmcUGqQdKMgVS3VrQ1g3UCoACCp6cnWqevv/q6PT3dB1Td7AKodGuqJe2wdmnqUmOtSkKEvOG167FSTR7XtazN5K6FuseK1AV+49L1mWfzGEo7rFi44tbNLEktEHzNCnIv8G5XfVnszSSNM8mw968bQlUsGABqA8uEknOCLGXnTsqm6C2uXvIdzpElqRuSIgFt7zJk4oBSoigaoLcDY2cgsUzdpeqR2IDNg5VCDBVlAwefMWGJnRcFdupqpDm5UkaorFctwZaYiWuLVF2+sUMLHDWuU1IT6QExnZRH9ZlHLnmx++zAR5tWj1llMWm7ZiqdBaxnz9ck4em+DgZ94MpFa7lTV8Nf5baChn94eCSoAENYJwAJrGHAoJ7pw+V7jWio/fViie5V5s5jq1imxEghk+QNJE0hDaM2G7p8Pz8JCmYs452OMQJK/n+Uqs91c4lhEtfY5Ptqjh1gSq+/BujXAEWA2I/Iscf1YM8GWqdFB9QoOU/X1gg407o3zRu9GNLdiaAbZeZVKpQ+eHD3XlA8R42d6pSUZ7q08wKGcCgcosWju0cWL8lZdGtVGTdvMOuIwDyKjbuyD7FvKGIjj/LMoqlB9HBZBo2fRaEFheUYun2ASu+RTdDg7bdJcRXbl2HgWr19qhuRyw1X0Dtx3flxL7KoAyi5qBbXcrHKSsHt2213XIOwUHLThv5Ozug0hkreKOurXpdszNUqDZc47c78/lTGZASOiAcp3+W4C1DDtaY3hOv2nS9GX75v7GqF/k78FIBVNPpK58QS22TnzNdKWtS/3fOJb5gcdF51LijPV/879XOgqg1+v2Ys62vvJe5q2gg403aq1xMpDkgZBUsrONe1xEoeVal2XQu6dEzIAnxNiVq4dXQBrQqnVUueCu6e4yaVpbsfgt2vroqmlQKo0GH2Qi8LzB0L/OxyRdBZg2t8DxdQFspdW0vvOu20UXd4FChbgoEYmCpOBjrchtlDpsH+5W8kcNDOFW72TMbT1dxWZMRCEHh2T/lGbFCq9l0B9nDRbpOsGldzP9eUuDLuXix1BV1Vl8dCKb1h951dYbX5aH1OXVRZ9kIGfeeL0Tn2mwKqMymDLLfFqicWF7C6grVUXTZuTmZMf77X6HIYVDF1qoiNxUxTlBT0kRo3oKhN7syWFicemtYQ/zhiUlWFioGzvo7N5d3Cy7Q24p80DQGg4MaRlLDmji6d3bokcDnZnJMsJCPCdejNRZxLy27KeIfZetVTsdssmlTS1Vu2s6Vh1bLXHZjPs3Ki58JMwohtST5NVmnEXaP5zXhvu3rOveAs1C/S94QpO1kodkXq8bOZUgCc4l1U4h6lyTOgtPa8Vmw1FY7JIpKAMPHS22vn/QtznHOt3Y5CSOAT7v0+5zeYXvU8TNoDn59cXDcQZe3m/W2hpoB6K44J4OpzCnczEqx+Yi38G9ZnuIZz9/I1C2UDMN7VuMVno3yCgHJH1lFmrp4OnjNOC0VWz6NhpIbQgy4J3ZhBQ3MOKwv7Bq0NCvwF7YI9n5VyIXdr5XtEZ2eigc1TTErAYklGJNdPPcjTEksBrZrdDCY0oyaxACWT6hM4VWKwEKAISS/qWPFYhGkFqjnDnrMRQIa3MOrL6j2+DyhrI5eDcaR1YUIWFmZtZo9bQ5dBrVdq3qJ+4FDJl8Rtd0sSeyV2HgRRtTYAIFs/e4p7FjvdcZM3eMt6DSodnt9LfZ6NC/cHrOtgAcVuKlXQ5Vy91i4bkfuXzC3UpwA1udC9XtbbHK/d1EpVVi+asylwzEvHxpWXhw5WfkL2Vl90EWF9CCjmHxIMp7jPgEJ5hcmLAEqjFxTsp3GHQIXlBdfNQEEcxFZefiB/5L546f3wQvnMUEEg16RyC8uGeNPTvbXRcqltsmIjypqKwiE5lcRQ7F9uupqMnMl0XAEkNgUoBcX6N5K/ed/uUczcFZLBaaoSFi70tne7AJTv4cSyYqgBqFgXDLfjow2XbciGxExiH4hoVhZnKh2KZZZlGmTUPCYS7W6VyJ1B6wHUNFav6QUBuZI1iY/YrYkAQ+ykeFWuoWRZcftkKfMwmRNAvQaktwDGS0fF99zVmzqPAcC4sT1cLb3J7QLG8ndJ/HDnJMsfDwBkc1FdkqjzAEu/Ywsv1yupFE2TAGWZIjEy/U02Tp17qKlDrgiJV1bHyvWDZVKMJCGnWD4BilYHN4LNFyUdAquHu3DBjUOfOrdETuEcAEW307sofXiPtVTHUnUOYswUFbctK5UcDFkgDI4COsnH0QtjynBN/X8RwsmOmWIvmshBQzthavKnJ3ztave7TVpS5PgI2AdroU1PgX1f8JnS4U0yn1nd1nrPEyuS0XMWMgxlBWPipHr+1cNSPkpJdrUeEICyKcUd7gSQYz9K09xiWgx1VZ8vQErA5bNzNo3tRiIuztbMR+MOWHo6FIs9PGJfqKmlqoDrnR1HlqJaKec1dFETQIuOh2xofTkPoiGAslXS7KVYqJEjCaBUHmDyIfS2K2RBJgBMdPMYF0m0yiYphfFLzwcSFsk7sRhObZIbbtxy1Rvpxy1kzIZ4I6M+fUm4ELiTw2WSi8E+KKCXM3WcLcewANCznHC0WzMsVCzLiIlG089JvFUBVcCE51R2TrGSb4zrxSZ3sUiLKNMyKTFxOelqTrVvTKlQHZF2ZKPydupeeeFajxgLFq9nxEG20BnSkIkhZU3VDUwU/GgmGu8p+bYJz+bjHx5WwpfBEyy+80PMh/KnJUFarlQ8ibnp7DelBNHd5QgA4xLeC5YScU1ArB/U+mr4+1oyJWdi6SuZvMupj8sczfkRvJ/VJMVxFE+5Jx2HhEc1NopvwujBzSOgYJFKYxRaLALKzz+DhEDfAzOAmS7ueCo+jnrXiexQnBYFxrS+SpeNQYhKMXzd+HKXCUjA63IQHnvNIY0bNxhRASkWIxuTdnMBcOZPFBfUkqDkj9x/L25l3zXL2/Bzy1um73nfbC09iQXpxJTd+bQfqK5mJwJi7LK50u2XfzQIjOoqyseMu0oXlz61mucoRk2THNPhXWUyYv1BingGVPGSEo724/3OD78zy0ONFR4Ln7hlDqpIFJz01nUsIkX1fBjZ8dmd6/FQcQD7vRCghrs3OghJL8bwGWC5HCnw1ASLNN4vLt/wtHukW3V7osZHlyG6dgDUEe7duT3DSvXmKOrQGgU4CIYDyw/KsDM2c5ElVc+6sUv1KKdco9GvIqtSQf5kZ6c4bpQJROGstamoau7a1BSDYqnbaebTRa6faqyi2zmo6teer+dNCY9J7FVu/Px5dU1ob54CfBJyeGfNMYJJ3KBANAWVLo7sLcd6nZzeNyznOCdsrFKehEGsWsgcW+KswTJOhcbDNW5t8ctf/PJ8ixrq8J5nGhe67xa6+lryFkRq5xqXaBAIcyj55vUiCyupy9NqPKSNSS26kC5Uay60Ori05dkWqnQWklVKc/70trUkJqyeuwyREo/+zmBKDPQMQDFukqKhWyZbNcRaBww/TnfXlMLToojMj9zo5iLPVAO+nEWRIBdXO6/79/WybZezk6xRcF0BGHeN9q6THjUJOTbNusDrhjnu84jHKkgDvjnI5s+Z3/nXgFfPX1T+2CSq6xmpEnWLmIFLNrEUJXZ9pcvn+0BAMbli80Q2dGKliIqnYtjbjSIAD4iyOeNnXrM5oDpx4Cth73BCBkzdPe+sZcXMd8f7cFLkFn2XyMHBVIm/ETMkRbsANXnQQp3bkoF9Skk8oxZ8XZK4pm1rmUY6szI+SvzjvJMICVsogMnfw3px/pEHfRF4LpIT82WS04tBzVEypylu9ShOE6kzzc3ZOxzi1zTBJM0++iCIN8TrI1XS+1fip+6cU5dvCqj5/aqLOe7dHAiTjdU3+B6Y5r+7Dyjf9w6kUSw5YjnVf3GIiOc20UKhZITJ3fxTvVXtuqtaNXghmZooQIXOT2I2OshY3OGWTg1KAN4T767qJRh/5Ue/ctdC1fqfezvXxBQXs8TDrGbqNTTp9neXsFt6u3oUvXYQjSHO0zjp2iBuBaAYwHYAcdmzF55WudyWxEu6ECIORIubUEi7LpIPskp09wwqWKSMQUXtEh9sVj8C6RSZciHYQsQFlC83AKSSkpEKmIeayUMpGcmRaZNrq/sCmz2VfdX7lXsRaU/dYbNwArz79znJ1alLd+P+37nPFdD3XD11SJJgOPrE7s6ZTMjClwVIjsuFk4gNKRROHKnaLPozyPlR2YKuuh6dA8EyRchT5QMOPSBNIrz2t8jf6rXrDWWc7wKY+NoKKO5bucF9nOKtu9cvpu6ILmUfwGY7E5/6TUBNrZQ+XztHBpSNlsYGjMsOAB7UMkU9oCLAZCaUI+HcvtJeasRLorxlYdTvTl1a0/8OpMSInVhBW1i8KByUT6qzZkVEyw2Wv9Z3K0p6AijZfRU56mu1LsOdkPylLoCpFRqJ2BqzxML0PdtBdMinvH/d+Orrb6nmKZjmt7RurpON1pvrPWB50ZTc1tjXk7zVew1hkc5LqhIljvFytTNYrTb83Wq9meggWch5xGjRF02GJ/vqDdgJzhwz3cgu1RJxFbAFaDmXqSYSaQ3Una3b4rs//u7EQkk8PIiE+a6l3aAQDWZ1JpP+ykLiAbwCqu5Odi1gBYVmJ0XMCteOFse7GQmIAqqUotsuuG94KFqpGAio4uIJUG7dldbH7jAUulytj93vwRPzpAxXfCKx5jhDF6ROyJlhmaSTqxtSpHCFkR7l8nb32D3B9UcTQLnbUXbkXObpghxgDRMWvz/vVWOuHNuIyW7vXrU299zF+eYQS1i/epnZtR0lMXmtzqHUtRlME0Eq3wTNdtCYc0tACRwS9sJCPR/Q0+KlHY8YLq2moHTPMw3YPvZ8E5lbqAqoSmpVwNHl+9UCqFGvEn98ap0qmHjgPffgPto1CrKF6l1NC6hyi+RWJgemnUizlWRpOqCcTxKg4sapcyvFrn70FmAelClFuEvT+9jMWCe5ewFMKHP2C4d14kNgovVCpW0AZQOkbqdqPpI8G3OxBH054X7THGg7Sag+FXnucBsTMPfAeRakd8vzCqBqDFQtRqb6VUBNpUkDfJ8CVLVyPSDvlnCsmxzrPZcv6YAak+B7kk5oCsP8lMpLcjx14Ut5gTlXUKfvCKi416j6xb3/+IQKX5TNa1q71CESv/KYLAauMWGOp1rtqomsRITcQVknHtuv/eR7ky2opoWqdVJeb+arc8uRIzHohGGR+kWsFioWy4AbsZqlKQYUleKZAlhmLdUCNrp9+HyXdEcSI12eWm2FcEAEkkbzcO0wFoa5JkwBNHFA7Z5zTc/Q7FEZ7omACHStK5CQHgOUUV6h+iT2tSv8/00c6UUycR3SmvlOa6uwWXKDx0IPQPS1llNO3YBqaWQZpi205mUOeX7AMQdUzocKhdKH8C0wRdUwB1W3VFasJVYcx4TKAFsog0ldmurqVLJ7v0HfiQ0BBaGtuuXCddtws/v6w9ftmQWJL2pFUCufC6ByrHMw3bP20QriPOJ+4vMYp35/Dqhy0NU1iZs395EzvrJfNKnJxt3lBpw4a+zeVGKJwXB+PiyeCgGjCs80QOSaEif1unQAzj0f0gZMSdqwOoXBi8vHqeHndsD4FBAOaJpi2RDjKlumjI1x60t1MMV7sMIgK8EFgGUost1+nj/PmltmZP/SuOEaSimh8S7s29enlruLqbsU3Vzvnuz9ZoAK8KoVuOfyVUDFjdHvptTxPP6qAKyQfo3Gr5aqWii5WOkKK7KGivUwelE80EtRW7PNet0eduq2hAVNl89NY7bbrQD19dftw8ePLEyE4DVsHyVHHi2aRDodyLJhxNJzFvEGsRlmVklVAYVFAIXPhstJQP3g13/tLsuXi6PpEXMN2MTkTLLtN9l3g6b6z/05fRSMJP+pwKWItcxZgqun9l7pQCSXUJlv3XAtEjeTZFNIdxJyb7uUoXfrhKnjqLCFK2f1Ny+Ue4vLavUmPR1QmbnUSYf0PS8WnDcig5yNqgBjGsekaNDUunfMUQ3qiHa2M0+s1KTC776V0kIZotnXAFVfPbyR+xHw3IV7DfhzSz2NuVR1rPsYEiANdTQYOyXs3IicaIauESXyo7GmcmzrDfoD7lnti+JEbFoA01dff92+/PKn7fn5I+MolmUQUKInohHNGq0WGOeFz/rWt75NEKNyWC4kyk9SDKnP5THOAdVvlq/ukL9M8xzVBE0t0rgBsUCd7fLi6hfVpRTWSzvHpLgoCvHMVlL3Vnchco5JeZ5Bh6skQs0kpX5wwxSIXVHwZwsEFQRcPlTUHtGQ0WRFCAvmMOKaqnkDL3zvu+iT117hmM6maFoaXbgJrQarzEdTGCUZp4VzcTPmLlNdtLE8U3X/FFBTT9uyp5nLNnfjY3Gm76R7OnU39YwsvrFhjOfWhXnP7VPnJAUMsQyRBXEYnKnoWCoNsl/QWjw+PtIysazFvTNQ3YuS+f3DAy0G7v/Hp6f25Vdftj/90z9pHz9+IBBCo3OdcNOsMiOX65dNbL9/aD/zMz9DgfLXX39ohwOsHaJqaS5hoQA6Xssf/sb371ooLSP9u72RltaYJA6gOoCqgkRbcteNJQiXywdLA/bOpdhp7RUL1atrx1wlugWZH+s+dizYS3PJdGcNmeBJf5IUndvheKSsiCXoYPQIKDefpOg0HVl55qqBQYEebnvRLUbBkGx7NGmsdO0NUvoVlEFz83yWteccMnfK17kG328BSkc36qfuQWnunlXa/LXn13utja9skEXDNgdIDeCn3sjtAs1rJda2p+H+h1ykGASHLrUO9lX9qxZmtEoojd/teG/YEsANUh72D+2zz7/VAABYCzCwHz5+oNsHCwVrhfZtAJQ0fOpEpfIX3aucR3VZ4T6+f/8ZLZRcR8mVoFCJqwmQU5UyB1SPle6Aab5LpVVHB5SOaHRZTfCaYMJ/G7krVh9pGJl7IKn5pOKo6PNCiXOBdDA5Z5QBzXHb3HkoFooFfgYVmLtnjKNk61+N1MQU9QCKu2SZEF4BJRrP1Ui9DVbs1tiVOxOa3gm5jrg0AVQkRB4qzeJIJyfjt88tx6suFYcF3P83DbBrYef0NW9ZkoCqWqd6bNOY6Hann1uwyQYNfd3S87LUZE+SI1ih1YpjdrBQMwgOFukBLt0WU+vX9FgQF+EzED89PDy0zz//Nt0vgAzW6MOHD3ywycvzk/shIid1dMV0qeUrl7E2DMVnxQLVOivETMyHWSdJQH3xmz+4tVB3dGZ9V0lMReGhOvlcLHPoJANHZY5edhakdRIi0bpo8FMHVGqWwNxl84oyIqSDStXlMgEoB8uF1DMcJIRrlXpPPAEGKocKKLqDqH1a6hxSyjFfXImHRtOSMVmRG4krVvtGVHJ02QA6A5oNwTpCJoFNc2aRTqc73IJlCqyFN4CpF1Gtx1TVPXXb665cWb+pZZsuj3tuX3Z2/E11XPpXRaX3AKlGAMgNqZf8DaDWG1kkTPagZdqwfzrICLwf2UECCirwJYH0/v3nBCEb5ry8EEyJeTgJ5Hjg43B8kci5tLKuazwiWVpMx3L1HGTBQJq4bi26yR/dAVR2kbt7XweUnAGAicnMophQ0pVaH/fPTq5IFPdg9iAPOkkm5HyU2D05J3gPhqzpC565QW4fXAEFIPFBNbg7DQFIzh31eia7eyzOQ9vjpZK+6hA7ZSFzHSTGHUPdhmvg0nuxNmYrRxoheZ8aiGex0hqyVMO5kO5O1ZbS3U3gN6JtOlw62Tm3T/PP099v+3dUa1F1awHD3OWbvs+tVYx1xWLLeaplWS2zHwWiHVCsnna3JJAL1ugBRHDjHh/2tD4YRAD2L9df7r/KLuR+qXUzPp/tro8Yo/PMtgUEN8gIqCZOABYApeFtnYbVGxOstUlMtcj1HFOtm1bQtFA//q0fTregmQ6v72K3189csP4wdnYH6Smc49fRYAQ0N+Oonmc69yYruu0ldnP8JZVwRsKoHwOlHxwkJpZOdLcravF3gIV9wz3xL4oHKsMjizShkZmwvZXv0Myhq0+Str0cJV1TU0pfrllycok++kLNHFjfNH5xR1idt4DEuKlbuZ6A6mMqVbCbXhRj/lOHWZ/vdI9I0NGFaYw2Trv9VFU+fp5VEMwFh6/EWHnPKA7q8unnyVSGtHUAFF09UNR8rNqDm12+f/euvX/3SKAd2UoM2jy3QWM/ddHr3MOt0VQXX7j2Xivp7ush2pIhqdRGrr0YVYIiuS/Q4JyUODpA6VanWHPJRjkUytlzuguoIExJRe8Igs0UVrzx2pl1A7TrMlAncFRursrZaO8gZlVyRg1U3Eq5vHP3ywudymb8ZapF2uiekRuAeQdrF/1d3Dm7ehr8rE5ELKegJfJYFFPuIxgdG4R8kFghXYdIgLhr4b1ORzWiLG0ACKY0fe0rXVtFtR66oiN2uO/uDeU1Xi/toEgUnoWbfNZYpn7GcCXHzj4YNbzRs/kAACAASURBVO3s2jQHcTScDd3v+TGPW3XrDla3aBrDTVnCfCYApfwTGtEs25ZuHnJLiInUPZaAenzkFX56+theDgefvzR0GVaA84J7B4ukmjU34DHbW/V38/iyAgrnJwu11uhRunX6p/SDRQ5ukiG2V/dl8aM7FuoeoPqApAmkDCguUE9PcK2JyAm36nICNh2HsEYjL+J8pZmKOjcQF4QzVZ30pGSkm25dNPRUALmg3g/S5WXGEmVD7Drk5iilXqsCagTOUYOUDYLDBsbvh+skkoGAgsnzP+7MZgR7/+90M+ptsbxQ+/6oXa8ufi248Tu5UZqWHkZTC3Eop6e7nX6q71ndzYBqxGSjrGS8T5z+AbYArOYba1w3jfEGGOfATgzEAj93XsLi3W0EqP1u2/b7HRk7WKrH/QPDB1DfiI3Yj8OuWQWUaHG1wWZsxuHXtlT2bMbmo3AiAOmgIGW/IVDBNFYVBa5/32BYQGpvxxb+BlDT3a3colklJW9Wiue5gjKORM1PBhEhixRVeL52ZXgqc7vlGLsiLggbopSiQJIRbudFdThEkLREpaFKL1uXRYJbiGWXZR+zLUtVaeHsoulLwA4QtgRhsBxrmWBoaY1cAMXCSxcZpmxCk/imer0Kwrr48/34nVwaLo7SvZYlHREM18+vt20mFwsYp1bqPllRAXrPJZwf/z1A5xyqBm9cBxVOalQrYqcVc0sE1F4TETeQFiFhu9lwTcECsR110jk+P7w/zomjRjnYOtdaXZbiAkbInFlZ+VnHpA0ALh5U66Hth/VCHtHr3P6a5NolRLixUDzUzktN+hnNLxj34sREPJrh7vVyiq4Kh9vnYsFJmYWijZyQEqr6mV2ELG7Vz9qd2T8cCmLkoZYAFOKoFAV67hKtl2OkJGZ9WmrMUqxChjX3Yj8nYNNymDe8AiJjbnxO7oJTbzLrnsAOeWBYBLNzUN3b3evv8Px0UsXvBah0DbL6fpYrrPdpbjHmgJpLhCqYhzUam9wcWPP3z2fruIe7With47IyqY20CaejKO+E+AlkBCyUdI/oQrsg2CIyiCAVi5PEQgkF1O9PfTly/BlyJ6X5dEB1PV6dm1QuLAVJjVN5rxQuBiUBVN9cvigu32D1HDd4AdYoanKzcHBsyRWLJDVDfpYKXKXqVIXDUtGyOWTvMdfYuSNiDaDSnkuWxuoHJGXtJ5/A6LiYDNbs2b3FaZVcDq1Pcw1wdqLEcSslYunWCWOe96RSabkNDl67hYliQy2elfsd7lnq2JXgHX3K7y3Q1xZkXwxUsqezrILf2rQ+7mhdGK9ZCvw+lilkSVQZ915TwZ/jqV99ucpLE58WChyqcUydRx/29GunxOuonu12qaXd0yge0N4AFhKpArgKMiJFknYO2jo0yLGMyAxv7QybA5Mo2mSZ7xOTxRnU3TkAy43dUmCuWJmytnHth8vHY/3hXx8sn8NmLb9upFLgNe8gbWsDX7arIShpFshsjaQYVzw1LFRyVMhUR5ngmn+Xl/f6JY+C0QBn97/zDs3xmdyl3Co5DE8fXKbFR/y6XZUWhFoGS2TpjqBEk05aFkByfxEtNumJ1gm+0OQu0y+AYr82s3WVrHht0d4DQ9yP9ABPfqcu8ntgmpMT9wiFESsMoN4DzGukwjiPkeKYWGDHqr203IoHLWCP83lBYtV9b9mExknd0n4sZRta2O4B6ZwQAIXfKz4CHW7LVOGtW2xa3AxySkHSDWlc/EnMKiBPXWFdj8Ke9iY8w3tZfPHbXyRC7vt4ACWFghZa1AoTCwUG71xLzd1p39aIJeyZwh43L7kpl5OjHWTYGLXycrlEaWsspYNzS+66SiEryAjT5vKRr+28cF6J2FYZtOa1jkHWARUgQVdEG+FwNbHruSBNC3j4zaFUOUqm97u4tVCeDTjB0JwASGA/QOKj8GY22Dyxi5UlHBaxLG9b0FihACKLI25rwJNzmbqzt+5ddd8mC83D7JyGcwySIF8JUVkTV7Oyx7pqyEAsKBYan5fjyXnSMpXBBbl+sC5rAmpMzMCYUBwnpyuyx0TyilH6p0y+eBIloBnZgJqvK7HRTJrETZMbp1vEebNd/Oh3fqRowsBJkBt3bYBpFPaFYoXVWdFCZUq6moPLpZNF4i5D8sJuIUeymK3jVL8UfKleCZwPLRGZufR7EHg0ajNT0wGwq4Y+23rRMTMhQH8ZoGXVh7Yq82ajOUwvS7c20TGa8hyjt7VeP3xv3DQsEsqM6ErUWjE3CfEuXfMaU0DVBOUQh+azsqhCj490sXbcMU9JCzLJ1LiDgwkcsUxAWAGVY6rWqFq1fF/jobxGk05Qgj7yOBH6JtEKlQOsyejUeuRU+Bdo6jgZPolZvQdK2fH+gzQZwABi8Xt8HuMr5p5MIGFjZ7Eh2Dmpz8WKOl+VET2Jk6dUdm+K09dKTyWkl8VoHaZNBS4jh3T1eI2///Hv/FhZmTB1XPh1UPO07DzsHZfoBY0m3U54wvjpPTQBYygIxlDoJGaHNeoTwdFUn6Bq0tr1Xg5SjoMWZ2BugKGZf88v0bMrHUg9LbxwLB1MjOWww/VEuW5iBi0DVLWjaNwrDW1et80WOQo06h7uSixfelfMg+C4f/OFncXck8A2OtPfD1ejWpYANlZmnmup1ql+bjWdXJSTodXxlcSBygJ5zI0bcGrkjSqsOd2kDzvQcbIsHeTCfs94CCsWx8YeD35kcBqfH2X5asPX140hFpw5oHQYYtI1RTyy7AARABWLiCPvEx/nguXwAw6ec/1qbIl3zSibuVA50iM20uyx2KItfvLbslCkLr2rB1CZXzs0eiETIoBVGy/GTHFX+RQndXssZrPuC6LyCs+jNdmQ1lzpL57q2IhbYa3gvrGKtgthVZJBCb6TtR1QZPIv7XJy0VrKzs2d08vLZPWSmAMVnay3buqYygCrgLlMuWEMbHm+NV8zOtDW3b3GUsO1GVW0lT0LCPC72nP7npWYs26R+uT3lSy5BfJIfiYf0++jd+hKMyuWAXHgr54IQkLBY2noHhogYOtQZiHlt9w8Jl7B0GYs0OlEIECHJ+U26G/NwJ2O7UwmpsQwdhiZorB6AWwg7g/U6LAiuH84pq69i28Xto9kiRHQa7Kqxdf9D81eWUJdD1jK3H8A6q8rhhott1JuIbIh/fFCMgBsKcEg0cDmKZ3B6K6jI/8bSUtU4BkXE0uT35NTg+dI4a16d6uXg/s72GKN9xnKh75o4/YRUKceQ6VYUplXxUamHDqIRrYqi10AEwjgamgKOnsIZFBCTj+CUJMk3N1Lx6G6+IerFZd0mjyN2xNA50aGfp7HPZW9m39OBVUsU2LDtAuoAKxxUnbsMI3Dkqzamn0fMGZnSm5kw4CrBw0eFl61TAAXHyaXsPBREFhbeGWotDYI2UlFJdOmP8ktKtaS2wiVOsCMDW/OZnZlj1143EuEQiEcxvOnEw0FugHmwQB6SJ4v7OInoc3p5kXkZqauNEzpeSUX+gWEip+GPq/731mwnh+rlFWob496KUpxdWWVRo2gcg0SvoKsoKUq/fOS7E0r4nG6Pm2OTbm004t0YvjHIJkzSRqBpgKzsUubABVN2814dbVk1VJESA3ZbFhCiARYUQGq6sDEcA1922iRrPshDyDXMO814pJpN1Wtr6GcyGKoMVDAUV2WATh/niVeeb8R6+ka5tqF0k5JOAsAZ01U8nl4jzwPv2Oaw3VEuQYClFjYgB7HNnVbp5aJ7a19qRQ/mVa3no9xGPJIsKTRXFYaPFI5m+J4NFV6pXMY+tQR1461oI3N09GKvnHxk6jNC1AIHotae0fWIiXqMmf+ThoEMp/yu7QwPG9JC9Yy0JpLykCzVNVaq8emke5J3ecqWTqklskGnvNJS3W283J0jzyaU7F8KOargNpYl3VmRh0SFQ9w9jtEq9epWrM4w6lzTzeXuVPrZZowC5WlIWAX7frEciaTH7dMu776yGkRB1BDg5a2wVnklUTQ8xP7ieiZ/j32aGwQOcYsks5wFnFstVDVxQlAsPvjMQCl1dlFxKaqh2sbhUE0j0nQI6aStaokykg+O1TwZsyzUTDbGU/zTfIWQrlbYyrLKfe0WzDODhZIlSRVGT6sKf7FxR4gyjWcMr2ypiI+8o+bwk9QsWstHl23rga35aG4tbTq6t1Yo4yQdMRBTGmh5S5D7iiEzxXZAH1dGks6JrIOT4vbvCLMNXuDe9IFv9fP6V7EwV4FULRIvdmJaXAXDPLmOnmI84SUX67HkWrnkA61n4NuxuhmpIucCwvYj5tVF3LcUbyp8keV3gXZoRZWWnBjgp9uzMj8z+n6WJC4a1n4vG2WZ9XjuO9imhXrY3OmjVjmcVr9WeURqE9CzwbVJa2xIItGciyvkayPhaugw92BoPnjx+d2OIhRTc5tuF+RgGVulkaIdjmXw4OhHgslrqPoyeJYL4/NqYBCPdr+Yde+/e1v83789Kc/ZYl733C69RndnpQOkMYvPU36hvdjdj0aSge6bwYVKdGAqc8xCngEqKiF+80u5QHCp1wfBI4sJyQ7J20VxawuTU/TDM2fpX8mQPW8VMZ1uskk4ztQ8mpFLJcyYlq5Kd7ffI8DKLl8ZPB4ExN0DleuB7DM8gtQY3H6wrpjTu0Zrg8d7Zp1Gupy1F1Bsofx/NP4MiPrHNc5OB7CzZFkDGES4Sf6zxHmpIftOs2694xFbhtoN5HuK1lfXT+6unSX6tDoyIcwHxfspqez73cssZDL5x3fH0RAdBW/rFIWYM29HV5QUfvUnp8PHVBJaKepjDYLpUZwnGpoOWhx5RmHmSjelzrKlgHYLMNI7gnD+jbr9vhu3969f9c+++wzAvqP/+kfs2w+dL7Yy8zm1VrORENNQJRX0ePUH/0Yvc0FDg1xtkTIGrzlQqCSFfL0Pz8/pRq5gPqqWIkXorAwAAitVGRCKPICjZrxm9GouRNNvPtYI4y/5FFwLIngQv+Zfb0cS1iNrt2lDLvy82WlRt1Lmu/XCxK3ISRE5htVV4nfqxNBdzNq3DGux0hRJNZJY0ytfsVY6rrj1Vj6Y1QLE1CM48gcKV0XuLa4IGIeHVcVfyTH17ve8uKVimPMhmMvB5AN67aF9CdxpC9lFhLo8C3pcDTqV65xWEb3FS81ZsovzaVHJ1omWCgleWOZfS8pQrW34rnE0NftwQZGJYHOsM/PfO0oq8lW6vZ0dvu6i5aeOu3avvX55+2v/OW/3D777D3fA70n/viP/5hfIWnC/cG54hv19dMwvLiyJIa8bffBdj/+EeZDDU0e9XZk76wQh9YqYDJxkcYkPamWDH2IB5piWxLHQ8kZwALRMkFzdzm3g3s+QBavLkXuCNQFs7FIyTno554JzxTCN7r51CD9nkvUM/KlTXJ2+9uFPFyZXNgE/PmcaZwyDW5HwlLvnLZkXUfZCwiHa1n99PoZvLlWC4BkwYURUWLJDAeteZq73WUpShzXLi4swYc4dXmVABWqbtQkYUxMBxQtn9pBs60XXD2waABJOr362iWMzhgf7dySDinR6moBUOgvx26dFDc5BvZXd42zy9wIdDVgwUAAxTuHwxPJpcG65Y6p7Cbu5oh5hmL1Z7797fYv/pV/oX327l378OHr9tMvv2x/8ifojvSR63CJdmUPD3wPltHjGjtvKdZRHkWuC6/1b36BCYb0EYarZz2emqe4EUnvKz4GFqtJy1gwsiZou+Je4qIrhGG4PZw/aym9E7OcuxTLBhKhTkj3SqJlsoWSbSiAmhTc6QJ281vsf6V/ubP0IFw5it5Kt+i3YlVurFNkJsnYl8z+nGkLgAKEfLa8Q/WUSHzcLa2tVJzWPLe6blOgo5pZMa/cNTU3QUdVKBVgQVgS/vLSnlmAB6W+hb9urg5AgW5+QHyE5KjV3bqWhdmEuwXRqgHCdRMJV663fEeLjhW4D5dXujsUAUIpcTwO1jPFe2qUo9ovucfaGJCn2m52PHWoLdSrXEoI9e8TcENxj8PJxjLEyjivz9+/b//8X/pL7WG7ZUckWKavvvqKxwcwbXe79vj+PdcTelPACJBlTDs4XkOBGXElN5jf/gFm7A4yIkOdlZfCo9bcmIigw60MjoTmcfGkcBAE1aIpkOQFgnuHkuQ+4NnT1mnNpPMKw6NddMRCHVAdZM4/lddUMNXFNw/O5+4Zu5DajcjrsvBrorSDwGAcroxUAHPwaJ8awWwFetxGeaMJYwdhMLdkEzrJm0bIDixqJLEpyVkhqamEKvox7Pdb7qpwjdCjDvEBGuizzqx3XZKaW4Da00rBWtHaZTyprR0V4Exl2JOwZcyGxHuA10KaZQIB55JELYAweuO5tUEfB9RFOgahKHRcHl1rFPxtuN4QdwFQ7NWHWNdx1WolQGWkbO71SEpLVIvfP+737Z/79rfp5j49PfGBa4TjXWMz2u/bw+MjlwTbh51P3CRgGDLNA2EDrkkH1L/zvZ93UGKleOIkg4k3dkRDLtNzYxYXNpgcNJDcCcmleUjMkr4uffJ6SYbzUKlNyk7W5zjFD7c8N+DlGgz5UQLSmPe6kGvCM3/PBQ1A2HC+681GgBsLVa3OHJxx9wbVO6p3565fPr+7nVPU3+SUOqgUqetRaoyYpFSHHL4TFhXqiFAu/q3Pv0VQQSKFlllfff0Vd98vv/6KgMLwMRJDzpf1hChK0GHdXEIBahypgcH2wdOAwt909+mo2M3gAQmDGGez2/FrVBJwowACAUsNddQnRKRDYuJ6qnEBe9m5LSF+VudWuFuvA6puYB2Q7kGO64Xz/PxRvSqi4nh+OfBygnxJeT2uOdxLuNdwdXFfAL7j6WVIntyqefE3f+XnCCjFJHDgEdy6Syt3IbsGyRSnrgOsnZm7rm6gdbIWjwSwVA/pzJo8Eli+WKAuG3ItcRahJiSENlVwmp+rC5T4Ihcva7Qu8LrbyzXQQ8AbpdRvxUL34qJYxDmAp8dXGajXe+PlNXGNal6GFsgrLcSKpsJrPpSYLFimTXt8eGAPhm999hktFa7c88tz++lP/7R9+fWX7euPH9rhBa235HqDGMI94IKLygBVs7tdb9kFQNV/YVPpcmVYQrdkANSWgMomBfB8+PCxHdCB6EX1Sxx8xvh39Pbono7ba2tDGw8xkeqo1EWvq+Sa0gd96vIltsJ105QMN/V3778HeCawuCgBcW0VzpUW1/rEvvGCsEFDy+ulPT8/qXuseypmPS3+1i/9W/Q3MrliSIbUoimN9xOM9d7eDKgX7QxK0XaLlsXxk3JGBpNzSelOJECpDoqtWmQcO/0Z5mQASrHZPUAptzGUwB2QxdXK70S7eucxoKL1qm5gFs89kmH+u1ivOYjmREglQyoQ5yRJANVzVXYJ1Yq6KN5NGmBkM+KKd4+PerxTD4YOpucnBtxffoXOqR/Ykw7XH/+wqR3YYkCg56JDoxS273ps+61AgUUZa62KVbvjbvlGVT97ifg9wBB6XhOAj3NB7HZk3OP6JSRzuRuuyMzMwaPWcagWEAWfzE6uM54P1261xmYiMA2mL1R2mq2I2Z03poRlWnsGlfYr1dvR2gdQXgxy0UUCsSoC+UvEjz1m0xMXv/sL/8ZVC84xk7sW8YToY1vtZn0cyyOcFUd8dFqChJALRmlR6phYKCihKCtn2dbrwp5okhDBEjLcZFCbBJmSzBaudllNyA//rWb1nTVPzJOdvS7wACTkA025ATXNjI98TwXEPVIiv6tJ2jkQs0jnMZsWw23xWnUxM3lRjoFKUfA9z8FVrcwLrdRNFVbp8VFgUmkJ5D4v7euvv+Ljw4evaKmY+CbZpBTGwd5CzzSwldeG8RdaHmuqhDRxrEFzIV+3lNLoWEIkAoGphp6ABRjR62Hk/Pg+tFB4NmueZ4AyaAnepEl0dSvjGUCNZPywTkqFyNKMax1xr+5/ym+ips/947ll2kch3UKGBfyyTpYp+XmL3/1r/3oHlDroqJOO5xJQKhf9FL2yyD4AgsWiHe32WUPQyypeTlGF22oxkAVdblEkLQj2p1HgkQCdBz7RqCmv1J2nlKI7tpr0D4h7VHyUmP0ErjWGquLTLPR5nDS3epVomCsUqms0JyHq7lqfh++rW9qZ2a7+15krzkEjE6kVkJN52O7bHu4ZXSwoF5DolsU4PD+1r776sn18gpv3rCb5Hk4ghhY9C91aLXFpSi82W33OFj3EV92ygD7G9WDPBcRLJa/H62fPxTaiL+ZYtjQt7dT9JW1Np23duNERUN75Z81mRFRo2EAAFf2dwCSaP/dem5u6vYYF5bEiIa4KVA96s0yp9Omr64H3MMjOjXIYxE3vb/3cv6YIyr0TwN4pElISiwlZ0MJul0Qa3KAC/BCWSbWmeImJWzRMOUoJwQvHhKxyU+rwCrB5kXgSegj+ag1GHGGTVXeLZOP7ypQW7iZzbY1XwFR3oVjmG0bNCzwW5i1AzS/23HWscdk8DuvyhCgX7HaRWWPxohsvuqAQdPae0p+9WmxtwchBsaD+C1w8jgvP7Joqdw89vdkpFf283UiH7s0cUPYksLg0+QIdiDBVYqkYAyUYB9zxRrDBQiJ+k5RnWBKsJ+WhZPFpVZLwdw6Mno91AmiMYthoHbmzFe9LAJUcIZ+hzZXL04AKvd8LZAvVPzbQ5MTUtwKvv7hrFa1SEdjmPk42upKG6a5/2pDHQv3Nn/1XFUOxsw98R1aNef8SEAioUOB2+djmH/She9/5mklvx1Gb6I+mwJexj/NQyjPpguPfuCG3bbbGYk2MNOqHqEjOfJ/cjnLCuUChcxUHyE+u7pxui+j6ACg3NeB7y+WrMdXc6tSf87wJtR7ZDm+G8jns7gO/PBIZFHGuVnTrQPO+e/eObh3KHZRYFfCodLF0CNbp+HJoLwfo5J7J6sVCKf4RCcWY1iLlHv/6vpCkQD5qveWx9JKL45n3DFYR7qYWXpEOl7lakmz5KoTzSvPJVNoSVEmWD9JhsLOxziF0/FkGoYUmpTpA+hy19BggEeBgoYYF4p1nXwtZ/7oZVvY23sHdWN2I727l3/jZf1kD+ZAFX6OAbknUJ3pS/JOZ6gCRapREnV45pza7kYtX3TTFbA4Sd4zFLB1KEtfTvZPV71ny4iQnLsruRfrd5Q90CVIbU9yB6maldqdaieSLqqWSBR9uVQA1tyhz8NxanPE+rwGt0vi57iKFJGWCSxcpD53hxYIU9ruHR9Lh79+/J6DANgFIbDWMUnLutAiSMaoUgHppJyRw2fjxRc3xHUhHvKsKaBd7pk1bF9MoiF8voUqIFlEJ5NUCAIeFEqCilu9uuu9LqbvsxEO39s5hygsJa2cpVlJzJVYO4dDBG6AWKZDuaRqTji6/g+kToAZwMlLJanwPIGBk34Oj27ZjOc98rWtu8Ts/9y9dsfA4p3Sr0u7FyvR37zSkYj8ASG2NVXZ+OtsHTxmVCQUqxF3rAkVxLIm5pBELeVXngmanEsU5TlwsoCe4W5Wc2pqUIIdkSBwUarzOtA3DVJm5yrJlRwvYKoVdrVe1XAFjBdC97+trKnGSgWMBlAr2tFvC7YKmDrFSWDzklphE5IxfJEzBnr3wQdYJi4LddV9UupJOUZmB5aEKIYdqJym66yaXeLwhjVz3Y4lKp9dxfHXHz0aUdgZxyyLTiRIk3gxJLGs4B7ljqVQMm9mSG0D5+KKHzKY5jZ+qQiLAV8ymNRC9XyWjvH0npioDs3Ov5znHrBsC69/9zr9yRVn3w37XtrtNW29WdPnYHJC5Cs9hogZPU9NBOLDNMfo52A+OdeJFTbMTg0o9IEx/2i3rxIOfez5lJOQYHxK6FotNMhRRrtXKkE1yljwWLYCsAWnAkdqbat6za1ZAZfeptUsB1fy1FVQ1pqrfV+CO2HBKu9L1QLzEmwgwgcHb0dVD5Sv6M6RHQ3IniJPg1hFQkB+lNqGSM25GE7oXsh/EVOgFj3vM6+qGoizGiVLctWnMdbm/IDNf7PJafueyeCk37NJ7CuRwk4SAOCA9BMj4oVLSMnWdR1ok71U9CsRfdUHH3WPC1zHRqDcTqKoHkt7ww22dAkpqEbfFKmRZZXcngPoPf/JvClAPO1onTexzjzy2OEbCC0C6tMPx3J49TpMTALHI4QLGDy5XQv0vh5QmkqOoxwmSNHGnRH2cUk3GVZdgMEXZWZZtCVo0dUv+/DkwuiviYBc/z8mCarXqTjS/cNW8V6szJy5qnHYPqLKwOule1Ggigl1UIczEiMsHSIg0ZAx0Nkvw7e+fMFDs49cUiJ7YQUh0eMZp9k6rTkhCNygNHboOeawLOzwllaGZWRnKQI+BAJJagsWUBhQ+Q0V9UpHrutjpsgA63sJ8sYYBzET2zEbG55mFN0k2rMo8xhn3SHZQHo0+X2AaxYUjdBiASmI49Lph1HOa2TwT4889jNzfrIesp8V//Ls/f8VN2u3R7gk5AZ0uFQ8MWJVNh1XC5PRnTE/nDQHQMk5GY0S0+1gVbqUMfkPgmKCQmly6N1W2uomKx7kovhVR0IHgTkeMP3xm3DmofN4QUN1qdN9aEXE1zwRzqRuKNa2Aq2DK76tlmvjLM/Ft9a1fu+A5Hlo+C45F7yYvorbEmnAOQCEfpOpYCl/DACJlcTySEsc0CtUFmdhYIdkrNTgXWAdUUxtrggjTSjDNsTRMsRQpinR5WwCOSjpUnZwBEW486bKMel1wjvic5Lt4ED2gSupFVFgIocqmDcs+XLb5PRj3TNXZ2WQ6H1Ao8ymgxDqKnEmBUbFK2Ky8/hJLdX26QxrdWwF5sh7wm7/7n3z3KnGoqFfMQ1LnH6sZWACIcTGiwgkkgAoiR47V1IgVAIaU9RVsmmfSWjaSIkFqx45RCXv85kXDQBMz4brDEnEOqmMAuWvu0cB7rOdLaxUpSeRuSQa6Lx9zOUPGxIsRaRzvUqksNtM3XLKe+ZqwQHNQVXJi/tr5zloB5kAwfQAAIABJREFUzmMhGyXZDwka9DrENL71mk3zH3YbEhVsGuoqVHVKkyCX1a7H0SwUp8RrYx0dVd/pIZcKaJfIqPGNkqxQfXcVOEvSZZ3U4xuiVFfKmtFjzgXvy25HpcTc4tHcZ0tgptreSU5Jy/U2dTFK6rPJ5dwmmx4pMq2JiaW3sHfUmpk3tVq8k0Od3g8rqGnzE+2k9O6DzeyldoZa+Xnxn/3nX1xjHkVBqjwD4sl8qBY4st1gjwQqtYIC2BqtDP4GmUi0WVSZs6eD2yensNCASj1Tu8h1yG7KhixuOcVdN0lcO99xnyR2hCZvqIfrrhVXcW5xumuGY+X2rb2m0tnV0txz8aovf8/tuxc7ZZecuIYSp6leyO4eAIX4BIDaox3WFslaAU2TId2TluSDr69HrKS0BYsrwk6UIajUYlQEJEZSOwLFyJg53BtQenNUHZOAlDwepyim5B5LDIBDfVR5COgiS67nzM/KlRrlNdrhk84YzWnm17dez0o+yWWu44Zu4624nfP3TPqgM8XJAdJCqZxpeBlKCGfgXqxlBXq3oH/v7/+WHDXCvCvxurZPKQ5YIFC0Kr/AhcfOCIsF6wRgAWQiFlxWcVW9PWVGBKQC38QO1EBlijkDSzF5cUcI0DJFgRfEBxr3TuCazu8ZoJpS2NVywD2VxWNr2+5G5uLXGzgXzFYA3ft+/ru561c3CAIgEiSxNAQNALWHhdqA4cNYFQ134wV1Zl/Xg0lCeQTptZGWZ1jgUI2jP91K9VB9EcXdJqAkD2OZOe+te7obOLKFtdtS6oFcvQoZFLR/cE0tiAWgoGyHUgMJZrqidZhCKT8RkTHuVa7fPeLnZiNzcaQY7u6YTb6vgBpMoD6FLGOh5vu6qoCyIJfE14ycGFuEvqNY+e//wW+PYZUsdhPq5eFaAUHKWg9ZKlRKqkBMIIPFOtH1EHGggkBYLLKEuFEuJJMg0n0IrOELXY4bnn5tlJ1E8xa/nVeOqOpNTtLxqC7kqv/KAk7+Cj/ze4CfLpfes4K03tT8vpIWE1BUcVlfKFEITBPGea/++kQRTHqmHVujRcIEv1go5qbonarPILvy2pVDmxrSwGFLk6CmG79t+8cH5hihMI/F53V2gp2sXi/o0/VPrKqFrquhY1f+MXVrjCJcC4T8GGuwHh74Hmh28uHrr9vL8xNzZJVoKraqu1F1ExuxyVBgDNCk3slfVZ7V/2UDi/UIoOJ6B5T8POsZ62v4Rjlxn3vIlw7IsKCKovrn871//7/+60rs5rF0ltkuoxagyIPzSaAiiFhtqZoYAoy5EC1UPsfVlgEUwIbjDG0pSwIqfuQidJKj003qfySY1VWL7KnvSC6Bv7UWwzUJmEKdcw4r3BoqOJTUvreD5ibE6k1BOwoH57tqvWlxJWss1V3KVJrBveDgX3ddBaDQ12Gzajv0UcejyIoYT3kaBcXFrGZ2b/hMkLSy/vHxHc8RFamgybMzc8Qqk/QomCtqBXsk6ns4gJR1RnmZizoZZS1a2+137Vvf+hYbneCBc0Yp+Vdf/rR9/PqrBjZyvqDr7j4s1KDVdQ3nYtgy2zYWz4AKKOrXgDRhwvwed8a5JPYzSSabiGYfjxZlapcnD4eGoSgsuOX8l39gQIFmXCKgteAQ3TccW4ilS3UlGoIozokcRTTskWTF6ajnwmUTs2dABlBRTNDqQX2e9zWDNzPfVLf3Gz76usYFvDJum7assgEupcpjplJAldgOVDKFkaWfxJx0qLvd3DrV3a1aucRMsWxzF0ZWwCp6V9xiZWMfYzMUWJiVAYUEr8fuMI5iQaRZN1trWh336iAYWNOzYU8EXD/UQYGdxb6Ugk9WQS/WnjfsNGwp8R4bYPonwD0c6RAB6kpXD0D6/PPP+RXXBBYKgPrwFQD18orLN7UsFQDVmvfFXaREsmIagFE3unvAqoDKe8VC1ZKgbpnivvV0gAeKh/+baS/DSvO9f/+/+W1u+sjYr11bIrZP1HUSm/Gz6cbTzRP1CnMeKwULBSCRtKBLKPdPoIL10sgZqYjtQpJ6Nx85GVzmJuzUAKqrj/Ijluk4plLFqto8DWJBl7jToy49GJT1ALFEwNOOrPMdbX7D5rtg3W0rqCr46gLp8Ry3ODGwcvnU406zkKHrwxDnNfs7II5i/Q5VLahX2tMtxPNw7ukX8YRSbYx2MfOFYj8sGtYjmcom68oddtUW611bQF4k9HR3Og02dYB2KXvBZ/xAvQQqG7h7eeC80YPh44cP7fD0sZ3Ri6GQShUg2XimLt80JsqGhk2vlto7IJkAqt6LvC73c2oVvQlnoZgIl5eg8g2OxSErbyX6JA4csWTv7Itn/r3/7neu1PGxLh8HHPPmbJRjGSFZSvfQ3yQYmOkW7Qq3TkygYioASu7fxX+Te6jSZ+12JwbVcaUHVdqz2+h91tvzijGUotwnysB8KprVzSv5hnRS6sAalDqUAthp6R/Hx6gWK5/k3nxpAd3loINZ1zOrQ99V2HpSBViPydxoXgWECOkMKFiYAMo5qC3yhZ5ogcpcLGQcNu7D00f3RPgIZbkXsGltXD/ln0bpOYsKkbBdP7QluwiVQMSqfcUfrpAtbOu4Xah9giUUyNMEE+fKxDFAjHJ7t2AeuZtpzHpv46mbWK6rACVWV9dz5JLmFm0OrEpIVPAOD8MhheN2jXIdPqd0lSlklBvIOjDn//J5iz/4R3/jqhoRT4ljtxpf31KGHiAnpoJGj4C6qGEkdkUKNRlrwe270v2jxYK64qDcFbvVmJa9gAlEUJ2dcbLobGUCGEta4E6G2CDrnBxb3NPSXB7v0PMNs1GaKmqTEkRKe2nIAsahHRN0cwM1tLg0qlQW5FWWqX7+nNggGeIZR/ybK2AzJoZtvWCh+BCYIEOSBEllG3C5qJj48LF9/PjUnp+embAVHexhYEyuq3QG11+MHy4eKO89AXV/QSZJL/XE3CWjdXGRXdIYo6Glkuhg+Qag6oYzdqK6wG+Im5BYpZsTPkvXdQDqHht7zx2fexv6uSjZ4/kmaZsxTf5Z5IrybjxWx5oUEQCM//AP/70r/qA8gy2EV2lYPpdU9fIHWBzqwNg33G5fGD5S0iEvSt7qAKr9SFeQhABKm1lbtXHK0kUkvYvRkPQnaBWJMSxUxJpK54zurLqQo2w7JEAnJVj9iuQz3E0ASoriezd27ibEXetui12i6urlb/VzA6zJwhUWFUulxN0MKLi7iGM5yJmJ3i17RnCgM3shqEAOlbnPTwe1CDObF22l+sTLo0srMV5/HiRcRlTkTlMPNrX91Lu2rzCafQG7ojvnXIs4ucg8S3fu8unnqeWuFj73Atcl61M9IdICeQCKIYsXeDateSw1t1gVbFJElMStnyxtZTbaoRnM5tFzhzYEcL0X//3/8rcJKCEPL/JJlq0/Xoys02ijDGkSXD4qEejGeTIhLRRICX1lMvig/BUK1ESvY9dbtsti1WCpJEHJwyXQpnMTN7GOyrur7kfcFJ1sFrDu+3QcyYiftDsrbFPnVNXtDKnT9GJPb0WA4X3N1kvHETJjvgvegDDgJaA9x5fH7CHfKN32pBA26GeVLvJSmI4uy4Rjxs4PWhoWKq6wck1iRZNgZOKaygolb3nfeJBQOQCYtaQhq8mkVMnTzK9LpENhZsfG7J7weC1dIiXo54AJoGT9x9+rC5jXJLncFTVu2yDvYkxQzHvVY63vd3scDh3c2ansIiX/luHZA1QpoR/lR0o5LP6Hf/x7BlSoYyY8eh5q7LyppFQZdboW8WLZalDPl1ySc1SdZgdhQdnS0YCCG7Jop8tKA9NsmSTnr/IhJ+D630fL3jJ+cOKyZCNVsnKo02OheIFROYn/sUfItB/eIDeGW/KaS+RV2+9DBdUA+K0KgH+jSsEi2axjj1HdIJ5F0tQuH5K8bM6/0ihSsnqwTB+fGPTTXPVJ970wwVMaQSosuqYyLKAo4fmwAi/zWTPQmuyZLPhswL7oXVFB0kjJ6PTHeAtQE3AJFZMcWCoKmDztoY3SLMlRzd3FurHVTQ2/Hzkl/jRYXu1rvT6tuncEbiEmuIE4lsraWvyj/+3vOA8FlI/duPfi60G2FwA0dt5xeGHxn1kj+Mz0m52bir6PBMRR+atYJyV9W3s5oRoU4HIOy3FYT86qB6cTkbKCne2T32L5Tg2qUz91S5ez9ROMUnaklc5hasFkIe9Zqhsr5F7Zn3L5cmWrry/xsQDF9zXRgrlGsEoAkNp5wUqBJrdbao+AaYuXg8o2qPhws1Bfs7BVCIqTP+q9HPhZigdizbmNpjgwlolphZqPUqyQVEX1XrJQewrCyeg3AZW2dBGkxnPobhdierlkvMZdPN3hMvEO7rGG8ayqdeo5Rq8h/pxoue+j8dwUM6XxJz6Qyni654PMoHv6P/7R3yHEPQbJu5zbijlIsROoGilq/GLCFcGN2AQJStHjY+aPW0Gd9BVkBeMnNits7XCEahqunEgNCj0JmvTfdNsmAyklHN2KzQClWGpauFbBItk+digF4teluzvdUOuWPo09prsWAxSyrCMBestepfyjAqrHVr6eieGyA8Ldo5tnQKFiF3kpxiTetGLR6VIZBMov2W12HMk+4GZKVSUTaVhcVCnSZTG9uQQwZn0mVjfPzSA2L6jELhNFRAbxlbYDU0sfVmlct0rc5HPnSfFcy4Anlq8eZ90Qe5piQnB4eMHoSypAlWS23i/9/qS0ry4eKfZI4nxdFn/4R/8BXb6caILkdKcRXa4A0Jdb/Sa8g40FrPIBmuqMY0kDeADo7F7VYOlMm8NYHF5WBBQpXbiJ7CpaNYFwVVL67hiNmkCBThvMVMeFC5ie2dP8VHG9QFqwYxMApSK73ISqrCh4UhWtg+K+CClMvS9dmrt8dTEp1nEznEyYT3MUuHuYFWsignEDPxDXTlM2ePM9jhPgklZyuMvsL8fYYkNAhQKQFbJl93skXydtocHlxDPt5tT4dzFxNgDt2FPlAM/1zwmoCs6AJ59zzwWvsVQF0ZxsGm6plNG6T9JZ9ZxTZ/JS6xUPonMpsox5RJP5P/3R78kJ9cLkIiNYZoO/XDLMXmTKROompfkKbrTrcfR2zg+RfLAWECCIMoL0emsvxyXzVaRzIWeCy2f50tCYSbhJd8XEh35WaX5kSTlBPI/5Lr+mMj78vte1AFCpzRI5EJ3abe+JUUk8AYYBNXA9cmnDEiVvpstMF8S0r4cSa/ETUIqd4F6w7x5nwMo60XVyUxGWaOCxXDE3qDyTvAOeQ5J7zK8ZUHZl0mVIIJsOTqAyxS7wjcs708zJ5Rk5IforfXN2DKUVe5eUELE/JSMqYAIofkYBeixSrmW38Ka2E4bMY+EAbkJ7F22imSq7d1LZq7fEAFF3C+2eMxnPimgd4+IP//d/3/ySSDPWI5nNU/NL7YwwMZmni9vDUsTFtR3dMgrxgBKTOBC1vEW/AcZPLu8I8xdxqkabwPUTA9jlSgaeXjtGoEDyROGtYzbVWaWllH1ZtoZSbY+KFwv5XwoO6TJ5Z+rWNw3w7f7htTXgrTOItOtZA8faobEwtHOLto9mMD46F0Hf0QfpkUVC6VcGnpUqWC1KeQqMsegGoqn/hjctY2Iyf4rjYzz1UcAY7bx4rB7qAGJI7SmTDhw5N25o6b2QOKpntLU5jHK8sMMFdW49Rz7VpxpCIcegkbPef+nS2tKl1fRMpT5h6bj5ZyRPqhcMYG4+FcjSkXaQkjAwk1k8qtwHdZ9SWY12wW5zjAmdO2h1Fn6u19KF/s9/9LftOftGp3+eGyJ6S9Us3T7mBlWlAh9Lpi1oxQGulijT3rTNZsePC8unRLD0fWHyZImsrmBptvV/BhTdOiaIx+8JqIywYTsyL5Tim+k9NSmwyvPjmsQd0Ndc9CnTpxuXjjeFAS25k6GSHzeOi6wIJpUInlLq1QWJeqAXx/WZTrEcjlf7Lq+2YhrJuW3rBfrLyS2Rq6sWwQS7ZxrTWqWoUkk9gxpKFVkp7d7D9e/uqmO0tOXqoYEXWeGx4pRk7U1+nm4dhSanWzhVkdCVdZ+Qao3KLVb868ry6pKKwfUQ9WIZdU8Gm1ffq7rmiYtUHT0AFSB3gJGUWLY11CYgjDaaWbX4x//r78pCWXktF86zanujB+2OXIDIO5mVGoyLbwjdEAEKhX/AMHV/kSS5NKADygp25qrKrKCwgV1ka1mTADZ0eBJqit3KOeBrmrmk7L4rK4oSY4BqnNt8oddFpoWUZHOGSo/k8yQ/NdtVh6c9XL7xWZlPpSK+6k7S7WTL4mkeJ1IfXOtVE5XOxo3ozgtd31H1akjkchMxcyZ2ztXLZifV3m2AqX4+j5HvMd1Y+rVWwfH4Z4tUSLK+uZfYf7CnjrGqJcEL0rGqyoXqx+T7ACp5sB7X23JqE3GvcqQbOo0tVrfGvv21ZTRqRvnwzofQCHoty4KHwFQGK5cXbfF//NHvobxv7E7ueHS6iB5nU+Y+vV00by97kMFjn7ZcBDZZZ+Z9pew81efW+jnwh9WS26aK0ySApWh3QtggVJ2Vaq0Qa9HCBVQ8rtuKT+ZoqIZX62dKQkosWXekASzLccq81OHipZSgbCzduk13V7mJ9ypHB+inQTIWUFoQmML28QtQakeQc8AsJE1jd9OWBco8tpzshxuKawXFxIePT9ykuJMn/nBLsVhWGS4rqWfTG7XTK4f0OqDsrsVq11x7R4DdqtLvL6yxSMQpBS8ZHNobiIUb7uJwqQNorUOlc/o1tVSI+SG71lJSTDcrztBl+sSdb/WmneUL4RJXnfc1nkYYPbZugPFwr3QA6p/8n/8Re0qAomVHHSQ62YNcXXEOaOIBSpu6N80TYkswdilFb+stmyGOXWVo80STe2GnP587JMnaAUCqBK5WSxZLCoted+XvX15MradArrfzHSUcil2U0JX2T4xXt8R2BbrVLY1jsmtRcT+xNMM6jTRB/cyxi8VNqQG6PC0vpaIKQMwEQfIYWakJ9dE8xioy74FmJO6lQZcP/cdX6D+OwWAPPEcMBoNQFmpvyMOQbxsBPTYg5fESA6r8/tYV0t+VBiHs7gAuREn6JYukmtoSWbzEt8luDpJG9UdOpHZXL4CKO19d6hLjGVBiLvU+JEqKtjKue/c/w0hxE1COq1PfPU6yurzkpiqghjcEU6RuUOnhsfi//6+/e1VJANrugq7FrgQxK2b5HNrTy3M7oDsOwISFCqvjfuYgHdaLHQPjTkV2JfDIBSl2So+KUV06SIdUBBtYvYBRwCL7B4AdVCmsOEyxGHpaxOKFgMiCTxPFEF658MNCZWHJMla3LVIsXnRx1l3aVGOw7IwJurWchoXK8hKrPMv+o0SjjGNJHITzDaBCF3OxWGKjcZ9q5L9db9uWvc73PL5M4YNQljNhraBIMV0mD/bgHl5GLaDrG89w8SnadY+7Chdar7CVHUyDBMp1qC6aItMRUSlvXGO46QT66srXDUn3eoiffNVdsD/SGOP+mBYvoKF1Km2vCW67nLi+6X1I5rGM/BkbM4Cs5DhyhXTZf/on/+CqXRJIgwk+tStmCD1/oE4MzTaej8f2bECdFyv2mUEvAnB9ywW0YLJQPMAk+iytUZK15nl0QZWYhHVKq4TkmOQGJu4KkQGXD4p1TMGD1ZJbB3ZQLmNK5tk2elKuYcVDChULkxf/WhWYSROMmGHCl3pVBHTzPEcNJEY+ZN6vPYZSCUOVzAx3O0BnYpznKBC7cZdlL3IPMTAAKgo27We/vjUtD+qh4PKx5D1VyWl77Kre6nLCaY8KYVhU3CPlvFByj+ffA5RpzrGs5/mqzh8X6+wLJdfYm4RDhsQ4NZ80AXBKz4ulDzQ7GxvqvOxwcV9jwXKe9Zx6Hm2xUMGkZ+t+/PoDBcehKd3ZpFt4DatDznDDFm+Ll4//reqhiFRs98d2PT638/MH1rKw2fzx2J7AnCGAXW7aCYBCoSFErWCZegN2i1TdAEPy+sRLI7DuPvAFQbTakGkxuboXgOKku6guIFnS7xBsC1CyXodnDz5OXiq5pJJTUr7DdT1lKLZ2vJEsZvDPsoZp5j47I5UKk8C+lJL4zutmaWPpCdNS4VnZJvXjG/FZB6nVDn1XVLqx68iQ8IVFwsAAFBCGzMCmoKHU6AyrsUF8zzLUdVqhautQmrCMmNvyKyeSB3MZK+tkXk8Zd2Z5EvfEFQub2Rk5xi9qN528kKh9kfhquDrqkZS9CZkQGMlCzWPW6trbz59YmAC2A9d5QbqLyyWLN1F9jJ+/+vLLdng+2O/Q9UpsRm6B0QRCJgPq/OEfaighGL0LRHWHdj0daKWOx0N7xuRwsEZYwFiUq207tVV7YaUtAAUJj4Lp7BJaW2qWGUBlZ48F04KDjk/D1nSQI2cFEe0tja74KS4f3KLnJ9VYxa1Mh1pCJYG1L5S6NylBLLYLi0YFkqgVIpj6xHHRoKGh+0VMzsJxWGUQ686aDSI5s+yAY9q8RJ5aM1HXy5oqW58sh+5OIhF8BnZD9DtHtyGBSUlFnFfvDOs8HK+/3TGKNk2Z94VeXK5BP49UgqV8ZsiyoEuLrXtKimwgpuirGyxgasNnqLHD/KmlNKAhQUwiCBgj3hvEQ3EaXVM2sa49Rrao0Zq7e2SRvHmXz1ipgjKZd4/vuIY/fP2BayBuaRg/el0mprDZkYPAuV3/6X9lcRd4VAhH0fYJvdQ0cxTx0zO+Il6BJiyAQsOWKztxu47bly0SjCi47WYMQI0EG1bB+ax2Y2MBKtHLqRGdLrfUyJIlXHy5e8f29PHFSWFYKrUZJmj652o3w03DZ0Q9wcQmxKlntyLmZApVqGKRIuDHBWUsE/q56P26b158kgAqrluYzFgeHEOdNs/nOVmrzrtyg9inEEQPWx9bPaYAkA/locYMW2XppSbn+eM6eA4XKfMMyssUypI+4Iw9J1a5WIp6nCF3UVjjidImBlCZxDjNX8XF0uYwdvWesHacjc0FlhbXTfdNRBLjoaIRrLFTrM8wGY6DTCBpoxieRLrpThO6Y62G9te1V1KdHsB2x/vx/PTEY8rg7mysGQiH57AxKWIoAuqf/KeFHrm0tjy36+LSLosLVRCH67kdLpf2DL0Y8krLtSwUze+iLS+aUXT/nxYzC/kKs6TGmsoLXK8rt5tLDKOsPzsqmYwIUwjXEDef1acgShBTwUKRqBCgEPNhl2YVcZ+FZBeCOaqxuyoOEwhliXAzlVREUIp7g+I9LSJZ0EGuFBrXpQ71GtwSF3pf+OedfEDrALtlCIi5gFk5nbbLGicDSBF82EiOoISutFKIpQhQV9wGUOy6y65GWFiSh1GNbpMoqtlxbJrc2KvIOYj5GoCi8oI7eSVvBqAm9z86z5LQzmKt87rwPa4z/qbp8O5TkikixVWer68AAIF/wJfnENCZBZx+7x5UPoTN6TDl2q1IiWzNkJ6gRpLx0xgtqto/95e8XOiGoxIAAKT24vSHv8sYarFetrZBg4DWruvWTqvGcZ8vi9YOmMWKxQVALVbtdF2S7cP6W6KVMjj0kue5d/Jpx5wAVxcW1g2AGoWDslqwUi6pt7pCu1fkPsozAVCMoZCrwuJkA06wk745nOVr98WZ9ZpElLIAnzPdHRlkbpCYBmkixUXiIZWkRNLkrb0ruAd7lV01rp6AOhKw3AD8wOJmt6PkYEyN40YxJZEusTxHja1hJp+txgAo9+ZjT3GXuCd+jW7RMYl72vTGmLBQofRzzN01IqCsVXNiO+p5WamJLnl620Nhp+wh7bOZBDWz6HwTPjeuKjaMyNjkBYxBeAROlQL1FgJDnNu3dt/3XP+w0Lhu6qTl8osoIuyKagcye8ixQLKYajeAXpPWfqI6t7W2Y2cquOBb5ak+/oMfXdGud7XftuV+09pu3S6bZXtZtfayXPABDxI9zE8NQFpS7kOFAntiIuHl7p/xSgotGhOdXm5MUNKsZiHA5avBJuRKEbfqpoX+HnS5pUhm/iJngqsDC8UegbQ6CswzcV7lDZHyuEjPbkYqgZXEzFQJPCcVviFN6s9QlFjqY+VB3JWp6iEuhtxJ3My4prCigCHcBhJDGBSwwQ1CHdTWA9ggjtXOmLE1cmMR1K9Vzu+YMPVOuNtYipFfqRVN5iXHY2DE2AFVEZHcTBRvw0LVWrFw0FOtHp08i0aTN+PmwDzntDoYVhP3RK6qNsa4v1JACEN0uYq2bqgxVK6DjQ+bJVMAFqtiwXf2zrR/HypQTlai5NGURTlSb5ymywlEq3DSCRclNu/RgQppjA0AdW2LD//Fr16Xm1VbPe7b8mHbrrtNO21X7bBs7WW1aMfVsp0wY7WtXGGLE7DcR0kFq4nHhMKeaPNBZwdMvQ4somKJldXOobq140v/J9oYN5xsStcBphmMCQqSFJro0V0+EhoeaMDgXO4flR+sKq6WblD61ZrINZjS3gP4UYxD5nMgqUEdMe+y/PBBPsRV6gSvRbMeRMc21FCWSzvGzWazYTMWTt3wIqJyLTc68ZYHTGNXTcdd5JmwAtHRFVePolkPBWC7tox3tRvLkmWf5y2gxoS/uFXDQsXyO7NUktWMm5CkdU909cRQjFFdLhEmAneNoepnaOMY17PKkZzL7dPpcV81dmf0yo/VTQxViwQTD9FtwwZfehJiKmTiOR6DmZT8DhsDgPTt/b49etQQgfz8+9+7LjarttxvW9tt23m3bi+bZQfUabWim4fuRJcLtHkqH880AtUUmdfourHIcbpHzl2GeSf7x3H56EpNxs5oYcqtEoGBr2rsEkWFh4ShN4WlSBqU/SJanRbq/6nrypbjuq7r6RndADhIslPJ/+YtD3E8JP6a/EAqSTmUSLlixRJFAgQIAiCGHjB0ak3nnAZlqliAQAB9+96zp7XXXlspIOWs8DmL9OZ1GPlcQ+V3N6Js0yhoX+tTIx0YqQit5FWr+k1L7SJpopzMAAAgAElEQVRs3zeaG+3H6aLXxGgiVwxn1EZQNQJypH1MeqD5GEAFRoZJKdyXNTYZevwF3zhCyspNGNKV50pQz0jV+83sRs7xl+oQMcHb7FUOYGuAd63V3qAMZJBB4LH9rDrtU2FFTD2Hxr98slDP7AkuP3iyWC/PMGRopmbgknbE2rwemTxZwFYdvWotGpS5kHxWSMU7MIoG5Z/BvxNpxZrW6bR8vZjzI3uBiL7Lf/9HaS9PkeqNy8N0XO7Gw7IalHIHEcXhqDxCXRRGBao/iyelCvR2LHY7kqiRyrwRNUdbf0oCiyrQlcvGoJRStXxe3p7pjGn9+vcYleedvEqHNRXoUtCCM9InfUAoARn1qjNVLX2LZ0xzWNft+Zaq+51aqfb3FP4ZFUFCtUHVcWodpBblGkcxqaV6UOMy5IMQwTU9GcxAgbnC/0d9RW8PoUv1bZjKbDFOI4QJToVgDDeiSIAF7GesmsHnuL4lHA2u02MbFZToDaojPMo+mkEl62gwdk1PdhaBh3VBRK/WTTjMrrOj8lvbwXq+MaiQAPrIkrQx6WKMn6gtCdZysLgxiIZASHfAB94/j26Y1Sk0UFxCanfYAQXcgphQ6qcYFAFQRkFlEYd7e+Xrg0U52JvRoHhuPv/HP23JMEcuOxqVx/G43A9HZYPmLf4CKqfxOD0zxK3hD68x7wxKUPDuwZNBmayYOB0hykS1Ol4gQ+ID7Wn9nj9Qz8Z1kSXLxP3DYUJkAkPAPD4uNVC0qhrrJuM+kGirhc6pt+r2EF6vDiMnObvUtSfO8IE6jYwzaJ303b5ca1oLp44k1miEXpLksRKhKMOMeoMrbiR8CWOaUD1WkQr3gfuihmNeowxKkLmAHzZzmELivS8RvRHBzMVUT8rpujrZYu3z+SRiycJy4L9YUIYnlWluN8T5HpC+VhUtHOTA4LvLE5jeZ+1Rx6bpe5aVdO3aq4e3eSSQunJMR6nuaJzBQNVqPfiQnpMaxFB1H5S9MeqfSZnMpkRBydRH73W1Zs+ToyCQdEMI2Q7K8H7LkQ3A5AeLefnq+UHZX8zLZDopy+WqDD69+g37mSK8DsvDaFIeBkMCEVB1xctu2ThMTVHbIWIUeHtF3ytIP89ZgNOJTHY2VgSjU914qEiWOqT9DltalJhsUIFvRV9CHYW6CcYkmFuQuAyqSZqBbdHUbbUhHRHNRmelW6VBbcpVaJMMq0Zew0k8k1mJatvray1503TX5YmZmmBA0GMuHMPo0plM7sagYNpY80SjokFp0pV1ymBMB8b5Lyr5RgtD/BBYHwzq1g36De4V3otrxEzMZozDmgI7u2iJhjK6tV1MZHjQoKxsFMVVv49mRD0w11oWjCA4bx6O7LmUvdHEoPoaDveP9wuOz96bDXZckxFEntcQkh3leeM9NIk0GfXpYjaTNNtsxhixWm9E3TLFDc8WSnPIC8bbQRk9Dsp0OC7z6awc7M/L8+cH3PwJQ7y4uCiDj9/9bqvxjFIeEKUAi6M+oDEhco1oUP0GN91DU3Q8+vvUoJpxOHWro9Idt4+ZVEv9dGB7w0qkS+FrbQuP5/tZ2ngAb6tJS1TPXD/KlhnQ4GQw9QG9hRGLmzer1kSuoyFiqgDJjBFVqDy1QpR4OKYilE19mjZGH4eStLcWwS6ylXcrQgWqZnRxiqeN8GidI83A3qhSxvwaDqm+j41115xkhTvKMHJSc2NL1vntGkTnu7JC9MabC3tciZ3YFETnKiejiu8AdCFQgO+IwjAPLrx2GxBM4a/Dn5SwxndPT3c6ehSPkWZI39+jo3DfKI4m97YHBbhLOGVBt/TBdlPbMWru2q05KuMBI9VbkFiMhe0zXjG5qzQo6EdqWwm2Ow0fFaUmMKbJtBzMF2V/f0GjWq2X5f379+XDyUkZHL/5A20BfhNGhRQPZRKNCV6a9H9Fp6Qz7QFiA6gNoNLiG9qlwxiDaou1Wp7MBbDSPMjp8wIxZfDJtURkqmIx3fxLAAwakXXWY1DMy4kCChnE6Ad7V5aFRiGvDerN6KJnoeHFpJ9NJEbes7E9UAdRVciUpKgyVZBih3mue5iZJs7SUH1pZ0xPMDGg3BgUYWPUS0g3stJKBoV5tEz0cDu79+qSBeKl4OvNXblZrRilYFQBJ7Qq1LVw58z0fOUc1JIQdxKnkikVD7uEUeG503hO8zZ0qkT2+tFGlvvHlIxCp9Jn7yHu3qDi1HJuEqEwpj42TO5HJRDLe51VX4ncq2i6a1SoW+fWZAeNS8wY1OEbGhRqqPpzD9syHU3KwXzOReIHi31GOKC8n84/lZ/e/lROT0/L4O33GIGXQcFb0Ji8N4ipnkOzzULJi5AEgQVVN6A7/F8ouu42D/OwlDMiAnaLgGJQnjKtNuU+SwyrRo5urAICJjKmHAIBGIxQ1K1A8a7NIBgDkTe6lXyx4XctMhAimV3BjTHfdM0VUXAgJbTfG1TPxhBR1gWxDzChXYAW/rcAMXhPGRsh5YdtbxgT0j0YmbQ8GE9QQ6EIx8QoKS9iPVeEa6D6DtEJaczNal1u1it+xNe43ppaCBMZlWtZ7Yry/qyObZA0bIQWi/tJHIz0Zvg4xIYW9qTjTuOwk9bj9w7bOp3+d+xGu90Jgsq6QAPer89unh2daj7PfXmEX4bhkOBmNyIcOXgdKvjIs3JX7tYb9qJQNwWMwALxX3/zq/L88Bmj2tXnq/KXH34o74+OyvnFRbm5vSmDv3z/R4ISBjDInqVOAyxdS3fV16jrY9qUJXX6zGRWbhSjUqqU+oE1iUVNdr2WF/wY7dPvCCDhmiW8sxiU5cy6REJ4kbvqQL9EtESD0MpI3X7gGp1gUKt1Wa5uDTnL6GRQqJm0fDvikZW57dSuvjc2RpsMdCJUDmBj4ge27eFftQRijPG86pXImFhPEZRwlHpiUFjMBi+Nhw5DJcrFORxxFdcwqM0dUz4a1QrzbfdaIURGyJRDiEqptopqjuw9xM/3A5RxogYtoyzQMTAfzBLHrwyRQe+pzcHleQl9a+wV7Oh9GqEFYuknAiz0dWwMis1w776V0A5+QBEq95TXnREY4/RC+Ez14r3mO9DXvG7pAaKRD2gWCVlF4xYjHb/65hvSjABcHB9/KK/ffF+Ojo/Lcr2WFPPrN5AR45Wrs26dhhaZXHw+MSi8OBtyiAatWKi86JoeOpVoxtUG9Vgv1RoqRX9jRO9QQKqkr7fB1xGLPo5bQJ4RKpHKy+I4EvLodE9NX063rm418rDWqh2NhuCiSQYybO+tfb1qkh0EVIPy9hPJ4jzaVhPMje0ufw6krh6VYPVEKMLNSKdq2gdmtoyKaSDtRUI5eOAjw78wKMDtMCi2FwgmPMqoMIJjw1qlaQmDmO0JCST6ea+xD0uR1Sw8o+QciEyE8vqjpFyG2RnpSCVr/aTmXNTfIzpKmDucTiByMbmWzVTDk2l1QjKeMDYjQwpWORdGLE0fiuFUXdgOlMC/9TJoMCYAEEOFaWcIg7K/WJSvv/66PDt8xtGO6+vr8n9//bG8/fldOTo+KZefr9g8JyTwpzd/VCCMlC/DYWDuvEtrOhvVydpEeLONaey5HYpkHexaa6i6I6dRjZzy1T5VD5N3FPw23rDL7TLa6wUHAS6ir2fJZu/TlVyZUT5usr8rqzUMaknDWq00BgLAAhFKxqRGKwyfGoBe9tw3ajHP1esCttpJdVZIwErvLE3lsWvWrr+UVtmguDCAtBihezAqfISxZeXNyAo/WXZNbt/QvR1D5DAqPCcYEkAJwueoLfB7pjMe7CqUA14k+WteZdMx0xmhbFCsn7imtLnORJEgrH3kTVTZMSh4f3LkdmvIHgDqEb+eMV4jl8m9/Bl6pN0mdZ0GhnngfHH9qrKYjOuotJMBTVmXDQRAjEaMRgf7++XFixe8VpwVgA9//vP/lvfHH8r1zaqgRiXKCFv+r9f/xipbMzUNHk/6phdV6CVCzp9TeOR6lMyx0J210e86BWoRkEDHSY+EGqnfg5QjjbjAp1H6aSli2BedvoDRLm0MSX1jLYR+YrgKwUhcE6mdaigUnzCqldfBbHhzwAZhue2ogvdPD+5+Bz15JmIfRfFJxHGiomgDkIALwiR33KN9zG4re3sXkg/Kh7261DhnX0pGhV4U4XSgfDgE6PRz7ERNXjZ+bVC8d7h2kE/BjwR7+hGfo7a64+dozKdu0mZKOZRa3MexWVdCfDwLu0SaeIfpsjvb1ddFQTLz3mVklsTOfFk3bV3PnRvEQfzy83x/3UrYHOpaoti5ayrZwqtofFfxG3MFvegO6TNhdHDzhkOCDy+eP6fUACLuxcVl+fndO9ZMxx9OytX1LUeYOASRCPmfr/+1GhQHBZ2TVtg703/eWxROU8bG8XBw0Nqftli4Nyo1qHukLyF6TINSmpLVnlH6sbRzV1vpAYU0GW1sDr7vSEbze+rGDi0qoPbEA7zxo4EJITpo4qEpR7iUoyC4QwITeE84CKmBMqZRmBFDn4Ij5kZAqy5Dfi6j0di/pDQn7Ya+jmw0nuYwcKuyMAAL17C5kAbFSIXD4T4UxEfvUDirP0SIncIi2n2l5EAGAz0QtUGG1AfB4Ch6Uvx6lw2Q0W/GB65TIzBmfCdCucnK8loFS01bn/LwYhTtY+qjON+mTtTqzybxVTl4RBXbqEZNqxl1mliO45S/l6Zk2hbkvDD5fc+x/igQS8NPqfR8Ni3PDg6I5AH9m8/22LSFkzn7eMZa6cef3pbTj2dccIf90GC6EFhLO+W/EaFczLlTy4eAnJ9fNm5fUR4qXCL9UY7MLe5VLLKxAzIG7uzXfax45UQRLU1WJFDvQjcVB7Xfm2Tv/sXcFQyK+KS162xUvaBKtwCO09xYoUOQwou2CaODA7guq5W5gGzwCuUTG9sLCOw9Q8KlnrgjVC2U69yNwIewmIVstp3FvSG1aCXvjvsbg4K3xPaN6QTRCqhaMgQuO4aWdRl4Lkdcv04WyykQWDBIaB5h2MMR2RKIyqityJwgQuZOjZ1eFHoFxohhL1AONRTQQVGgwFIgU8F1YJ+u9WleMpQADq3hHdZ/e53dyBQjakBFX15Awi6k1qTiTNhNkhX7HOCFOI+b7CC26lZvUGQ+vHxRXjw7LM/295mJYWL35PSk/PjXnxiVLj9f05nyzPOGQAKiU8j6EyKUO/meEGGUio6ZBjiDymhkQAdfUsdIt/sx8KQ1Pdmy1lQV7YtHEb2TUTHMgzqabvywNqOadG4bCIcMLwxPf5mz16avtSy67fVkyZNZoUYiKUmup1A/ofcAiBlsCizaFnyeqNqQI81igRsHJrfYHjo8kr8ilYgDlOKUiRgcZadeM16HtK89WKybboR0D54SBjWbKEqResTo+1C2ULiBQZnHJiqSUDQidPiPYUSGtEWPajSWQQGIQX+OSK0dFlMk3ecYv2hcTqc9f4QF5zAsMuCzaC/L9roBzn5Cl6l9N4iZ8xFK1lND3DXGdo+6VEiT1SQVt22VuF4EC6aHNraowCIyoQZC31GOQLQlTdyOy/PDw/LrX31TDg8WdGhYun18fFzevXvPyPTp7II1NoVZmFprpq9qpeNZv/ruDx0+4xvKfknSP7HXOOjl7eT4vKVAPbstLId0ylM3qAajIewYFQ6rIoAMKumcDCNhVDcxBpUGs15jOwAlJt6t9aFqX4ijHVJYQnRiW8AGVUU2ra2elaXU/osMtFfvpFdEL2ilWzqUMAw8Po1mLcX+Kxzs6zQsnUj1lGTa+liKzHi3LIoxGzVFlIJBIUKJegSDSoTa0qtldWY01b3VkKUtN0vjlNGwcM2gysCYGL2M2PL2R/PblKA2yeyjbPwgo/IRqqzpWtYQ1Z6aRi9wX1rq21I0/dyX4qB9qqhasxOzdE3PCWiOngf217mMQeXMES0F8/7+sayXMiiCErhvDw/sRQF4+Pqrl+Uf/v7viBWcnH4oR8dHNKbT04/l4uJzub1ZlTvqPGodEgUuPaLChXCoLb/99vc1BrCYI4hg9oLDho+5DryJmRrc0y9v4VwHP70VPYIGVPANVmpRhP+bmCHxRRuWok67NL2GjK8V94pQMSgRVQPXZrKy6yvBmKhWK0AFHzl7ZQ0LeB/B5/o3pYZtV1Ua0jIqCX6y/nCfTgzreK0oHz2dqerBFRF+cmCSsjBCccfukEurE6GmMCgST00gxNQo6DFhW5N0K9aGeI3exME9WGhkjWlYMCLWRnhtjnh01J+QdMD+YFO8nwvy8xdvhc+Z9pXlEtn64TOR+idKt0iN+lSXToSIahrarf6Ul8/kbC8O41PloUP03QJopQXB6+qGEYXXDhiN0HvErBPQPkDkUIYHEHH47KA8Ozwoh4f7bKX8+PZHgg8wpsvLq7ImCqyzQdZd2iCUQFMKzGzk1f/8tu6HSldft+nJTiEvV6aWkWktkqTqDUqHvTEhBB1XSkqlL6URKkZCmzkCS7pHvJpB5XWEEtrrw8AhzGldvagXhSrD3J8RxqyHGp2wTPnJcm3WVOD4ITop3ctmkOyrqqRXehGx6sF/lGPPYRAokJSmro6pmz76ERX9nt6o+pSPi9eG6OajsYiPMDDUZXitLdG9EVIXchB1SNjQBYpHFFJDjED5GEkROSE+g6kCttrULsFzlBSAWPlq0PYgUfpkaO7KnwWGSo3dN1KzqrUBChn93zWo0P0ak6SN+bRGbrtfMbB64jx3lRq0MU6EurakJw3bh/KwkaPF2wDT/MViUQ4X4uXBIV9eXZSPn84YoS6vPhO8UjtFtDWmfLxHyrbo5rMtBZD9t69+J59fEZSwylXU1BGybtuBNhlak65GDBMl+n079aB1a+gDLKh3phrMjTlyvGu7qo9OSTuVtlWUzLA5r8c8PnlUpIHihinV2033uBYnC+A8bs+ZKXogzFmJKYHotXG0ijFpnssdfMAhLExb4eyOQpfqN2SzMQ/0z9E91f8kUmVkwGMb7kPBmLC4GikgUj/x6GBQhEarQeGuISXFsCXTcgwYur2Ba4VBQdSFfUcgqzAobpPsG9swzDYdkHqK1SJrMgu/0K9ZZSjAlNsn+KbMRomXZ02GTqRfv6qhfST7Zsyn1mJx2r6l0Qbh67YTyvaOnTvzLLNHeF+RVkZR1aTYPaJ4s7LvQU6gb2jYvv/wvpydn5XP15+ZGmaqHHOA3GO2xjkRsk3FKJxZp/vUZnlDUKJlbd11+qHrjTTOnh98qESkneAOm23d9RNEBNW+qGwa9/3nm0fBTyllDw7iTcWz1B2/BkzihVIgJx1MfdcbFLT2pLnndTU0WsmVARgLV68t1AbSpwG91tiVXiCiVF2z6V1XMSgYElOpCFsypexT1dSUPQu9pTi8r/b1aUcIUVPjEbNGZENYshksCEC5mOglNQlkWa8Yqls13HpoI/Faxrb2pvj0/AboEg8xjT0U29vN3myUb+n2bspaGQ11d5UOcv/9QfDUT2vKtPYbPGwRsmQtRvhdRkDtCDe8tahARAN9U+a2mpzZABmN9RdxSA2UlxGiBx2pjOlhsyEFCdH+EGjeVy/LeDouy826XN1clfPzT+X84lO5uDwvt6tbM1fUeGZzvox5bjZI/cwFVb/S2QhbGaUM/gwuX3zlL8391KSkRasaYmlM8WRNvCM1QWMKCHFJOqim8oCcwR2DckRLnaaaqnFS2BeprOSu99ARYkM5CtqnfVIyXvSg+Dk+0rgk+RyiLCdewZSw4KUYEklJ/dHaEToQgKJV26lvlwfdp6qN59fPSWkeSPIBDHK8Ixp8I6uaoiMPMhz3f2YwqL05DQp/kLiNObmrxXh8/arAm76ZDAp9J9GbvIh5rLEcaIVAGUqMfP3tnUJ//7uw6+fS0lX9m1MtO5ieSbFrcI7oIC8AYJHV8A6Qm4c2RYcWMrEyWkmk0O0VOF2WCJ7o5iQ5tMYfQccasKMiNA9zYvesPw/35+UQYxcH++Vue19OLs7KyaeP5eMpIPGLslzfcsJZClQiD2OsfjKasTeJwVRq7GO8496pn0KO7sD3b9SH6o0qBpMbqFaUvmNnz0+iU/79ifY03rxCvcUwq1aEQjvY7epjqdOse+ZU083EFJy8ZA8NikWhn4lHr5O8ncxTUj4ZkwyLm0v9V8YkCFzSY+HyERqzgIxVgdzsVEqSdFgshD7E90CKHEvz3gEdlPr511iKWThDDAqHWgaFb0TNNJ1C+21KxVgpJz1yCd6YmyVdd1rwRMwHT9qyEe2aKnNBHgcH9MFBUkZeEVn7Qb8wG3qGQ6sNGyLb2BDZEGgJAIJQLZ1NbVaNlB3saA6qEU/unf2RUDoZWrKCMFL4/jloaEcGAIb64EqnwBLH54DGgQYgTT7YX5RvvnrBaejl8racXXwqb0/elY/nn8rt8ppyCeivqudqZBr0r6EWCI6HU47LMP3jmiXV6Npy71ialC8+td+MUNOqTnZYZiWYO6FYrOwwvh05LMcV+Jjf03l7eADcEt4DGxRvmmFZHL6AGTLs9tB/yaBkPK3HEziWiCP10wWXI+UTYwI3RQZFdgSndzUXVSOUwRkUn4J2xc1LPwXRAN6978P9kkHlMMQh9OMd2o5hE83SAteDQTqJ9qEX5dkd9V1gUKAd3XPIjw6nMhs0xs7xGq8lBdUIdW+rWdDs1SBpDCpzZGQexN6zoSJtD2YMu9mB3l8AqOx38ngKSgFvHgniW1Hh6OqlpeAxeBpVFGsjoxzdwtp+0fegRaHM5aE84IAjaoA65eQP6B6MidF9PisHB3NG/7Ozj+XDx5Py8+lRuby+5Ne09ihjID51ZPEDVIFozoyRCmklIhX/UjzIPT9c92v3ofJUd6GAMBtSH9kShWLoLnrHrUw04bvRXnAAA3fjemtRT7+BlEPzV7Ryp3gN4RGCogfYxgFyIFuE2jWmvvhv6Z0MijA4IXHUDWKfN7FLL312cSuNhdbYpdwXdwd7oBD9uMj+drVjoxbJVBSpIXKD5dxJvVTP79yzyu0DYqd+VIpeNDDhWZHuqWnpGPp4b10HOQoJxmibe9JQgg6M3D4siL5c/QpQSMRfbS/x3FIfIdj3Sp2QHmDqaEmz4U/4fUn7dI2KUDwuVUKhnbAMOArb0PxWUvpQjhXERFQFPQiTs4l6qbnwClXb3uRm/BtGLhaLeZnNsJwOMnh35fb2plxdXZYL1EyfL8r59QVXNomLpwVu6rfKoJBhaHBzSoNihjCcEJCA4T7eGdK3Yx181/WhlJ+6/lMffKdHQlpM3Klh4t6gdqKb3ZYMAsmyQIGkYSoyh7WxqP7El/MvzaAsHVaVXGNku8YUjpd6YUr1Ep3u7xCVtMlD4wqqoaqApvf/1kldg1gxKtJZYFCo/xwNo6Ge+unLlKkNGOKhZfdvg8qbcAkfqvctZTpZBiUhTGr3GTZnd55ZAfTo1c+p9B/3xvKwdFi7zfDuI7GOZD25u9UiKdnfSvn6zAWgioDOhgrGgTSDEouE7qPrLSpaRvjSBuU+IhFF9+PIGIHsNBg8RDVFdxKapwFPScIptYUjnE5mXEJ3eHjAe7berMrnq8ty+vGkXF58Kjc312W5XpblA+TVBGLRQcNSTGBQJqKUExjAZISUe861t+SrYNIAiHBt/j8KNk9K0n9UhzWb0tv+JBlUis80WVtfwthlrSs0DdqgeCkLebzckDNrs5qHWlqsI+Xq8Klpm869otAuENLYDO47mUxQm7QbGZSWEIg9Tq0/Nxi1TSErahyZOgFLIWQCV6pBxbO5fpTBNMF7SV/1EHRIvFndE2lnqzr0ULAjhmafhIxpp5TSKvVZ1H/SYGQkopWOM23zoWB95mfXdBDDIHly0P18+/Ow22R3fUFBzcbfrI3piKgYug4c3tdfrFN4LK0pwrPmOTY09alKBB2NAZvb+9NZmcGh4T2iZ8aJWpx2Z0AomcDV29xxGvrg2bNycHhY9g8POKbz7v27cnxyVE4/fig3N1f8/Y+IRhOUHojsoNJJkwTXphH/CHOqXAFvEFEKBkVDRvYC6XM2pxV8Bt+++m0zKBeBYkwoGckhayxij3JYJqoW73KHrbuSyG50pjEoUjO5Bqsi9CnsmkFldCTQuFbP6MDq4DcVWHm/FPaKTmRFICrdKb2TMfnzTOdaNJ8AQgVV5BaiBlub1xlZtySvJJ7bWLy8pJjM+EPtvUgPdwNvihjKv6OV7lfc7a3UFMxRyvuk8qDl8yxIU+d7XNAEGQuAIiAwbWTdPzPLkyI/jUhPDaCBD+Yu2ri5iMD3LueEULOZMUkZnyK2OJCoR1jveYtVSNF4XwQThoOymEzKs/mCBjVY35UHkJiXK6K0W4jx4+vUeZSjnu7NyuGLF/yI1Pb84rz88OMPpBJdXH4q681SQjiIenM0uiMHjfGdlSTGupERXncQRDAjhtKcH2xHZXAPBoZPPgzq1avfqDVrjL9HdFjsMQS3SCAUu0WoinoJpRASmFmkmj8GWhayV2sTe9H0jNKjSmoo1EvHAMwAsTQkGCJGuqJdm93yxLGbxWQ6rKEHDs+FVK9nQIQV0BqH6sG54HZk0tccrYw3RaeO8LZRIXXxfb1Ja9LJ76B/5eUSD5FjCL7aNXedeqQWYyB330fyXfmPLk/op7lumQVq4i9hGqRm8zPKyAN7Nbt6eb1hJU3rKUMBi2jYlGBqdKqqSsTeo9gKtQbLOau+V4smdI+1Fk7oHdJIidJMB4OyP5uWr/YPyxQa+zfLsrlelvXtkk7yEWxvcOqsrTebz8tsf1Hm+4uyutuU49PjcvThqLw7elfOL8+pcoVMBxeGVHC6wNI6jBANCErdLgWb448yAWtOIDUlnC8tfwjEjMq4jB5hWNGHf4RB/TMJFOmAf2FQpq+0h9sgzFCVnnqehjblrCu4U+HG6V9E6mkUFtVI2lfZDUZ/YlCaeWrcPdVjbQRdoEd27ioSUTbMRgUD2z5q3JuMCBbirjTCW3TK5VNm0egAAAasSURBVCkKefSqhqvvbWidjPtpOlSDdWuhdZEHqKM5ct5E3qfJWQSXpQZ6HkmxUhVZX44ezL7dETCsl6cGpVq3NWHb5zKoRJanxhSD6oGiGBSZAS7e6/e5h0fBy8DevrftnPjG4OZWhyinSV0gSqRty2SACdoB072Xi0UZP2zL8vM1DepuuVbLZTDm1PF8sSiz+V6Z7M2oFwAZmoury/L2/c/lw+kxIfLb1Y1LCxkuGPOzvSlFLqGTiOe6xPYWrDByyQGjwuQA5MP47AFLA/mjhNm4jLcw88Z2H3zrCKWnFmGVBg7Qi6bhm4cW0ZYKpdZsr0K1SCsl9+vjQiVWIXu7Wg1uQHqmRmlWarMG0aaO2oJS5FmpyiInYo88NyMSgsdlUOBfqWZSD6qty9HOqhhUOxmpxcIaSV8nX+97NkHiUm/0DokPAE5gJz1NupcGcpcq1/aE56Jci+h3utdkVkAfMfgbqtFZVKdOSsMjtFqXxl97Zyq4U/s8hfyrY+jAhH7Ir5Ll+teWe25cukbCqfe6ZhQ2KJ4IqOJy1zP6PjghjzSmPUh9jcdljnbF3X1ZXl6Xu1ts2QStCuuWRmUy3y8vv3pJscrV/V25uPlcPpyd0IgAiV/fAoBYUao7qSkcIZdWTCdlOpuWvb052eKsw+4wdCrNegIs6EU5hYUH5t2E6CVi1HbiCKU6dvDdq9+4i+XuwC+kJw0GrqevojppcQYCVroXociwDDyTE1lnSeBbZQdQtZR2pDZk0qFh+dRyQr1g3Gi8Zf5JS98S0cg5M4NcLAhFKEHluwYljbe2I/dpwzbvmSlqN3oRNE/wbqLTl+MHQkxVaLeGbhPDFIE307Fd2tc1yWskcJTSNUWeyxC3D3PlwZkfVx1FWqO9kqq7TEnfQy4OittHo9oz8s9oJ3Ca775uRhSjmf2wXfUVu2l1DEqhX7UmR1PyF8wQpHs2qBkIwrgvm/uyurolIAH4nKMo42kZQyfv2TPyFs8uz8vx2Un5+fh9Of98Xtb3QPGgRahnxf+8iUVpHZa+TWhQXLGK6PbwUJa3tzQs9kM5ZyZ99jo8BF42jGo7LgPS2jyG8vrbf8nMRA0zf6sXlftT6y1+wdSPboy6pUnucSiTljRZmqUxKA4p6sCrOPZFG07ls8PGPUYTHE404DqD8kpRRisuDhAsHoMSe9zGFJKsIWbdhIziNwZEGqJs2Faybw5zGswylESORKgdD06DUq8mr5WPbczEDIHOyz+Ncvrd4aF2BmXaEjwtqV1xhgZaSOepIzlBWp8sMLMEWNYHtahUUSUFwGRpVSos2YNzNtaLDRmrDJe6laRmvTsvocM60Jg/tduV5u2BDAxDQg8K+oNwbJhbW64YnbgsdTIrZf+gPI4nNILzq8vy0/u3NCj0mG7Xy/KAMyNEwe8jE+doJBEN0KAiBjmxmmax4D1bYckEF0+smaJr+4n1PMLc4H40jNYLtCDK9+Y7oXw2jZpn6/+badUeVA9g8Jua161Dc5W2A2qOJY1tTL1BIb3jCLYPeLQMlBJmrFgGVZu4Wyw4g3fXRsPHB4TpFPqabSKiR8FCGxf7BLuRLIN+jeWgtChoH7xdKEL99nFFKEdUe68cuN4QBFdjZmp3QrcfNemh7poyZktExCd3dABbo53Pw1St9romsnq8G4+vqS3t9oGaqEwUYkO52Z1fe5r25RwoSum58CC5DOiFVPiz3Zqf/nfl/XL4D9QqGJQj02w0LIvpuMxwgDshGowmPEJDowypRjSYzMpmMivX93fl/PKifPh4Wt4e/1zOLs7KLSS2H+4EjTvjxS0lCRmXFa6gZQ44rLi3Vw4PD8t4MmFNqfVIS85PJWlmepqShyKYMCjVVvidg+9fqw+lcOh+RD7vDGoHlEjnXO5bNUIVohQ1SeIgVtShgal2EijhlI/kU3hwdaTd3vfHzBUpCRcChHpLGubSMUdxLwZEi05ZBtCmbjOtKwAj/LrmRLrMRKPfljBujAvXgqH4WAwyESxpbw5Jfl/GSioDoTbKOwHIDqVUIG9enihrpITrPfd1q+Oo1LtGLzEetJhNxasgdjH+cehxUJRKqqGqiKlldeq/aMvgU4WhPsK29ynuYR+dsxOL5yVb3YP2dnNiSWfJ/oCQpA1qOixlPpZBMc2725QtRtY3eNAYCoSYyry8eP6Sq5aOrm/K0adP5f2HI5Jcz68QmW7L/faewAT5D45OMSiSkHnoXK972wii1P7+Pvcg433gHKxXQBPhbAT7ku6V6WxKjo3Zh9pYC/3/AVtwhoJu+thKAAAAAElFTkSuQmCC"/>
          <p:cNvSpPr/>
          <p:nvPr/>
        </p:nvSpPr>
        <p:spPr>
          <a:xfrm>
            <a:off x="18632488" y="7680324"/>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105" name="Google Shape;105;p1" descr="data:image/png;base64,iVBORw0KGgoAAAANSUhEUgAAANQAAACfCAYAAACBQfe3AAAAAXNSR0IArs4c6QAAIABJREFUeF50vUmPpemWpbVP37fWm7m5Nd5FlzduZWWVMlEBCUoKqCpKiQRIJaAY1DinDJCYI8GMIRMk/gETfgSoLnkj48YND3c3c+vtHDt936Nn7fczjxwQKUv3G+F+zte8u1t77bVj/+a//Teb1Wpli8U8/CxsuVrZarOxWNwskUhYOp2yTCbz/JNOpy2VStl6s7LpbGzjychGg5GNx2ObzWa2Xq0sGU9YIhazWMwsZhuz9caW84VNJhMbDUc26A9sNBrZZDYz/slmMlbIF6xSqVg2m7F4LGar9UqfN53P9Gsyk7La9pZV6zUrVcq2t7drZycndrB/YFtbW5bP53W93A9/nu/imqKfId87GOrfLxYL29jaEsmYpVNJy2UyVi6X9TmFQkGfwzVefb6yu9t7azabtpgvrZAr2vbWth0dHdn2Tt1KlaxZbGXDwcD6vb51u12bz2eWSiYsm8laqVCw2MZsOBrYJDyf5WJh6/XaZvOZjSYjiyUSVqnVLJnJ2mK1ssFwZI1my0bjqfESUum0FfJ526nX7fjwyPZ392yrvmW5XNo2trB4bKPr5ZknEwlbr1fP98576feH1u72bDJfWCyRtNrWlp2dvbLq9r7F0gVbb+I2n01sOOhbp920TqdtPe5jOtVn85mZbFrvlXe23mwsm89ZuVazrf0DK1erlsumLWFrW8zGtlnOLRHbWDaVsmKhoPfJedmY2WK19PO13lg8kbFUrmqZfMGy+bSlMklLpOIWTyYsnkjYZDq31lPX7m4f7eLTtT0+NG3QG1m71bb7+wfrPjVt2unYfDy25XJp8VjccqmsZVJ+Pjm36VTKksmYxeJ8n1kiFbNUKmmZDNcTt9liZcPJ1Hq9gU2nM9tsNrZcrW2xXOlnuVzZZm06y/rh1CyXNp/NdM5iFrPdvX37k++/t2+//c5i/92/+tduUMu5LRdLW62WuvFEMqkbSyTiellcYJJ/x/+Oxy0ej+vFzRZTm00nNp1MdYjn87mtV2s3JjPbrLmgtV7GYja3yTgc8tHYprOpzZdLfX4hl7disWilUsky6bT+rgxjPrP5YmGL5cJSmbSV61UrlsuWL+Z1+I+Pjmx3Z9dqtZoViwV/cZuNrkXGOJ0+Hy4Mqt/nwU39YcTMUum4XjgHtlwqWbVa0//ebMz6vZ7dXN/aw/2DDGo2nVs2nbNKpWr7+/u2vVOz2lbRUqmEzWdTOYp+v2+z2VTXn04mdV/8fjzB2UxtOZ/r5WNQ3BfOYsN1ZDK2wvAmExlUtze02XzuBpVMWTabtXqlaod7+7a7vW21as3y+YzFkxtLpxL67zgFHBPOCIcxm811r+Px1PrDkU3nS9vEYlYolmx378AK5aqtEzmbL9c2Hg6s1+1Yu/1kw2HfFjjG9coSMbNEPKZzgCHgjHi+6VzWSpWK1Xf3rFKtWD6XtWTcbLWY8v8szp9JJa1QyOuakqmU8cBxGGvjtzGLJzOWypQslc1ZOpu0ZDqhA48x4WTG45k1G227vXmwT5+urfH4ZOPBRAZ1e3tn7UbDJp22zccjW3Hm4gnLpTKWDgaVSREI0pZMJSwRN4snY3KgvK9UOmkbi9l0sZLhjsZjm89xdBtbLtc2WyxtsVwGg8L0YhZXYFjLoBZzAsdaRry3f2C/+f57+/rbby32X/31f7nhwWFQHHqMiWiEt85kM3oI/LjlLuV98bAcSIxvtVzYeuUHhJvis7io2GZjq2DJi/lcFzCbzmRQ/IqB4On47FwuZ/VqTcZElHEvu9b38XdX67VZPCaDyhXzls5mZfCFYsF2trasVq3qeovFUogucV0nhyqKVkQpolOvx4Gf6YXiqbK5tJWKRavyGfr+nP7bBK/V7drDQ8OajYY9NZ9sPBobpz+byVm1VrWdnbrtH21bpVK0dCIpQ1HUJRJNp8bDzGXcOfi1LPEwfm/Lpbz0Jh6X4fSHA2u1u/bQbOrwc8vE9lhwXjyTYr5g27W61Sp+rYVCznLFtJXLBdvi31erVqtULMfzSST0bNcb0/cslhjwyuYLd5jxZNLWsaTNV3EbjCb21OQem9ZqNW21WlipVLRcNmPJeFwOkQxGjo17sJglU0nLFwpW26pbpcKzL1gmlbT4ZmWxDU50pfeYzWUtnclaOp0xi8c980kkLZ3JWCqdsWQyrWuJJc3iiZgMinsmnAyHE7u/bdrV1Z1dfLqyp2bHZpO5tZ/adn19bY37exs8NWw+Geu4JxNJw4jSybSlkknLpjOWy2XdqJJxS/CTCr8m4jp/M4xjyVnm/G78WS2WNpmF+10s3XBso3siy9L5XywMr5tMpOzw4NB+89vf2lfffGOx//yf/Web9cYPL/8kkwkdcFIvHsISQ1n7F84XeDxP6+RlVyvCiB44BudGFQyNiDSf22wy1a96IfO5Ihl/l4vBE5HOEJnqtboMCm8WeUP/LCJJzFLplCUzpAUpvRg8HQ+wWMhbpVRWhKrIsEqKUjJ2rg1HsFzqmkejoXVJfSYT92gJj04Ykb6bg8gBIjrq78yVLg4HQ0UrDIp/t1lv9B0c5N29utXrZSsVijrEioyKilM9dByLHNaC57uxVCKu++GZYjQkDf3h2B4bj/bYbNpDo2njydSSqbQlEkn35PzEY5bP5qxWrli17N+Xx6AKKStXSEO3rF6ryaiIislkSgeTiOSHhPe3tOlsLs9LNFxuiBh8/0jGRKpH2pdMxD2dLRb0jHmv08lEBrUk/yGDCcZSKZf0zPk1jwEmyEw2Ohs8y3Q2IweYzuQsQfYQ41CnLZvL6Z0S/ciJNzFKjI2iCFF5vYlZp9O3y8tbu+Ln85112n1bzlfWbXfs6uranhqPNu63zZZLpddEciIJKTbviBSY90vGk04n5QTiSbIrjJYjuPHzzQs3npM/IyLVbLGw+dyjlEciDGqtc4FBkWlwUFKJpAyKlO+rr7+x2L/8j/8T4oRhVBgTh4oIhTFtbKOUQR9KxNHBcK/PQ+ZExNfklG48GJwO1Dykf7y8UC9wydHB4sJw2+S3uXzeioWiIgw1lFKWOOmFfye/5/Bm81lLpjGmmK5nSN68WFoiFrdyqWxHR4e2vU208MjKw+KO9Yt+3ciQqHH6/Z4NBgM9OA4G38E/XksulNpiYPopFuXt+G88C4xrOPQf26yskE9ZqVSwqmq/rD6Hl4lBE4lHQ6/ZqEcI9kQPP0gJvbzecGLtTs8aT03r9no2wuGseBcpi8cTim4cALx9QZG8IqOqlPm+lFlirXSJWoXaj2fIweK+SdFmM+rWqQ1H1LpTm82XFuOgkQkQNRIpPQeeB1kE55vIVKmWlS3wjnh2U9XYXl8rwvEZmbQV81krFwuKjKTNpJ88Ts4KBk0kSmdzls0X9GucqJSKohNxZcGTfzaoWMKj6ny+ssfHlv300wf7fHlrjfuWDfpjRRFq1fvbOxv0u2brueUzaatX60r15pQVo7EN+9zPwo2a1C9LXZXUNfEeOBOxOOklDjRmy/VGmcIIp0l9TWQniATnT6TmPXBWMCrOAuc+FYvb/t6effcnv7F3GNS/+I/+yo9cjOhEsYalu2f0FxIZlD8kpSqRQa3WFlt6TslLIc3CmKahflFat177oUgk9GL4u7qZWMwy6YzSNA4DLy+DJ0ulggdf62ZVG+Rzli86UMBnDkcje2q3FT02q4288qtXr+zw8NBq9ZrCvOo3fjZrfR5/lwiJMeGJqYmod6ZTj5wYJx6Y3wO6bNXrAj0wVKIfXo77x5B63Z612y0bjwa2Wkzk0Ymy3APR3e+BQn9mvV7PhsOBTUYjeTjuUZ40Hle0eGr3rNXtWafb1aHHWfCCMSgV1qm0ZVRcJ62Yz1u9UlG6B9hBGrNYz+RtqVF4b6pVNqSYvHQ/IHyuwBgyi9XGEsmU6qhMNmfJNMDGRgeR513M51T3qPYJYEJU+3Ae+MEbEj25rmI27QZVrej6iASJRMxWPHecYTqt78nmi5bJ5y2VzVtSNVXaEkQkm5ltFooOgESbuF879dPtbcN+/PEXuyY6tQB1qFs2Ri381AAkmlo+n7Z6rWIHe/uWTWeVbmNwrUZTv07HU507QAhFKOqzcDowqEQSmMFsBmA2m9l4PNE74Mzg0EkHqZP4+wI4AOPWaznJ9WJhiY3Z7s6OffPtd/b23VcW+2d/9Zce8ITIOdggXI5UZYNnJ+cnOnnez4HDeEjhlrOFrWZzWy88tVIEWy5kwf6AHClUHUAdFqIA5i+DymSsVKKg5UWQ5yZ0DdyoxU2RBgCAlKJQLCqq6WG2nuz69kYAA+AHoMQ333xrp6entru7q8MQXQ/XwoHgRWPM4/HQ2u223d3dCimiRhoOxvpsLpBr5hBTQ+zt7dn5qzM72N+Xx+bAApKMR6CUGGbLWo0Hm4xHikwYFFGyVCTtTCpVUMo4HMqQMTAlRET19Uoo3lO3r5RrQn05dRCFa1cqXCgojSNKUvSX8gWrlkpe28hBrWy+osYkavj74sCpBphMZUwY0ngysencD63FEjIoGSypUCbt7xzkLpuxarWiSMcBwqA5cEQ0Ej39UB8HQ6E+LGYzMigidCGfszTAAkiGnKhnF6qhAB5yecvwrrNkG6T21Noz26xJQ4l+nmJNpqBuYxnUz3/8ZPe3DRv0qb0dNKBswKnxPTu7dTvY37WjgyPL53ICvvrdrj3ybu8f7P7uXmAR10LASKW4X3fuvHMiIucaQ8KolIp7WuNZ2XIlQ+T8yVnKAZnSeqX0y6XtbG0r3Tt//dpi//yv/v2QFHlOyWe5IUU/poPBS1JuCepGbTSb22q+sM18qdQPQ9BLVc1FTeVpHTdCscl/jy6Sf4fH5wCWCmXdKIedG8MDKjKRSlQqtru7I6MCpiXleHp6soeHB/t8cy0PhEHtbO/Yu3df2dnZmR0eHskAozSP6+DAcEBIromi3W7Hbu9u7Prqxi4vrq3X7evP8KPDQiqazdr2zo6dnZ8I0avVKiGVXNtSqe3UBr2u8nheIB6L+wDcIFUk/SGt45r5b0RDvKfqSqFvExlSq9u30WTiUO1iqbSDNIVDTVpXp0XAAU+lZFRlYGiMQB7UwYLFylMxIF48KsaEs+lT+w0GNp3RIsBPco9EkKRAHe4TtEttkbSDM1vbtA1oP4R3hiOMYUyxZ4Pi71IDCRktgI5yrSVdXyoVtySpkd69p6qKnoAQmaxlqJ0yWdVTMYqd9dzWwaB4VkrnRxNrt/t2c/Nov7y/sId7sgFqUwAwd+ykc7l81g4Odu3gcM+ODg6VJWyA9gdDaz482t3trV1efrbWU9vR57VnYTwDnccYmRkOyCM5Ri1AJPzDWeYHI+Is5goFN6hQPmBQ8dVKwNhXX31tJ2fn1FB/uXFvHqF0oe7gIQIh8pLJS8m/pzObhVyalx9bm3LIZMzrEHJTecmA0BHClbPqATt6Q5FMCre1VVftQwHNw2m1WtYf9OVN8Zzbuzu2t7+nfg83g5FxOG5ubuz+/s4eG0SWoW1W61BDvbAXL47t5OSlUjSH+v3QeB8Nb0vkJW0b2MPjvd3c3NnnYFCKjIrSnh4K6aTXtb8nYwK4AC0SShTyaQrvJQDEaCT0cDIZyyj4c/V6XZFXqfNi8aUfRnQT2tizTq9n7X5P90y+zqHnOqiDcBIcUq6Dwp1IS2+rRPqby8moeK5yQgHexSgpsjkcT09tfT4QvGqyVFbpDl8ig8jgbXkmccvns4owGO/uzrbuVedBKf5KyN48pHt8Fl6e1gXPp16t6jpLpbx6UcmECT4nSMmoYoBPIGuejmJMQvXUdqHIJ8KCEtObcqRtMJxY86lj19f39v7nC3t8aNlkPFfbAqdOLUNaz/du7dRtd2dL6TmpMCABUQqEtvHYsJubW3t4eLR2q2OjEc+Z7CiulFOtn+CUJlPqs5XePe/sS0AhXeQsVBShuA+cF2guBpVWhrRj77762l6enlnsX/7Tf28jw4ke2MIRvahIp6ilJqLpNZ95P8j/e8xRFFIHiueQc35B+eh5ULy6QfHfqVb5veBuIk+5bNlUVuHz8bFh3V7XxrOpwuvLk5d29OLI9vb2LV/IKx14arXs06dP9vBwL3BhPJqoMCRFo3+0s7NrL168EOIFpAuUS+pWKObVsyHtwyuOxkM3qOsbu/j42XqdvufWGBUAbNx7b0TQCsZUyAXjJF3yaMc15dIZh8vnC0UgfkjveBl4S2rEKJ3iuXAYiEwAANRM3ENn0FOKQ2aguiSTddSzWlX9qJSbd7OYC8IG1SQScKBAKXEoUUoOyEFPpdcfWPOprQhFGkNkoo4h1cPhgdzlQAIxMFsp1avXq7a9VbedbTcopedrYHaHyhc68A4rc40gqjTYa/W6lctFKwBP42xijoipf6VaGacanQPl/+GzQZZ5Jm5MXu9ubLWJ2WAwtvuHpvpPABLNBsYA0DUX2ANwhUPmmumB4fCoo4iw3AuBD1Sy2+naw2NDBnV/37Bup69ozdlNp721wPMlekFO4LMjkEoVQMjSiGoCaNJpR5gXC29wr1aWTSRkUK/fvrOXJ6cW+0//g7/wCBVSDgyHiIFn4gXxQoTykfcr3K50SLLZnNKETDxJuSPvwhcJFQTZM0+18EpCUrhLjmsspt4EsLxQoWRaf75HSjSb6sHWt7fs7bu3tn9wIINQX2g6scfHR/vll1/0KzmvutUL71ZTE4AW0uzd3t5Rqrizs2M7u9u2tVWzaq0sZgHJy2DQs9v7W/t8cWm//PxR+ThGyYGWF9DDpOmbUgM5nSE9UcIqb5rLZWwbxkalbIVMXkVr1ESmZuIZPD8HIFdS2ExWB5l/SOswKiJyb9AXOkpejwEWCkV9LxdA/s498uL4fkCA5/5QCmYEB5j61A8qqSOG1Op0rdsbCNFTvcR74gAlk/pzDiik9R3z6UTpXalcFELKIeVgUr/i/PTuMQwcjhwibZW8+k8YVLlWlXOhB5UE+l7TKlhZnFQbw5IxeY3OGePe+VHZMOd88UwxPB69I3y93tCub+6F8nVafet0BmIykJpx4Cvloh0c7MuoSK+LxZwge5wMP0LzNqasqt3pWLPZsofHprXbPRsBbKwtGFRSpTNlDDUun4+TEZmBezUH0YRo60+6kfFMeL98UCaZFGvl9PzcXp6eWuzf/bPvvA+1XMuQorC6WHhNs8ADCkSI22YT04dzeFW4ptKW1JPwXo/3mUBJFh6dQlGqJqP6DV75k4bhhTlk6QDxwhiIJUg/CkqzXr19bds728p5iZAACbc3N/bhwwelh7rJjVl8o5ii63OQo2S1GgjdntKAvb0d297FyKoyhPV6ad0efYxLu7y4tMsPF6qh+B4+Q95+SZ20FFMkVwipHnlMjJQkGNQODeWKlXIlGWPU75K3G48VfYhWNLJxEjkcEHWEYGhgYQcgoB45qvSFESGjg3VCczFQszAmDgv1jVLPZFxMDOg9pDkcdFgWj82WGsS9wVCNXKFpYrmkZEheQ3mKTkN+OqYpulZUovasb9W8UVvIy7Cj94hRunNMqtVRBSyplC1PWkqqp3bSSrSjzWphsfVKzVDhHepLrXVPILSkuAJhJpQSC12nSgX9QNOaiHoFTD6fU/dC9ZnrSBOBiIjb236dEUOErIGUk7rKn7ODQqPxxLq9vj6v0xsKCFqvaOqTPST1LgCZms2GjUYDPROMEeSWHiKZkRMYvCSKkG7eM6htOpFQen96dm4vz84s9s3J3oa825E7mlZ/v5ZSyoIxCVTAqCxQYXL6UlOD0os3WBN4WzVU1Z/z1EnoStrhcNFZEt48pvDPpOiWp2RMhVLJ9vf3FJkOjg71vzF2Dufl5aV9vrzQrxxUHlouQz1REFxK30wPN1CYiICkArVa1Wpb1Afet1ku5/bUatrHTx/s5vOVNe4exNnjYblTWNp8CmjgMHKhXLRiifSRSEXdApMkZcVSXjAx3D6+n3v8kibTRKau6lmr1ZZReW1GSuf3C6LpIE2oU6B90bFXE93TboybB06tgwNT1x8IHQg3ndYBKmXSDtMnEjalrzWAtjSwTm+gwyMWgFArAAl/F+44uN+F957EpUzrgO4f7FpdUSend0SkUi9J9SMGBa8vq7QcoCiTy8i4ZUwcvMXc1hgV8P/aWyRCHenJia0yEoxPmgsTot8fK3XHaaqcUPnhzI5YDMCEdN37lDSaCwUMhhaB06EEaad4Pjk5BT2jLI1cb01w73xXpzuw4Wgq+tV6DeJHrzIufiZUpuurS2s8Pliv1xXtCmCFZ09LiDNIhJKzDeCZ05SA1E2R8vWbt4pSsdOd0sZZECBFwo0VifgALlZpUIwLU4STQWHZeEmKQ9GOAiNBhWVoyDofEGItN+c//INn5h+RbTGCdFrpY75YtJ29HTs9O7O9/X0RLkWQnEzs4fHB3r//2a6vPluj0VCKyAEDni4XK0IK+d9ENz5LxgoKVcjp4OPRKlU4d6RmNFKf7Pr6s9gBk/7QpnqhDrzAhoD7NpnMFOU5WKR96suQToCKZZxcqQ48BE88fyhmubeImQFo0m53FLGiupRDHTkZno/D337o1MubOddPqC4pcwJELWvlUlG/cnjxvjKoTMpK2ZRlOTzURxYTL28yW4hORJOYg0wd7Lw0d3z+XXzPQoee9Ia6pFop2d7+rlUq8Cm9GQqAhKNytoMbVjaXd4PK0aAl2hGBnJKDgVJTYlhiFcA4mS9sPMGgogaztwiGw7Hq135vYIMhaORMoApRMJvJW6VSt929Q9XRNE+5Lp69bUi5hkJMCWlkOaJhiWbEdfMDqgjokhIogzFNpgubEWnWeHvYNKS8SzEvbm+u7fH+XhQs0Fv4qQtxL3lGXr4Emneo/bzHSkyhVfLm3Ts7f/XKYifbRUHyjr1TkJMWeIEej/ErvDq6yEQwEB9v7ImDpfYFPagv1CO+hA90T+6cQA43npGHS3TB6ATZ4qnjzkrY2du1Fy+P7dUbUr0dsSKo59Rzur62X355b83Gow4CN0eRWCxgUGWrlKpC9koluvsYFXm0e3IMP5/LWKGYtVh8beNJ34ajvg0G0FjmBlmFPhrGBPrW6ZCqOcWIujCC/YGAMSZPKejReINwvQQJpbie676fWRegY0JInZXMM/Pcm+a3H2ZvboOMkfPjATFGj/j+WQkdYJ6fQI5s2q8HThqRIhmzfNIsi4FlcmKrJzJZi5FGW8KNC3JscBSwzrk/6jcQSd4D6CvGSQ+J+oziPptN+39Tw9ijKjA5Tq9ULgcgoKZDnMLfUlsuQ10E4ZlUdRqxZubqgVErwexW3cTzWq4UmYbdvg50q9O2ESRXwdRZK5erdnx8at/9yfd2dnqm9J+IvFzRB+xbu9206WSslB+H5kwIWOomowOIysAjhPFDjTuHyM01bPRcFnpva1st1mr+QrnqdjrWajZkWPc319ZptQQiEaWoVR2pTMtWcMB4Pc7Z7h5tm3d2hkG9O6x5F8sx22dj8npHWbBeMikQD4MUAp6V2OiCmr2BK6MCuIDCFFK6cqUkkABUyLvfY6VBeGKlgfpJyRhevHyhou70/Ez5OSAGqNnt7a1dXX22i4sLhWM+W1QkjLVUtu36jsYptra3rVxy+o/TdmLOkoa2kwIGJyWDywaMDE0fJnVMKCUNFuftkYIwVgITnrQPT+qjHqsNBX5cXlDpWsz5ftPJzH8Cg/3Zk6nQ9jSPe+Wa1GGfOi2LepVnBhTuSCANX+gutB3UNHKuI0yJjP9wH8ZXhzYE/zMb3yhS5fIFyxVLlucZAGxk8zBgnb8XokGn01Eju/X0ZJ1uR16YtwxqCMMEGJraiWc3n0+VjnKvckpkBBhTrapem4/ZpIXqbTZOkqbeo7XC9/kzmes5YjyLFVQoE4rH+cHFYHij/kAG1Wg2BNDgbMgy9nb37e3bd/Znf/aP7fz8XPUdPEHe32DQsXYLgxpZbO0tGScF8OyWlkzFPbKKmJuzWDxpC9LIFeMjJmOaL4mqaj/bGuLwfGqDbteajw92w3n78Is1Hu7VmiHy0lPkXQD7i6UuTudaVCvQ0VevX9kJsPmfvzlSnochuGeELAikSU/DXy75LGnDfMG/x3xo1lLkQot3MiR/R2Mam7XQtoMDQIE929nb0wU0G09Kf+jXOIfOkSZ6IHif07NTO3rxwnYPDgR3k3X2eh27/HxpNzfXdn9/r3RMkY26LJEQPYhm7tHhkWD4Qr7otBIiLlFBcKy3JHnY8RiI4MrIYoleGNRm6dfNNTpsSxG8UN0DtP3YaNpAUDjwrxuIKCkiCpPCjPSr0pyQ+rpjwXvBdigKuaO3RCRwYN4RIw7sasl4Ct6cdAlqD383ZAekh7hc+Tvuxe+HqplrScXjliNKMX5SKlupUrVSrW4FGuGFkiUzOaVPGCkOg2dP/w72AABPt9O25Xyq2uTly2MhfNQeoiLNmcXiHoDYs8/cRnpPEYSMz13C1Fg5O4Zn4AZF+kzfyLMasbhxGNx9nPSUxjKpGKMTDuDQNmm12yIhYwznp2f29Vdf2fff/8YODw8UffA4c40LjWw0HmhkhkauuKFhuoE0kHeFgRFNIoN6NmZNbSVsQ+80QWMb/iWp39S6rSe7vb6028+Xdn15IYPi2jByMjLqrkQagyLiLWxNlrGaq7FNv/TF8bHF/vrf+Q603Yvhtee8Sk3EuOX3hEcPkaL/zzE8HCqe1YfaOB4cDk/1YgICzs9O7QBu3VZdX371+dqaT4xATJRCErVIZSCWQhc6OTu1/YN99TVgKHM4m08N+/nnP9rN7Y1uDK+u4UZQqpiJlnN+fubDftvbPrqh61FXWj94T+X3S0L0Uk3HdJq+TGjsUfyK7OmzXiLfLpaiq5AePdBAponHZzFuoVEMqD0TpSiMXURESVAlB2i8uU30xci5LlI22gQAGERX6kcO5GI1lUEBhpAJKL/XweM+BJGp+OXPcA/8qEiGexmozakXAAAgAElEQVSPWVaQfMZyFOw0yitVK1aq+pWIlckWlE1wTXISHQ7vo3pwnfaTzadjKxZyMigyBUHOMYABWAM8K2axYOTTuHWQgmes4nxFbeZzU+7E1upVYlBj9Y2ius2NiTovlYFl7uRY7mG+nCkFZTwGAAc0l+/j/Lx+dW5v37xSw9kpcERCaEo8L9ozM0VGGqyk7yJoQ4ULEwqJYDBEKFqnOKp1DGNiVoRhxpRqQ66d9kGv3bL7myt7uL22x7tbaz4+WqfdUW2nACLElIHShAIOIAwGRYYA0keWFPubf/VXMqhoRme+pJFLETlXk5AfwiVWDQOYbrMeFJFqE7eEuUFFFB/qDHo0r16dKWpk8lkVnJeXF3qZlGoYE+kaKQTdbTVkj1/Yzu6uoFgNl03GdnV1Zb/73b8VO4I0SWBGqDk4THDdvM9U9/ENIUElGSoeTaME8lxEE0I3n+HRit6LppHxPFBxmMEKPQYhUIPhc+pHfYST0djDEsIwHnhiw9HQelB7xDx2g1PkCQYlzqLqzaRSUZgTajYLTAHyZUCQaO+0JxxURH9yXkzEOqGx6/UYdYOni0RcxkE83cHjJ0AQcVSlklVqW1au1qwIK101LHA9mcZc08Uc3NFgYMv5zDLpZKhBHfhQfcgzCgAI148RyfFCmJ7OFLUd0qcvCQydkgOAS0h06g+I3PNwTujyOksiVyiJz8dsmxwYk8vQsHp9sRtwnLyLvV1aHru2v7+r+g5jAgAjVaf+hIRNsxuDAjygJuR6fg0iOGcxo/krziqp5mINcdd/hEInQa7XtmS8h/TzqWmd1pN19GvbOu2uUli8H58DBxHHoH5ePGbpRMzSRMOkz3jF/ua//g/ppwUEgy/CA1MzEaE8BVGoTqRkSDTYoLOA2sxn9B0YQHNwIpov2t7BoE6tvlXXgRmMnDIEEOD9Ik8hiGRbW9u2u7unaMafhy8Ffb7RaNrHjx/td7/7nTrdPsLg6Ba/EqHEPyvl9TlEORgS/J4UBqRHsD5pwgx2QtdmjGczVqB5Hq4jbYUcqVgYGWFAkMgzGomEq3F+pbx+mAn9wKxOEIb/BUTdU+1Fg/kLKEE9FGbDIOeG+aFozgyOngYBc3mlPxT+RAIOpVjRYVLaqVCBtMs4BhkCh5ShtzAFDbEUAIF+oUBq5pQ0+LcdfrZEE9KcGbVfaMBLBgB+25KoHRdih4FHJGW1DsO0tqg4/L3Q0AS8IX0XKXizUi1MFKa3Q3QlfR0MqUOpPUM2Q/qVy1sOR4KBY/wQVhmTWBDRxjboAza0dW8ATDTOq1WuPe1sCmVBgDacyy/DrSCLXIumaDWy7kwfojyRBWANAyAwTAVOODhCpCejpiQg9V9QM+NIBwMb9Hqq7ZqNls6C5vISzHeFgUkayThJnhnthDBHF/vrv3y7cd0IHiYYfl6WKJp/gmK3qDyUC1ODFSQEVKZF421isxFaEfQ6MKiYXgoR4+TkhdXqVaUbdKLb3bY8Pt6Ffzg8RBW4dxBad/eIThWlAp1uz35+/97e//KLffjlg3J/jJA0iesE5tWYPUaRTYl/9lrjG/uCViPWc4Q+0bCDGT4e+wgFQECEnBEpQbGiZiqghBzG2D2sG5NHJO6flCaCwPl3eDEOGPQpj75f2Mye/n1BQWlkR5FUjAg1hJ09AoqIMdFnyeUZZQd4oaUQ7pt+HfUH6YoY62ZTHEWf7+/bACAFhgpASyFvte1toaXUsNCEnEHg2QQXKmiXFoiQXe/pKCj+itjsSJWzA5TBBLgdShMkZSIdnl3Ur1pNwIhqNq5Nmc3a1potwbNnBZQwwiG2Oc1mCn2uhc8Noy60RYgIoJukyN68hQzslSSRil8d/HEwTFFq7umfojq6FWGcXXkrkTOMuwOfY+wQk0XnStLEhUaXFDd1AxJIz2wwEnhzfX0rI+eaKGdghRRLPuHNtWlSXLoZTteK/ZM/2d04gkGPIWvZXEGHmnCZLxStVt+St1Bds15bf9gXQsQD7XeHNu6vbDoGsPBcmuunXtg/2JOH0egzuTIaBzApZi6EQYj0DvNL0UhAmWgYYsiMVfy/v//BPnz8aPd3DzrQ1CJ4dAyL66Xe0IOFwr9VV659eLBvpTI3R3QChgZ5YnxioAIcxI675gDwsrhOSI9/z6B6UIK8L4IDAHKWMU2odXx8IErjMC6Y5tRbwKucURxK1OQVF0xwB6VZTHUIqGc0Hczh43zI8DawJQABmCFKCD3CMUBaBVGrlOi3kc4yQBgiwRQWQMu6vbZEWOg7wblD76G+va1WBD09XjwgDPNTOl5isTjgodaIH005Ow52NESqUYbADoj6V54yDq3Vbum+V5CB01mrI25TLAkIAG9fgqJh+IL500pFiUopGRPpnhcLCag94jjSthioycr3C6bP0y4IYE6gfqmZSrYiGpUPhWJAMiZlH6T4Do6QnssMRSZ0pI9SBiYGfEemzzdr5rHQQIE6lbQE/SnaDeOptZot+/z5SrNzXJvaPWlG/5loL+u9MIun91Ohbxq32D84rcsNkV8qT4x5tKLngG4CkaO+XROzWMo3MbD8iYQ8hv2JjfsLGw2YvfEpVnJrPqdcrjjPqgBhEWYznemYAAoeJo1Bis2Do21FMgizvLxOp2eXn6/t97//wT5fM/M0lDem7sDAYUYIaYvY8ZuVxhuODvdte4vP8Zkc0DyK1vF4oGjD6IQr4ySUomBUHqVoFv4q5YsYDp2OojF1H6kdLzkaiiSyqCZZb2yuEX8/hBGtykcEqEPcq0ZMBx484AkezocME7ZZM+IBtO3I1WgIgXNi69VcB2p/d1fzWIwnwECvAjZkGU1PCUgSjEwEZhJ5OLTxdCLuXn13O3AZd8XyYLzcJ9IC4qkZNeITjWU/mDTd5Tym1Ml+T9FIDc/b0U8YDi52Q/rLu8DI8di8HxwvztgRvYTFNXZOgzVtCdJ1sU28mS2EDhBDDAoGCH3MnlRejqeMJEIAj6LIqet3g+KayH6Atfks0k+ckiB82hgyKKI/8gmw3NMCFNSfGxOpqNsampFbLTTWaelUzphynE1o+HYlBgNrnaHUwbDnZQPthODwSN9Bm3mvOIHYb15sB7Z5xFVaa3wCwIADv7O/Y1s7Ti7NF5nwJHxyAMY2o9cwXIlaz8MADeNBA4dmMnSuYRg4ZAx9hBRS9P80NBf6GWWrbsEG9xRgNBxLsuvjxwv7w09/tPuHR+XjGEGhgICKsyG8wHbWBukXKYGzjYlgHGaKZ+qciU0mI6VjTjL1uS0Vo3Dn6PFkQZ38pQH9OiUG2a2O9CciDQrnMEYqPoAe9GBiz7Dtl8lgZ5cItlUt5LIC9FFwShw8jQGITwcknlQqhUOiTQB7o99nvmqk/tCLw0N7efxCKNzejo8oRAOZqoniRH+8LkOKE42q8yzLtYq+j2YtLHsiIAfODcqjlFPJYLv8ios5A53z5yX2TNBU0Jh40KTwPtNcsZfBQQwKx4TjpCHv09k+T0XdAcgkwAVwgwgW2CTUcMuJC/fwzPkunjFpFC0Xrt9RR8ZUIpKqE2kjmQS1LBSdXERls3bUT/VheN9ExAyRXXNYWTFGSPtgzDQaNzYaDmyz4X1lLZctWTyWtsV8rcFTZqnIxpqNB3tqPtpT69FGo56yH6aoK8WSohQOAEAn9qenRwKnxB1TePeDAwyreZetqlVqJStVvNCPJ7l2CnNQlqWtuRdBvT6J6vMmwSuIDQHTmYLXD6H0DHTAKvKc2QJwpKNDFLqfPl3Yp4+X+vWp1VYhTtTEQDn8GKmmLgNs7xEVprkje5uNQ+R4EiIU6QA9IwnLSCYtwNrhYftsjqc9GicASQvjKuKXhf6S133Q+KHiBKIrBgMnAYqQolKYVNWQYqAHiQaVDX+PgtajmyN7HLSUE0enDAX2BR+LWDsYSBYMYzp+cWhHRwdKM1KQYmFsZLPi0qECJa2NoPOQgPUN309OgikA+HGgY9QeUU/OecrSnVg4q11aeZq09qL/1y2AqMBXxzFQ00RBQ10IUCdkIKKphbEPPetfsT78M5xtQJ1G6iigB3ArKAlJTo7BympV9R8RioKfi+X6xG30JO4ZlSZCiYkiNBfEbyIInXvhbfhkMjQkjB3qVlqMc/qLj40HGRSRuFisWrFYs3yhZslkzlbLmPqCXCfv4/7uxm6uL+3q80drtXD0IxGCS2HQEmoaKXzsH7060fiGE/88SvGyqacKiI/UylYsF0S5QTfNGddovjmDAPoGcKkarnSSw3g1H66BMg34QV2h/5KVMRGx8EJM5TL0B1zNQ316atnlxYVdXd0oUpH+RZOWPAiRSsOYBQbFC1TtBx9Qcl2kAKQr/iPPpaLVUTpSK8+5fZBNh4PhvTAq4T04mpRB4PCZjgWnjoPs+njittEPIwrFIQs7Z1FIj5j5kUAovDdAhbQLs1D462Q5ZMv9RDUh30mPDpiWcRIiPcjcyfELe3F0YEdH++IlYhgINxK9CqWiVeqkWgUZKpGW5/3rwbnxBM4brIcoQvmMkg4lkemZDB0hYw6SuGsIBBqlb95sdi5iGKHnkJIxRORgjWi41NZzLRY0SEjJ+EzplZCQa9zdJ4w1XBnGZTiY1OwCUgqoN1Er8ee9Wf4sz6AhVofQCQKqnajTaSvQi4rQVa5XkREKEv0jkyjO5ecre2g8WL/f1nvY3T20an3X8sW6pTJFZQ6kgHwfQjuPD3d2c3Vhnz780R7ur6zfa4sEXIDzSFobGvCxP38bGVRgRwDRhGE3aPo+YMcLQ5YqqLnOIZGOVFtQuPMQNRuV9UjEQdAhR/CjWBAyIqIqUS/ITkn3L0OXGo4bMP1MBwkdALw00Yp0CyZ4NCRHigEb2fs8oJBOosRQIXMS8hkUI2Vxyj0e138l38eQIh8nb8uLggJDqocykcakI8aIgw8cTrykq0GlRebVKISY9Bia94HEIwsG5UaF0YTDqWlmvDvQs5MtOaB8JqkvKZzS4TnTxCMbDlxZl/t6cXRox8f+A+Cy3jBoCPhBy6Bgla26FTXZy0RuPCg3+dgHz0HimjSD1wAqICBQx0IU0oybPxHSM+6HojuaWnXD8gkDl1mA5kNqhCPISaDSDYq6yQ0FOFskWWUEQb9RjhfxS3MytOaznL0ObQVtQn26RuY9sjMqL8GZZ42TQNqWNomHV3FQfTTxmRkO9I1BKZ0MUneknxgTpGFY+De39/bHn98LvcMOMN6j4zOrb+9brli1dK5sqTSlBYhy0hHIbssaDzd2dfHBbq8/2cPdtU2HfctBHdN79UHJ2F+8O3ZNCSFSftF+lJw0+VxokhfLs0AXcc0CCknlvoHsGhmV66C59JdGH8rQ7wuataFZx8AfTVgiF+kiFBVXXXVeF/0I+hLQ/SXrJLFL+FeBkR1YzIqMumnQqmjUfOSGIfg0eDCi0tKhYqWjeFvuB6YCzc4gH+XAgufnYoQLCeM7nCAq1RuxNHzcXwOUND9Fc/GU73mURb2SkErJA3tqJUFRGRRRJiekE8CFA8r9iGkQBFaI5KenJ3Z6cmwvT16IMb8xSKswrBmjgCHhLHgilJxT6JGpBgpQstSAYYxQY0TzPWFKAMckZnuIqpFB8Tw9L/xSqyqSIEusMRTUXnOWZPKXPh61UmQYEoX0SWPSsEjHThPH2bzQSykk5bIWZwohRCG3qvD8QyquWBqmHwA6HAb3EkPX58iPZyLA70yWM+AJuCKVYupo5LyXqpueABruH+3Tp0sxXTiftBZOzt5YfefAMvmypXOo2RYld4ZBaW4M4Kf1aPfX0JI+2uWnX6zfblqCZxtmAelrxf7x64ONHwwncXrK4NJKMqswGh4ZGmgg1HvGiymEn1nZ4aB6se0NSZAQlFlJGZlJog54/fpcMDnEWSF/y5gQFygedMvHNFSDGGaky0dIl755mPaUCCFUHM1vUfc4KOKTsp7aYS3RjJMOcJgW5tkrskg51WwKi4K/PwX29x6VM9QZeU5ZQsOLPnEaMRe8HvDeDTSoSLfC5708CqlwR9AGjp6GNcPcGJxHuHjMIEFKBTiQok5eHlnpkNgYM7USvvn6a3sD8fLk2Kr1ir7T9UV8engeqEg+vu+agDrMokrxQ33hKZETmD1lfz7oSrmCBHdgy6sWdPrLM5qqCW6xxomwpG7w5BjryHukERnChyD1w8Qv7RKhcM5oYCC1BkMmzHYh3GKa5fK0zqd2g0pW0B+hbArksGeydtRbejYqOU8GZBlwHUuXD9ZDv9tTHd5qdWRI3d7IhpKlhqTd118HGNs7OLTTV2+ttnNgSaha6bzFkj6AKB0UaHnzqQ27LXu6v7Hry0/24f1P1ry/tfnQe3EuShSz2G+Pt0Jj16NK1CkPHFOlVu7BqJ/8hwPY7yKowgCb57IRh+1L5k3zDWnduMar9/Z37OT02L76+p3IjgASePvFbCXjhFvWbbflYZyL5YU9/DGQIonMK11x8i6/SqNh7MsHeECMXbhB4YnJblwrQ+MmGm2mc44xuRGgATdfLSRAQu8BgyB1EzcOSSwGHynlJQ/gQo+AFOKuSSKNlI9I5o5IBXnQY5eopIQ+nc/mdYI6qc+Dl0wQw/DWD+P0ahA6m50XRNvi1fmZaFnMA9GGAEThhbjRjm0wYoSeXoo7azpNRFCJ4nBBYUgRmtJzaiTgwVNhRQ+KeQYDA8PAK6fQNH0evKS57UOCpM+cfA4c1C1dU2h6opqEzgOeH2oO+vWknBxKBgHLtD9C+ky7IonWRRhc5AbUuQsOTBCKRotcTTaiD4XOnisXaVTdATEMl8g0IW3u9a3T6ogM/Pj4ZA+PLRkSvhaeKjNvOEXS5r2DfTs5f2v13X1LZIsWh6+XoJ/mctYiWS9nNh50rf1wb7efP9nH93+0++vP1m892Qx9SF4tVLe3tYIblKYgXYREkC+9nJDCaOCLwlNNO5qqjuNDRQLTd9Ksswo4fEqbguQw1wNaePzyhRjlr1+/st3d7bDNYSmaB8znH3/4QVpqGJNmdKhXONhooUkHO2kpajTSG8n7puVtpZGHilCXGSdqOtdvo9jGoDgjERNEYoVQfOQ4QCwTtkkgWh+06kKKF1FulPYQcUgJ0YqY8NkuLS0FVaWQUQro0SmiJUnjLYjZhPzQo5yM1msyCvAK0l1bNXHWoGzV6qCfIKqwJPz+BeiQXsEhY5xGAvfMOUEB6yuN1DNHzQcwiEY93pUDKdY9dXHEuA8bUeJe01G8K1qt3FF4vfRrhgdUNB/rh0FCX5DfQ4Filii2CilaKqnm7tmrc3E4cwU0KTi8KOE6u4E2gzsgT5UZVCxLIg4ygddLkS6egDIZlGYF1BuCf0fbxe0+9LnEM/R7Fj0KhJaNK5yJTtcajZY9PRGheqLTgUwyaPgUSK+gpmiYnJy/tvrugWUKJUtk8rb5/zWoOxnS508f7O7qylr39zYa9N3J8nqPc5mNUhdJbpH28fuEVot4J9p7AzRohUiFEWoXawSWhetGg5GUDHTHBV4khB+SYlKX89fndnJ6YsfHRxJTJHLNJhNrNZt2+enCfvj978Xu5cHjyThUbkweOTXoBvwcQA4AD/6Bw6V6S5O25M3UDhh2NDDp+ukat4evxueBiKVAfpIW0yYGp/go3Q3KovKUKtqdFqMZqcB/k/MA6hVcy8H8gomp4Ryazl6P+WoWQfMBpNA2DaVGiIvkNI3LuD5pMB4TRFVa7mFWStcvwq+3C3je0mWYwOQYBINi9ssBFD4fNSaGFgXMaMQBrQSn7EARw4l4iuhpocin0QhPyARE7mVEQ6CN9+fIBHBg9Axn45ktJktFRd7N3sGuvXn3VgN36Rznh1T9S5+Is6QmLIObMEfYoLKzI1AFaJs3Jr6k9BndcJDpl1FpypZn6LNlYvMI1PB3Rn2mlUlkEqTbnIlQl6OihDTZguZtPKnf390/iuJGSgrJ4MXLE9va27dCpWbpXAGFHtsQodSnY7SfCNWzXqtpTw8Y1ZU93t7Y092tDRmbDwBMbDeV3Tjx1F8GaYjL6boyKaxe/pvkuKgrxC9zYqAOurSoHTCIBtnEleqPFL0SyYyKvrdfvbWj4yPVUnDVYomNDXoDu768t6vLa/t8eWn9XldpApJUW5GksoKE6x/gwYhOMJUj7XUxjEUJCr2TIPWswwUwgnfn8KJ/IH2EYExhXQ96V25QHgkFOgitiyDgqI/lWhnqd4T9U6RzEdiB8fjsEAffhfoFXsiIHOV7LrqJJFoNFMRSAFwCT1CyXaEvw58hzaNpqNGWWlX3gv2SSmHgRAsiCNeFY5TcgNoVpIY4O2pNn1eSFn3Q51YfLIiPSnBS+INHLNUDcB3UAHYEjn/niq19G/SHMiqYMsM+arhxK2l8fsdOX720re2qpVJEFvTdIeHObEVPB4Y+DIuZs06orbcPd6xULat+1Ki6eJT0AnFYqng10uKEAMRP61apMl1QtzRKsWRRAQQBcOH6tTLoeW2QDxJikCxM4HNbra5aM0iLtZ86quF2D/Zte3fPqkwGF0sW12IDGuIxW84ZJB3bFH7naGCDbttasNEbD9Z7vLdRtxPq94nFtlIZgRIo6EQDfxLykJIRRehEYwIgUmomMswmtdCi5JsKLMpKsWuHjv1SKjPIQLXaTF+uLZXJ29burp2/fiXWRS6f1uqS5XpmrWbHLt7f2MPto9RcSU9KRfhrZfHzSPm85wWFyHW/ecuSyNVSLA67G1PEzCYL16SuGqBuUJmcRyWltZIXDso/pHo0YLUf6svovKgxGkd3wX81sANCyLOJFgdI/0GiH57V8/kwQyTRFRlQWFSg+kmws6+CeYa51xyisXhj3Q5LDIi4EwEzRCQY9OgTvoKreHigviB/f7bg0CGyGeB+pLvCOHuU0np0cfg4igyOcjrS6bC4AxDOaidN9hEJoW1MHPMsA7sEo+93oOuwWK5nvS7bTCaqpba261JwPT17YbUt1IAxQlDZiS0gyk4XNkZAps1KmqnFNnHLlfK2dcBAJHQyBHR82RyTDLMZYAmlE5HOIxNE7frWjlVrW9JhTGazNouttRFELAlFYt8IozOhtgdsFJwjK4oQwETktGGXl9d2c31vD/dPStv3jw5t7/DAdvb3rIiwKuUNfavlxlHo0UgzU0Sq6ZhtLF0bsEur+SCD4nzyZ2Lb2dQGWJjiH2QGz6/BNxXU/ASQIKy6AT6GWEoXu1Yp2XadDRXk/N4HgWGMh2l3SUU2lsoWNJeDNBihPZFGSIR5GvSnG3bx/tq67Z5eHsX5yxeHtrfLQrGKjDzil5FuSKMbCeQw/KebDBshooLa6xQ8bsTYgPriWukCJILuWrRKh+YhvTLXo0BrkNzfmRukry6wwii4N6qJANrkF2oqagmnuLgiK8+HsykVKWoT1SiedkUcNEi5TCmTZoJYgm4+PjzKoCj8lTbPl1J1gjFwcvrSvvn2azs7P9UkNNJmWi1EP1CL3Hy9EFFFAIka0OgMujKq4GvVfH6dDuGF/y/QySe1HR38+xEKgxLAEaO9MbNepydEliY8One97kjNdZj+xydHdn5OhKppDF0xCoOe0XBl3sgNajqCmR9TxlCqs0Qgq1SWVNl1IJkW9zoJXiC1VglmTRnddUbvXcGVLHDG+L2qLK8NJdoQEGfVkOyAmi40n4W8MzXV7d2DDOr29tGeGh3LZvP26u0bOz49kWEhEARkzjVSPvBO6A1Sn4kjOp/YaNCzIRMUTw0b9dyg4LHGdgvJjQbgnscjwoKwUCf4oaDIB9nxsQut7ywUrFou2u4WUl1wxkpKqyBmUleNWa9oCUtnC5aDz1eChAqosbHheGD3j3d2d31r159uVffAUTs62Ld3b17p0KBtQF7MTWi955T0ZqSLpukreV2g9iBJJVhaE8Ou97Bmn09YZyPdwYj2z2Bh0DEnxSN/hqzqMlUsMQO+BvAwByM0rbvyWSVRqDL6Hh4ghFsiBKlf1OOKlsUB4X+ZofLlXR7FWIDgXDWip4teQjlqKY0CQQN02Cw3eifUn6jofvcn39rrN68E7tAc5xBhVOj6QaZ1MRhX5xHtiRF/BEZDXeSAw5dxjEgDxAXL3ag0JxZaPUr3pMkRWgZmQlRhcjDWAHqGvDETBxxw+mRMDpy/OtUiOsoGPsNr0LmEUMaDsdBh3jeoqjIjMhyVGIFtoFrT2eGaombFEpPdzI+FUSKnOLlcwQLw4tmAPMq6FEPYCxYQPTZCdruM8QzsofFkV9e3dn/XsOZjW5S212/fSM/k8PiFwBXGmKJ6Fa3KMTXYbCod9skYwKNto17bpv2OzUZDYQjU8LGDcsp74EJgPBXBwISyRMLsjMJLBtfJpZEMViGXsToN22rJRT6qFSszEEbnn8I442tMoKb4Q+LtbET9/+Xje7tmLP6uqRfKmktoNl+hGLu7LeKh9uwyMAaL2HzNpyj+7bY93Dfs7uHRbu8frMNWwrkvEQORNKbjpFYbpYeo7KA14NR//ZAeafEXLI7C84wLzGGYHbw0kWUnzlJ3pDDlGw6Bg0HZWBXTG6lgj/bmRprdvhTAxVv0M5sqJmCQRChY48l0UtFan6XNjlBmnFPJQYdRjtEdHB7YN99+Y69en8ugqvWqopDW64il7vNb3pj22SoXkvE9VUQoHxEJjIIQtcSNYzkJ2/9Uc1IDskvZVZ2onUVPDHNS3C/G1Gg27fHhQaMWg95QtfXpqxNF0PPzE9vd3VK2A/hBTUNk40ASmRBvEX9P4BXvbKUhVOksBk1FZ0kwGev9KS5CqrVqezjlzFsgIIM+kevCnb7DK4oWsO+VQjN6M6epLqxR8Pn9A9oaD3Z78yhI/ujlkR2/pIF+rIFXIiLNa2pIbTRRw31k42HP2k8Nu729Vi1ly1lguruibOygnHYuX0CASPlIAR2UcFkrimSxDwQDfxHVTyfjVkzTW8ir6Ugevbu/q8lbyK/5oEBR4/wAACAASURBVGkAfV8b86TRNrf7h3v7ux9/sOura+u3epZJpsRXYwH1uzevbWd761n8xREh9tUm9MDE0mD/D4uLHxp2dXNnjVZHA3YsZWbmRebH9UsMHtKrAws+SxP1a7zj7wKZaPgVVPRLdF5UHleDhbrDr9rIkXPmBwYJVYninHSVdMBZzz6dK1aExiF8ywapKgaj/VBhaJDvJAVdirwKoOKootpF2FMgGfMekBTAg4KSHr44tGqN7ZIpbd3oMoLAgCG7fVHffQY/fGWOuG4YVMQfUn86wOK8zhUIGdp+sGIgLaOBQfoPuME5gMTrLSzuBWcWRahuq22j/lAlwOk5BnViZ2cvZVAFuJ+iQvmmDCLUYgZowKAizXjn+yG/rTo4rPDR5hIk00KjG4PSZUZrZjSK7qBOIkHzNS/eHc8WpwXbBlnvLjrzzytq8OVIUlNPFzWxS7MXBSjGM3h3II6sLNrermsiAPa8ggsoIkiuSgBSva51xVJ/0CrSTNodTwTcxHZLuSgP8Iaj1EW98SkqC6iTuFi+m1Xj52HTRgyhPxp2Seab8ra9W7eXL1/YwdGBT+CWgceprUC9kjIGlG1QMvr9739vdze3Nh9NrZTP29nJSzs7fWnnp6cSX9HB5xvVl3KDEscsUP/xlkjsPjTb9vjUtkarbc1O11qdvo2Ipuw0wrsoj/aVpx7pcNyhLxO4aUCwMCM4qEg3A+tHYvyuIZgMPEQfKuPMMoSoWgIwgeE+6jmEF5+3JjpKyMty/QkmRNkc4foRuhe5/wjKToYekuj8z2PufBkpIksQ9ima93ZU82npwWRkD0+oBbU0D0VEfF5pGmhXErQM6GTE7ojkkZmFim9YJJZVio0joQ+GdrgbFTW1I4aRceD9USbCqGAiTIZDHzN5+UJT2qenePi6Jo/p8Xh0hPolZR8HODbOD8SoaEcwd3b/2ND5kA4hirxMUqsuD7Nlnns6pzCQi0VeXWfEmOcZY0gslEDngx25KCxJuKZYtlyBn5IyJpy7aqpWW6TXVpsBQpY2IIvtiKlTzODJ8H8JSY5Lz2KBlDMjFiwtSFmNvWFpH8FR2nxQqQgzjaY28ZJimwc6STRk5iseY+pxiP4iCa6VrUCjkCwu5mx3DzmwYxWoFN3UTcDmkUERfm9ub+3i8sLev/9Fohz5ZMq2azV7eXxkRwcHtr+3q8MttImGYFDn1EZvraUJI/BrxCln1hmMrNnq2F2jaXePTbt5aOjfzVDggSmhpc2kO16U+xvRElaPBhvulTSMITn2UW2LjkLa5+MgHlU4bC5MX1QEYtSC4UM8tki8g4EOtEPODpWTUvH8VAMiIiKWhWtNPAuCRhw6MfVRonX6kUcWh69JhZAVkJ549AK1R2lgzVbLuqzEGY+UTYhloR3BrpREK0NKtGEFptK4sLMrgdeOQyz2ERORlytFjcKwWMFZ8rAh6FG6M4v2XQ3Z/sganvlcxgit7OjFvljx6MiXSgA8zDJFtZhzImGf4PXJDiAIIMfcaDzZ5dWVDEsbA7W/F211+p5hiiFIWKt0CIa1WbN9JGHLORsFAauYY2ODy0yONJsrWn17x8q1LSuUYK+7QAyY7Ggyk2PoPD3Y48OtXd98tru7G2s83mvC2xviLD/w9gIbZnyP3EoDrDwjHA/DsZwPgU7839n2oTchRJvxLe88fKBZyUlJ25kSmA0MgUUR9WoI3+OZNhDUtyu2v79txy+PNENFE9W3f3uEgjbCAfz48ZPd3t3Jk5BSnB0d2eH+npZWAUwwA0RqyUQwdRvBFIOVWD71B1Jc6GwnHBXi4XX6Q4nkY1TXdw/WYAQCVVKG19Qo9Ov/MpIeEEB5H0c4pYFeqzhxF12KohsU3hUPLSVSGfMXBVyi0pcNhUH9KBIIee7fuAyYRkOipXXRylTB8T7+4gwCNpijG+FjIBGI8NzfEkOb3shKqRJ9Ibx6NPzoSOQX7XIMyln0pFRh/xS7m4L4SirFSI1rW0S6EtqUTuNXKKlP+UrViCZz2JsU6XtjYshAw0fEie7toUBVsWqNTR7okLs2RiTU+fwrbHLe8zpu4/HC2p2+3T8wm8QW+o4L+isSeZ1ELcN4vYwMFBVGheb3NhZbRTNaYScuaKb6lTkJfiKpli+WLZNnqwk0J0CzjSLYeDgUsPB4f2MfP7zXz6cPv6jHhHAMq4JojitGqX3g9TfpMI6HJryvTvU1umo3vdk58SaKUinkw8bKVyUAr6YqhzEQOjXL73w4iWRQr0yX2pO0swuTfMv2Dnb0RUDV0bwSD4YHACp3cXGpeX5ePL2mN6entsdOIqZYUaZhJc6Ekei+UDZN1gIIpBIyKIiV5Odabk1dBeI2nVu3P7CnTtfumy2lgKR/T52etBYgRC6iojzibwBMKJSjnVfQdDLGBOSLQdFjYyIWWk6kT0fUcca4I1cc2GePPXShlufJ0jD68LwbKzD1SXMwAozRV944+iZdDyDvMBriLO8vDHkxVNSDc/ItBqU0Y+XLG7QNJSzE9nkoj45Exl+vuuReooFIIkA6Q03IOHkQBXUC4LNsF2MfahqHND8SeFFdmUhaMet9Q+omFjKUy+gtFKxWL1m1xjQrW+L94EnMP+/EWSBzmrb0KolSpKxt3tmTS2HjBCVTJxJuTlMPblAAXH6eqGvikmpzhSMhvEQSIqtWkOYsw3iJNtC7/Bc9J5rEIkSD0va69nBzbX/86Q/28x9/tPc//UHqsZFBiSMpo/K+HBGeaI5B4WT5/fOidxr6b+ovVQmLGQxniwEtLZ5yg4IZrQ46qQwvQztXXWWVL0qs41bI5tQdr2+Vwx4m70m5Mg38LCY0l0qTULXBI4IIvTg4tF1QtbBYzDvx3S/df2aeIKAGZE5LkpmrIsdm4RmCKNrq4f0vvA4IDoZ09/ho17d39unqWqDFeApgAVQbUT+d8JuOI9hSEKgCGIJYPm0AFG1dkpiUyYGDaLE1EUFRREN6vpQsgskjsf9oGE6oaKhLyQQwONdRHwglhOXO8JwkpgPJVuwEDUb6VnqctWhSEWoZZLQwpoRS1rQX8hF9CoMyXwpAoa6J2ACbe/0WMTUgCNOU93qPZ0OaBkooNaGwAID0W7VheAbeV/PeD+tcYLZ4Sgy4w57egtI+MpajFweqqXBSkKT50ZIBscw9LeaZ+M4oQCtXmo3Uidm8SNkgWF3lBsx2B8wE8+vEB21+NaABo+BogvTihCDuulIsqC+9JVLNKS0RSLStrt19vrI//PiDvf/pR/vw/o/WfmqqdidgaJw9/GiCQmMzADgYec4Vj8hchAKnLfYPX751XT6aZCyeClsQhAR5J8ebg9HOXIkgOhGUg5JLZcUgxqA4iFguoV1+Lmx6wCNTP3GQOCDUA99887VqpjweZ+19HQyOAlt4vpp0HmZdXGSjtIPoxAvUpvKwZUN6ckSsIGEF4td4erKr21v75dOFXd892lMH1GcaWOsw1jlGpFqugIQM8c7OtlIXfg89CoOisa3lYCFNg0GuiCK9N0fMPJ1zJDRimPsMkg/u+UCeHwqplM7notj4gKb3sfwVhE2PmpyL5rm8/vFD4RLTzrnzqbVULKmVQGhtPBsU6BoRKvAQvZfoaa+anmFdqpgA4bzw/fA4tetJAEA06hFgd+4TKQERhD0yS8qNtC+sk4EFk80C4DDnRa9tW4ORe/vbSqdheYCk+RYRMh04hdE9B7HfIELpS9ggLTspWxPb1Jkp/9+RNr7ETINBKVax3AKHQg0bDAjT1/aYMFclrX76U4OR9Z96dn3x2X784W9lUJ8+vLdeq6VhSH8HREIoWd6Yd55rSuwbiZdK2sGnpLU98a//4s83EQsaePcJfemhF9j0djTaELZBALf5IJnniDQ6UUAFlcMLATlSpAnSRSEnpDbUTuTHHD4G6qDQnJ6dWA3pJQ7YhEXS/ee9s0RKcd04sIFOwq94VvJXaig2kEtoMOfkUuS2fEMF2tOm7+ZePl/f2gU/V7d233iyDsROKEMagff8mHSJawfhiwwKCBlvBHPAgQU3Fl9L6cCDw8/Ogvj1rlvfteV/TipL0nAv6Hm5Wo/31KJN7V+im4vtSw8heGCBP0rCfBQFI4lADe1GosagFgq6DhrFl0GttSlFKG1gbKgXFQb4hOJqTZEv09PoTiBII0sg5kek1ydgB8VYFnX78CdgB9eZgPGg/VVobUDoZTAV3ZC0inZSwWiDJGeDkRSJmYTRHmBnLy+iDYecGxazoYAEEMZmjZwQ41IJtkTZiqWy3jXvXjNrEQIIkVaeOGEx8Sl9KNZ1630ERGARWu9ztPcm1m8N7eris/3wt7+TQV1+/MX6nbYlyRIwKLTZAd8igwrTCpDHBd0rA3F9EECd2H//r/8L5Xt4g0jIknok4lSxxAsqyPOGOYiqQfSQQgzki+0Dh4d7QvmIPrysaBM5/SJ0zdjcTnHt8z2HYiRn0xmbjefaDyT4uUe9g0rn2oVH6HY/y0QtQ/6asTx7i9DbpoOeL1gFFdoq2nWOwkW65bwY6qrbh4Z9/HxjV3cPdtds2VO3L4YFaShNDj5HPTSWH9NHq/teXRqdkSBItDLVjcXnp3zRMp7aqT0udPIlBdSYPitpgOUxqAzFq4uOSAdcu13HAg6ef6A6sT0xmkvloIEWSoOBcZnQECVFI+Ui+qWpS/JyJm5Q1Ja8J1+pI+30oGCEofmsmY+vCLnVhvmcK6ASNUIP/ov4jIMkMighmkjGodQa7WdCDQrhGkYpqLN9ilk1LxPbFO/wPql/i4zMIzMGOBLzVaIYVAAaxDiA2c77Id1lXY02U7rORE3qwN4rooYRI4MmfpCgIRLFQCVVY7vTUAX0nHpzrhCnWUp/vdcZ2+31rf38hx9kTOiaj/p9R/QgNsx8e2EkueAEa3paXtMijKlMClsoFi32f/wv/8NGA2lhSwM3JK5c2PjGwgDf5+OFHOmY67Ih+4R4f1Ie6PT0pcQtQcswHO03bXfs5vrOHh4fpTQLvPrNN+8ErzJgiKfodgb21GjZ3d2D+ggcGvW7khSP3LRL7PqAGhdd0LYD/RRLVi2UVVNhZPRDiuhYSMOi4Azm9cb644k9trp2+9i0i9sHu7y9t883d9bp9tUfAR72HkzVdrZhMyNZRsHu3o/8OFJ51Y4sJlfV6eeFRxOvUZTyhq4WUa99Awdct8iYoj6UZMtYAqBMwOlVzjh37qQ2vAbZZCKMppS1IdIjpqDwtddeORZdi/rFAQuSy0HFib/HO8VgtZcKgXsGLrU/yxeqSVAyD6qJA3GoXtwr0kOt5KG+A6BhiQKpORQepJjHciA8IySJNRqTAkAi2oX+VQCxHPjS7pBg7N62SGyS0sfHKDS1ELiZOAMyI5y3Z3JkEqwC3RY1iLU6qnOTxG6PxtIbkRoTs3MuD0dqLlZ/kI3jWdFLVZYgjt/Emo2m3X6+sHbj3kbs2kW0lM/jWU/R/CPo8bwyaqdQAyYzQWxm5tkETolzF/u//vf/WQOGkviKxcOKkZkaX7B+QVt8QRW7jeYyNtKz9hMLsiZ6ONCNMChYBhSffA5pAXyvTx8vFH04ZDRO3717bTs7W/JOTE0+NtA9QyS+p4fpq0O5DpjrI+u0WamJhPIXg5I4Sblk1VLJ6oWSFaUslFQaSH2FpyAF5OZRK6WnSP3U7PTtCkLu9a19uPgsThej86RCWjpWzAvyh/irRcyhnnA4miXPvpnDJ3dD6iXBk6BjrnkfZ4PgfPC6HAI0CYlQ6F84u9tZ3hBHpRso4MCXsEUDgZoUDsONPBeNdYSFBZoXUqPdIyC5PDqKWjODTFmQ89LA43IpXiXkYhF6EYCk/tVqz0zYKu99KN6Jb6DksIeJawEl1GmQghksnUg5Fmkt6l4MWxxF+IPqVzG14FC5b5l3tBIupV+/34t0QhYQJr11KppRcAJRz+zLVhiv4flMIhNqv9xvOsvWRh+OdEOk7qcs8QgV1VqRtINvfcSgfJpAO8smMwnisMpmOhpqRY1GWNSHopSkjvcBVHdAPldHf06T0xPXe+Q9aNH3//m//U8bIOxnZgArbShmI8kt0ZI8DyWnVSpHivbUth7Tm9OlmmXURSrm1ZRdKX27u7219+/fCwaFu4Z3YYcuHpEHwC7Y6/umYG8tENDS5LoMihfWaDza7e2NFq356sqYjEYSWky7FvK2VchZmUG9HCmg11RA6xi27zGib0HPyvTwIEk+PrXs6vZOQ2YYFTD+bDHXQ2KrORtA8Pjq1EsEPmgWBOCBQxcJbWn4TbQeNyqBE4omS/VCGF3Z2t6xrfquFF8pYkgh4IaNh3j6ppYlR9SoaAzFUTXXh+Bzn1PKaO5LEcR17uj3PQ9kUqcFRokfZBzhTNGfZXe8FyB3kChQxYLSUE+b6G+5pHbQjecAokMY/gzFOQRZJwW7eI4UqAKVSaib0C5n3fsyOVd/8vjkf9ZBGdoMcBed964eTuhz6d9EfyeIB3ECXcrNe1i8G/7MjP1a0hoBydQeVZ9Fe95a738HYRgpLYEBhJ6raqPgBLXRhL5WaMpj5Nl0TkKWoHiq+ZIhnU1TFydldBBlve71RYOx//V//JsNlo/X99qDkMmL8ofhILOjJ9rFO0fldKxRg/5wYsMpsrRZ9XGoXygS8YIKo7AiLi50GI6OXtjuzq48DKGYG+iPJtbsDoTIAFawGwqD4oWygAtjurz4FDZ0D8We0OZzbfzOWimXsVoubeU8hgT6R/qStxLabs9FqzMQnPDrTgEUkMYyxnRz/2iNJ6fu4EEZs8/QM0GiWUIjXj9ExsLBjyZOnWcW4XMBQufF0CxgGcLWth2fndn+4ZHV6zuWzRYkSqPZIJRLW027u7uyTrupQ8r3RBvMIzEWz74iDTrf3+WghO/i0s6lMJHseiDOwwQdDeQtHXwE/qFL9fo915cP6VyaWSNqCtJP9i4tnO3hmwt9L5QbB5se11IUYiKWsRXpHIa+GIeav+fZjo+PaCo6Ymb8SkqNiEzbgIUCkTCqpKmVmgXpted5MjdF7kZNmCAohHGAM+AIfSH2xOflAnT+rMIEbQ0l5CLbQdwIAJJ8jzGptRPDRcOKGslpzpMTmHe2eG9p30W1IsV3DXrqPtYjQUCgtqR80UDpf/NP/8mGnFCQd9kZAtQ3FI9RUf4sL6YdZm5U0sCer22xQWI3rZoFY+IfmrI3N7da7AVfigd8fHwsrW0XyncpYvoEa3LTLDyyso9/pNL67F8bFMuq726RzB0GUckwDJlJWYWN7Cxu5uWjVc52BPpU8qwcBPdoLk4J5OpLD0A0iZDNdtcem0/q1ENbYZ0Ng6JIXNFV/6Lw+iV9eZ4OjrxnOJyuvDNTtCUynZyd27fff2/7Ry9EyoTqs1puNL7AGMP93a19+OUnu7thJszXuETbzkV9Co1rRSd6SnMKdh8odPEZjwhqoAe1KYmFaIQD7UAXGdGmwLCOR8wXLVlgvHtja1jYpKgoNC18Ezu5TtSrcgFTH6vn8K0xIi04c0k3DrTXgF9IxNJklEExzMn1ee9LIxdIcgX0lywIJ+fLKlw8M5qYjki+UXNbWobikiYUacioAFUwaIwJ2hJgBn9KpGdprPvyPdU3eZjj8Ad9r5RrQHjUkw69xG18ZKRcood2oGXZuzs7ep5dbY9hayICqjgPenwQpHviaErglb7XX7w52XDzvim9JD4bOuFECpAbbWz4tdigdLBdUgrRDKPxps0dGdfGWy3Fb0NKGSCC9AcjOjk58U3e1SCcSTebfDabt6watVBgUioqMSgADdaAXn2+tI8fP9gvP/9RC4VdJNLHzbP0pVihE/J2pXvFwrNB0SPQ4KQMjK62I2GkgNJJIBUaTqwVtvoRqVrIIE8mjmSSxun7vMaUrJSPtjr1JfTnRBGSuhDvaCPPdnx6Zm+++sq+++1vZVBS0qFHsuL+3KCuP3+2P/zwO7v49MEaD49KlRkfYeUNNaCn4Y7YifWAQSHkr3or7KPyZph6JSqiiaAqkiM1U1DCIMQoPl9guogJvtb0rNZ4wvpe+q4pEXbD3JiP9fhCMSBibYVExUlnYO4UKM1+uUFFKZnvmvL+jLNFuMyQEssAQz8POWd2RwXV2y+6h97r/HVLgidPesp7hjCsFknM5AS1DWaA7AJRClkD5wsK/hfTBiItEXbikSb05CKj0wcFo6rXt+z09EyEZPaO8c/TU1NT5ZPxwMf6qX+nbHbp6xpVm5G2fne4L5EWohGoSbVaUk/m4GDX6rWq555w54J8FZ6SglwPBBXRHKkREHNaF4m3IrpQO5GvU6hRO7ELlwtkvQoFpSR2QbrEAmA0ImiWaxUKtdpEIxo3YQP83/3+b7VMWNvbFwt/yax/WS8tpY3zobbKF6xUKApCr5ZdnJ/vw6A8hw7iM3ToSWEXKxszEkKhDXqFllu3Y01Ir31g/In+nEQP9YJcBwKviqefr9A/963nKO+U80V5t1dv39r5m7d2/vatxD9SWq6WlugIEX7YH9r15aX9/t/+3+rO39/e6ZBus8lha0s/MNvpxGvHFukYcgDA5mGUASOiow/nUYKOMC8ACsJclEP+bvyOljm6B2JGeqYFapoVCjLVmtaNIl8wAsjSYVZOarlOS3CnGvYMM9aBUak3qWyA2SY/YN7gB4HzURLvz/l3eH/Ot7NEIjka0X8GbTyaRXNlMlikyMpl2+cclUq6F5wBZ4XzNkArElQ4DFNKagyHow2IvvpGU1GhttNUb7gfBxQpP7bs9es3yqqYjaL0gXDAMgeIs050ZsbNhXKiVF0R6puDQ99itIapHLd8Lq307+BgR30ZxFKUCmp/bdxno2hwMpHLAFyxYmkWMot0iJTwUOTXn376STfH4CE7cN++fWMvT041gsAD0TpIUB2x2JEAhunglJKIYQE8yyDbxcdP9uPf/WCXnz4KqEB6TKz4zcrSsH+lxU6D08VbqKUwJhrOO9uwx6s6mFqGFgRTAudcYAUpEUUtaBjejtTv7rEhtgV9LGouDI8H7ipGYav7Zm3jOcX5VP2KbCpj27Ute/Hi2F6/eWunr17b0emZ1Xb3LFMsWgLp6Rj8tYV6OTeXl/aH3/0/9vHnn6VLiCahemplsoSaWhBoJ6DAiwY7OoLInun3ggFRYVlppQ6fx0yUGq/SzvO0UCKfQN/0q7Ks5KSdwFI01xr09TWuMutwvKdD0gqn1ggMefVaeE+kljqE0XybRyedBxSrgvQbjlhj6qHpHaWTMvZQ12hFqqQHIj1CzwBkVALBUBQeavRFu6hWPjlNBD8Ok7UYIucOlg0GpbU+AzQah3L6qsAwaFocQQbAV5h+mfmLeox8L+dnd2dPBsUSahwbuWK709bSPrIvrd6ZgpiSLdAe8QUbOlt/ev5m40NgLkgIBJnN0Fsq2/7ulmj57CcilyR94oFoMGwylYRTrlITk5cRCDwD806fr67sxz/8pC9k2vT81bl9+9130uVDI4H6zPsxQf9bSqVA5XD+XI5MkCbgR7drD/f3dvnxo32+uDDqqVbzySajkfbSlXLOmlBTUutl1nroIH2sGWEFDIAJmwqjLX5abB0YCPQu/AfI1WdtgLzbvb5mrJgKvnvw6WC699pizsLjBAu8FtaXjNdC6VApjyTArh0dMg7+Smnfwcmp1Rh3r1QkKkIXn1QT9ghSVJc//Z19/vDBri+vJc7Ioc3CzUNejNZAvS5dwzyL5GDAc1CpVbU8LWZJvKuY0yNpwzOnxDNj+BEj0ZRwjszDm6IgjqTYHH6cI60JUaCGA+0M5gDPpm6QpDbjke/SpT7k+eK0hAqGHU9R1NHoitgzbL1Ex76oQyZalihZpJQ+vsK/B+xw+QHeC01lh9mj6M/nc564J9BJRi0oM/i7OJqXL18q2+Hdkt5FyCG1FE6XGp6/5+CD118REivGzXMEjSLUUlGS6PTi6IW9fvPG9g8OFAU5GxjUY+PR7u5ufXvjcCij0n4q9QR9x3LsT89fy6AIYculIxnQQaqVgiKUVqkculERpeA0qRglxEN7KVelG4EHpOELsvfp4sJ++vlneUi2tH/99df2/T/4rZ2cnTxzuVxay/vbmv9X+uUbxGlGqggnYowYBHuyu2uE2i/t4sMHazYeBd+ysLkOM5yHo8bjSt6ZmwPq1ULs7W3VJdSGjvw5U117h+B8Cfb1HynBIsKyNhtNZzKq+0bTbu7u7fLqxppPFL4gYa50RPo1nI/lcfOZnNUqNdvfYVPGsQzq8PjEtngpW1uWZjYsGBQAAL281sO9NS4/2t0letlX1mt31QNRozD0l9iwQTuhVCtbocqW97Kl81npCSpi0NLgWQGytDt2d3cnmhfDj0QNDiiaGbt7e0qTQBxJgZ2Z4JLPGBXFNe2JbgdJ7I4x7zQc9CXiyGfzPnBC8PYEUoikymH0fbdEO/67SzE7K4La5QsPkgUOLkEQ7VjmunyqO+vinGEEQssYEgldPxGBH1avAshgtTgasgCcNYwbPkcObj7XPcDKuby8FEMnmqQm4kp1GMEdmuGiLfn61migNkolQaSZjmb/M9dG5Gal7R2O/fJSn080ZKeXak/SWGUwa4t9fbC3cdUbUj4E7DNaXAbtfqtelVHBwoZSRIj28Wzftyo2b65ksZQ3LJllef/hF/vw4aN9+PRRIf/bb7+x33z/vf3pP/xTOz459i6zOvI+LsIeJ6FEc19vopwfrxuamuT4rPN8uLuTQZEedVot5fLFfNZ2tmpWZHNczMfSWZBF9OSw8dCIUhrNCClUncZgGYoSMKrTm6K1l+pCKO93ug+zVt3+yJoAJEDsMCyubgSzM3IwxeMmTTtjqyUg1l073D+yk5fn9urNO9s9OLIckYkOOhA8zWHkp1FNmoxdfurxwVp3t9LXQOmUgp80SfVRiJh44EwhawU2l2zVLFvMWRyDQqAU2BsAZY7e3JNdfLqwZN5q3QAAIABJREFUu9s7Nd45kBIpLZVsd98Xg3MQYRkIZAgoIIdeC9+6HQE/jC88Ptxbt9NSJqCxFERmtE4VY3Jk0ftGPrwZpWN49Ahqp7aINDV8mtlXppLi+cxZKaSgjg5jUCgQOfyf0vcScVlC16Rf2Ovr82iZ4By4J1RqAdAAKTBCRn/arZaWpGNQpIKuXcjApi/7VhMWUSL6WQyP4njDxkdACD6TTIoo+7wjutO1u/s7+/Tpk8bmqdloQaDeSwkk9j1L5v7R65e/AiXcmGALQ+EBPud/84XMvJDy0TUWN4qmI4OD2YItLaEPZePgjz/+wT7yUu/vxTb4/9h6sx9H1+28b7GKxanIKrLIYs1DV/W4p6Mz+FgKYsOAHEsWBEfCgYMoiqNEniAjsgLBsWUFCSxDFmIHUGI7cBD4wkYQBLnJZf6AIEAibemcPfY81cziTBZnskgGv2d9X3dfZB8Ueu8+PbDIb73vWs96hu985zv26Xc+tU8//UTSeJi6cuOh5dAOwdPWtZhT3IwvSqXnQb6AF1wLy7GShvjXz57bTbNlSVIQ8UwvuH8BhcgNiU8A8wSLNj58PmBeuxLnNVOh28l5DClmIMESVB7uLqxx0wlJQoCbJ5KE1Jtt+Vc8ff7STs7O7bpcs95oaJF4VPGphVzBNovbtrd7aIeHx3Z094HlN7csmkpZBDEdOxAlfkR0WIj50O/aLbdBvW61SlVBySwX6QI+ZLDTjMo/MBW3FImEMOHJ4gXdxFs8sAUgBuj1q1eyFqCgaJmZSbktuKG2drZt/+BADyBEXSFh0SWP1hwOVFCV65Jg/LMTGC4VG2H+wgOjOFW4gy7VV7v+wbJWQQvB++3+7O5fKNvmICYo/P/5THxF42FtCmEL6DtEvvKgc3MwMtDeUxiVclUFRZGFbR8K5lw+pwKgwJjbeJ20h6XSldY21WpNRSXtmdq/IAZJCDDS/6Q8O7BuwEw0z8zNcj8DJ9TFjB661tYz/Yr2/JxipcApqOD7C/dQf/Vnf2bONQ1U7vm07h+wEHFzFL5Ax0DOKCikAryhFJYtxW2WWLbBZKa/8Oz0zL759rGdX1xKlsCDSzHdf3BPae8YyTNgk8rhNlBORfEcV0eiZGOsL+JfuAknirivyqT91F7DvGi3LRVLWHYlYxvFvHhkoE641ZbLwJu8gSMNicDx3EbMVLR9hXxOKCZSDaTuaT5AoX9OCQruBf07TGyxQ4ZjLaGZpZ6/emMvX71VbGmj3bbZEvL/tBULG7a9vWcH+8d2cHjX9uWVvWlLy2lbwHqMljQoJjdlubUpWbq9jt1i8Ryky3MLsCSUyQuzER8YA3VEqjSbEpYWGHlyumKRTVvHvNRQYN2JXV+V1CLxAPY6XcHSBFhv7+woHqegOcq5bn4jmyJZOrRLVxd2fkqw2EvdVPiE48LKAcrhQ7ss6k5g+qJXFcDbLmEI4GPFeN6qoMJi48RngS/0Mo0uipULJF33Jw9zj93D3fR72WPiAcjcwgFBy6dWl+VxMq5QNm6Xw/19zYkUOfMNbRntL+SAesN3VDLRCTh93JKsWLIry/KBVOQqXNT8morpnWYrAOI4pK+uSrJuODs/V4aZGDbyRMRgMxBh/hd/7ZdUULR3tHvMNVzhbIGn7CUmgbd5CivmZRUVAAQx9PNozCZLCWv3B7JkentyZs+fvxALgeMeuPzBowfylcOrAU0MqYiKFhVS5WAAyzlv8/hvJ0XKSStYaNLH1xkIz8/t7cuX1m1RUHFbZTYo5DQXIcfo3PTsuoyMuiXOIQ8mkKw8xJMJ8f8g8kKAhRkPRA0ayCLYVwPQ/d2zRsUl6g7pikDrY7V+zFKv357aq1dvrcKebT7Vg5ldha2+aTu7d2zv4Nj2j+5ZfnPbEhjVYJ9MQYmr5tEx4oxhUUwyvYxoghxaKSB9B8PJ6CfgyIm07D5GA6Fv0i6JrIlhi7e7FBG3U6VcFgeSmQrwQ1BwYOfMMM8pLCItD3RgJ8AR171pW+nizE7fvrZXz5/rtsJ+eDr23CxaPV+Wf2DUE1hlh7eQ7yzfOz/JOGYRaUNaDzzLfQpKRABuIvZl3Hihbixw3fXc4b5IuBwMHpI9cQ/zwEGLHhQZBePIncNDIXKudBiooJjnzy8upARmpFAcLaaZYq7nNDJAycuusurYkAEOqgNmMt+h+edAYTNKQOBGcV4qXWtPisOvkNQgWUVw/x/89q/PQ6o92DxyBNA++VEHBuhElijVneDoJFbDDJFRm0QWrDszqzRb9vbkJIjyvNZOhA8bmj3wJg5IuOkAx/MjC2O4UFynBJ4pkpOVCj+qJw/S6YKCgvOG6Ov68sLevnpp3WZLZvgrqaSS3+EGsuUOTeArVQZZUCEci9yGmesd3ZQXVO7dSmBtBdmH32Jc8Z4aokdCqLSEerc4mt5au9uzSq1hpTKUoWvprdpsz0m2j7BwzFguv2nbe3fs6MFHtrl3YGkAieVl9wkMdjJCxmhBMKcUlcmdj5RWrgVyYPASRpmKNOuDPxE2/DsFxSwaImlYmQEoKP2xVlNx8d+0JYAstFmkTIBc8bmIo4fadMVbG54BDi6SJU5YpD97ZuWrK9kOU1DveHqifoXME9gNLp/noQsdbEPuYejmy4GGP3v4RUEJFJBPvbdVqGgVTqDwcP48SLioGrxdk4cgLBDQ4AkGNa52YAyk09gPIG4KldfB7QT7RSNAb6B1BYgiWVDMkltbO3JlatVLNpuOJDFhDEC+w1IdbZcXU08gz9s3p3Z5WdJtSTcGPxW2iKurfdUjFfsf/s7fmruHtYglLnuWwbz3zXAwQcw4gRETkviN7RSD3Wg+t/bk1i6rNV2FDGvNBpvjmTvLciIFPSm+AngM5POAAmmxdrnuWbPxXoqZENxWXlDe9tBuMBjfNOpq+9jd9G9uLL4YtUwqKZNNXh9m8JB1Ly6vrVypy04MxJBe3NMrUBYva1lNYWdXsZJesfzqqm4pki8oTAUgiB3iLaDPPD7PqfVDvsDDS6AXX11Po+h2EMTRjsUtt75pd+5/ZNuHR5bf2rZ0NiuoW4RP4PmgoMTL0+zmRo7ab7GPkyw9MB0hWC4oKIqPImRJGWjq9OsoaPY07KEEM3MzUeyCz4H1KUDg7JSIv5zQtDVpZoXCmuYyzFYGvY6gfJDU508eW/kSV19uqHHgKrugZBSP4mF3hGDSWSc8eDz43FSuGfNbjYIL0TMGfroW0cyCmCJuKN4Dz/VyD0HdzN1+sH9yQCFoG/TwCu6XDTdrganocptFiAjOJ+X7pUUEJMNTBFk9i/ni5pY9+vhjIbAbm1uyBDt7+8zarZpSISmqrc0NzXeIJEENFVhdulaLX76uqMgBvdDSMe9q9AmUAWLx/Le/9atS7DpB0P0jPN7EkyaAt7mV8rmCpZdXpA5lkKVFGc3m1pqM7aJStmfPnuvURrQFm4ATkdhPTiMld2CiuIrtEuwFeINpDaQghRPeUERwchJ1IqhOOUV/ujvNTb1uzSpRItd2Oxz6nmY5aVmMJyMR63aHxs10enZl5Sqq476SFiRQi7GX4qrHcjktEAMqCuggRZXjda6wEwlNNzxCJxTh8cBzS72TsjDvTX2xeTt2482rq4qVrmt2VWlYJJa07cO7tnvn2HaPji2/gR85B9GSPAEjLE7puynY6FJgyklRuW8CTqi8h7S+ntSIpGCMN5hFQgVzmNYeaKakACYCs9PRcrct+JsFJw8AVs1Bftd8JmtjHuz85obldjfFsMfXAwCidOFdwNNvvlZHwM9RUDwL7oHvjH6QPJFNZQHAgjiUoASxrQGqR6fC3ARLZmtrS39v2PIBRogNL0fgbvA6R2JvMPPwo5bOGOIE1uDM1aFimZ3p7XSsuZ9DUWwYUhEtIs8IDlR2irP5gkXjCTs8OrY/9+f/gh3dvWfJZNpu2nV79fxLZecCgCCQXJdJZ1J1AOsEyB6UkZtO3vM9mDFubyDHOF2sfgEINv+93/iRWzEHZ0CYBun2Ue6HQEHlsgXRRGSDu+A8qfFsZu3x2C7LFXv+4oUoR+MRbdaSwpgFT2vA4wHGDDOpYkIXxfVK/w8PcCrWcJAkqIfIU9tFaRn01dtTUB0IkK22LcxmtgrQACKZSurE4la6KlXs/OLaavWWdfsgh8xjsI2XtINiCOU1IFRkVmQhnE2nXVuFgYiUpR6wzY0mbZGSRcKgLw8Bk96Gthf42OYa/Cmos4uSvT67FEizWtiw9e1d2z68Y/nihmcVs/cIgseWULayzEymLMLcQHizbKTxf3djESciM8cicxhbZHargGRmLh4qJU7gNxgCObyH2D73+9Is8booKDb7uk0ptm5XjBQecgqqQF4Xc0Mqqd/HnPr65XN7/NVXQvtUUPJlJ9c3qsKjqBTbo6RFpxTpgZe62wuKQgj3UkDQd+4ciTHDDMUNxS1HByAper+vAV+vGWlIkP7ohcTOM7S09uJy/ZHbepNuT+vmcngnM6uzCNBij/Ba0HO2t39of/anf8Z29w7VBRBEffb2idUqV6IQAUwB53PYyoKNAAC9LvKkKXiY9q7gDSsmNOMJu7zI7/6NX1RBqY+XWbz7XLP557qWvDq1LAdOdDf8Kg8tTqhV6wxGYmu/eXsiMiyIB6cEg+IKRNg0PueuvoUeREEJwi7kdYshlwBpUouj/Q++4eh3OoJx1bo06tap122IAeFoKFJsPsdM52aIqIffnpxqT1SpNZWl2uvDgmYeczqJBwEAlaImpaWbWyJG25iylTQ3l9tdOdPeybQUlFjxCp7zHRmvU/Qmoi3ZZQAPT6bW7nSV43pVrgkRxHknlkrban7dUrx3CWevMxh7OINLI9LyjEvZQixpc1DTxbjNIlFDWKDQa7XeoGxQZyZot99TaBjKozCwXVUrA5YAcaNdkcc34jkoOQ1MOd2qi8MLQICUifXtbcuSJL+ckpDzBBPS50/tm6++ssvzMxv1empRma9xOKI1RJkbLsd5ftWeB+JH1h/cDCiW1d2kUmI03HvwwPb291VQtIvMHiIUyGS/p88bPqUe3MBeTfJ9LJtDn3h8CIM0FLwaZZyJF0acNtTn33cJiLh1BbO550Mv6L3e3NiWNwVKXpjjnXbZhoOOG1UGawEOMsHsyhN2BoQnkzCGBMYtehaAHKF1MVbgyLVskX/w639Z3uZyyaTnlT+c58YCY2oBhpxY+wK8AOBBuV0uQU/EKyKDKFcrno8TUF3g8IHosXeijRN8iuoyEQtcWrOKt0ng3QDUqtOFOWNJ8vJQZk3CYaNS1te417XF+czSiZjlc+zFEjafL1q90dLuC0YDuVQ3Hey5IG/yJtDyuUG/yzpgN0MOvYW94zZYKfeWY46iJfSb6r09VOhPGBIu2eGwLAVyp6iYJ31ZO5SAsQNRdTSRzgtPuEiUW2fB7a1QfwZzCJA3i2cOK0jGkXjKZtGETTHTJGRMSeoAElj/ekFNoRPJox0WOEaTLFsDloGS/IL9kFDCkc9WxGO2KawbFRR+DezBmNdWc2tuIpmIi/h5cvrWXr54bk+ePLbrYIaa30JGXtDhAbXIi8rZJq7K8IeMlp3WUvqkAbliBPVlbGt7xx48eiRuHNQebjepcWmZg04EviQFRWHRuvpN5/6H/JnyiZdHPOjtNNDFhXotFsEBWZn5H5LvO2NTrAQ8Sd6heUjO7s/H+zibwqxxFkgILtBic6jz38yMWhMJrPIvtXcscvkMElHFCwHacYlEfufXf0GQmlwyPxBwgexRUNxKFJKcZIJ4S5nrZzISFnKjaLagLWBnpcBnvKmJpY+KG0gUDWhNt99VG8crdaJmypaZadius5dQ1ipRn+xVnBjJDQUYcXV6YoNO2+KLEVtOxCzLn7+woBAtYPLzC1Cdquaomw47B4xNoDQhBsPaKi0fClo7sovQxXiy3kjyeXeOdfdYb1WJJPVZi9PZ3RDc2ow2GCBE5M6UR6WGxN5xYBkQ+nCM4SfKtgoHKYAXV5VyKIUBBRkIsJmsRVMZm8eSNkM3pSjMoFFH1joHaifgbaQ5TKrYJTz5gLMD7wd1Fl5QesUKLPBERNpohU73vL1iNyOZvhIsHOpmIXp2fmanpyd28uaNFrskTmCJzSHLw+VuU/hHoPRlIMdmy1PuJW2XuSbxoT21xhBZd3b3dENBFQpN+AXQ8NwFFmzIQCh0DlJ+Lw/0h1/cZM668NAFipoVDp+rZD9I7KduP8CPREa4NNaLwEMuXG7P2+q+grSOfLmGLEySl2Ys2LvR4lJQFFEobgxt9Hi+U5lly0PR29vTcjnyu9xQusrcm1mKS4op5uFrFBRvjFvjuuSaB4gCQM+kHB+xr130JyEfHnT0IoHzLG+Eo2E3omtw2uiEFaUmaUlyc2Ed00bJMpcALneRZQ5A718pXdio17E4NlU6LRc1LzRqHkxcuior6btaa1u3h2+Ckx553cxwa1gsUygMnPOZChxCKD4CoHqyYV7zpa/srrIO7/PBUVDs5uSzgJSBVmMpiF8J5Ad8L0LnaGWEWvpSmEKSBxxxKLjGSqrtJpGAA9CAKKh0tmDx9KotJNPKd72lTfGcOJGA0YrPcVhS++UUHhVUFKTJzbLcvhADUoeg1aYoq9bbHxVVf6jdFMY5zXbHhiPykZ28Chx8LdoRcHNJojp8+OAXcnhxO72bobTAdUNO8fkwr6FFw9V2OJAPIwdPYb2omwmy6TqsewoxkJBILRvw6yhEuHrYK8izkERAbnoAFSUaOiNeVuEQbFXgjt66Lbf7Dvr85H6J2mneugV1SLqV7IbZVGgpBjMcRu6J6Mt0kMNQDoSdQlqtpVgWAXM/DHtQblVuxQrFddvZ3pZ2KvJf/fWfn3tlAmD7vIGylbZG3uRxVLTBFRmIxbgyaRfUpkFFUap6XCiWpObSRYVkyaSbaEo7MhAR0+XSnCEzu+VhwCknnlAyQjqNADEtfZTEdTIkIRy5bzYdGxf7bDKyQbejwOuL03O7OCsp56dSbVm7TZAzLrEoMj1+k2I6ONwT38t903tOZWm1BMnzXIBAwqLY3Fy3jeK60B4KELk9Pt/MMmFGLepM1/0QOs0chzqUA8QDlmWqSA0E5ooK9g78tNmJ0BKJoY6FMovl7Jqt5NZteXXNYpmsLcTidivX3ohaOL5nAAk/UYMsXw6uJeZdLMdcbCg7M6BnkYspPv95nwGCfK0uSX4wsivWwMaggyEPLSHkWI/GIe6y1W75gYOpS8jjC8R9Hg8bLHhDs8/gloKBr5av19P7gup1b48gtrtaLgshDm7EwDHP5TpaSzjaB9MB6Y8bgfZFN2ImdHlJwMkTO8G7Bk8VWRSLHjBMwkNFEXmeGL9PBSgTn6QOHy3MA4cp90kPSL7jiX4doI04oNmcWlvdjpK6DPX6YcegAljF+gE3XGhM6YxF/uu/8ZfnoVcEtwLkRLbJ+lH/jn7GM2PfKT+DpEAeomiQqg7Cwj+htobrnwIDIuXm4rSQ4w0mk7pSkc/f2hDNjZSkvtgUehZ1U3z1rgsRPdTsnJIkQSyajYd93VrlK/h9Z3Z+emnnZ5jNt+zmBuHXrR5G5jVUyOsbBds/2NE3jayBFpH0uhYD+rAvDzZuI9giuzub8hjcYsGXZU4jocKTwMP8Xk4sz7GNK7mCA0dZrioodyh1vgVtht9aUiKPJgIvgIRlcEJDshS3RHrFMrmCvtJrBYsml23mZge6fYTszZCIoIilQ0BM6ekWFFQkcHnl8JHYEYj8XZg36lrPaHI5TFvfd7PF0rdrnS7M944AJQn0JOPgQaY99wfZA68DhyVMUoIvmbDIudW/eIgnGGIKEBloVtre3rXdvX07PDiUr57bIQee7bo5AlckDGCGY7V9SpsPNE3vPODRdyl823dc+v4CaQbtNgcyZpjr60UBIbI5AD1stTy7OeNUI3aRjCb9ns9qYAA66CEBB38mBkDbOyTBbGiPyvdLUYMEslDmNmPG1hxNgn0chQKsnIRF/tHf/MW5/M8UI0JCHzsjiIvk6sDKXtWpQl/Klcw3CmWdPlRoVZCszr/zouA7cV2HUHV+La8PP9QfOQXMHzdiOycLxDq6epTFKW8o0C6npnz/lqKWz2XtcH/XioU1GbMwSzQbNWtUa1Yr1+zqomwnJ1d2fY0IjIwfvrm4aCR7h9vKrUpnkvogKuW6WsTKdUMwLYtsIHTmA/iM+3vbimSRYjkoKAqafCrgWUAb5c6Gi1j5JnhBKWVPwHiQmiODxfc3lwsLexIycoPSDvYw24zGLLWas5X8uuWKW5ZEgCmOnStNASPmt2NbXJi73kjRM3ArY6LOONLmp6w/bBSVK4lhoetBEGpKnCfRo8i4A2fg8dw6nb4k3lDG6rArAoa204k89VDdlFo0N82XeldOwr7no3jCRBQpgYm5Sadtf//Q9nb3bGd3V/8tNy0hZq6vUtuodsvzdQEzuKUoeGB+ioKbwQ8K9y1k9oU1wouirWTEoP1KZwAGCjroBI7o+77Rbbq3t6NwCnlLGMWGcJFnbSBQC7sFRhLaPmZokgxx8kIHyMKfOZFFsiJ8cDGWVwZ7Q1YcPl4o3fIf/+2/oucbig3b5OU0xEV8z1b1AikswAiccrBo5iSjbZMZ46LbeoXezrQMp2enKixOCUR9ithk16JFl1vieqzogkXYY8QWdBoDHlCIqGUrmKaUrvTB86ZRUPePj2xna8PWVtM6qdHqEPjVhAp0VbWTk5JuqF4PG2eKKW9b20UVVDpNlm1fkvbydd1qVXQ/PRv0EcW5OpWHA9h8a3Pdtvna4nTKqaj4+QzzFHspCinYjAeGBQ7WBEpg95xwxCgIg1GKBO8x9CU+RGYqyMCD8dRuBmObRqIWw7ATR9T1DUtmMgHI4ZxKlseT0UAtHwcM7y30GAUmxEFkfYsYBhpwkqtFomiGAAQd8fqQNbCkxDzU/+F1cRAORFlCoVzBO6GN517guc4gH6xR+CYU0UoPG/j2RWPcDkjZUwENiVWFW0dDcbp7fFczFHA581PoMRiGbCt4TsiZK6eZ5zhMEarShiqsvI+EBE91lMEuJQmdmTz5gtHE1zsOiRN27gXI76OIYJOzalFmFfnEpBH2uSCGVqvhX3KluZo/F/0ZZNmdXShKmyowUE66FEARdlROr3KQKWT2cKhEfv83fol+Sw8F7kMEU6Uz0NezlpT4Kyl8i56TnQZaJNoB2jdeGPsApy1FVEj05rQKsvcl1SKb0/Co3leyBE+ukDVVMm6LqZgImvTbDOvcTvwZkBDLlWsVDkW7xxXMbKOtPlfsrRgU0OhLlxU7PS3bzc3AFhYAIAp2fHxHBbWaXbbxZGCXV2dWBoJvsqQb2mjAXBSsup1lp035Sjpp6/ms2r793S3djBQZnoOYaAoPC/KeXOXrDHXPcQuTgUJpA2gSG3S5+qqgvN3DTJL2aMFGM5yf4rbAQ8HsCISO3AMvc1GUWG73RAuiuBig3YsdzhlOUe7WGu4SQ4YJc4+U1Vry3ggtRaiJHAIGAu24btbFJRsOxuKoVYP8XOg2XTREcoXlZnZ7AZlzcsOgW2O5urhgCf5+SXLcEEWWxTAqkkkxIx49+sh2draF+vL3UUhuQf1etOi2Al5UJKRw6HBwM+vxWpC0M8/xvQg0wG4tgO7hJMpAJ8jc5bUCiYfMBY9hXRIThk4jMgcxhabs7l2dLqHhoIvtd0YztHOb2xCdt70Q82vqCjgi4VK+86IHPQ00fDKzwaTln/7d/2CuExZkjwDnNPshvnKan7jSODmUwI5uv9EQiRItPQ81G3+ubk47/iJOFWcYe5AZ+LxODKVX+E5BcmpOepjGLFrx1UOGAJoymYhhfH5xbuXrskRugALF/JoVQOFyq2KOIy9RAZerVqk0rFppw4e2QoEZyBPJuVnGk741WzU7PT+1GpmwfeBX4GQMJ/UY6lRiL8WyNxaNiH28s71hd48O7NNPHqmoaAdpsRDzhQOsHg7lRbl+SVobnejuDCsiV7AMDAm2hIlhby1jkPmiTQwAYkkRpgaoQxpJ0EbodU3HdqtwNRas+LsvSpJCa8NgvITZfhAvFD5EMiMJHtwRQsZeV9IMVLwQZznlGbRlEx3FuuBWyB8zFCisMypIlwcJAy5elCyfdlb8ww8LCsEog+0HKZghGZZT/uHDRyos5CLKFKYdHBH4DRePufS9MWXISOHvDiUb/MjzwAPP4pnbidWAgJFAHcysTYcVpp2EZpWh25LLPYgiRQ401ArCmeTM/BSWt8ry0ohEtDIhK1oFdcDuLKdDg88jNKQJOYvK3lKYu48BkX/+D35t7hyyuC3J0ou9UNZWsmu2FE/qg/cTpWfdTltx8lCBcMxk000L5F4A7h9Am8aPLNFAwdhO84Gw/WY/IU82eaPfKF1wtggF3xel/HqqnNuP4uVNZDfCHcDeaVV+5oFf3XSsPwO5Bjqo2XTBCoUN+/ijT+XpAHu81+/aydlr3XQ8KORHseiFQUFy3nhMIbm91TsTQ5vaSiZlO1tFe/Tgrv30D3+g7N90mBkrQIW2x/cuyDpAp7Rfm88lfAzdfsI2F/Kn305jGb7Q8vFhjqdm/cmCDciIpU3jtQDEMPSz6yEUgUR2WjqWmUts4wn6SltSOigk5o4Yhvw2LVlDt1mhfbQ+jlD5TYX9dN9BBoV2J+QVSGcwwuQSYGnkTrPshABxuJVQF4TQsljkgRvS4hKHsbeFPKR8sXJgL4N13CGBehsbeki50YDnKSiXprtFG0xw9w+kFRtrT1auVP0LX/xaXe29mPaYCSFhl1NSXGHbPMxA9gpeD1rIEChR9tk7Z1/AGi4CyLY+enAIkzLlNwx2cVGhwezMEMRuc7umUwG9Crs1fPk8nFyxOEJsHWRTQf0Pf/8/VUGxzceMcXnVbyeKCsRNgIU2x33rddvWatSte4MWBH2Ke8DRwgk2VgYrqJPn1hJnHwT7AAAgAElEQVTlCPzNm0UxUVS8kZyEUOL50AYwhlkIsywWFScTMJg9yRAeFS0WvhHLSRyNYCbw94xUcNflirKxCvmiHRzcsU8+/sSyqzlB4xTS6zcvrd5suAo4aL36g1tr37A8JCozpN7zpkA1mWj5e3iwYx8/emA//MH3BFTAPgZu0DJYOwlfmnpBeTA1r5O9lVTAoR1WIMWQUHE0UUwpYARFNr6d2+A2YkOCGOjJ+ZBBOrX0dg1XKkG7haCTeTWhGYH3NYKUPpA5uE+fm5H4nBroyvig1Wr7F0N654ZVAcYrLhtZhDuoUDwftONJt8nmIVYbWKnqs8NDQnNiMH0h99bt7kHF/rNBni4t0t27x7KOQ1iKFg5iMrE1ckgKC0rehr5qUFCADFSHsnIjxBpCKromvPEh+3IoKK6WPSRABAePxIkud/GInKUAIfY2UgQIdRWwLrgZnVzg3vCwTRIaN9yc0+3PWPBvbW9KdpRfL2hGdOuwkYgKrvplT0rL6Cx7gXp0Jv/kN39lTs8Jwzm1krXCxratZPMqLnZN7seHZwE0FkCAsnXaTX0oimBB08Nppep2qhKzE0gh23QthRV57/QRPiydQOUgvVy6/IHaCFoFhlceJG359QZ0dBskWSpqSx9TQTEjcBsSSMDf9dmnn9nR0ZFgUxCsly9fCbnhFuPkAwXig2MPBD0IZKfXGzpzQW6rziYEUQOM+OTjh/bo4X17+ODYCoWc/k4eToZc2lfmGy0zYaHLq9ANbmgrmHNYIL6TgIio6TKQ0S1efo6qil5Ev0+IcxBjGQ+iL+W9wQOBXTDJebQtcsFNKGib95NFMe0jfxYHn2AGZSIxs9Ga8f9BWeJE9cA0zWNyOuracDDSHEnonCBgJB2ZtE5dpDjSFF2VXN+GmSkPMIRebpUgHQSaj5Njw3DsmZbjDx48sHv37trRnUOJOVlL8BDK2H8cEJ8ZASaQoV1gitc5ByGfDepoCop5WlFHDUwmB+5gFASfyZY7JBQQGBFEzYiFE2RHEU2rxl5BB8xmNa0NYOKTpEKQG+8pc6mU3RkUEeSdIYXnYkmrMN95zwe3MMXLLArjBFSSZ1u34u/+9V+ehzqc1VzeNncPLJsvysmIpS7V6QDAjfXaLeu0atYjgp6+vNe1VqdrI1q86KLY47lc3nJZZM4Ea3E7OfeJ693hUpZqbp2Lh1qz3RJ8TXHSKrG3orWBYc2OCHEh/74ks0UM7kn+dpcfMbFvp0JifvCDH9jO1rZOMIr166++kX5FXgXkMy1jB2ViB/CBkZ5OQSndJ/izKRqgaWDzH3zvp+z+/SPb3ipKegKfzlunvgsDA7IsLaRaLO1IuCng2jkkHECbWraIpyhpRkwcPwqRBTD8Pha5+KknYIpAln1ncUU+Eb5vU0cXOfgizJlTIXMU1ITkSpCmwKNb4ADzAf/TspVbl9MziPQc03J3rdlEgEjqSVft+XqRKNScuHcUFDZc3A7cVLzPkKQlLKTwYcMHqmIWudw4zNgOZc+ssJ63R48e2n0K6uhQaSuJpAdjI7fg1/FeelSSI7yca8TL8HDW6k27vCrbVQkZe0m3ZLPe0tz1ziST2xTwAwpXKmmZVYKyV2w1typ3Yljj2g8FujqU5zxngFgAHs06rlBjtYjK7yK7CtQUxya8VEJPCeT+ilcN/QQ9hYMbkq7AxYa+s9Ml/Vu/8vNzHjgImmuFom3tHdra+oal0llx6ziVmJfwGug0a3aLS5FQpxtrkZkL22DsW3++EXwL1tc3VFTJlHuzUbDcgJJ+KBF+Lk9sXgTFJXpJIE7ToK85qyPwg+JlsJ4jYZAAbSyjS5K6CWw7unNs9+/ds4cPH+i6rpbLdnp6Kn1Ws9GWGJLWdSme0kNMJhR2y7jWcMpzQvG6vI1YEsTOzPRnf/h9OwLYyCT1MHKqU0x8cRNJqSm1pqNTFLmEmYG/oZyLYCozdiuvKGGJZNpSmVX3Vw9WFfwIOIPfHgHL3FC0LdIZaafUF8CgAqVlvYUBQEQNbHpuObYqXrxuicU87HMNVy8sf1Atz32AdULAHV6H+C2U7PzsSkgkjAZgbuBv7esqlUCcyO9dsGQ8rnA3Xxu8V6nKJHRECDd7Qx7QiE73Rw8f2N27R3ZwsBsM9TBo+LXA8W75DAM8sohi122uwxaKZBeEojhMvXlzolsSRygKwlE+c6ie2Ru7OBa22RXlk905PtRSlh0koWi4S0kn1sWH3GN4KII2viMD/7O4gVxZEBBftdOD7OtW0zLpFFc1oigbYHRIvjLZFF/Smf3SQ/3NH/3FOfh9vlC04taWbe0e6N+XM6sqBAZIkD28BnqdpkVF/eH2QLXatqt63eUKs7kWwSA6mzJZ31COj6IqMfbACCVgFAjoCDKC1Ary4AS7k5Cqjwc1hcRNyI+c1CGEzHDNa0JU9r3PPrNjWr1iURyyF89fSF15enauUxyFsbiBizEBAzCuQ21QeOUrfCwGq8NNX46PD+27n32q22lxkd0Lb1jXiyoYjGUOH4Qou50vvLH3BeVz1gcFxQm/DJM9Jw6kbifaJloI/v5kwpYkC/f5yM1HsXjGWtnnHSTXzH2hcA62GDuskE9Jey7TfQoU1myE0993NuzuBL7cokIlCO/cTt+e2KuXb8Tvo5iYXxn2eZjcOWr6zqscZj8tFnMk3284T4WglQpqihHlgm4kjHnIDCNilfeVKBjeIwqKXyfPcSWHYIcA9B1X96KgvuaNiM6npxf28tUrOz05tauLksw8OTAIGec2laBQrTB2AIsiqWKqqr8zByFhQfA/DzvCV1c147BLCklHBRXeeO5kjBNXGAE70vOkgqTNl2kosz6h3Fk95+i6WCsoy4zbk4L6j3/55+ZA2yzftnf52rGcKPYpXWVv3ryWJ16n1RAzOxnDUxyH1qkWvReVisxLeEgZVFczq3JrPdzzADaqmQGbD1jxI+OJHFhxDFLsaGAZHOL4DMVUPieiSKlIFoA02atA3+92hNTQVq3nVu3hvUPDaw8F7cVV2X78xdcyUYGnBhsBfhfUKYASxbq02Wf4ECn5uVpCZoi06EacqkeHB3awtyNE0RerkDIZpt3LGqKs6DfcOgnnHDL067XKHdX3HCFfVSjSAgRico349UtqP7m1o5LG8PP4K8ScH6khmznL20xPN3RVrMK/+x4YMGGgjybVMqIM4PvglpXxvtAv83ga2V0rsFiFGhYUUUFv8KBvNNVOMkvJ1QqSL8JMpfLBnPGUQyB6sRMW4XzGlC8VJfgal18gbbX+GMLk7PD4jlyHsejCM58QbN4XWkRnOHjiBvQw98ijE+AgmasVbzZv1Pa9evXGnj59Zt98/a0+N1gXOBDfu3vP29N+125uWlpac4C4zs4Z6LwBMHz0WXOTDkl+7+uwkF+fQtQ9BNwX8u9ZPL4od7tqxZQGOqxwLNne3n5nKQ7KB9lBBfWrP/rFOblMx8fHEoBtbAUOsbOZGMdfffmllS4vbDbGDN88LZCWYm7WHfStVK/L/QdXmPFgIp+44lreju8c2vbWptS5ykKNE89JEfasWm/YOWaBzbb1uf7DSMX0sq3mYIWvylAFZoLoLfSmMnMcS0EK4oUUo7iWtb3NvGDRy1LVnr86sZ98+VjKWZxfCWj2WBNPm5Mb7WAoBrIP7/ATpypgWgSMPh4+vG97OztiSDCvcTsyy2mYH3oernYVxObg6ppZcflA4GZEO8jfBYs5ZE1IPTpjViMJz/U4snNeitsSBc/tTSYXCmDl3jo6FbYTrl4myNm5eCHvbGqLZvFli8bhXbpxowR38sVwI0qPLXXtjhSus6ncVfGWw4zl1dMnVr0uS8gnBvxSQkW1tOjGNjKu1GyBQSn3Ewtd50mqoCDygFISgSpv85jMYA6PDmREye1EkXMIeWgA7kMRFSs/j9MWrToHEzc+bSB7IYqqUnHhKsapz5690C2N5zjPKgAU3zOFdHV1oYQWmDq8BxSrbxjDoGpvifn8KUo+Q1GakNd/sJgNGTx8nhwY/DefAaggBSiSrTwyVjW3A+QAADG+KBuaxf6v/0c/mmMrBSpDQQETMuNgLohL5tdffWm1SlkD4DLBbERl8qGD3I3H1iS28+bGGvWWDftDW5hFZHZ/Z3/fNjfWJdqjoPgAEKBxc5Ae+Oz5CythlTuZ2lwur3FRPnDGkYkHD0gMrppHkcRprzhkbycyJ9zBnwDVbjKupeQ33zy1p89xrD2zSr1pQ94oTsIlh7AFq0pgGWTmRlHPMn9AnEzb9u62Hezv2V3ax0Jem3gQO1A9WkzC0YDwaYG5DQjqVkhcLic426Fqn6MUu4KzKx8swkIhfHzA7GpIHMSqGBUv4sMlFb5uNpGO4ccBYjgn0JkFnkJPQQEp8zp4KKbzBVuMZ4TIvgtGCxxlfc8SfGnck0ZB//BwXFxe2JuXL+3p13hHXEoiQRuHvovZFCQPxQF/bmjGIus3Jja1aw6hu9Ot+zzIWHQlI5bB0d0j2XKlUv6Ai2sYFpRM+WFTuLEqrVsCVUOUEDWQQIfQYUqcn58LSQO5BTjAm8KZCynNLjjKEp30zTdfy0xF1gBa1Ht0D92JOHdhynxAgH2XSiJGPoa+bveg2FB4gYE3uyREvZ5HMwHOxOMCP0CTQY4nAHaSJ3X88/u7f+vX5mzd792/7wKwTEbX15vXb+z58+f25PG3GmK1WIWyroKKuo5lNrUhgVdBTOgAn7LhxMhl2t7YkL4os7IsyyoKigLkdjo5PbfHT5/adbVmt6haYx74KxMVpTG4eTyE1XfZrdBckBknE7IAw4cN+y+IoOdn5/b55z+x5y/e2HXFZzqt3gJDSE9iDHzlxBDnz3bDzcji3FZzK87d2tm2zeKGpMy8y/TNtJjogqoa0v2UYkuPmGxjfd3W1wr6b7cd48HiBEZP4/sQCQ+h7GhmYgiP+s4tHYIT7qgEP4zfrw8Wpn3YsrxLlR+L60hrDYztgk6CxbgBlqX5UsBZkGqiByoInBZjIEzsmM/FhGClgLvR06+/kTELTHTepTTACFQeJcyznH9/81FItDd87tIbyZUqyAWem24yNEFYxx3fO5YEhsLxWCkKyj0J3RATgWVKlCB+pIi5uUFdnSiLPXRPLAn+TgqI54OlMeMDBw3WB7BkmJm/+uor2S9z64jrF6wQJK0J9oJeRJhMcGH5IcvMFIoHef/k4Yg7FALaqHMCGX0wa+HflWeMJdvampTmsOvxqmfWkmTw9/7hb8+BuPf39oW78xDAOn7y+LEK6s3rV+rjN4sFWW6lCS3TopFTatEW4ojhPJVvQERop6ubAJ8GHkxuJ+1UYs6WqFTrcpZ9+fqNrLii0Edk97ziWabBDkcByPoiaW8m5x0IqrRjhwf7dvfojoqOXcWL56/s8z/5ib15e66YUq5xuZEi98C9iB+XAj8EFngxV5xq3kgsWi7vm31uG4pNm3cxwzsik9JWeNjWQFA0bAWYyJvrG7aZX7flJGkWnojHU6n5IA44sCQETzehJ3/pRuLU5IOWpGPIXmaih5SsI9pc5imgc55E/j8YHvT7zFD8yOznp2nSkvGMBnp5XwQUJCcWuvzDbylQbpdMiC/J/q5ctovTM3v99LluKJySuCW5mbmd3A6BBT1tWTIIGIgEoj9fzroxi3M0+bNZebDIBSq/e8z+bk3tIa0gQIQWzKh/cZySjwdQN16PSHYCzR0tVFBMDPvuX+JZv0qpR5t268n2MGRq9Y6dnV0qPum6dC3Winz3KSi10N76UqT8846MGxST9F5BXhUFREGFRcXvExINH7ILM8jjdEROzma1BKe7Eu9SiYhmkX/xT//xnMET2BREjn6QHcQXX3yhvrRaudbMsru9qeEfDwUSA9EICY/HxoutPcrPwVD+3E5VAd93u1weaFoE3gR2QGKTX1esT/vEbZT0paFuBWn5kVPAMwuWozoJh1bI5ezjjx7pA9ve3JT3xLNnr+3xk+f29deP7bJUtuHYiwmCI54W6GBoLeByofSVuUfgl8HPp1eZn3JSXMIn1ICNhEC6KZTAJRUUC0ct7zjF8QpfL9rmetG2C5vKdGK+EKUfxCkw7aCg5cfHLcUtQZFz8wS3Fq8fkAFOG089rZVAnMAmmZ6coG06AN87ETeEz/mSXis+4Kl42rAroGidO+jtznsfK62M3PpamrSpND18b+jJLt+cWgXr5kZdHnzMOoAYsD74DPC1V2oJcPrtVJ+fbkmtOogR9TRA2CFYhIW7p4M9F3T6LOjpLvKwHw11AyteRyppZ827eywsD29zQdb4PhQcIBuCBXlFKEJm5LZovDftzlhynNPTM+2YAB24dfj+KR6/6Z0mxD98NqJQUVAylHGLZoUISIQIwyd4HiluvWYPxv7w17AIxuoBZFZgUnBwRv7tv/rv50qpyK3pQ2UeYQj8/PPP7fz8TNt2zSybm/KvC+caKSATMWnq+YCnE/Ym5LU6g0CxLEG0pERoi571ygnrD8lIpyUpEiA/PLAs7thmc9ALVeJ24tcw5C/MbW972/7MD75ve7u4fkZVlH/y46/t8ZMXaiOBWzmI8MDDAVRfW+t6/bCMZX8chk5bxFLLCcuvr6o12ShuSALQ7wPbEgtzLXtpFossQDkMmBVkRyx1Zlrt3t7mthXzeM3B/HZZuBfWom5ICkptH3sifm4pDFueCNJtNW80W/IhMjvSMtE60Y9TQLjVAuSAiLJHA2qWnTAUMRC4uPvN6yR+R5INveLeKUmCnRS7lUBqftO2Vq1hzVLF6uWyVcrXIiJ3u22tRLhNWEvcuXNoK5lVfabMb+yuMJDEn4LXB4rGyU47RuzRowcP3jO0ExiQeoavc0HdgYkWnFkZf/nNzbzmbO3PdDM6x04ORhhoBuI/JChS8Pa7Qeypuw2PpwvW7Xnelgi+LQIF3MKMW4/2mhYz5DqG4kb3lfAdUlhQ4Q0mB6lAVfzh7/Nr3285tYfLy7a6tuYJmWmEuEsW+d/+9f84Z08kCHI0tovzSyUMfPPNN9qmyxFoZUW3g1Lpgr6ch13cJwUMwAejNXOje075kJ4TDrFaNGov4tbGfI35hm7HUoni9EnbwYKX04gPCEciIHM0LKBuR3cO7Pvf+57lsquyGca0///9/At7+fpUC1uYA7RJ+DQcHO7b3v6u7e5uWSadtOlkaGOW0sCfMm40efQVN9bcRyK3plOy0+1btdaw8/NLFRPhA+wtPNPWXaFCyHc1vWJb68V3GVRQV2JxdkHMQNxG/uW3h8tTle8La1l+dANpf3hj+FDoyxG0Acdz8lNwTQiq8lgYqighL+O9ga2whnlmzcCUU/E0AbMOJtKHhosh853WhJZKyYVs+Fs3diMzx4qIs+123QaDjlYA3LwQXLkJeQ3VSt3OTi90Iwi+R58kSzKXjHPQPbx3T+iu4oJiwO8etRPaH9Bu8n7ksjlbW1u1fAEUOOHJkGF4tIi2GPCgVaoJnAi1UZBT/abgvVyyOS5ZE5IzcXeCdM3yd/LOU5LWmgL1onErOOF/gXJYZqXMhUHaY1g0IaATimF95mKV4bcZ/yh1pUjAgMe38j5E/tf/+Z/PqSyGPmBH5iZSNED5eIJknQuErYRA59DRQdBbK4Yz6cYswJ4gWPKnkPONb8QZRF3V6YtdmMW0DsCiN11ybfGLQ/hGukJPt5OQFAoqSis5lG3y/bt37d69Y+2JmKlevHhu3z5+Zj/56oldlesuNw+cV0Et794/1pYe5S2k2sm4b+Oh64rw6qa9APourGeD22VZaBwGLyCRkDMpLLmFDridQm8Gb6n44kEO83yVKJFZ1jyAQlQhYgqODjzNg/lFET3ysHNjTw4Wbhx8LFhf0GLxYBFOLZg83JeQ84u/4GrOkml3WvLgs4hucj7D9yert04+SHywXwksn0P0cM5nyfIYQxSoZV2cZls2GWMBNtOfS/dCe0QQQ73WtEusrq+rTli96VgPKUgspmUu1K87BwdCSXkPACSklQtWFh4Z5Dm/jBfoz5ZiyENc5iKPIvZaAelXKY+la60K5HwrAMFZ3TK1ZB0C+WA80bNLdzEZc/B5EnxoS+Ah66N3hRi+Tx8WyYeF5WefU9LCwqPgwuc6vNUgRKxvbEp/B0uIuTfyv/yrP3Qr5oVF8baePHmigVVoVgoZw7Z/yAG0iwsOD5OGZwoqQQsCIRZVIxIOR2jCgpLOKGAHq6AW8PIby3QR8AOFKIHALBe51ZhvZOyPeb+si6eC37/7ne+IwUCbcNNpaz/29NkLe3V6aa2bvnY63E4sBgFXju857YWCIjeYghr2yKBtaUlM6wpwAhGWfRJAAZ8pBi/4+tVb6IIgkSK/Dq13vZDEXuaDxaMwCpAQ95R5fC8CuJ+HnV8b+nzT1sliWjZibo4I4scDQS8uX27lALthoxS+Ukm7LgliLVoptGoYY8ooB3ObGPA2gzvwdJhS7wiWG1W9Lyihfu+SM/SB2pzFcZ927EZL0vEYm7dbGcAo2FkKAvRwQ53+9Roy+qZBDwItBDDhz6RrIM1kY72g95VbWuuOIAneifC0/n5ju/8GpisshD2wDBoX7THuwxQIfweaOG4ftpEOUPiMw4HCeziNzEXQZq5jJoVbqTDiwIaN1x6ybyhGdQ8Bo0TsiA9aP7F1Ah/10DiU4lIKC56DUOJ6/nloJ8WMuZpT+826gDqI/Jt/+c/mGgIHQ4n1Xr9+Lb4Tfyky692dHbV8XLH0tFBM+LRVREn2FHE/keO4Gy3IOovTxIe9iUUWnOoO1EnRTudu6n95UbJS+dquA8k1EZ8wgvkQaGPgaeFQwwL3YH/XvvdT39Hmnf1OtVaxr7/5ys4vS9YdupQ8JIxyu3D17h3sykdgd5dFdcJux/gLtKxeLaugVjPexqICpqAgr/Laxiwp0S7JF/tW34/agan7vNPuKT9LPTafBjw79k5uiKif109zC/ddyh0M8XwwQK2sJsSbW05bhEMjOMXlSLEQ0fzI0M4MII9vWNlQmdCexcnYRaEK/B4X15CbkSE5LOJQDxW2K3xe4b/78tgDm6FzdRt1a9QqVimXxNmEBcHNoYWr7A086NshZiTqdB8oDwAHJjIxdbmOFw+qAIAfhbMtOWomJ6wPJO5DWC8sWYc96w9afnvM/XaK4ug6mdpNm0RF5EItzW8UEDMjiDQUKYAM3vjBGMVDGLwNw54DAJNP392B+oWgAu8Bzw9gGe+dDiAACnRNAfCgUG0GGIVQB1KYIHibP0cL4cAAx0nJvusi90wmLf/Tf/d7cypYLN9qzS4vLjU8clJg9r+9uaXCorJBgGB5c9KJ7r7MAswLig+fN4Utt9vxIutwFayQL05sc9N92MQnb0/tCq0LsZiDoQAMbifC05LsiqI4HaXUZ1NQH3/0UKcgHwKb8W8ff2vX1brNFhKSRHCC4mBbrdb12re2NwIJMzdsSpElEG3JmZrfToVY8lXIZQPN1qJY4LxBFBa2XxQX/D8+HI9U8RNOuzEtnRcsGpm71ZeskFlgwk5wmgsnOKdsOzjJgcURBsJxpL2DPEzbolAABmlFZpLMuKK5jFaK7wvjkh5SeKQa3HB4q8vlJ23r6zm1rAAZFLSsxIIv9fpaqPrOKIyk0TpiKSYWSL18JSbM+dmJBKQ8cHgXykmXDNwkgk5PyJD+C6aBHlLXBcmPEaKqbM1Yp6BaZoHubAiWnxwytGsKBej19SNMc/adN516gOhxmLhbMQRgIlfh3nVvumJIUJjZVfKlNt6FkKNL7A46MlClwPv42Y+4SbzoeZ1hiAE3IIeVF5OPKXxfMoiRUDBMDnG/iLDlC1XQoi4prN2txADfnC1P6IOTa8EUIv/sv/l7c64v5heu2WbgisNv4qFZz3v8CNess3HD6Ef2CMs6IWn//Ipl8edbboWEacmJVsqXt/z/kDuBNxUPUqlZF6UrBZpyiyelKECoBfpOEJK2LPby/u62bodarWxnZyf25NkTLXFH06gNRkDBONjA0+qreLEO40aj7SMveDEyNQi3N82mqErcUNyA6Gnk/6d2hL1RXG0pzq3cVLRcIFO0w/hqyDRfHLeUraZTVsC6OVhE04Z5mj2McE7HsXX5oIBsQyVuEhoWqJzf2CLIauk5VduIdZXsmUlqn890mzNHQUTWj92u5lD5kmOwuLutZSfFJGicoTlgC4QMBk5dOH1cEzDGpWuKxwTQVEpXdnF2on0j0Dl/BmwYbm4YCdDABBD0B1pugvKB9nFo8jwA+MAa2d3e0oHH3KvIG8YBcQrjmhlFSgalI6XjFqn5opjcjWZNCCCtOgXFTcStof0bh0nHJRv8WdzacOhAQmmRafn6o44ckpDqKGjvBnoYzkguAFX6hoSU7ssHEiunLmZ6QBzB9O/bwg8jTH2V9972jItHBSWxLMt1WnhvY4HOoVBFfv93fjNIgR9rW94L2bgK6prpg+WUcuDBSZw8TDLXzyDKgpiJG6c7GjFZ6ITmWoTpDFUFq1uCuYJ+HILq9TXuOih2nXIjI5BYzJb5ZvH7AzRIpay4Tl+eV1Hx0JVKF3Z5eW6n5ydWa7StP4q4c02dnh5vtVtdwVmFZ63bwf6O/PYSUtzO7JaoUIto1hHJV2RW1yaxdI0lWQMklHBPm4WPHm5A3Nwsd2F+s6yUshMzj+yKrXGSy/EWKUJURiOsBjjBkLVjLZBZW7PllVUxzrVmCIxeHSZ2Wy72PeQcMbOKRzgaC8Ln76c9VsBbt6ffXygWbXPTJdr8evX6DM6Bj54QLfiFIK48CEPiNGfaLTHzceKj6+LGLiPluLhQEjxF5wVV9MJeXhaAwt6KMGxoPhyInP7JZMy2t/w9vn/32IrrBYFXMlBJxLSb4oHt9gfSn7W7XRsQTq43e0EoYaPZEMuAguIB5zkTSTZ4hpQTLKOVmAqcBEZYKsxr7P76g45VqhV78/pEYAkHKs8Al7pH+dAAACAASURBVDPzPIf7hzcpe1EPxfbQbjkuweQPwu0+DI6THOP/r6CCG8q/DfaMGN54YEDkn/zD/9zTNxi8OBV6LDU7MvRgAAMC54Sir2fwIrAMwisEQXwWEjHv+4UkilGNqaWnf3Mqyu0IYiRbZGg1klKz8XahXAdjl467KUHt4dTkg2bOoSV7eP/Y9vd2VFAsHEvXl9Zs1SWn6OHRMJhbudK0129I/2jpdpDrzjLtYs52dtwODD8K0D4EclG9iSCWY5sETrYsTCmoeCqjomJhxxvWZbasYlN2YlUFIgChjzU3pUgBiccsR9ylUgExtVkSP7F109WPeO7l1ot25/4D28CbLrtmMahKWHPJ0tlhb3hzknRrFnO5PTs5ZOjEWr54/VoFxU1KQBrFhM3x2lrBzfcDqwLXlWG1FRpDBgkXvZ7eP7dThkvo9Koeh5rUuwgZfYaF+UHLx2vi9+Dnd4rc4/RUGb5opTDDzGYz9unH9+zRw7vSpHHwqQ0WL46igIWOQvpGBGpCFOA0ute7qw50qA5HgazcQQcOF18GIxMCcYwIhi9urNvR0R3B8jyHHGy9fkfRn4+/fWKlUsUmJK7MmMdQikc0q4UwN88ptypgBD/KUyNKwJ2z++nUuAjcodah9BBOD1s+1QSsepbG0ZgtJZZ1iIYcwsgf/O5vCuXTAAbkzQYa0/bWjbhjiruk9ycVHnkwxZRhKCTsmZ7ZxWukSoSLNCpU8nhYvShc0b9ItYo5IPAuXzH1ny3Ego2mlStlFRWB1PT22AhDd/ruZ5/Y8ZFDsdx/9TrM6IHQLSTk7d7Uzi4r9s23T/WGMvcocgdJRnpZ9spraytq+0g7XONBITWPkxtzlS6eb7COSR9ECJiyGDobxXgu2oAw6GZTZFLQT9qi8KBZmk0tE5lbLu0cNhagMlmcTK3e6kjevowK+uDQ7n/ymW3s7skmDLEh74XkCzBPgohNPmRuGZlkwJGEInRdttOzM+VvNWFTS526qmKiiGG7CxmEXqNT3SX6eG64HfOt/MkBk1jWstsLPehluTV7HwKtoAdeS/CaKDgEldxOBDVzi8EcYTeEeU4um7af+sxtAhBl4gwVVdC526mFchlaxGq9qfZ5gHIWw9SbrvZstMVSG7xrRT3NxGFqV/ZSCEhIOFQP7+zZ1pbzRIH1kY2wO/3qq2/s6vLaxiNuZm59VxUzOwmQCShY6pYCGTu3CkXh5jMQE1wLxbzn7k7OW4QCJQ4jtgWsL7CkVrBF4MfBbjUQTUb+4Hd/S8wUhaDLxQRzRTe4l9c5fnFINhTh6LEhOoEEqXrvz4fJH851DdTOP1ydDOXI3Hlx7B2YGeg7xZputh06Z2mHQ6hkEqSh0+vP1ItDd/r+T31qxySXr63KhnnQ7xg2dCx6kZO3erf25qxkP/7iKzs5u5S1MKYnLPx8vxbXTbq6mrLC2optFdcssxwXc+J2dGuDHj4RLJjJ943YDFkF/TCWvUsLNpmOrT8ksaKt2wJ0stUgbnRCNqXFp0PLpZO2t7Vp65j+c7NN59Zo9yyaXrXd+49s595D2zm+Z5m1/Ht1beDjRkG5T7w7kErJKlehqXXbN1a6uHQx4NmZBuw0M2aQVsJiEQY27aeKit8f+H+7DyLMEIb0gYqTm8sdgHxJhZhwLQfLAy/GUKYBKuetGoRdZmuKR6ny+PWR44TqtdG0VDJq9462bHdn3dbzhIfH5cHOaxeNLKBWYflcb3as3mxZtdHQbYUHIDMUi+/Qk3w5BdE3JUk+qCoPN+x+dFzy1ssu28ZWwTY2C7a5UdDzhmSodFm2b795IvUx+7JhH2sE1htM9q4u4P3Vsl3UMLoDVb5GElBEQBbg+lshxiibnV8JEDeZMYOiSo8JIl/NojQoaGfablR1w+tzg5D8j/7e3wlRe7gOOmHcU25B9l5I4xVniRee4E/PiEV4J/FbYJ6u/CW+cLdR/48JPU6zDSFeXK9UN0MphXRFOFqlqpAybkI2+M4hA/RYlLsRrd73v/OJHe3vWW41bbGFuY36HUvGo7a1sS6bs5vhrV2Uqvb46Qs7PS9ZrdW1m95YULouHXmjQ8aMq6B2twuWXUladAHl8cyGfVYGOBJN1aKNKEZOcWzDEpincKQFOqKbjl1dXMvOudnoKIwsOh1YNhWz3eK6bZAKyA0UjVl/MrPM+qYdffY92zq+b6ubu0orlEMRN7a2/Sw2k26GA6tg0d1fmX2Q1JOVe3l6bqXLSxE/ObXVWhJYxlJXIkf3OYf6Alji0gWPdVVhBjnFaHrcfRUltMfCMPft7R1YcWPLsuR5pYlpZQ4EqXRgydMvUEsPbYxJJ1E1yHVqdVtanNnu1qoVcsuKWRVTTGmLDoxAmIbAim8F8y5Kg+tq1e2eOzci7GK0z42LUxVJmYuLce2RuDGU5kF8T4Q1DT71LFLXrFhcs/XimlrSUW8sNS9cztO3F9ast63XYWzg+0dhwPvkMDmJ8Vp5RN1Cmr+f3aASM4cEtU9UUKH3YFhQSvHAeSudtq0dQtg3rVBYlz6w16xKVe28lIhF/svf+LW5YlpwgV2ISJpBX89VyK0EzIuBCPsTmNP8QzHhRsQQ227CzVpQpD1uMUiPOS2pVoZOdlqEfUl6DIWmNxDnylEZbwPw+pbXGTAs1H50V5mU7e/u2Hc//cgOdrelniV9o92oyYxyZ2tTcxL9OHKNaqNtlVrLytW2VeptqzRuxBfkH5avuCXR9u1s5S23igSFOWom11RYGwAbnd5QiYwT3o8Y2T8py+VZ2pFdldCJ2ajB8yvb2zdndtNsWHQ+tnQsagV4eLmcbeXzlsVPI5O1/M6+7X/0iWW39y26vGLTxahaSM+lwiUHuJX3FtVuzCJRkFI3ViGIrFmr2dnbU6WxS5FqEcsX1nWik36k+CG0ZPgqELOJE2/YzsjUhbABX86GrqfYcSkdvtkUQ+PO8T3b2t5VQSmiFe2SKGKu7lVIAi0ZMTCYVPa68sir12oWmY2tuJayzLLvnrhJlJQCC31EFFHPGvW2VWtNIbI1/m5uyttboWI4CjHnQnsT547kRgEJvssM5xhuJ+a19Y28be9sWmGd35PS89Jpdez07an95Mdf2utXJ9aoBQU1Jn6I/RjOtnif0wkAQrhLMP+DfAxKx9oidIjydA8Odg9V4+cZieiYGB/uHB2ILKCc6OWELccI8vZxR3Sov/PXfgQRWogXwsEwnQ4DRD5ofdjyOuAFQfTEVHCknYXC0CpVoSS8MViAofgl5oO/gBdGjwtfrdXsyLqJfRcoEX0vikyGd5ckeG4q0groO+l00na3NuyjB/dsq7hu8Rh5UD2rl6/14e3tbFuONjAZE5sbfwUYE5elup1f1ezssqw+nceOP5d5Dwh+swhAkXrncQ37meG42cYjo2/t7kDIIxt4ZCWI5HDxQdZNK8SBULlmAf5WcTqzycCwH0nHYiqqnWLRtrd2bGvvwLbvHNvW3fuWKhRtuhi3IY5P7JNAiYbs8xYsnli2OJKYVFzkWQAc+nHmyGrp2l4hxLy4tE4LZ9yIrRCvEovZWHKIqS1MfX/nOcb++WiRHthrMRO5HIFW9NaLieSNVks31NG9+7YZFBQHlCuG3SdPLYz2gwtattPKDXvshm6kU5rfjiy7jJUXjQUzBlKUYZDzy2F6I70S3L8y6xjxEbFvTknVmwXgyrrviPPtpoLKPcEl9L/DKTdla3mSNdYETCgHN76kg6lVr9ubV2/sT5HvvD61drNj/S7zo8J1BYLJY4NYokXP+ZJHlOznWQP56oJCg9XD98EhwgzPnM2PgEWIWXd3Nuz+XQoqLzOfFb5SrI2c9iXG0X/2yz8/5xpUIQVfIlvKk49TM2aLMVxlaYE8HR3iJGiX5MelkhAiIPXixobdf/DANjc3fEMeePLR6omfhZdEA+LphT17+txOTs6sVK45tYSCjsU8C5cXmYjZ+lpONsggdCRu9G5aVlVBLdrB3q7t723Z7l7RVnKrthBN2E13ZGfnFXt7WrKXb8+t2ey47ByrKBaWywkBE/zowdUzm0x9cYrxZetmYK3OQLfUcDISUxz43fc9pO8tqxXhUKiUyhrOPZSsb9HZzLJQtYpFu3N4xx5+/Int371v6/uHFs/mbMTeBWPEfk/z5ajvkZl4CoIOYkcNCkrrq1ar17XLszP76sdf2PnbE81AvIe0h4xAkGu11ccnnZ5fEnzaRTdc5HOCygRpFT7mxsa6wA8xAuRTMVYgxOHxPdvY2lbbRR6yKEy8NygENCf7ohZkFBoC3EpADmYrEkFSS3NbYMYIPDdktSb9ECrXlsK8uaGaN13Zfa8XN624uWlFmbe4fYA80ykmhKogvVhAB9INbi90U54qmQq8LbAQwBevb81q2d68em0/5n06vbRBD2MbwAVGk/dG/lyzOqwEkBF2BxkBUMFZJ0tRt6lbWHBLOKQsdAm0zPnsit0/PrR7x/t2/3jfNoqrFk+AZrqXu+KC5Mh1a5Ff/YW/MOdBRo3LUAnsKdUn0DKsAcY6rk2YzdCNkEJgtjIcaC9D4l1YEHDocAvd3tpS+0fP6Zg/UDmIzMAqZQ8C+Pbbb+3V67dqn6Do8+vYd7GLkchvPtPrgR5EuDQfJG3mTbMlaHd3a8sOD3fs/v09+VAnkhnrDiZ2dl62tycle00/3e56QZEbvORtH4tIwgYgbsLimM6GNhxD1B2ooBqtnrW7fcHlQP2J5ZTl19l/uPRa7SzZQ1384+p2cXml9mk2HFoqtmQb+bw9vH/ffvjT/47dffTIsptbFk1nbID5CBbHyj1icO5r+Gb9gB4NXRgtHwXF3HLTatpbHpQ//tzO3pwoGE7COS2OnSoj5152LoKG3weQcZOGBcVn4gVVFFIrxoSEg+zq1mxn/9DyRVyuXIclhyopjYOCIp+KsxznXW4ggCPmKT1sE4uhjZ4xf4AsesyqHGopKMi0VwS7wfmbyHNw//DINrd3rCB5fMpbq4DFTSEh5GPv5VllqCCYzZfFBOF7EuwdSCuwmauULu3Vixf24z/9iV1clGw65nWCazmvU8HfPPBT0MSZ2llACQfYsGFe0szLs6HWbQGrBA6miVgwqdiibRRyKqY7+9u2u7luK5k4/kiahzu9kfZsrDhItI/8ys/9u3NY18i5Wejx5lFxkB6VE8tgT/RiADjQzsl0Q4FWPdkcuyNMINAil2ktrwUcUDKnEDAs5EbUvEgi3r59KycbRGGVWl3fNDMAbAkFUU+n2knJ4JJ9gUaAwOduOhO0C0S7vV20u8e70j1hHz0czez8smwXl1WZtpD9Q4shdrIeskVdz4AUiqZZ5JoHMkdKMVHbV6m1rXnTk2XyiF56IWKZ1Yx6982Noto/3i/aZGQFL1+9scp1WVIImGFrmYx9/NFH9pd+/ufs4aefWiaftwg6q/FETAGMPZEw8J7Rjqzl8pJuyEwfis+cG/DGrq9K9vL5C/viT/9UytpRH3MZT8Nwr3TcmCY2G99abNEVsNxItMvcRFIqI9KUApiD0Ns53mtmJ2QiLIfzxU3LZKFfIZSLS58mXZUkDsDN70J5dKgpKEKm/WOL3E5saX7rCYty3nWZu7fRfbH2y+WGGPxzi1p6NWvbu/uSOzCfA8pI1BTk18pGgIOBAlYot3uNe7idL2OdAe6fKa3r+ckbe/r4sf3J538qBJZCWowsWTya0GGqGx/1w2ggxo4Tod2mTQz3mduGrywv6+CmAUwlopbPLlsxv6IRgR/XsmmPNAo6NPRZPCfVFhKbXpALPLTIX/3ZH86h4TCTIJkAZVOKRqfjD9VkZhHcOVdWRHdhluCB4hSkz4USQ9wIZvOSE9/eShtydOdIppecjrAtMEeBbwUdnwXhy5cv7fLqSrQeTkxaE9o9Corhlx4fH2pOQ65g3mz+jHA2UKBaHun+phjoeLFj6Xtdblil1pTYEHN+N4Dk9zE48qOpsJz4yXzlvX9vQEF17brStHqLJPehikDiv2RC8gT2H/swL/JZ8RcpjNevz4RYthjSQeHSGfvo0UP7i3/p37MHH31kKeD9pSWtIYi5ZDmriJabG7U7m0WcoXJC7mBAILpEh3by5sRevXhpz564K9FMM4HLCpg3ob7gNrRkC5KQcHjBbOCz4YYPZSNKkg+8x4Go2WPBI9zZ2RXAkYJWlkgG7Hck+u66JJ/uwMuT1jg0rOnAvex2dFPZ7dhi86kBhGIxBnOBm41bULy9Li5NXRuNZgqjIEcZM1UMVLkpxIif+NqF+Q90l+cKaFt/v4rHSck+o/DFR8r/v6iR49WLZ/bNV1/b53/8uZUurwVsLC2yJE+qA1Aqh944TCoTtppd0SGBL74vs03zYS6z4r4py0kr5DK2vZGzrWLWNjeylkmz5/NY2NB5qorve7NrtfbYbnoBGjoaWeSX/tx35pBfD/f2LLuS0WlBawaVh9YHKJmCSgFtSgDn6lTIkFS/3GOrFcXPwA7m9+MPQa5qyLuijWNwpm9nmMUzG0cllrlA5rQYFB7kR5bGnEzsoxShQ+qCvM8dBZQQLXDvYdDG943bDSchKC0UBfKL0HPN81d9cy/bhQV0PsjNYUZHLRnD+w+B2tAa7a6VkSY0OwInOkTfELC9uCizGeaQ4zsHtrGRl9qXA6VSbmgPwrwDcscu6u7xkX3/B9+3/cN9S6Dk5FQzKDh9yf/ZwbDTglcH8RcHneWVjDqB8fRW64QXz17IiLKMT0KvbzH2Y2p1YPS7BzgIXi6TtfU8xb71zsaaC11b//FYsxb7Hr5o6w6O7ihNkDmGQD1RwtgZAXVzaEGcJeYVmFktFkt/T1JkVsTXHgkMCSyz8dASNrcEQeLJUMqD/MRvUShYY1owFjOLyMSZxV2VgDBRi+fJVPMZM01og0ZhyfkpKCjHKD3IzlPd/ZbC7+Ppt4/tyy++sD/+o8/t+upatw0WaNxSyokyDFjhgxZtJdAsQcO6vMJHoy2idGoppjlpf2vTHh4f2v52UauAlTQJKCKsWXeAf0XTzi6v9XVRKlujDYBFWsx7Vnrkr/zMJ3NIjYf7+5ZbXXE6Sq9v5aojcAPRZ5YsxUJL/biHOdNa0J5gn4RhP9ScRr2hPp+9SLG4IQdZPmiIjCzhPDAaRnhV8nqGepjCnKbkr3LCruU8tpGHRyz4Npa5HiYQpktQXPTbLIpxq8WCCrIpH2JPsguCCcLcHsw6PHqSmWkhMrXoElw+JCJLllEIFzqokb7fcr1plUZbTIebLtKJiWhCkCrXC2t253BP7rKZ1WV9vJ0bR/1OXr+1QbdnmaQTS6HIwCVczkCGxfMhooIiLSQULvJ9Prh3JLcp2i4KCmkD0v4nT57a5fmlddt4u9/K75D3hBNVLcxwKLh8h/eYLFiKEkkDBo2BHEEuSd2OvDsw/cwXC/bRp5/a3uGBzExBCyG5cvjIV450dRb0iCTlmcDCGBsuN8kkRRHGPvNdq9mwSb9rsSktZ8TiqZglgZHTOFzFRRiVn/sCGjj/mitv2GNrtI+joIC3JSsPfAkp4ODf+czEuZMk3b90U8nncG6ly5J9+ZMv7MsvvtQXokd8BSko94Hnio0IlncfvbR2T7wnV1eXmoNxnqVN39su2r3DPfvkwV3b3SzYSgqznqn1h11r3rTsqlK18+uKnVxc28V11a6rDe07p7OYkEJ1BKCi//5PfzzPcUMd7ovpTUHB08KdqIXADpo+BQV3b2VFfD4lG9CHzqai4EMtgd8F/499E28Q3wQw+sFeMEspeA3WMm0AKeRlq9aq1mg1AzP60FPBbyqoTSqqwMvBrXt8gGUgp92CdRFZ4ET0BD26eJfXO3vY+2R+DeRbbipufhbH+ADGLI2eCARTBiBzIXDXtUbwRcYr1Csyh6JiTkC72irmrbDOphyaUUyIUqPa1L6IdECWn7SXOUizOf9iKcmbohmyRNJiV8UPnerTj+/b3v6erebXhKb2R2O7ui7bkyfP5Wkx7NHyYmnpokMheYEalwPoaP9ARNYPfeTc1poWsytS6gSS8+qKbe/t2aNPP7bN3R3tnCggPL6lO2q3ZYmlwPIUwXs4VrkzEYirp4+MhX4RiYNcvg+BmgPRZpZYjlsqjZyH3SVFBcCBdguaFeJPCmoh2P345+ip9RQqQXy+bA5lMsx7tPUcEtB8PA8KlW9cNxXQOjf4H/0/fyRXWUi7nXbHEtxQUfia7qmvFYJkJAAJ7EY9gI4xha3qOuPJ3o4+h3t3dm1nY82yGRb/Zt1exy6uru3N6bk9e31i59dVa9C5DEbWR1ExYe/GvsqZzpo7f/Qzn85ZUmHySLvlIsK+uFcwm/sYrkCrD5Ao2Q8Hal23+oXk2LNmAzvchm4dlnrcSMxF+7t7CtwicwfiJzsWPMJxL2VjzgfO/IUrLG8WSBoPisAMMY8D6kioXSGWZDiQ1ATkaDpHMhHKnf3kCuXKoo/IRxvSJzCnw6LRKBD9kqUTMcsmSJePaRgnAK4Kclmr29V1TSDFaERBQo/xuBN2WRQJxi7MhpFZxLo3PbUb7ORa9aaGdw4c9hTEiy6n2P7PxBzB/IVd1tJSQjm+n336wA7u7Fk2XxA5t9Xt2dnFlX3z+KnY00C/OJQBObLvexe5ifNSoSAWCcxrWQ8HdCFuZ6ybsRioNupyW9rY2bbt/X3bPz6y1bWct6DEr15d63PjMwQOYCeGhomiCsnQIG0yrCQLWbFGGH/WrNOo26DVtJlWDFGLJVEfk9O8LM2XWDaQjbFHIPYUeYs4nQ4qiHvYH6qgIR6HyRgUFr+Gz592HgkJ9CigcxBRnrtut29np+f25U++EmqMEBEWB1QjbwxpGf3v8bnLgRyKhOeHwzabTtndnR17dPeOffbZQzvY3VCbB8rX6eKvXrYXr87s1dsze3lyYZXmjQ2nZhNR1Fx0iZ0CnZf7IJpFfuXPf3fOC8VggweEPQL9eaPVsS5CMqBHlFzspOQrx+kON47EwYRaGUzXuZ1o5aDIeIZrXG+EqPbS1VAgMSF2fDOcSP6BI4VvWKNRUwuARkk5PStOZeKm4u+BdOqKX7RG4Q0FZ4+f9xR25SLJxdRlC779hhmOLRm0Ey8o/ptxBCfcNaJLMFpMJfRAtftdqzLnlSpWawC2IJRkr8Nr8MEZHRhcMooeOQSnLLcO/hOKSen3bWFOSFzM1gt4GWKR5ugdBM5ebyRPPUCOTz85tv3DHcvm84ZPVKnasBevT8RNxBQlEVu2KO2SbN88YYPbBUABH4odwsyW0U7xV/jJz+0MxYsiAVmE6bJ759AKtD2rq2Kstzo3ms/O8EdstNSKUXjuGQg66KmSa0Sx5nNWLLxPUOdAxEkXIKZTqzlIccuaYWqLS46kMbPwGrNrBcn2iZflC7k/hzJtMDcTHEFa2xcvCHl4I+QX0AaLAaB9Oh38EmlpOWxZBDND0aEAy5euUACwgsDQB7oTnNCRL2WFIJJN4g87zwJtN8JXZurdjYJ978GxPbx7aIeHe1oew6pptkFvX9uLV29VUFfXdbvpjzX+sEbi/eO2FQ0vSFlx8CRikf/kZ//MnAcYYRvIFVEygBLtTk9XW5fEB9oocpAkwotoXwFLgYcddAbOFVZbiPDYM7FHoY8FtRMlKZfV3KWFLcKuAAnimyvXWnZdqVjp6lK5RVoyJ+KWTgfe4SB/KeaQILyNsGcZvw9FZl3ALD8KqoVaFuSIhAmyaZ0Tx6abAgI213rNAo9tTB2jC5bPIFVI20puxRZiiza8HVuz4+kP1Xrbmi3cfQBEoAXxwN5KUs8clc/nLLtCnlVMcwEHS6fdFaw8ZWDHOH81ZcsJ9nDsrsgErtlweGtLsZTAjYcP9mxnb8NWcms2ms3tolyzk/MrfZiQShNLqI3Neh33tuDEZSHLLmdzvWDruYyC6MSqDnwknEfpDJTh7a3avd2jQ1tdy7OEUWt7jrDw9MwuXr+xQbdvKeg/SaB1HG+XJEMBaudhhtmNpgy+HmsVvCeIE2pUq9bCFardssGoZ7dA6NGI/BDXMUZdLypcezWb120FCAI7nmKiPeLzrl5XdNOA+hJd866gWMMExpPcUjxHFDfPElA6S2AZt4zlESuGDWgttChAHLluaY6eBHldHkLHLQUIRvt+d3/bfvjxXbt3uCvmBgANh/zp5aV9/fipvaTNu6xo2c9OFjWCfEC4YEKvCZ6xd0Ubsciv/9zPzLlx0JcAtwJR80LhwTU6Pas029bq9iUMQyIO+sNylxsElI0CCdkD9LA41NC/w5JYTjJ3ZI0ZLZRUyx4MIig8rG7PrioNzRVXuJcicINTKLcd8pRwEPJlIwXFDelZSABFHmJG7hOMDllQCYr1k5p/ieBnrrdbJmdix4NW8WYDyS/Y1FbTcVtbgydWsGQ6YbcLM8kLanVC2dpWa3Ss3WLPMBAQAIsBGlOhkJWcAAdZWlRuMDn2IAHAXos/fzqxVBzaTkSDO+8LXgm3t3gbOJ3mzmHB1jdyknWMZmZljCR77MYQvcGbnIvweQLzo9HSDY2nws7unoK819IJ+Th4XqxbHoexmuwS59FFW15d1dyUzGRkUV1tNuzFm9d2eXZuzatrW5ybFTcdGGHuoZh4M3nPZbyJzbO8zGcSZNLyUVD1ctVqpbIkNyxOec5IhXdwgswmpP7c5Gu6pYgzpTiY3epNIkdrVitX5U+O/QIyHlQIgrNlwuvtoZb+yFawYlZouQdgEwKXXF4RPE7xiKFBzGzPNXVaNmsGx/fD7cOY+xlxAI0+urtv372/Y3ubBYulMlIIPH7x2p5yM5FLVa0L5AKtpH1kb0g00iLoIa0f7A6WxrKmDnDI3/4Pf0HUI+0ueCBlnjESbFxrdaxUb6qgaP2Y6umvCZ0CdtbuAAY6p3MQSo2WSoaQnHCBUA1Yfo03N7vidkuSzHtBXV7X1F4hreaqhyfI/0fRwYhQEgJkXWWnkgKIT2+HJAAAIABJREFU1x1tiUeg8HpoB33pF4SfcVIjGBR7XvFg2vRTTGHWLDMcCevLiUXppba2oTBlbDGO4vZWgESjdWPVWstqNaQmbbV1gDAMunywm5vk+u7J/wEKEd+zfLnRH8ldififiKViHC705sRShukfLkfY28tbfj2rG4J2ogVTGmBVAXFzu2n3Rd95+eKtWmMeNNog9khQs7ISTXpBcYMCSGipiosU0nEebOhHm5u2lExYfzSyq3LZnrx4IdLtpNuVhwf0I/aMytJSCgZtLvMQdm6I9ZCVEEhFEuCNkln4/ZXzS9GiaP2XElEdtjFY+uy85OGeUXA574/cblMpgUql65JmJuYnT7B0Dh/ZV+7y+t6tiVuZFo2iosDxC2S+g2WSWcnpe6eQ+tzKyhNDBgQFyQ1aPLDOE1GYpbc21+3jjx/ZR/f27cF+3rKZlA0nETu5qNgf/fgbe/rqxK4qdWtjva19nIsmeQ6FKJPgOAU/mFpPBjru766W7w///t+e028qtqUPsXGkVqNUa1i11bF6ZyDazAJKSnKIApKh91cuueAPo4jcu8DtimEzMJPxBgDL0zZI7auCiusGoce/qtTsqlyzUqkmnP+miyH/SO0ZzGlYzr6UXXTr5yRSEuTmnJyEXCfUilBcYhGIIcyXa3Lk8oP0RVt40K+h3EcpXuyd44smaQghxSxs8WIHYUJQhnGiFniyzWpr80+kKA9bNptTqDF8QowyIZrywdLuwvKAOMxDuJrGKDStPQdW0KQ/esrhRIzpvQPCkTnFMcKJuZQAtvVkZq12z0plbvCqGCC9LmAGblRZ0bugZa0E/huyFwhcYVnKozOjRc/ResHwKG5oaUt6I1FCz1+8FFGW2VKRmppzCHtzdIwvbijYK4BJnhuMbVpU39/Z6Vs7f/vWLt6+FUsEIrFs1MjSheSr9tPt6aRckM2Zz7qAAjI27eACG4j5ZCTjARQcDO/+CYz9hfphkZBKWR5W/yZ7Nz8AOETajYbPcniuCzVEnAjH0KUkFFQivmjZdMIO9jbsO588sOPDHdtYZ/c6s1K5bc9entnnP35spxdlgXFjkEjUO/KVdGMeWD8SJc4X1I2EtmJipQOA/O//4vfnXJVIBUCoUOryAPGQ19o9uxnd2hQ3GhauZC1h1IJcOJQhyMwSqry3GwAC/Br0TGztWeqqoGhP3rGLE7ox2JOUG3UrVcj4geHQkCBxOOrLPSfkkKltI9ECGFVSihVbioEgkdaRlEsPxQV0/q6gdEOxfwI6lYWM5+SOsYL2wC22/YvziaVTCbVvMOZJg6DFcU0Xng4t+XlTUGi36s0b3Rz83bSzWAnzI+gTpypvMBB0rVZV0SjHKr9mezubtgLwMRna7ZgTdGCp5bhItyCGtMSAHhwGoIAAIqVy3c4uymJvgDji2UHbk8+taceXz+YsgxqA7xsq2GgoIWSj5cLN+eKCFTaLlsOsNJcTC4P9YqlcFgWMB5HPBpCDYgaYYC/lAdgsv5MqdJg0eMSzzGfpjuCQID5oP1cnJzqMQ4EiIwGLWzfzhEfnKY58Du4whCye1UlLNxKHkPv0hXE7HrjArcSCWD+GUhQidpaWdEOx53QZvyfLd9stZXjRgdDyw5jADoEbj1ab5MblRNQ28hk7Otiyzz6+Z3u7rBsS6pRevLqwZ89P7dunb6xSv7EZEnpY9zyHEGfxP5SzERbhdHPwS8caU9iTetjcokX+r//j38yxDcM4vnRxZVcXlxrIK/WWtbtD63PQc9VlViwKMZSkAdi4g57rehR96QVFH0lBcZt8WFC0fAzwzBrcUDJIWWBbPrTGTVN2YOcXNauUPciahx5VLi2SD5buC4DN8Uo2paVjNIaxIPw1lsyYyDg3THQWnge5h/qboDR1wAgKauLJERA4EYZNxwPNN4rSEasZdNHDi/lgnQENc7pt9QYgRUeefVimcWJlVriF0+Lj6fQdIFtoW6Va1t8Dd3B7oygZykZhTd8XSfNIUZKJJalPBfDA5eM9GY40v709vbCTs5K+mu2+zYx2yh+kjWLRioV1W0NpGxQUHD32TuVqVaRdbiLehhVs0sg6isekO2MJD/LH+0n7hac7h5GW4lqXcHN0tHhlVmExT9QPae4UPfNIs1nXIv/68sIamKKORuIiKqc2aBe5Ld0l1/dm+mwAkxR8gG1yR7eTHF5D6QPXIJ1JYA8gHVNQxL63Qsn8XuYjyUcQqcMhJXHj7FbP19rauqwW6DJoKeEgJmILtrO5ZseH2/bRgyMBS9HYgoSP33z70l6/vdJNxQxL9haNp9S3gNywQciO4vvEh8L8s2LBHebryl/+m//7/5wjay5fXmlR9vLFSzs/v/r/ujqv5cayLD0v0AIEQHh6b9JVZmWZ7pruHisppAvN1YTupTfQUyj0AHoTRehed5pWddm0THrvQBKOhKOB4vvXPsxqVQQju6uSJICz117uN8LDqTnmHQ4O23AqLZ0GspNUdKQy2tY0LWrIuBlkV0JAUUawt0mPasTOw9Btl3FNbm6au4eu1Zs1u6gA86/YRdkNhcUCjrH061r7BjYkDz9u6Qw8mpQQ4L0YNyFLPqaGeD5BAfdhB8Hk4otunqWGWnaYyPniGAEyGj9cJkGYE9y7AmwcHQr3IWJkT3lF6YgWHRaVleq1tP/QGQc4TGMMMkAUgyyergOa9LHfQdqK30FJNV4s2JPlRdHEZa5HQLWawhIyEEE3UBJUFlPNf3p2aZ82dmxz+8C29o7tuglSO2P5QskmJ6cVBGQpFFrpfxi+UEY5DKxslVpN42ECChCqQLcGF6utv0MGYnKKvjgBSnMvBaIrtDOOpEQE9Zy95PLykq2urtizp6t6jlykl5dl29/fE/Sn3bhWcKqkE1TJrV856GQpSlgmoPxLmQagKyH3QHB0GOINupyXNLtcOppAcmo/y9xAVhVz2B0/aFGiJb94T1zodm8JaPKj6IgUbHx8UoHMmkL7wcqVprqzUyVbWpiypysLWs5jy3dyVrY3bz/Z3sG51RuwvcE/ulkeayKGLYzFqSDEjObSuO+JjgTu8tEuFNrL7pv/04Pbcgl8aGvH3r55K1/To9Oy1RpNA0scEwYL2jVoBGxAuuLrcDgdDsTn4PpybpsIYJMlKMIoOfVR3HZajGbgI1E+kAEerHkLxIfFcMuqlWstbNlk33ZurHXdsEa1aqnksK2sztns/KSNTxd1SJqde6vVb+28zMNhWRspnPqT4QbhIUvAnzcaAspNk92axCn3XXu4Bwbj+yogSZH5m2whJYmMaCVC9P4FTImblwefyQPJQmcgq4CCSi3/WynjxJSpManLjaZED7hHPEV1fktTxkSCbD6k/VvUA3KZfdrYtfWtA1vfPrZWtydRFnS0J8anhOZ3y9Rhno5ufXhmINnpnyjbVCO7069KvTYXiA5eTDsm9CjAXGZHs97UM8IuX9j+4YFVa6hH3QnJ8fLVF9KUh75Ctq3XKlY+P7P9gz0RRr2sRmyG/hr8X3CGZEACw1e9jOuSow4MlEzUDy5+WR7x3HB49IuZZ0cFAsUcwiMxxoG9LJ+rTLyh78LswQF+0sigRwYJg6TZ61cv5B/GuB8Ez08//SpRVcDWEGinJ4q2MDdlT5cXLJ1J2U23K07e2tq2HZ1cWP26K7IqUnJ8TlgtCfD7cKtzxJmm7MXxkc+MBMDro+Tjgo0db/zao5FDeGN/d9fe/PJGmuHbGD9XGyYfV8CGg8MOHcGe5Laj24J6VScu0LFd8vdBEzpuT6BMvDF6KRl3hdEnfZUfoJh1e0jpdqxRv5VIodLzNaPPmvoN1rXjYzl7+WrF5hanrDCeo0sUb+nopGab25ihoYzjsrqU/9EClAZS9GoEUBBluWOKxJt3F3It/Mz/PT663HQgHMAp8n1SxMWKRq71TD8RLXHVVG5gypsEB5vFMO+HTEDvxog18pDlocAxA2AaCHqwdfnMCeahwQfRBUCMk2X53mrt2nb2T2x7/9S29s6s1elp8Ys4SGbU+zXKGqBZlGDc+MgK4GLCQpeHGzl+OEiVbOFBJmUjSRuQFUeEByQLExzAwCgXmcLRhLMSeP36lUzUGDWzGD07PbKTkyNJd5FNKUMZyPBsyXp8MY0VDAwBVeyL0HuUCmxDgFR6DwmnQOxjchv8m9jn0CeSnUpj8LdGdEmD/zw/PZXiFO0JAaqJGhc5qrJkpkzSVlfm7W//+HtbmJ9VoOKc8sOPP9vO9p7cO2gzKLtnJ8dtaX7G4smEVW5aGozBGoCpcH3TVXZKQPzkc04mRPfg8iWgqGA4ZPTg9JLIoLG35b3qOjjZfi+hSwiDpycntvbho717/8Hevvug0uMBijBAQ2b9dw77iSSTej1GhVrRC+5DIw8sSUKYKR9vkp1I2yCjnTBGhuJB4kjXZ70+Jlp3dn3NYaW3gXzXsNZNRZgqdPmWl2dtfmHS8sVRG4j369Acn1za1k7Z3q8BNnUxeQltqiFlzImdpZdjCqgHWJU+kJAPrh6IfCi8FOxywHkPpubbF9EwWN3xUHswanZ8sEKzjQIqi1MEMTXdFKWd/Rl9nn8v6lD83Hv1m+5mL1f5DgpEXYsPPlhqZEi7OmxjcCNsd+6tXKnb2UXdjs9r1mh2HVzK9aJyFtoJ4qLIXofngRYDva3WFy1Z5URB705+/sVoX6IlUgLu1w3PZJcDQiBxafriPmvzc3P24sULAaK5oRm0bGx8soODPfWIXEnFMcikzunykj4juQRGEbwe+jJG4+AcmSqSoQgoXXpB4JPAUI/E4jy4rwBdEhJHZNa2fy87JpbmcoCJuYITTOnRlC3OT9nzZ8v2zddfaOrKoIAJ7c7uoVwu2W/xw/OZlIZE0xNjEropN3zSzN8rlyvWbDMDGLaseGoIk9KfD/kKRxLWff6zZf9TcQeSGy9h5QJ/tv+pFw0TGPXu7Gzbh/cf7YeffpbVYqvFtMadERCmJKB0AwK1gN0YE9BMNwm3DSWWdM8TbkZM7wNuTnoRKsF8F0HtzwukPpXS6g2DDlz6mNTcWF+vLUGV333zpS2vzFuxlLFEEn6oi0geHJRtffPMfn1/YmfnBFS0wnV4DgHFjU9w09NRYyMgQsAymHABQwYq7BAA0uLefq/ygcCHG6bAT8Ql/EhW0CRMRgCUtiCRO1bn9m2DSgf93qddC8EEFo4ejIfuCq5dBRNZSlJfXVYD95aKxyyTTnhpnObySRoT/+p12y4qN3bGuL7WFJXkutnRw2MUrHuMzijmnr79fa7hIQSBkNxs8F2h1YHFroLqOx1G4gxr/N9zKMkOlG6OWeQiHBUygR6LZ0dfBUJ7e2dTwGaoNeirj01MCRGBgRpoA6yECEgZxuFP27jWwQNBU726kogq9P/fQoMiMwNdchokxR2FI3tWltvee1EmcynxmWr/SYvRalshm7EXz1fs+bMle/Z0UT0pgw9Uf2ELs0+sUm3BhEAAaCSh58vJjQJqb+9QwyAuM2gmVAN65mEwQstCK8OZuZGfWdnLvRtf+Mscg13UxdG2KFg8Iawiz8/ObH1jQ6IXG+tbdormA9ALoEfg+ljfsySDs9LHPYS5lUspc6PIgJhamkmNFJRcYpkvHU6aTSxfWNZSpkWu3507lWOtdtWGh+6tVEza/OyYPV1dtImJoo2khoUTAzkNFOT4pGqbW2X79f2xnZevhVJgYkQvpclR0GOTfYl0BDk3cIQQ4HTEMVn5DgzafdfItvRQZBSyLDLQ7Ld4zUJt4FIOoj0yA0A4vt3VJh2kOotMqA9OIQ+OGiELyl6X8TAHl7GuZMIQ/4hZfnRYbFB2K2AfWYAi4ElJe3pRs8OTS+H7yld1kSbpMWnMeWRYCaVzjkMkY9Ggs9vj/eehZ0BsBNOHc2C1qqmjeh65YqAExF6lX30tY/hMBprNiDNdg0cTNzBNPUKfDDxYCdBfCQnOZDSbt0IRp8gJG5+YsBJU+8iBEXd0CbpU7erCl7hIfdMHsYSlbaD8JjCoFdw0ekQln7uJBPODcAGB1KDa8B1nwnoQUa8q0hz58uUzW1mes+npkmQOSBJc1MjDSWEY5kAHo72wP72nv7u1arOtKfPu7p4Cih0gFZlIlwxY6Dm1/0qqLeWMiqd37eaAoF5Esec1ElAnu+s9SdQOohyEm2BdeKpffnlj7999VFBdnFdc8MLnD9qKw86MKaC6SoNkHXkkya2BmhOWp8Pa2bRTt/MhCbnMmJuAwivIKCUBvAJ5urZWu2LpVJ8tLpZsYW5c+5t8Lm2Dwy7o37l/sGq9badnDdvevbT3a6d2cXnjVihhgcgm26ErTi5kIUlAoWrjeyjGttS+NLggjylBHDQr7+DBAdnpuIE06R55ZJaSznmRdjtGZcD31cC6JBaMUDeVc2kq/h69C7lTTg8BRUFA8XsyqbhNjWdsvJQX2oKJKA8SI+uT8ys7Or2yw9ML4R3hZ+HSSOlCTyLeWSpuEzMlSZ1xm/K+af7JNOnUqFYa4CuR/OJGpXmmAgXSBXM1mwXKk9RKY7zEXgcfMJjYEC6Rgb6SZgaeyzg6Qg6lvKVkZP1BSYSbIhlqZm7WJqYmJdSDVDSfPp8R/Q+lmoIJRMRNUwKeUgkmW4H8VqmNNrjrijhVg3IvpqoiyuxogRQLWU2McX4B4nV6dGypRNxev3pui4vTViyAyvB+lhL59qFPASXiKQpbN77u8SFVz7oipdYld02JyCAOhoG8xtBHDyYG6pGxdHrwNQ64QNePJ4M6P48SN7bx5qeebqxk3GIDMevcdXUTfVpbF8/kp7/8bId7R9ZtUxqx5AqKOOrqieaOYEhs7/HvEeVCHwTabD7hoX9ygwEfUlDa0Az7PB9w7YOWvO02plkVy2QH7MnqpM3NjumwkcJpkknRbLArdUbL0Bw8S1WqSHK5t5DLEjtiIrJv0Xoj5otdlsbOu+GLD48Sk6lT8PJFxEMiJtTMAf6vn+SyWpE1jG4jBTFZNy1dO02lgq6dcF6AZa/Zt9zqZwqFclVRyceUE72ClaVJm5+dkgk3nx+vmwXy5va+pNDQF9T6AoBs2HFRNgEshQA4uzhlM7I+nbUijvTJlIKqfFaWuP/+3p5KNCjfTMfYERJMOJNMTY/b5BSwqYSAtyxBm9ct2cII6CsKe13CpBw2FqAMZ8jA6QzL3rSgRaAw5hbmbRLJA7hZo6xYIHzi08TPamn94YKZHTXzZUrAypUCTmN3GMIAc8MSV5vD0NuzX4rd31khl7HVlUVpqNNGwBre296WifqXr55pepfLAaaGBQH9vd86d2aVetMOT87VS8Hbo2wr5GCH4wSZUCAwjDk9OxOKBLWs21umlDCZpXChAAVyx9gc3hc0FbmEtFghtTTxozqI/e//9T97TDLypbyEHRF4bECsOjiyj+/X7C//+hfb/LRlV+Ur1ecKKPxG6ZvQGui7E1eGUa4Ui4AVMWpG2xw1mJsbZTWyFwveYgkCYcZSI0mxKwf6htSPgPJttYEd1S2XHbSVlQmbnS66S3jK5YEZ+qLIWm107bTcsqPjmu3uXlqtxt6Kww08hDfqGm+kKekPSGjk82I3GqowpCCg7m4p+7wMoyyLYDaSp+bi+M0/kcs6wUWvBq+JngN5ALLUoNiqDr1BzYmbmczAtp4+oHp55bV8ImFTE0X74vmiLS/OyoWeLE45h83Pp80d20el9qpmN+1bSUurhKFMohd76NloJmUz89M2OT1pY4itpFkuDwjtsr+7b/v7+9IjZ6SO5BYHiYkVQ4blZajwkzLtZjiDwm8Nyk6jqWDCDoaRNzs4Agv0uu/fsLEZ0MFiEAGerjQ2bjPzczYBO7tUshTyYGAXIW5SDrFGaANU7cr9hIwFGJYdTqOB3aebTKvuC4MGlsBw5DDQBj/I8h2dxm9ev5JqMM8TlPvRwYHWEQyvpifHVO6R6XCBQT24et0VyPngpBzY0hdqWQhK9oLAtzhbSIFzaewiHFRm2gd3CpA4uiKcdaaPKGAVJC3HyJ3g79x09FwpbeH1xf7Hf/9vPf7CwsqCjU2NWSqb1oQGOsbe9r69+emNvX/zwdber9nF+YXeM8GE8TISxSwnyT6FILLCTQMwlRuUUan021gkDscVSAgVQomnvOGW5lbi8PPA2riPP9zY6Oigzc8XbGoir4BCv0Hii7GYtR9iVm/eW/myY8fHNdvbhT7QdotMJliUXGx4gvOg9mTYdxL8QZXHjbTZmyEMT20NFAhIEJrY9DiELt8T6VE4jouyxKHukW+Q9/Rwv+AAcWuDTGAgASaOmw9EAOq6lF4NjLUR9WRHFesTfePVixVbWpyzyYkx9ZaUSaCu0WlHuwCiI9oe2iAJF+flFgE4MTkuCTXKRLIgSrx7uwd2enKm58fBleFDx38nTw56BdSKZ8+eCg6GLScNPK8PrCBViKTVw6qAbMXom5/Dn6w4KGkZPNDzsS8ioMYmCc6SZQs50UVcdMZdKbgAQFN0Wx2nB2EwLdFT/wKoTDnJha3Jq1OTNcgBzQK6RGTAxXn743ffykQCTCTgghaZenhIwQb4mszF60ML5bJ6Y/vHF3Za9pIZ94/2bVtnKZkctlIuY3Pj4+rBeKYAn7nMzsrA4MjKuIawJHeHxUj4lN0jl7xcQtqg3Nt6znxGsf/6X/5zrzhetKevntv88rwVJ9G4i+tGpWzYWtuyD28+2C8//CIza5VmLCc5SULwutUNeDZKFg4et8tfBdS9+xJR8o2NlaRSBNuUXRVNJn0GgFwfaTctOdJnk5MZGysBqvUXr10A4i2xfmu0Hqx81VZA7e+cW73W0kGTSqi01mCWfnb3FiVE5EKXxnIGJ8/t3nr3HUGBNIlDhpdSlf6IQ4hwIYh1TMTC0tIldxERcW0DLg/+nXZsOBMWClqaquSRTxQL66qdn55LNliGxyK/3auEYSqFv9L4GLY0cd3o+MUen54L48jDZfAhhP0wNqz+WU9OjAu5jyAph5zBwf7+oa2vb4kOIdf64G/kJS9Nf7/FR4Y1VsbdnbE+ziKSy66ycO36Po/JYBi+kKX4QuRFI3koIX3eh+mCLKLzPWYFxHsKeYc6QdGBOwXdJsgcKzvx3vl5TTcvYNmKDB0eyzh80OTTa0qEhyks3rvdtvhkk6WCPV1ZtN9/81qZBW0LQMa+h2LtwN4QFoOJLUEAnZxXbPewbJVG2+7B5oHIR6ee6Wjv1rIjcVsYK1pJVRBB5bof7F/PylX1sAdHzou7brYtBjBZ2SltiZRPqfsoDZGdvmHh37LYv/zTP/VKk2P2xVcvbfn5is0szGn7z6GBeHZ+dG676zv27td3trmxaYfHR2J7IlUcaULTtMPIpWSRG2BovqmdaUKdzuHacagbgZRmx1HECC3OOL5jV/QKGCe3azY48GD5HFkPgmLORjNp1a24Ytz1D1ijfW/nl007Oqra3tap1ato3AGC9YCiHAOxIBEQSjiAtYNMHQFcEkiO6GDZOxB7sDjLXInd+6KUrEqZRH1PYEUqpuyYpKdBcHHAsWARCnpYWDb6iTTSwiPIrKF01NNhZNRNMJGxyVBdAJudrvQXZmfHteEHlUBQkvK4qS/hoYFDa3ak3pvJuydvZAjADU3gIVVwel6W/gRIh8oVZfOdSl/WBkxXnWk8IOWmsbGCu95D5Wi1JA7J+JdAdlCpZ2FPEg8upn/nHLkOGYMdnqxNR5ShStmSFeA8KZhyXu6NxGlEJeITCe8ziMG3hkEVvRTuHfR2B4f7WiiLQzfQrwW3hlosornQHm4tN5q0pblpW1mcs2eri9K5B0XDxBT0AzA2lrvUjKAwQJps7hzY4cmFlasts4GElSZmLM6oPEYpi5tKxYZ6dzaRTthEIatsT+9HZdHugsJp2fFZxTZ3T21n/9j2Dk+s0WzKQALZ7ETSPYjjsSHrsZ/Vyqdtsb//4mWvMF60Z6+e2+oXT2312RMbn5oQjQG8UqPSsBMYpB/WbX3tk3yKcG6HawNviIPJlJDJDAdMcJcAWORDohF3+DyywwRJQfJiS4uLcidMJHxyQoYi/V9fV8xAgCe5dfCQzQs8ms6mdetBmLtu39n5VcOOjyq2u3VutQpWnQwQnHZAuSI3BXqNnoMpAaKCggDkSC8hm5SHOxsOJs2OPHA7GAKJG1OywK2WpjnuQM7o31ER7Eqkwc4qYCSh+poDLxWmEa/j1UMImc/inGUufYQ7jZOlgPKwX0OjIgINczurVEQMBPM7ODkwUkfcqZ6KyCnoF5Iko9kGi8aeBysXlu9cLIx5mZhRVmvsz/I4N2pTU4Bhh+RVDL9qf+9U0y/3CHYdBk/f7n7OfgpYkIRfRKa7kwY7o/rUSNqyIxlLp9CPSIsJwJ9IdpPF+F4h14EHsf8KvCIuEw0mGMcfH6qhR4uP3RjniM+AnqtHv9Z7sFJ+VFCh5YUZm5uZ0CIcsRgCbpgymPJdlxfUo4YkvtY2dqxcvbaH/oSlskWbnJlX5uzeo7UB5vHM7lsNy/Q/2Fg2bbNzM6qe6Av5nBmUsbrYPyrbNtLe2/vSZwfRD/4Pexzxo/odnsYzo1yPfbWw2EO0fW5p3p6+eGpffvOVLSwvSEqZaQ714cV52fa2d2z904a9f/vejg+P3Q2b8kiwS3eCkGEboi7i2QO1caKfe8g+6MHSa6F9Pjc7Z4VizhIJp1cIpsJ8v4btZlvmAFAp4Arx9zJ56nImkTSbHfUZxyeYX1fs6pJ9BlM4ahvqdoh2XvLxe4EPcYgoL2V91GPMyW7tXk4eZAV+P/U9MB4yFClc5LRbv7k5YwMMIcSJGdaaAPBvLuP4REeApASXIbjoMfi7DC4EOwvC+5HqKcGG2zo4RSZG/EyyGvU9mUE7kmrdjqHiX1xpOcnAICLiiVXdxsER1xAgW7BU6ZPIxLzXuBAfsroRgzZuuVzKSmM5oUPKFyeC5pycVK3VZPURlFkjkUsB/8s3AAAgAElEQVQd0hAUQsK4FxgBIhYtQqE4+MWGJHcgZaFoDxloPi4N5oxb97By60wCjfLSvafq2msN4TjQ5+gKSJjX9abdtbrWd/9gY/mMvXi6KFDrFFPJxJCY03Z7a4Nw34Ih9lWtIWLgIXJfx6d23zdoU3NLlh+bkKBnr68vqHTBcDizZq1iA62GSJqzM5NydJmaKLl7Y5AV4GKjn0Izn6nrwfGZRvBduFvSz/QLiA6dyW7s+fR0j1JsfGLclp+s2Ne//9pWoBpMkqUQx3dZZGgdO1vb9vHdmiZIBBmael3DkIp6N0hCqT8gwBh86onoQXC46aO4iemhJqemROiDj8IHzQCA8qpRr7iD4QPTQxRb81Yo5SxfzEqrAI8fpJOrNXTVa7a3h2lBS+gBDfZiPDAOpasfRZAofhYSzODqGJ/Tr/EnvRXLRZafjKPJSqJQy/0vTArBw+jDc14Ph9/hVQQTgeU7OImPsMimNAx0BkpR1hKM4RnYCEcn1rMbIug1oboq3haGYIz8nceDD/Ha+qaxxadZ5vZV5r0D2dBnCCLJrZ5qIfjK9mE01weTelCfN3hESstMdsSyubQVCqPW7d7Y3v6Wfn7lClq/I6n5/QS0K01FB8UhQRIkgU3gYEnXzkPcrAeB0/XjhYQRVAf8IgYNjtXTEhhdkPiQ5JCdiu4CJxK6HIKmnzAkUAC0wo6ulOvWvm5b7PZeAfXy+ZItL07Z5CRkzmHBx8hgA91bu+Vi4eKv1u3o/NLO2dddt2wgkbKpuXnZsGIazoSStoIROZyw2uWF3dWrsnZl0DEzNWYLM5My5UNnxM3YXbPx4rJhJ6eXtndwZuXLql23upJ8QxGY6StHBAhd7NnUVE8NZjZrswtz9sXrl7b6bNVm52cl2csHQrlydVFWZtrZ2rHtrR39ia5eEyxZ0IkmI3GTiYsETTgq/6QT19WHTvDSVJNeyTzYSrIH4SBKEvm6rq/r67p6H0CZBFOR2j9HlhpRU8l+5+Li2o6OQKrTMGNkxjYXrL1/uQJQR4eDRaAE4YcGtCys1a605AV+wxgdCjW9BL0TAaUMS2YKWgEEFGULS2o/INALqKORdw4kOY4K3wOzVQeU4UUsoN5Twrkx4UR6GYS6Dh/ENbmduH43WY2bDu2Jre09+/4vP9je3oE4WDJ2Dh7FPfg6BFQ4nPw30CyurMoBp8RypjOuFYUiMtoZ7WlazbptbK7JTqjVpFdyirkbNHuwCLQqW5tg4KYS0HsqSkAv4/slwEngSvcB7KRMJ/xi4bOSNnlAy3BZwAaSOLLWEyzRXZW3MFEIVIpzOz0p29nJpd1Ur+UuQkB9+WLJVpambVp7M5zlu2xUrZ+LXCpPXatBzMTbGAmBeAodAbEl7qCOPMREXwEki3Lv4cmRVS4urYPTpJnwgONjeVuYHRciHYMAgopnzAXDhd1sdp1x0EBAFJ16FLLqVkdzpd3RnjD2enGhp1tkJGHjk+O28mxVmWoJV+/xMZU2Qvwi21QOTuBkqvcftee4qlU0/RHrsucPRP1MUIZxICnYNRwVAMjGpQfAyJYJXrGAcEdStxvfDN+mXq+KcwNviVucRWRpoihddUbTPHDgQ9Vay87OQMpHCPCeMpTzc4NvKoL2SH+lQWiDzjCNySvVKwFi+W8ML8jCTLtw5hNhjMVwQFso04omwEEbEBVbw4khdLRp5CP/ujBVj8aI+rZ7BQu7KgiWiH+yi8uDjACAiyR03Esmhh1ME1meMgJnYvevf/6/tn9w9HljHweJAsbNM/FtdMi5JQmqMHXmtUvTHcpBFs0MtBFBYgxYvV6xjY01u7gAAUPfi64hl4Lv3CLMn0o+0SrISr7cjrTC5ayOAOgQxuXurE5ZJ2rOMNAy1xuh3GYpyp/+810ohQqAz4/pXHEsb+PTY3ovaBIeHJzY4d6J1S9r1ut2bTyfta9eLtvq8owcKNOpeGCJP6jHcqXcW7tud60mk4eYxQYT1kbgpu5ircC5mFBShVxeXdnJ2alk3zrXXVVRZKNsZkR65uOlrIK4kEuLX0WPzHBH7yHsOGEbs84Ab4kOCGBktOtj//DV657SfH9Mt+b03KwtrizZ0+dPbXJ6yhVcGVcji0xQnV/ICfzdu/ciI+7u7SnYuFkd8iMH6/BgI2RB5MUbFGyS7jKOg0apAEo5pZJAZV+X7FG1s7MTwaB4oPROeDSxVCO7SdNNgpxdu7xkisbImwaYzyayeyFj+b6JB+07CoKnq6BtXNckOiJzggcva7m9mD65KTXLU89KEb1fEKKAUZR2nfyGe8GEgMzFkpfhgbuTUOYiW8XhI2CAXTHlFJCUL4RrMgwPXGTGTaxBm3d1i+Js/wtmzMcnggPFDF2NuBDpZCrKDKoDShmZuAX56cdSd2BApSmf3dLSgjIVfWq5fGa7u9syweszbmDfsTkq3fXm6GV8ePLZ+Ew9EdPS4Kcss219DkxXHbfJvhHgc+RmHwWnSyj7oEPa7Dc3uv0XZh2xUZosWufhXkzlnZ0D297ct0r5yqzbtYli1r75ctWerswIMJ1NJz1QJZjp5nA4WbY6d9Zo30q96KTsGvXV65ZMJDArIIsz2UTLAgIozpW3t075ocIdGozZSLzf0iODkisAtMxgDE+xIs8KYZiUY1F5VgyL2nfsvGBhdDyg/uPf/UngWLBJlFNARyj9CKipmRntOriNPe11pHt2dHhkH9fW7OOHj/bh3UdNaxxRIPScB9Xj0puSwS84wTcCjRhUOmk2n+NPmvqUHgoPkIAC2XyF43rzWj2INNmCLhslKj+z0yVzgqtzrrLoG72YhO95g9LqFo4QOgabbch4GJ5d281NCNZ43PXcmzcaa7MfkddPhxILHSLHsRMUkftHdIAok+TmQX8UWKYyLtAOym1UAKSyZ/utgRifKaq67FPGClk5KnLDM+rmiwPHLYox3cdPG4LMtLRc5HchEkI5xjTzQcEE2llg347re3iP0+/L10xWeyfUe+mfCdSzs1M7OT52Bdt+KN1+QGQSwGKUiZkk08AruqIP/6gUHBrUzwU+xpj/c+D0SduC/08JqH/PQEYAYV+GC7oVdM1vWk1Byp6uzNvM7ITlxwrWvO1KpZVSd3tj36oXFTl8TJWy9u3rJ/ZkeUYZBJcMfofwelz2SKd1unKLQbYBMPHO3pGdlitWR2WqB9PBQb9gRqlAuDzBTN71MEtQrS6FYbyXqTpAZiSG+xVYUD7gUY1hvocuCggReHCJpPUPj1ivr1+cM6Bmsf/07/9Nj4PHQ+fDYjGHeD1Zanp2RkQv2KjcdAQFL4aHgiXN2oc1++n7H21ne1c7EVRm2OYjYOHTLaLfs4SCKTTzUsfRuBk265Cg9PRwPExudQIKyAyjTZDK1O5CIqCtjkQzBtqSzWKHBXnQd1B8YAI0QqqTFBVBDCsUhDL0fSwnAUg2lP1obAVa5aYPN7KmfR0IlNz4ICeYnFmgg/hYl/2OZxR3RqQHIjtJ4VYCL677LpQA2grsb6S1zkTU9N4JKOAvM5NFOdyT2RjJSxtRpDq29mXJDJ+elTXapnwmO1FOMyBgksnCVXsufJtwCgEtPxKX3SZZkPKSz53shfXQ8cmpFIf4XEGnJwbpLaHZuI4Gn60zhx3YS0BxkbqroHuAMcmkH/RSyF1BYuqbPajIVICfMYwW0RFAcZi6utOiSxcXGIevztnU9JilchlrtFrSw9sGx7hzbPVKTZZ/0+M5+/bLJ7ayMGVFJAPoPQdRMh60jvWrpKvWG3ZRrdkZ2vTnl3Z0dqHJqHyWY2RqLlRH5XBx0iszbOhRVWnvRu/r2hFC1LBve8AZpGdJQLmZUSvwBQtdvbDro6Q4t6hFqf/ELODf/UOPG4hbEZweBxdOy/TMlAIKjBYTQECtIK8lBoLjxtm5bW1s2S8//CzrFW5TxrzY2auLCtLImvgFqjM3Gj+fP1VzDw9KiUYyW/BoEgndsPQyh4cHdnLKw7/Ug3U2qLNCfccDQQ0EOAMNF2nxHZR7eHEoNUVnYiXzLuBIlIfg1fC0AizaeVTUiRpy7dAkQgNmjpG5j905lDCAXRba62l9sT8JGUplrzTy3CNJDT39AovRwJni0BPkNO8stmcm8lZi+y7dbtdR4DX7xdJQALAiIGgoWYYHgyR1cEkX+DSo/UpxCqlsMkhuVIgNXi/BDHIcrNr5xYVffl1Q8H3qdxgm+IXgGg6RsZkCIViUPtK8GSRAZwjDBygkBBFmBgRUFFQaVAhVEmmue/lIqc6twu8oFbP2ZHVaylHoB9Zumra+vWN7e8d2dnyhS40eE6+mL57M2YzKvYQuRyaMyCCc19t2Xm1Y+aoipSdktFmKI/dGMJG9uIToYUHScIlEi3upLkkJ1usQnSkW0ojJIJUgUO69Dff32ygsbuQMsFDKZm0ymO+BnIBlwGUjPtc//f51T/U+C9pQcwsVXsgpoJ4+e2qz83MaULBJpvzi1mK8jJ3I1qctW/vwyd6//yCYPw+L0oPTHI1ZOeg8LCZjlHYsRgWDQQAyPmj57Kg00Ak2/iEdo22AORsHgIfPDUrvxFJR4FwEPvqRdUL0xUGawHBI3wBT5WJOULkEEisOTfUUTGgv1CrW6bbdLjSAaunh5Jcq6BEIdNI+6rUgJLwsI4gisXtVuWRg0Vl8PC7oU8wtZTBIVhMeLiyJ+EuZB/RGn6VGhm0sh1RAUu/PNd1dqZURNoHAJQWGjj6Bw0k24WA48h0qSRCqD+7vlKH8/jsE73FROT/XpcRhg9vkpTB9n5dmIxpxU1H4JShqOqUs4ikECng1lTNQRm71OkTlxLd4CMhVcExkJ6XAcjYx/1uje4nneEblM3E6S0x7r2IxYyuL41YsZQWmBRmysbNnJ6cXVq/dqF+dLOZsopS1ybFRy2USsiCip203u3Z4cmU/r+/Z5sGJltw1TP/ubmUJRB8K+9hXGJy7tF4XQANKevp+gRIwc8N7i5UBEnkgyKVv6NAzlfnyGDYb4jLp77diLmtLC3NytERBmXkckDxWPbHfPV/q8WbJDLxx3cRhXzIxNWHPXjyz5ZUVm1+Yt5KsN9M6UGylYWKeHGBduWm//vKrxBMP9g9FgvM+6jOgM7rhpUIkt/I+SwwPyDGuVMjb1PSUSjr+gcS2u88H67czt5pMsMNhdYax3zzpJBK/ODNk9doJKNAJGu+GPRRZgi+yDotjSkr2WGQo6nyfUAXYFGNYmQzcqcxzm00vh6KbO1rUuo46JSG0ljDNEho/2M6EgNZUSz/z1qE4YguDb+xTyUtgkVV46GgDptJMPb1PFLWa4UoAxtJjRSWfmwP45yxNFklRu5UPBmE4m8DzgY7jwdQNGnkEgjfXVAlkcFnLhN2QLFQDKVSsWVbB4XVzQen3iuE74AHFzxnClylkKh3SoDoVD8+NQioiqIpMOCRo2dJCyfIFV9RiarZ3cCS5NjhJBPsU9kHZpKWSuE462oLF7/lpxdZ3juz791sKqCs0zSlLpZDqqldofqATqP2faEVUKV7ScxYAHQwhr6z9n5MJEbekL2XELptblbNo5YPa6Mmidiyft9WVJdkIRXAxhj1yXXw+Ny6ZThctcb0CJcC+mNASi8uLGlC8fPVKfRXoZpAAlAIQ3a4uEXc5sPfv3tuvv761n3762U5PzlWvkjGim92dB4OYYfDSQRGIRo/0iaseYok8MGxuNre3xU+RzYo0+eLOhA2wGEoxbr90GitRSGVQ1JEm82AjqLyPcRcO/pSNTqUi5R74Qdy4lCX0LVGp458Cg3duURik3jNFl4ALwXhGj4JEPRaL2WBnGVE+oj6Ew6gDyf5GLE2oH26vMzTQE5+M7M2wAutR1+GIepnIKsUnp3y7iItdGKIcbvpIZzvzUOm9HKgJbd7173C5dwFLshy9LP0r5eCwpIlldylPLW5vECQI7fhuyf+OT/GYqkUa6pEqL20AI2d8mVTikeUkf+3y3rwv0PiaxvHakf2SwRoeWkmbn0Ng1MHE9DQAgiE38r7ig4OWTSNBQK/qQwMuf7QfPn3atU/bR7Z+WLbzyrXLIZM95cnrpnH0b2REnr3oNiHD8EK4dHiNySFkwWghGCw8WKvbFgIIIqX3vKwjOENdPS8ktfGjxqWyVCjacD96KayM8IlOWezpbKnnoh+itHqpEuBCBA50i+XVFfvmd9/Y8y+e2/zSgspBXDjU4N207eykLODsmzdv7c9//l6LSDlFxID8ABRlb+IyY9HB4pYjoNCsw4GPDEVdzqHDh3Zre1s3LD1HJFyvHiVysLsHNjRkqWTQzQ6AVA8kvgJ4V02wBxUDCXQNCCamYgA2KXtocAWlETM3OOYFP99INz2yqNSyOrwPGQMAKhU3yjWwfbDlU04PKA8mIQ0el6RufcJkCQoJfRg3qO/ncgKvUv4KHyk9DjdC4POmZANgS/0PzAuoEcMg8IeU4fSfXEIQKLlp9VnodztMRhQXsg/jd4Kkjxmv73Lo82AJ8HolSMKymf1YCC5KPC2fA+JepbJMwIOQzW8CitIPrJuknDXEcXcUAkpCOn19ls2O2Nwsq5C05AO4GBASZRLH2cEIb3iQ6eqd9awj/GX9umUHh2f29u2m7R5dWKV1K2VjLmOBkhk+ySXxTpcKSroAV8nAHHzo8xBenUIzYCODlNDR9yAY1JUtK5hFbxvAqzLthCIUE0BgrFQQuDufydugDSnLMZwCyB37cnXGAwqhfWrybjcI7Qcu0OCATc1M2VfffGUvv3xpz754ZhPTE9IrI6qpeCCmHR0d2+bmpv0KKn1zSwZk1w1XI4o29yrVCNigwcabK2Qyon8zWWRsz5shQ+3tu0+Qjkyg0KPrwEHg9ar+NcoKd+hwYcpBu+N3CDtIWeKlrFOVvRmtMoq/RruuI+5NQmPe3x4a9mkA/vwAuh2l+7oG/XpffiqwvFfz0hJRFJagKgg/q/iEjPS41NTkDyp+RBPp6KJhmCBIE/Y6WbdvAanioFmfItF/sUMRzwzpKrBjIAEUaLBGcReEBoOQC3aVPZEd/0rSOBiQCU0V/I2iz0gZiuGHNAW9V9UIXiWlvz56YKoBnwqyiHZokTOwB3WOOLB8j6QP9Mx88ctnJqtWoST6JP2FWUIuD3YOQUuzdovJqh9+WVzco4EIEqFhl7i+H53b1s6Jffx0YNVGx+LIMk9N2ZOnT+QbPDwSlzYh/k704adnp8q6kiyjBISRoJ8NCobsDE6C3glQgFdoWiNhgUpg3aGz6PJzNG9kZJ4PPX8mOWqDD6wIQM4wuR212N/97gsNJXAoAGQoREOPBSa/yF3fGFVT+j1/+cy+/hbw7KIoHsMQ6foGVZtjtcICEljS5saWbXzaEKWAoJLkbjikXn45WJYPfFQKpkCLiho5c6vWMAM7P9f2GeRstPAkmPjiYRBQlF+8GeS3GONSK1NQRdlJ70tf3usQULXKlUo/afPJcDnsTgJKQfJaTCiD76Zra3tNHvVO2sn0eQnm/Zr3R2SkKIM9MnslgOMLYslYh2Di1gTSxRefj6PiXZQezCLmCjBrQVZEklr8KHGS4BORhUCv37KHowmnXPMRuvZRjDo52AEjKBFGh3zo9ZLBGC7Ju5j3KpdzgKluEM77i96vRFToN1C1wvkiKOsCGUuMuNWMgMEAfGFOh6DiDCl7hekoh5WppOBpyESPjtj0tGco9bAML0TxIO/GRM/odlhxsKQ9s8OTU9vYPbbjs7rVGj0bHE7a5PS4Tc/NqMfHspYLGZzem3fvtXKgf+R3chkjuTDIAMLxT3rfmgh7OCmYHiFYZO3Q+3ZuCSjXvlDvL8PBjCWGRmzgYcASmiKOCHca+5d//rc9Uj1Cl7hvUF/iOI4QJScGT1KidXB40OYW5+wPf/sHe/HqC5uen7FsvmADw0hGQSlAK6Ah42CUOj+8+2Ab65sy0wJRrEPKBI6gZQOPFJlhae/kvFEgRYMOYAQiL8FGFqsRdCUCj6r8cXtMSg48qBB/BIGAWg7duWxdftP86xCjZy40O+LuTR0q6O6DMYKS18Do3RecLg3sH3BkSaopkIYNEbYtTNmCBJf3Rp/LPdeZgxHlWCAVVkFZlwfsX2Qp+iEPSGVuqAHQIxLDKv2ckFkSMxalV2EeYURzOdTrIughHwBoFjwjXwSTiIKPmVX5NNApPJgi6jm9ihp4ccEY3AShzODIJ0Vgjehv9f60YwqocqHY03Hx1ZCGdlmDQR1ad00Ji3yh3tljgoTBrsZZAGDyJiZyjwGliWAUkEDHbvHxqtr5xbFt72/Z9v6+be2d230safNLr21hcdmWlpgOJ5xkeXlp27u7trO/L7gW9BQyORPnRBwXkbjG7ezMwJ1yvjoPt3ana9jnCE7G9D5alyMDGaa0aCkGZSM3Pxh0cPAdXLshcbRmZyct9s//4R97TDyqmBu3O0IJs5sYTSKbFNMhvGndaGpUHC/Z7/7mO/vy69f29AWl35TFYadCpkNBBkrBddNOj07t08d1W1v7ZGsfP4mS/UisCwGlW5kDHQRRGG+C/+jcg7t6cLdETWp8pKthQaTvwEFnJMpQYiRl2YxbRtKDSLU0lIReXrK0RpvA0QTultD08e1DT6NQDyjfjTkvKEzOQAaAQxMWzcG+DuvxoIqEGaPbLQrAz5nscyA9LkolS+wXCiNv9nZ8Foz0pbeuBtpH8dFNWCyVbHp6WmgH+GQ0+wQk0svH7OrgbtUa0n8QU7cXHni4fPztePnLZ4GHElNOsiOqU9G4nM9KECaQHZp5ebknPfvbri4xTe9ASxAkgRZCCYR5AcKmUotSUDFI8KGGVgLJlD5Xdx7sOB8sPmilEr5h8MiQ54YQGe21YtIubDSgWqCiu2NHrAAqTRsZLdnzV9/Z7PyCFfJJ9TcHh8eCwW1sbUtoBWskkCDih/UNKKDIUDJLIythV3N/a50H+BLu7aRAwm1D/9uhUmAXOUdacIcvPTfpBPSs797k0ZzLpm1ubtpiz1eWevRNaJUjFyxKQoAFsQxlwSVT6npd5LHVZ8/s5esv7dvf/16lXyqPC4YL3XMz3rbx6qna8ZGXfwi9oJV+sIdYCLsfmjwf0XKgB0jv8nft80DgThDExU3WHJAYFrUc4kjGTLdf3JJxDAlw9whKn7hY9LtGnQ6/qCMOAXIR/yvXTocMBmoh9FC+d3E1Ut1OMfdC0iIXXyOZufneJyrntMijlFJJGCakIStEfVckIsrNHC1hBYlSj0LfynDHswalhRtt++ejUnFgQCU3ssizszO2sLAoPGOkR86ujlKbHSDrCn2btDB8uOLgVN8tcZIYGbPc1h4ORSoDzeBZn8mtykio52Ei6W4mnt20PxLcyjMP5Rx9FCDfsULR8gxTWL4TFEE2wKXj0qpAeEO4XDavEYJp6/JGsB85s8xo8PpKeIOvnVG34wyAWs0u5VL/YMOIqGaylikUZVAHlQLDvv0D1gMX6iFr0qDHxI2dn4vpDA85AZZA8QuCKe2t3T6AW3P7UY3IBQZwjUfBpKJKQtnJ25XoUgVRwX4Kj2MoSRjwxSbyhZ6a0tuOnCLQOQABzLKR6RMP4LoJVL2uXcHE5JQ9ffGF/eGPf7LV50+sMJFznhL7F5a50IGbLate1UT3oOz7+OGTvXv7Xq4eiO5TlogmwD4Cn1x3n7F7vsCJ89BEM+e28oyhRWZU6wKK1IMdsvhAXLRpDNDQiUMcRMBF77p9ySnRegIKbbuKYEf0MASPAzmjyV7AdAkg5Fp6KgOB0Ph/CsEU+ReFDMruI/wj+EkoFaMg02KXZTGDCHo/AXYj4Uxv1NEKJOgj0URNB2mKmWYOD0samYB6+vSpLGYob7k5uaQYCGH4DAU+wiC6JmHUfzLVg+2L7DIyYYCDG8oSqE55eUhAOZSJvlnlzeOEMhrzMwTyDEKg0gMzlADXNwbYFynmQJPhMkbOS+7tSI6NYoXzYBW4RCz/W1Bn+nXWMugDZkZsNA1andfqhxvdQ6xYb9odazI1xhwuk9bl2+w2NWJf2zy0vQMcNi40lOFCAUhMC4JsNv8QHAyvomW1RDBvuTSCaCtol2iCHC5GuYVEhmoStPQy1S9Iv6zdu7lPmERaDuBIsfFcjopScw5SLqgF3iQ1oZuOoXrTsjpjZjMbSY/awuKSffc3f7BnL5/b1PykhCu4sdR7PICLY0TdtqvLKzvcP1L598MPP9mntQ1ZfzKp4qSTfoF1sKwjoKRDqyzUU5bhA9f4NpRdaqwZBogh6WbFtJg0nCAlGLsTUFJv1SIU9IIjv+kFUcat1asaL8O3ovkeZuQZcHnShHMtqzAK95KP1xnokiqnooOq3RTIDQ0o/IMWMTF88JHsMQ/V6fh+MN0VJAIDw871YCdLPQYU5QW9H8MOVJv6YroFCSgEVnBZR0OdoBAyfXNLWQpUhHZ3MuuOzAFcC4NyhtKXwKW0kwgpB42bewC6/r2eNagI/oz6nehyEWZRaBGXmHY2LqKaKSvl8x5QeGuFZTEyCrxmhiqsT9idIR92XcddhR0grGy0KUZEgMQ8D2Yxv4fPiTNyd0+gx8RpAo3OWPv8qmyb25u2ubNn6zsnMqdT5aDsQVn+17w8H2oBUfNLWtAwqPxw1dijBSDD439TL9lR//XI3A7PNBp08azZSwFOkBRCCgnrpMUm8/mePphgkgZQFW0zdkRCZ6N4024rS3Fbgn3Cj/XLr76yFy9f2OrzZRufGg8LPPZN6D/7NIsJH0OKzfUt+8v3P9qbN+9sfW3DLi+uPAPA8gy7H7pBshNTmqi8kGEaOyL+DmWArAgJKJiqAcXeY1fhWC15Cmm44L67EikJJnEcVhDl9Wu8cmsayUN5p+wU/kxUDG/OadnUP8h0ILjoqYdzzBcNqfYxCigPQQfCusaGuELq/XzcHg0j+N+R+4XTYgZcb4IhTBO0eMd/Rvg59C002/zJjcpuagt5BM0AABL2SURBVG5uzmbn5vQnZS5TTyZ7YB/BU/KFxh57Kl5YNGFzQDGBHfVwZErc0/3mpnQlK3HpkL0fgyliCoRdpT6PsItTPxWnIU9ZMZcXeBRqBXQUyjaGKqBtgLLxXls38NfO7KZxo4sXtnJWAcWFCM4zITYun52yiMwp7iSa0rnDTLyt1uPo9Ng2tjdsZ//Q9k+urHGNm4dj8ujlvcDw56T3jxezaC/Q/F2S4BH3mHRFYxAxXMTCUSohIITa8apCHrphmiu/K1/68nmCdnFmspfBsbnxUo//g/4AY08puQyzm0Em2W9WfjCKL4i/M5LG3HhhaVmL3m+/+0ojdVAVmuQE6rR2Ch0mf9dCUvzy06/6+vmnX4QBhG5KZoKcJrtIPHio8UV1cKwb2YH9BmWfsoZTrTTm5O+SVwHIEjjaiyBMEsRJBPRkNyLBefBZZNqmSh1Bj6oVLz0QQQnOIfLxlWIsWDT39o2WmG5LqY2MY9XouQYc10e/Ex3A39I0uACivkkkzFDqUUYSWAQn/aSj0eldPLtFC2FKL0c5gL+7D8bNI8pOS8vLErsBtEzNT4Y7PT1T6cefVAFkKS4WKTQN+nDHqez+Ozxbuv2psjhqRDUcJN1uRsRTXic4SHlaIYDZdaF/UWOcIgKyo5jNyUc4jwtkmgOa0Nh/Zm5a2ZhzxLT35PhMhxWmbzqJxogHFAMO6a3HXegHLB6exixxoWFU6tcyiQDvV79pWP2mLqjSFQZpHYZPPgYPGwAnsw4nxGIgYDgjsrPVkMF5avRLmlhKysD3fZHcdjTVdFm6nj4T4kDrDq0r6HVvJfQTLDN9vbIwWerJ+iVsu6XnLed1+gYXzeAHqRRgb4IwxtCwZQt5W3myYn/803f24ovnAtLycHGxowzqUZPDpGx17fTkVMOJNz+/se///Bfb29619rVDXATrGRoIEsZeNvEEnVszZMlgyuxsUW6qO2UxyiGJZABxGnStBoJJ7h4JcGq+BJY0c7+XMxpMqCGvSbVUYpDVmg4LHwYBRPpXw43lS0AG8Plo8qdq0Pk9WnyqVPVxuNYAAYntQFdMrGOC/oDU5iHwsATypWyi54zwbcpunwcBUUBxIVEZtAmoaPoXwzA7qyzF5G9ickK/ixuZUnZ//0BMAOgZVBdCRkAA1NDFERe+eHZ0B8Mf/j/lGOUNgpMEjRjEorYPWk+UByyGXAZNWTjimqUICA8okfAySbUN7NHGJ8ZsdnZavRSfAdhPJr6Ue6PIV4+OWC43bOkUdkEEvZMGwdG5+dupbWwdyBANhATaeAjTqIphR8r6oGvKYL568MW6FvIxZA9GlMX5fJQ9tPZw5AMTTiaZXDY8E7Jo9Gyipbb0Q+JgKp0fxntgsEVQie6DA6YGSV5BiKo0P5Z/tNzmlzLelA0NeyhuimBNDwSIF8GbZUNPHwPF47u/+ca+/vore/HqpU3PTNtICtLVoIHZdOQ3jWhFQfTh7Uf76fsfbP3jup0enagEAN5CELLn0o0vqoVrrTG+TyPbJUUgBDHvrNG8Vra85qYQpKdfsk+RGUEKXB9wl7AEZtnrhsnBJZ2yD2PnCmpJl5LjAn1M4aZMjSQYjhtxBwkrg7qYX3C690WoSjnUkiKcWB8yaQjvo6/3eeci3yUBLckw/HxsbryOl2yXWM6ufeEjc9+PcCOKOCi9N5awHT0w8ZESCelSwMTlM4f6AnqBw0QAExT0UozR+R0cGvot3l+IKOfuBHoLh4zXiPUMmZuBgSNBUBS6lZTaTb0hQKl6RC49KBiUOVAa0mkrsYgOAQVxcnISvcEJmwJVMzQYXDgqEvch45XyRQVfKkUZDGTrc+l8enZubz+s2frmru3un1mt0dZqBkUrifBQsnHZY/Ddxeo0MJa1IA/OiFCRkkkHG8vFMjJ2CzSSLoRNenUu5M/OMNJrJ6OFoVhEpSGYIm9gyWEzsJGtbPBsDi6Gsenc6OeAwuIS0X/d8iMqJR53JizBEKK4ubFrPJGaN5rePH+2Yq9ff2m//8N3tvxkVRrpiVTSeqjbhP0Rrgtnx2e2te78qY9vP9jW+qZuUUrER7+icENRdjF9w5A5S28kYOyAEAGXyPZCV79pWKsLIBK3QNfLUy2cYusOUS/we5DzihpR8VzCtE+Hztmr3L4giv8qoAgq0BNinnqpwATTVV+9f4s26Zw+GVjLndx1ODiMBMVvm9poIBH1CJGPFT+bPomDrfo+fC9lCRcYQwv+N9PY6NYEsQCLGccLAsoJmtC8wVc2pSvI1ItbG7oH3Cgh1SPHdWGkfE8m79smJEVko5EVQ1MD1Izv79pIq13fSF1IqInwvWRo5JY5uCCwCzkv+TCDxkJ0egqLm6IuAaarVASAk+mdJ8cnNNmLDzMc8BETZR5TYBDnv7x5Z9u7R3ZZacqic5jzyL4zsLK5DTBQaGE00fJz6YzlsCsTjtBhXJBjpepEyStEPT2Q88Gw/iRYXR3YL+aoJJdo6+MyHiM7spT/Hk36pJXSloOI+GpUKcWReI/MIHOyFMo8SB+nQ4RSmhDZrjNAQKFJTcnEF4NsdKFXn6zY3/7j39nL169sZmHWcsWcRPMp/aQzjeNCpW4HuwdSoH3/5p2CigZVLhZYyEglSGtElV4jQ8OWSaasgGVKwLKpFIBARsnWqFuL7T0gSvZRIuclA0nOPxT+P+8pMu6KSjMODzcxLnTHx8da9lIHRx+qY9O89KWX4kE41Nt5/W7O7RSGR506VH8CkzWighAc0aBCGn+BBxWN0x3Zzi6KhteXqarhw/ep3NYI20sK/jsPOcqESAKgA8IUTU6N6ofY36DOUxc3DccMfiAXDRroPM/od/BM5XARWL8oP8ncgCmhJKO9X4oCSwiMgINzS5d7LT5Z8kYZCq8rtO0WFuZsegquU16ZEIYs4paUjZTyE2PjGpMPDFB6uWM8VqiHx2e2f3hiO3t4/TYt1o/5whCeQTIKR3GIvlOaGjixU/Y12xoyeebwiagblrtfGdWW2xKB4HAoGR+K7HOSCFu6MXb0WQhlHpxWvFdyp87o/ET/XTA66a+7a6RQZqNDAz3ftzBlSVsml7d0OuN8maCSGinC0pRKzIRDfekgU7SnKf3++Pd/stfffmXLT5cFnk2OpsVF0cIQpPdN285Pzmx9bdM+ffxkH999sMODQ8FnOCxODaB9coxfOp6wTCpleWwZoYXfP4iOcHZ5pYCqXiM2eG99AyDF6Z+i6Z7j/UBeeE+VfgwoVwRyNACDCWTQCCgeNLcWv9+nNa5spB5KKIk+4RtD+xH2UT5aFys4yG5FE7zohtMUEChUhECIlrZhIuio/rDAYkMfsrWPdZ3T5QBNloo+PeS/UUHgwwTNHbUq/30+Gtd4HNpCsOOEW0a5Hum+ux4FF2TIsOon/OYFaS6HQdDZlE9kTGmTw2KGNMpuzndyovZrrH+n/gQXQaZ8lHEE1PLSgk1Pj0v1l5uIgEKvA9MAymioDyMjXNZuIt7u3imgjs+wlbm0s4uK/l08kZImOVmIYLq8rEnVNWJoQ7mgLKbacXfHAJHS4pkzwNlgkudSdYAIACLznBlijWbyylBceNpTVir6LKIhk/TtNZ2NJK15pj4pZAmPhmSn6QKkmi0mB/t6XnoMSko4x8abr3zRF6VQCJgQyfPp1gGm3O7n53Z1WbbG1ZXlchn76ndf28vXoNGfSuQFAwKmJ5FgPLAkALRHB8ea+m1v7kg9Cec4soXX5ey+WbYOWRaX8mTK0pggxxCI6Vq10bDj8oVd4SpBCcTYN8G408fk+qJMG4rrT7nhjUQZirG3w8Rh6sqk+epSIFwCirIHxqVE9RlODDu8hvUBmUqwFE2SPAhceMaREg48dRFMTcaCBnqkMxFh2CK0RNTckrkZ80bj54geEQWhFtkKLhDtAUFxf68MhXUMy1K/iByoSzCRtbgYycrcpPVGQ+KO0OmheegwPKI+fNqlvRS9WvgCKO2CWe5JjhuJG33HFAw6C1o8e4aStn0ShM2IZVIJm5wo2urKgk1NoUeSVkDhkSt/3Lt7fZ650YwNDcEGbqo/ZFKH/Uy782CNm45V6zcq6RFAQQPv+ARWLoOkhqFJSCVF78OFQ6/5iMKH3SzyKfslr1yYQjLCJ3HwXkHECMExmrFMrqDPg0DiPGBM99u+V77R6DDy/rgw8AHj0tJ8oW01NPDrblxNuRlLDQ30mOFTNqWwJymNWb5YUkDR4EfNGZHNByt11wYmxGW7uji3SrmsVDq3OGvLq8v2/OVTW0LgZW5av5zpjbKUavuWNuUQEA/2DuSO+OH9BynwUIeSJWBEJlkwI8gip0PXJNAIHtsVyhjqekoOJm5M4Pqdri1p4BBYzjzmxqYZd53xSC6PEoqamzLh4hK6NTYz1MAYCPAw+rRG4FYDisUh4v0zZfGRse86JKscFrsROiLqcXgAfJE5XTGKsSt4Qif9RfYtpDgRGYP9qAzrQu3uQ0VHMEg9SX3WvR5opMGh7BEyHuUN0m8I6yACQykPNZvFL84p0Om5UZxi4s+En6uRPV9CnwMa7qnPcaKgl7mu7+5rDqe0Q/GXMZAmsgiZSHMhGZfvlQJqsmTpTFJewMgOkAlF8hsYlAczG5buLYHDFJlsJ58U69yapnmU9Ow+K9WqHRwcWLl8KWvPWGzAstm8AobvUInbwKGwIUwjWYqs46JASUvjGQzCIuZDG6oUdpap9KiNZrJa1lOxkEUvL0FcNB6ntuhCRlNAzjOL6sglhYyO1Slt0GOGyiZGepRH6UxWgQS0iLJvGDDhkA8DJEbCgeTGxAWQfU6NkXPFGhqztrV1Lo4X7MmzVVt9umzLq0sSzmQZSVBJlJGFWatjlxcVWa+AoPjlx19tf2dXQQpcn1ILU2E00JJM90KPwbgeevIt43h4NcaHDtarIZFDR4X7iFhLXZZ5QXjE+8DgYSP6AgfJU7zQ2jX6BvB9LENhqw5ol4JUFItukdIirCK2LMGpQh2QAsqzRLS74cAzhnUlI+cyyZk9BJOP7St68JAkFfwhoHh4GlqE4QTjfuBAvzUmYwTut6T3p+IY3d/pBp1fXPDl7+yMmNU0+kcnx/b23Tvtp9AvjER0VIp2gdXgieVpl6csXYjg0k5Aud6Eq8sKokNA6RUGg3CwcroIh9zmNAQUmQorop7d6fULmRJkxiB1crBbHcDXAAeAPbGH9GEDi9xO0OJg2UyLQTnK+YHDNJrOqpSjkuD1X2GNg1BLGYS57/w0rGJ9EvZ+lM6aYmLbw3uhiokT2HDKUIZFXqyqnxdJQfieChRHSr2q4ygJQLRJarLkoWrjGeicjefyPUq9wti4jLNK45OKXCSaRFsPSjb0EWQPKNPKVBhMY6pWq9q1XDPqEr2fnZ+yhaU5W15ZsqmZScsX3YZFKHBuRRwIqw07PDpRQP345x9tax30xLkONIcXmah8CCjvXTBbM+unlBodtdjwkNGi44eKxJZ8Z+HxyDaHWtcnfPQV/KmxeYRUD+Ng9RjsRgIdnvdAlpSBwG8CCg24x+WynDT8FpeyrALKaRK680NQRdAigsOJc5/3GNyQ7DIILjIdSAUFPrLO8IqCUhFBw2vmhgbnhws7tX0EfdHg4tYhMuxggNLAU6KfhRu0urosgiIlGVICb9+9FTQpQmB70IJpc9qIpKY5hFyeom6Gck9mdc4TkkZ7QIi4MCaUFs9kgzHImgOWTg5LG3xled4mxguCEkFdBwnCZUXmH5apeEyL9osKvrY3dtPENqfPen3Ddm8Dkph29jWlpUuxUR2AzqcYHRxwaj6Gf5ybChLL5UtVP+hn8LlJKhqzcUmOOSmVz15euBLKBI/owGefyjItBBZnj9UF5R7U9kLRbYB4plzGp6enVqHcawAZc5S/KqGlmdleMg1EZNoKpXEbzZFKk1KMiSiq7uSHquaQRClRnqHXuYVXQ5aq1aTESvpNpxNWLOVsZnbKJqcnlKWwy0wA38et8L6n0Sji9xtrm/bjv/5gn96v2dHRvijqlHjU48VcRmNzXoVEVJIpG2U0OzVpAyMj1sSkrYEKakVoa8hk1NEEEz2UZyhv0nU4/z+uEh+uKNKMilFBqlakKCvbTEzkEsNCTlPywQ3zfZSPz+UqwhIvBJTcFwL6IJrkCdgblqkOxgTx7pJfj1t4lte8VmVSpLmo91Fwcv9aAMKUfLzOyyvMAqo6ENykDg+6tYdbx60JSTHYr9t0anrSnr94rqUvtzBWlfSqgGjR+iOoot4rjEQ8OxE4sofxgHIeFKNyR1WwM4z6Q8m5yV7HUY5IImMNNDLcL3mwpXnoJgWdB1wToaeQ6fhMWWmjPiQv581Naem1u2SUpKWz4zY4PGK3lJN9PX0vEzoqBrINRgj0nW35AINacCdDVjlA2sCKQt3AkYSki6s9SHJJSIcFkbQatZ/kHDsdnufCFyUwd68PuRz7hyzBwuK8gAtRdtrb2xUuUc9BpEkXOfp/487PgnesIBkAAAAASUVORK5CYII="/>
          <p:cNvSpPr/>
          <p:nvPr/>
        </p:nvSpPr>
        <p:spPr>
          <a:xfrm>
            <a:off x="18632488" y="7680324"/>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106" name="Google Shape;106;p1" descr="data:image/png;base64,iVBORw0KGgoAAAANSUhEUgAAANQAAACfCAYAAACBQfe3AAAAAXNSR0IArs4c6QAAIABJREFUeF6MvUePZVmWpbee1s+0dK3dQ6SurMqqbrZCo0g2QHDEOUES4IQjckKAAwKcN0AC/BEc8kd0s1FdXZVVycqMzPBwbVo/rR/xrX2uubcA0RawMHc3s/fuPfdstfba6+R+9HB/qX/vYynllvJ/S76dfUq5XO72p3PKKa/0/1zO38u+v1zyc0vllkvlxcst1W40tLezo+3NDa2vranZqKpUWmh7Z0MvXr5Qe21Vw/FYpUpFG5sbqjebKhQKfvfZdKrBYKCrqxstF0uttFoqVyqa+zrjuvL5vH+ePy8WC19nrlBQvlhQocjXogqlkpTPxX1ln7m8coWSJpOFut2hPr4/1G/++u/0+rsfdPD+o64vrjUfT7WYL5RL78e7LgrSvCJ/zT74Pnfu68nl/blcSPPZQlrEv/Mf67NcLrRYzL1Ovm5fV/ydj+VioeV87mvNnsMyF9cd65q7XZ/pbM7NqlypqVAsx/unda9XytpYaenpo3v65U9/rN2tNY1HPU2nA02XI03nU02mS51f3OiHtx91eHSqy4sbTcYTVUolba2v6PGDPe1sttSsLlXKT7WcD+P6liXlckWVCkWxNeaLOXenAmuay4ltcPt8CgUVCiUV/ByKvn5NF1rM5prP535+lUpJuXxe8+VCs/lc0/lc48lE/eFY8+VShUrFrzeeTP2+tVpT1WpdlVpVo/FYpydnur7uaDAc+fFWKlXvk1K5onK5rHKpolKprGKxqDzXnC/6ekqlkpbivYYaDfvqd7tazOeqVCqqVquqVaq+n8lkyqr632v1phqtVRUrZc3FGo6U+483KDZDbJvMaD4bVGZIXxpU7IvccqFyqaRmvaaVVlNrKytqN5tq1OpqtWpaXa1pZ3dTDx4+VGul7QXEoFbX1lRr1L1hMI7xeKzRaKzhcOhr4PeLpRJ71BcWBsVnQfnbC2WP5ZXHqGxYReVLRf88mzk2qZTLF6R8SbP5UsPBVKfH5/rhD2/15g9v9Ob3P+j06FSj/kDT8dROxpudjVLIaVHkq18lGUIYMn/9bDzSfB4G5UW0MSUjWWKkSo6AJfvsvNgRy8U8bdzk4HgRfmepMCiufcm+xFrz3jgFb+688suc8kupUa1oY7Wtp4/u65e/+LF2t9c1mfQ1nQ01m080mU00nsx1ddPVweGJjo7OdHJypn534PdpN+u6s7up7Y2mVltlNapSMT/DL2m55CryKuTDtXKTvh8Mih9grZO3wVC4NjYyz8PrOJ1rOY9nwfMrlbj2nOaLhT9ni4Ums5lG46nmS6lQLvk+Z/6dnPKFsgr5onLFgiaTiW5uOhoMRprOFn7fYqGoYrGsUrlsQ+L9i8WSDahQxHjDoMplHMPS6zEejzTs97WYz/xzpfTz3N9sNvfaVjHUak3lWsPXlCvE7+a+fbD370cou9h4sJ8jFJs29kMWiexrl7GM7KB/O0KxGfCwC62utPX44QOtrbRtYHhdIs7qaktPn97X3p1dG1C9XveGr1Srqjcb/opBTadT9ft9zWZxg/ybH2Auny6ISPD5/fkeC4kx2djyGBVRqJD+DU8aC873xMPNFyUVtFjmNBpM1Lns6P0PH/Trv/wbvf3+jS5Oz9Xv9WwY8Xv8TnhhLwrRRUScWUQee+ZYP37DwZAVXea0WC7tkVniQh6jiOga65c5LW83vxYGZANczDVfErH4t6UNprgsxDbmxfh9HEiuoDybXAUVl3k1a3Vtrq3p2dOH+sUvf6zdOxuaLUaazcaaT2aaTMYajkbqD4fq9Qc6OTnXmzcfdHpyrn536GjYqte0udbS/u6qtjaaarfKqlbyvjaxlouFn0GRbIC1doRmw4fh4BSJ3V7vdK9E/Pl05oXhd+KZhrMhOtm55FkvJQPh9XiuRTvO6Xyhfn/kax+PJprNWXteq6RSuWrDm85mwvWUyxVfy2K5sBMql8mOysoXS3bMGHKxlLdRkzVMRiPN/bvx4LJkhj8XCyVVqzX/7hTHUSqoWikpT3byHzSoCC32stzcbURKDzweeqQunw0qMzQWJdIVNnUN77i+pvt399WoVTUZDX2hbL+1tRU9fnJfu7vbaq2s2KCK5ZJKlbLDNAvgxZ3x0Ce+jkaj4XDtlI5LzEeK5+u0x875fTE8Nmls/zAcNhtGxX3ZoLCFYuHWoOJBlRxB5pO5Tg9O9bu//Z2+/91rvfvhra6urm0Qjg1cG6ncZO5UkBSFdGe+mGqxnHuD8/DYGAt77ZwDFGnLYpEMCg9KRMWgMoeQ/9KouHabY2zaZEy3qfhCys94BkuRCtq/8FrEjGVeRRVVzpe13l7T/Xt39ezFE33zs5fa2F3VZN7XfDrRYrzUdDTWYNTXeDLSZDrR+cWl3r75oINPJ7o4u9GwN7RjbDdruntnS/t7G9rZIdMoqZCbKbecOT1iZUqkc8mg7NiKnyOOnwSOiLtiHUjpbFCR8rIO/Mez5Znz86TqOE4cXYR9nmlOs8VSo/FEve5A/cFAQ6d4S6d4/qzWvTcmvD6RG+NJ2Q5GScqGkRVI/0ollTEolwak6Avvt9l0ZuOyMyABcIpdVKkYqeOyUNCImynkVS+XVcz/RxjUl1EnZVcpgEfekwX6LELFooRhr7Rbun/vnlbaTYnNNptoOh6pXq1od3dH62urqjerWltf1e7enprtVnhYR5SCNyN1Ex/ksXyyEFkayHvywPAeM+e2cnrpME2tRO01Y1EW3mgsMA8oq6GWeMtyAZeT8mnqGB54HpevUW+km9NrvXv9Xr/+q7/R6em5SiWiJvl2XpPxTP3rvga9gUbjkVMnItRCc29wrn8yHYdXLIRxk9L6AaXI/uX6Otj5OmMBSUHs2Ih4pHmutbCacFjz2VLzCTWIt5jy+aVKbAoiwzynYq6kShEjuKef/vSnev7Nc919dle1lZKG4xtNRyPlRjnNxlPXVONJX6PxQDc3Nzo+PtPx0YVODi91eXaj7k1XxUJBOzsb2r+zpfv3drSxXlO9NFMxH07FqaiDdTgIng01UWxkjD6eK/dOhObZUL9lzpHfwQgxDDY0z9WO0VEuDIo7pT66uLpSf0AUwTkt/P78XLlC5IlUjihGXUlKV3TdFK+FAVXKFZcWRb7ixNkDqbbmukajkbMorptdbiddLNtYnVJzLYWC5uWynWuJZzef/v9FqLiHzHOmvO6zMaUYxcOzq7+tIaRysah6raatrU2nevVaRZ2bK03GIxXzYWj7e7tqtZvePI1mQ9u7O2q2+Dubm/w7f5vqYWDtdtsGFZ4spRT5gheJzTYZjX2T/AzFJ56SD9JFPCFPmtdlcXlte8tCXksbFO+HMaV0JAEtmkrz4Vynh6f67d99p8vLjirVpgpFCuO8xqOp+lc99bo99Xo99Qc99fs9jUYDjSdje3wMjfcv8l4YFAZOupbjYeccsQxwuAayM01pX5YlpCiVNmtWYzj6zfCkSxf1hcVUxdxCZaIC97rIq1apqd1e1+Onz/TLP/0TPX75VO2dtgpVaTS+0XwyUX5cMOAyGXc1Hvc0Hvd9D53rrs5Or3T06VxHB2c6OTrVdDJTe6Wpre0N3bu3p92tttbbedXK8fhdl84jTaKGKhaJDJ8NImooaiAMKqL3bDFzZOf+AXDYO3zYoBaRnjnFLxR9v6SlN52eLq4uNRqStRS9ljgm10JpwztfwYBJ6fgsl10zYVBEK+8TwIpqGKAdFRkEUXMycb3uKElaTYpXTpHPNSqpI6BUUQtAEgLAbCpNJ8p9c3/3P4DypeiapUpORyIF/NKj2qOwMVKRzcbhggAd7t67o92dbW2srhIA1Ot1VCzktLmxqlaj7pzVngHkpVpRjehT5QZBYViEojc9BsENZKkef+caWBB+Fy/EzfEAeCAYsr1PlmqkCBXZBgscBkUeD6iwJMTjmVINYmNN5bVm0ny80Kg31s1VT9NZTsUaBlXVMlewV5yNphoOBup2Ojo7O9PBwUedHh/r8vxc3c6NQRQbFJbi9JXUKOfrW+RyGi1mmswjiro2ysJ7Bk6AKvK5XHDJUbS7XltqtlxqTLE2X6g0m6kMoLNYqkTkzhW0urauOw8f6tnXr/TtL36m3Qf7KtRIV0lNR8rNlyrMi1pMphoNO5qOE/JHtB2NdXVxo8NPp0Y937/9aCNjvZtNjGpLeztrurfX0uoKm5INudRsiiHMDVh8rrkDfcUoAghISCwbmISYCDyfOzpR7LOvKAuor/gM9K+mwXCog4NjXd907JhcL+WpXZJBUTuRwRRLWrouYZ3imd/uFS1tYJQX1Vpd5VrVEct1aCov2GOgeYs5QEnB6V29Vve+Mqhi4CuvOSllsaA50XcyAYr+bFBfwuFfhqFbACLLz2+LZ3L3SPuAsV0QEgmW0ubGup49e6qN9VWnegIKXs7UqFe1vb3hiDWfz5x+AT3iNabTicqVstbW19RoNlUhlOZyTpFYUAyIhZ5Mp/573UZZ9qbMinzCMuhflVCeYNxIRTJnkHfNlBmUMCgiRz7qHTapUy4HeWkxXWg6nGoxxXFQwNZUqDaVSxEqQzHxaIN+XxcX5zo4ONDxwYFOjo50eXauzs2NpuOJSqBJeNtcwddWKZWNYN2MB+oC0/b7RjLDWyfgITmxMDIMCi9MhA7Ag1gwwdktpMpsofJsodJ0oVqhqFa9rt39PT35+qUef/VCD18+1crWquZ50lGMOtWgi4IWbN7JULMJSOZA88lI8+lYvZuuTk8vdPjxSO/efNDZyYX6vZGjQqu1ou2tVT24t6btrZaarYaNajEDUqf+AayYR6pK+pcMKl+IKOE0DsNJ90KNiEHx3IluRCdqGNaO+o1o0+sNdHR8qn5/4OcEulcsVgLp5JmB4IHk4TQL4ZBBA6nbiEYYA+/J90ndMD7qdf4ewAnp48xOj09Sf4yPWqtaqalMHZaMyUgkWVS+4CxD4ALcKxHq1mj+rT5SgocTKOGQmlKmDI3hArBkogPpHJuwVq1pd3tbz549Ublc1MnRoRbzqSPTykrTRlUpY+Vy76DVXjWKc3l5qWqtqiePH2t7e1u1WtU3ORwNbTCkcXg5tlIRJLBSce46wTt4MfPepI168iT2glFrRO0X+ZShXN7c2C4IX94RwJvYjaIIEsQpHmb/pq/lLKdalb5XU/lKQ8tcSVMwXK6lwOsvHJlZByJS5/paZ0cnOj061tHBkYb9gcqFiurVulrNtr+WiyWNJhOd3Vzo+PzEhnh5deX7BRgAsnXKbdQuLiprDST80CDHNB/9qOoirwoRdLLQar2hu3u7evz0gV58+1J7j++ptbWqUrNqsMTR2B5ZRsqMXAHszCYa9buaDPuaAlIMqQ97ujy/1NGnQx19OtXR0aX6vYkK+bJW2g3t7be1t7eu3b1ttVsNFfKgkTPXy/P51H/2emJEZDMGYaKW4jnMY7Ed0Vz7UfhnvTo2+GzmDODm6sZwOP6ZfYf7w6Aq5VoYyi3wFFEQw+IuRxNaHTmnguVUh2NARu28JaK84Jr4N9dj7Cmjhbx+1Ubl+jtB7gaYFoaatEj9LNJbQI3cNw/CoG5h22xHpTAVrZp4gy9/zukLTbcRxjQx9FqtlLWzuantrS3tbG/ZkA4+fXRgv7MPCLFieLFU5uJyqtVqaq+ue2NcX1/bGJ4+eeLfr1Yr9m6Eeb5mBuWiNxk2cPeCxSiWogFHs42FIyfO0KQvDCoW77NBBWSOcaV+T0LUDIsvQb8wqJ6W87wa9bbK1E+Vphb5omFcinD6MYUskqS1G49G6lzd6OLsXMeHxxoORioXK2pUm2q3V50+kJdTZ110LnV8eqSP79/rE9Ht5ESdTsepbqR5CU7/d57LZ6Na2KNXVFJ5UVBxJq23Wnp4b09PntzX81dPtHN3S9V2TYV6RcsSqGbRbQLi1MSADbVLWUuK8W5Pk2FPs8lQ8+lQs+lQvU5H54AUB6f68O5E52cdDfszP8PV9Yp2dtd07/4dbW6uqVGjfiVrIWWaaj4HXAgwJee6MSsSU9O3EM6QVNb1esooyBJI98ajsXrdrq4urlzDkfphSDhZrrtUrESTNtXAGfABeofDAOUj/SMaVWs11eoNG0ZWy9ppJQMPhNGm6dej3uM5ZbWXI2BGHAiDkIolkwWIdMVyUblvH2URKvLQz32m1GNJPYQIgzN74luEZkp4jE43qRWo3Ysnj91vmk7HGg0H6vc6KpcKTvX4frvdMPKDVyfFo9NMOKZGw6C2N7fUbDSUp2maGrpcE9GLlIeFAPK2hyqXVWm2VGs0XGNltRM3XUwex/2MFGWjhoqULzMucuEAkDJmSLAX5nTvJ1NNRzNpkVe5VFOp2lCx3pKKka5pPlNxNlJugRf8/GHYdz53YQukyxqR65dKGD0NadJZar+5JrOxa62z42O9ef1af/3Xf6ODTwdO/6IoTn0Q+7UvmqTJ6HOkzkobK19SUQW1GzXtbVLfbOrxgx3t725odaOt2kpT+UZDuVpdKtW0LBY1d2ggHS05xR33SPkAeIguRMqhhv2ubi6vdX5M+neuQwMVFwZhCqWpVtYauntvX3u7W9ra4BmTJdAfm2k8xiHOI7vxZgzEbwxYRIVTLLiWjjQ9H8yQtNdAT68vr4yiTmFGcJ+lAAVu+0IEOKdw9IUizSMiYURA7XaOIHRO7wIqJ9pkIFD0zaK5y7/zuvl8IHqkmTBcMKh6g5QWdBdACXArIcPsJwy6Emhf7kdP9lLKF43SrMfk5/dFzwSPSc/AUOd06q8YGYVbypS0tbmhr58/M+hwfX2lYZ9G6FS1alkbG6va3FzX1taG07nlcuZisNZsuUAElKhVKs6hSRUDpUv9mhxUj6AMUUNhUPZO1YqqrbaqjYbBCDraziDI2Z3ypT6U06Vo7pot4X5U0ILsFV1Bh88PY5oZMl0CRy+oFUlTSipUqio2WsoVS+7aaz5VYTICs09sBtxb1mANsARKUKSk4emgBeH9gqCEl106Xe5f3+jDu4DnX7/+QcfHJ0YPqU+jBMTrR7qTZQsFqDXLpaqlimrtFVUSe6TVqGl7raWd1YZ221WtNStq1suqUuestFVsrajAfVRqEhGLpnaupMVsqekwoWsl8wK0mI+cAvY6XV1fYPhXOvx4pndvDg3CDCcdlco5P1sg9Tt729raWnE6SOdiYoOafU5dlffzY13sFEmVSOHdx8E1LDWDatTrqdcBbew4A6L2dBTiq/dpILW8Fumj7z2BEaytE3HndDS7C+432ajK1WiduIcZjejPNKSoxYhKNH7582Q89etT12cGhXMw6wKAiAyHr6Wys53cT57d+cKgEjJyi3ZEQzUMKCJTGBlePHLNzJjIfddWV/To/n01azX1e113m8mhq8mgaOCC/rVbTS8yXoEQXKvXVM9AB6D1Qt4/wyJHcpxgWQyMNKtUUgNQolLVEiNKoZidRmThg0XK+lE8MBYlY0pkdCRqQT+czKAcWcJpkG7QtC5hSLkwgFyxrEKtxos7XXIhDepo46N4TsW4rZpmZNBm+F1TgvwQgjpjsMQemsxx7j5a97qjk8MT/f67P+gv/uJf6/DgSFoG54H6YzlfakojmXWHT1YoqFUqmxe5dfeuWpvrKtYqWllpaH9jRauVvMqTgTToady7cbZVXV1RFVbK2oZKzQawYTIovHZec4oaNqA5dVT1Y03HQw17A/U61DJ9nRxd6MO7Ax0dHuvs/Ni9q1Ixr9XVpu7e2db+3qa2t9fUqJO2TwxKBcgJyhk1WwATFE8pti+pRwuqlkqaDIc6PTlRv9v3/uIZEdWJ0AAVrCfATjR5l9EHKlW8L4JJEfUZyxSMGJ4dUapqEIzywam0U714fQzVzJsERABa8PqTCdAP/U2eXbBAMKSgLhWkEkwJqE8pQv3sxT3fUcC2RIRolGWRCNAhS/Uy7lv8vEPYbUQgj2/W69pa31C1XNZ8NrW3qZRAhBra3FrX9vamdna2VG/UjKawoF/2jSjEB/2eexFEu0qlHA02kCP+i/CjVqulvb091VstzVlUe24anaSlAatzwywKdRqp5S1LAhTPzeNUHCeumR1E5iySQbGVK6WKf5YUjtUvAJbAIeT3QJ/GM5omhky1AEigIRscQh4lBso/8LADfQqyL2my2Q3x7J3OzKZzjfsjvf3hnf7Fv/iX+uH1W/W7I03Hc1OJAEunE7r2FOQFteoN7a5vaO/OvvafPVZ7a12q5NVsVbW71lJdc82uzjU6P1Xn9ESz6VjlRl2VVsuGVQFNhS9JvSGut6CFik5p8zBVSGucJcwMo0PJGvYDTj/6eKKDT4f6+PGTLi8vDGCUyzltb61od2dd+3e2tbbK5mWTRoOb/YP3t6PzpiYtS6gma0mtRRYyHOnq8lLj4dj3GVy6ig2R/UiENlBADZ3ACAzplidIFkKG434j6V8wW4plDKpu5+a6yZSvxEBMtVMAD7AnUso3D/qYuYaFvMpVOIG8V0E5WgXcn5FXuIB55f7oq4fLjNozHkMMjGiUGVj2Yl8aEzdkLxlUK8OdsI1LeAovQEGVYsmoz/bmpna2N7W9s6V2u2lAgk0HksUL4C2wSvoXhPrZeGzDvHNn357h4OCTe1hZ/cOm3Nnd1dfffq2d3T2zxOkDkBZgTFwXXiQzpljAYDD7YpNn4s9G/hK4gicKgmb0i9z/WOZsUHw458/nVK7VlKuUtMBgJnPNuyMtx1PlltF7oVAnjeET9Cp63sEOd0ZvXljwHEHc5oVgcUT3nd6WdHF6od9/972+//0Pev37N7o4uxJw2HKe8/e9yUpl7Wxv6/nzF3r47In2nzxUda2p0XxInazVZkWl2ViTs1ONLs40uLjQdDgg4EXfjZZFs66NzXVVG3XNl3nNVdAsV9SCzYFHhqFdrXkzUkvMp3N/9jsDXZ6B/J3o3ZtPOjo41sXFqaZjjGqpdWqqu9va3l7X2lqLMGejY23pXzVbLWcQrAXpNWk2a2NUtdtxus2eMuPKLBBqxNiwWXR2gxiDMa/gMy2Jh2Djco+zEnA5dVNKuTGUjF/I9bhuo4/JM3RpAXmAzCgiGIZDgKGm5TnVm7GfgoAoLaqAPHnl6QcCEn/z5M6Sm6KjD2KHUdkbO6tIDO5b7l7Kv7hRFxFAnRANomahsMQY6IH4a7OhdrNhZsTKalulStE1FcYEPEwKCWITDc+Jb47fbTWbWmm3zc96/+6dbm6uvcAmMVagLe3q1VevtLO3q1KNIjMfUSxxwoh6MCsAKqr1WtCQ3Lz9wqgI1yzLfOp0CzYzd+Reg4vRaMACb/MQR5OxCa80AvPlkpvC8PhmnZEWRCn8O7l1mV4IdBcerDO2RCAF3AgiqcmuQMLA7fmFFxEjyedYi7z6vaFOj871/s1H/e63v9fx4Zkmw5nTPag2QMBrq2u6c/eenr16obuPHmh9f0elRlnj2VC53Fy1SkEajzS6ONcIVgFMlT7o3UhzCLxaqFoP2hdrtAAsoFiHy1gouU4sgpjWaWQHYhYAPWnQVN1OT+cnlzp8e6iD94d2fFe816inaqXoemp9o62Vdk3zxUQXF2euje8/uK+tza3UqKcHBrwOzE4UHLkfx5tRE7Mm8ymZUyBxkZLxKBMg4B5i1g6J+icItcGIwZgArNgzAC/QkVzzUGMFU9m9VDfoZ5QgpVQrVeiV3/bP2Keecijk1Gg1jeaRppOBLIopI2FzYPx7G+2lm2gU4gnBc8c+fWTETdcbrtyxxPDsXAx0l4xptb21qa9fvdS9/X3XQCA2eKbBsJeIo8GWxtqht0Dd0SzvGoXFJh18+eKpmvWGrq+udXF+mRjPkUuTLgBgtNst1w2tNVKXiiqN4GMB29frNa2urdroVlZWDVxQQ0W/CaoPhNiiiglZXIwHjooZidKwLE3BW/g0imhmcnhYwKN52BWgSCCcw5kW07nXjqjEJjV8CmKQC/a5czW6Fl6zzKAyZkQ0npeLBDrMKeRn6vcitTo+OtPZ6aWurrrqdgcajiZqtlb0+PFT3X1wT1v722qutXz/5PhZJ4DUaTYZa9DpatTtuIYa9zuaDLrKLSaqAvzw83j+lCKFV490h5QJBwbXDe8+I9wyKlGta57LqT+eaHDTVf/kXCcfj/Tmh4/69OlYZyeXBq+aLRrvrN1Ik3Ffw0FHjUZVDx/c1717d3V3/47RwJxouQxN3cKJwUrgOQf7IZjz0R+K+t37sRANV1JSGvOkrPSL+Fn3kdIMH8+h1qg5WnnLej6L1JbXI32eaTIYOXXnmZPNtNfXVanVArWFx2ebmGlMKVHMq9JouIZyAx4nDt1oMXfvjAZ5rl0rLz+ndYnZ/AUI7CwpdbptUka9AnUiQy0uF6qVS44qLNYvfv5TPbh31yzz4aCvjx8/6OLyPMYDBn11ut3gvfX7mgBJTwsqFTCEqu7e3dOPfvyNI9vpyak6Nz1NMLolfRIQwKAouc9EPlsvqrZWUbUJabGsWq3imml1dcXNYci2RvWANm1QpDUJJibVXM41H/a0oJHqQplNFtQV0i9X0qbzf2Y/58mbjUcAmy+Vm5GKBViCodGsZgxA+WCHxzhHMBPwn077zF5mzolMIP6Ocbp+nfFeUY7ZsAZjG5INqjfUcDxRo9XWo8dPtLmzrVq7akOi/uRZRQ8uvDCpO9A99c2o39Gwc63hzaVys5EalWBXL8j7ga4rURsQXXFApGR4eTc8iRQqGhUstdpalsoag2AOR1pcd3V9cqH374/1/v2R3r890tVVJ5zQeKBe78qpoDRRq1H1ZMHD+/f0/NlzbW60ldNIk8lA3V7Pz5nGN81aczoTssfeDuZCsM8zCB6AJ1cNo2d/AN5glEG2BfChoYvh5YP9H27NzIbZDFLCXOMhoAmDiBUPtLbWVtwAzgjIgE2s7XQ+8x7CQWNsE+bz+n0Nr28MovhnxiPlauacR7D8zCO7ZeuktC6oIxgUmygbbKO8Li5TjA8pAAAgAElEQVTm2lpf08sXz/XCn8+0vr7qMQaQvrPzM0Og3OTF+YW+//4Hs7aJUtQExWXFaZah9a01PXh4TysrbSNkGNBKe1Xr69RgO2o2W8EIToUy2WK1TrEZ/bOsyGRYDMNiQ3h8w14hxjRMSclB/yd/n2g2YoiOWo7+Rios09BZ1iz0eEgaHzSLfMHYwcRRs5wLFNDFbUKAgMJpC8REoRODRMEKo3LKB+s8Mc9JOUgBMSrD7CZs8JpEurLmy5y9KawGIiwbqMHEcpURl3g90C+PT1AwG7ri6YB0BSw/7Nyod3Wpzvmp75mMkKyAmTOcQKXGa+U0m0Pt4nsJ3vc8V05L1qQG7L6qfBXGRUTo5WCqUXekm+u+xz3+8Ps3+vjhUOfnF7q6ulDn+kKL+ViNekn1Wkm1SlF39nf17ddfmz0zn/c8l+WUq8Bza6pWrXsK15w8h4pw30QRnq3rXIyrWla53VCe/pAZbkt/xvBltqdjyjr4jwGl47hY59kC+lBMcXuSoRZcUhyU+5I4XKYH6DMS0tjv0OFGI3WvbnR+eqbDTwc6Pzt385uea64cPbDbBnY24Jbob3ErJsFGypeDuG3YMq9qsahWpeRZp5/85Ed6+fK5Hjy8b0YyFzIaRygfDeGGzXTw8VD/5i9/bWSIdI+aoVFbUbu9ovX1FW1urWlrZ9O/D5oCmrexvqmtrS0bFDUR6SivPQVV08zEW2+qRCC9haNvF5C5p4CCo4iNaU9macjb80QW14qBEmUEThY5m3w1vy8ZFZkzyJ3ffw4Rtej6EW+f9beCeUFkCqPCcKgRDbO7/0VUCmAiUNWYDTJQkSBxYGFqF6BejMMTvzwHoOEv0ELeh1QDPmFWQ3qCFWAh1UKkS+N+X4ObG3Wpcyj8J0PThEiRKyBXFQjJOJxAHd2fc5kRk8Au6qsRoejHeT354UVR8ymAwsyp6evv3+rtm/f6+OGjDj590vHRofmBrWZNTQyqWtTdvR19+83X2trE8Q60WCbkrgAyW/csU63GtDYG5amooP2kBmwQbQsqQqRu1R1hQUjpo8FrdClikjNrH88gyq9gQrCUXnPz3yoqVMomZhOZ3ULBBbp9QjoKUXjo9cOQyGbGg6H6Nx1dXV7p6PRMV1c0n3vOyHIep0sGlVHcoloPw7EhpcUF9fIFBzlDa62mHu7v6Mmj+3rx8pkePX6ou/f3tb65rlqDBhpgwVzD/ki9645++P6t/tW//Au9+eGdBl3QqJo2dvd17+EDPX/xVPf43fW26o2qwzVgAoUlkYqQDPgBzOWJWGaO2LSMHbMBysHngj7jVMoXmQpWc/aCxAgaODSDgeI9pzYNTuXNaOB+aeAxjWnYNA0jxkBfLIqbv4ZRYxqZ5i+tFD/kzKgM4hCB0kMhPRgOHEncuHYUCVY70QegwY1kcwNjswT3LVAsvDcpM/dk1JI6LlFg3OqYTTUZUdwznh3OIZ/H01ZVcPpEzr9wrTjt9tS9utDF6bEmo74qZTx/3Bn1xsbWuqPcaNDXYjr1xvTmdR+mEnC6m5iEuKpy5aaWsCxmC3U7XR0fnerThwO9ffNOP3z/Wr//3Xe6vrxQuVjQWruhO7sbevTgrl48f2ZybaHEs4pxd3pBpSIpcznqKKIs+y/RgFgAHAu1HdkKEXoJzQnnGaVp6lsF7zQ4kOkfs+npJageDjLQuVw1573j9BEDwMnBT+0PTMPqXd/o5uxc54fHur64MA0Kmp2jHUR/ZyY5ldL75UpZhPqSbp8BEl8a1BfjOW415vLa29rUj1890/Nnj4zeYEz79/a0vrWmeouQXXCqAu3/5OBEb75/o7/967/zOMCgM1SjvaqHX7/Ss69e6tWr59q/s6NWkzkVYI5slCHLtaLWgO4Tk6tRn7CZHICq9A3kUQSKSLOcEzJIbcSiAzwMB0MjmbDY6Te0m227hy6sBLQq6ozesxnTHE8ipv677QM3KknTmAhN498x8p2xTWI2CPRxPByq3w/RD5BQD0F6roteCfNcIULDto4ex5e0r7mmM5xAGBSgB8CBDdJGyZLAqYwswBw3CEhFnFJV+VJNeepCHATvADQNeffkSMPejfJQjOZTR9xqo6rtvW1VyiUNu13NqAl8bwHVW4sBWBnQAqCnUteysaplkR5RTLn2e32dn13o4/tP+v677/W3f/0bHR0cuiXCGP29O9t6dP+Onjx5oN3dDTVb1ECRNVBDEZWc6iami6NjLjIH14U8t1LZKC79xXnudiY7hm5sLLwO62NkwSm394yJe0wQQ4vi++SGU83p183mdrZEnxEDo52eht2+Rr2+elcdXZ1fqN9hXiwGRkOfpKBcOZDdqkVgqOmC/nT7kfZPylpjjCHA0gRGGG0r+AUe3r2jP/n5j/Xy+WPt7G1p986O9u7uGn3LFVGIGev6+kbHByd6+/q9Dj4c6ezoQt2rvsaDmXbu3NXP/tGf6fk3L7W7S58K+ghcqSCrslFvx4MSMwGDWszpOTEdG7oD7hckGJyNEcyOoIzg0U2GdJHMmMXQOQ2FvYfRAB8scsKoQVIsMpKU0gynAUHodGRMuXTAuFFr2tBBEtIQYGo23eotIPrR63Y0x+NDdfEYR6BTxWrdGyhY8dx7ioRJRyLeA7GSaAQHypV0Muy9GZlYaAr3z2PbMXZAdAKVmy3xvlXVGs3ENiBSwSrvaTLoa4b60WjgtgBZgccwKOKhmo3YXF2/NvdnsR2oXrWakUwMalZraw6x1g4MxL2k0XCsi9NLvfvhvX7z69/q3dsPujq/9Dqtr7W0t7upRw/v6M7dbe3srKregFGR1e0xWQ1Vy/Qi+g6JyeBeJIYNqkfGwoYm3XdzNlDBTGckFKRIqZEkYIqaxmw0d83Zo+aaoqnR1bB7o5vLK12eXej88NS8RSYEMHKn/hZ4Qf2oHpGRxj6zaJQ03RtNJyPvUzd7a/D9vjQoTzqmMjAVd6R6CZLwL0IT2lhb17PHD/Unv/iJI9TWzoY2ttcdncr1kibzqQbDvm6uOzaoN9+/08nBmbpXA02HcxWWJd199Eh//E//nh69fBKSYmVww6D8Q5DMefw4PE4s7sIP2mDCbOxN6O8lFnlwu4Cw4RvOnA/TqGMhzR+DiTCeuthtr60ZiKCf5pZbNrQHSpTaBmxW4GhTZBL37nbjp/fMRkSWdPBNZo2UlHQwMxCiDykUNVukegHJUkyXGVhM0cPweRI9gUEQ1pp0kNLIRab14U5/kuqiKEAfgsYo7AJTnWp1p2LDKWhXVa2VVVVSk9bvAxw8Gmra61o2azgaeO2KZVBXGvV5zUYj3Vycu37IzRh1j8FOEFWiQ7HW0LK5qmWJvs3UHptmMS0AxF2OD870h9+/1dsfPujj+wOnS0D1MCju3NnWnTtbunN3U6trbNKM4xg9J0P3CVgxNurIE7NMQSsD2ifiMC9HnU+amyJbauIHL3Nsxz4aofAE8zwGYkmA5sOhxp1L9a+vdHN1rc71jTpXHWcxHmDEUVNfQb5utq17sra67ntnf8FV7V1eRnpMJMewswiVUTCyadXU4A9ELzAnY+00cjfX1z1m8er5U3371TM9efxAO/s7aq82VagCTc/UH/U1mo7tMTtXXR1/PLFBnR5eaD5earW5rvuPHujbX/5Iu/e2zTAAaqZAtTCGIwG9NMJ9cLRMNjULm+gEOyG+b9q9hUqo3wPNAcY2HSkV+a5J0gOy0AYolofQIte110+IjI0y0Z0ykRFjXW4fpMLVDHZ+NY1+wKRgwnSGwQddi40bsz0BQNiLpeE5UELqg2K1Fvl7CndQkgz5Zuo/Zn8kQZmkImRPjTfEzFmnpDrE2tDf454gHS8LJfWGU6lYUWt1TdU6TclAyWz0OAFS4OFAvcHAmhhOO8sMKNY0H491eXKi6aCvCr8zYzoZCHxhgnO9taLGxpbylaqm87GhNVAyUqrpdKlOZ6TTk2vD6b//7rVOjk+9sTGqjY22+X77dyDVrmt9HdJ0LUHj8XxgR/CsPPdlLmnQ48hGmOwlC5otxjFFUaDuojZNXD56hdzjdKI+09THR7q8uLQ2xmyCcyhqNhyre3Yezi6hho3VtmpJcYv9NKalkkbxLebikfecRjB7RhNpMNESlo0jYF65CnVfgpyzyGQloyRQaWPCkKB/gOyVSrqzt6sfffutvnr5XM+fPbS+wOb2hir1iqaLsSbzsUazUbLaghkYN+cdXZ4yAnDlgb319oZ293b14PldtdebAVEuqX9gk5PWBakRz8NiGe1SLqZazYoIlR2UfZyyWTcCSDlSNAyKfyMqseJEo1C+iWLXH07lsggXSKeDh0myUdOQiwfHcXbLEcw2cwwKsKEZOYBQO7XBYywBYyOaAgqIWwr1KBuKVXUChDDFh54PqdsC8itoYIATBi0yocsAqeJ/mSxaMig/KzQjJyOP4rsWXFkx46E/ntuwqFfLpL9Jhs2+A2RsQGQbazgZR1rpEfGC+4gY1M35uWaDviDjzMe8/rXXv0ojHZZ/e8VNcjPKS/lgksDGX+Q1niw1GMx1fHyl16/f6uOnI7dOSIGhoLXbNe3sMKC4rbt372gFuQR6YvAwqyFMaYb3EoWjcTB4nFoxrsEVLTSZDp1a2+mm6OMJbku6MS0AVepGpweHujw7M3udup7eJxG9w5wV0RcHsdLS6vaG2uurTm0xkOFw4OcZmUlMJrBOXA9MmeKErnOAVcDtjlCfZ6Ai1csMim2HMZllBsJULmuFBu69e/rJj3+kV69euLjc2oEPVjFzeDQZesQ6KDhBIiStmgymGg+mptDkFhhm3STZxjpzRnTDYWpQ/4QemscU3L6BYl9Ro9F2SOfmDDG7OyIVljC3l5pgZDaosnNqjMlRinSVeRk0KDw6kbGUAwU0ada7K8bgQ8k1wjdRC29u2HkcMlVGvCyVBQoHTMv9BORNDcPPRRSN9K5eq/orm9APON4q+Hz8MWnywYXkfZj9wZkYuPD7MHiXGrXMWEENSypO0c4IbT+MlrVjw/O6bAjg7QkMDMCEKv2ash+2UypYBoz490AHXRgbfi5QG5EJQIomJRwMHKHmw4ENakGq7c7zZ0Vbj09Uy0YJG2Qp5YqmIJcL+mAl9foTnZ5d6fDwVB8+fNTZ2bkjaT6/0MpKTXt7W3r85LF2drZjlKdW8etlqSWRBvUrvrp2SnohMBWmNOYtSweBeWnnDWWtP0THcer1mU4YUrzRmEb0DHAr0OvJfK4O95TLeeLBoIL1KypqNlpGE2dGlNlrmTRCMCIg8KIWRZ3lGcHFwujrbQ3l4ULvsc8ABPUe7UGMiuY/xnR3d1dPHz/St998o2fPnxjZa600DGNPUSGdjrwRG82ap26tegNPbEbeDqwd1KUciqOkWRXaGdFEA7WDEe1NbRg0yKBEqFq1aSgVY7NnT3UezA179syAIj0GVHfICdnfUA6Nxm1oGbCxPCcDSdNRI6GGjkR46WAjsyhWwrEhR9pnMMnpHGRj2qdRk1ArYVCGwEkTzHrHHQUZ2GKQaQ4rg/Vv1x0EazrVsB+iLhiTWdZW6om0lodn8nJmUB7ay7u24VqgGvV6N9541XrDBfiCewbuBqRgAM8GFX0znsekT2qa99gHfR3LCi8WHjtHrw8W/Ww40LjT1WIyMtUMYAhWANy7sdsNS6eA1WZNtVbDr+HhPtJxIsFcGo5nOj+/1of3n/Tp06HnvQaDvkqlnIkA9x/c85Q3SliQqC2XwOvVABGgJVL4o7sXTHEz4NHju77WOCnFMkXNeAgRh/5RNthIxgOAQNP3c2pY0HSxVHc2Num5Tn0JA8LqWXnLFECuvVUezkRNcYZw/3gOZCRkJtYjSelurZiq3UxLIaUlBhaTlDI/Usrntb+9qW+BuF881/OnT3Xn3h1t7GyoUC6ohxYBw3ZM4pZRKWLcuBYeJUGeoFHUVLNpYi5zGQyy3Y4wwBhIGgRuJBdiuC80UG81AIOdnRCdRSBBke9O1en3NF3Mgm1MDyvVKDyV2PohGRb6bKBsoVkNSZORbaNVRCh2qLUiPrPQM06ZUbt+38MOq82aysW8PbpVepyOhjHhGLzxSAGB9w2SQG2KEQ6DHqwNCORo5HQPNnemwpqBMR6ETOTQ276Me16hI+gazSTfscajfqSn3CP3V64rX675k/QSICSEXmjKQvDFnxRVqtdcgPMzbA8gcO6HaLTg2vo9y2ThWHkv6q7xoO9/pz1gQUqLhkbzmZQNaNlJmvUQyxoMJzo9uTDnD+Tv7OzCpGyMG3YMRoSG49bWuu7e3fXQYqvdMKMjnkugnKb5TMZmK1wcnFh7vocjonZsMMFdD1Z4JerdjGSA4wWtc1+zXLXj6DIEu5g7vWTdkSvA8KAykdF8qYNO5uM2MXuJmhKmCyx0GxNrXVauUSYOhcf1vZOiJyAin8ic1VLRY9WP7t/VH/30R3r18rke3r+vtY01FWpAs5A5uwYLPDoBLg+vrsqG5sIIpaGO5DEAMwfCqrkwIhVAGsZkCDIn33CJ7jxejtSBn0/YKgCG00m+twyGNk02CkgMijBNLs/oAbprPFjPOtlrZvBqGFQJihIzSjaEjC4U0L0leadjr0toXwc/jryadgCEu5VGVZVisNMDeIh6xmmeDzjoWjsiE9sMNkLwAUldaqWKUwg3DEfjAGOSCi5fLdeXdA9C1D6iPg/aYxXZLBusbY/ARMpMFKNeLNdaKlYaykP6Lddc75hp4W1AIxOjLLlhm2NDsLFg7yfmBhoPSGSBCOZmUws64nxAuMYMkXZvzB6gL+XaNSlHwbYHNHDTE55lve7hxc5NXyfHF3r37kCHByc6O79yisYzrVQgqDKWsm6ga39/W6trbatkOVvAwYHwukadOD2+Pu9YPRbSMJ4ZMAZaVrMN2yZG1kEgYx4LalaQb61LQcSH/WCRzDTGQS/P9DqkoZH8TsKYoMUwMsgYyTKo7WC2DAMyh/9HupxbqVdMjs3mn9xLYalj3EMY1Vq7qQd39vTi2SP95Ntv9OLpY93d37VVXvY7GpCHLoKcySwUnxTVoDmMrme11K3gyK3SDEaRVBI1N3x7dX3hhVtpr5jT5ZrHjc8kKwW7l1SrUlS5UFZlWXFqCBuYTYRhMUFZonZJHX0zwzPWRA5vF8U+DAIiGA1LaDi3Sq1J151oQ6oQUReuXyw6/SwawTQ+i9CfcjHw53umDkkgRPb7jhiMe7iYTakIY9+lsuqlqtFB5MZIs4hkhtSN+qVBRAuSoAdSTLB1QNd4yiFRn9d3q4HPoFQBxpBuVeotlaotFSoN97wAd4xu2n8S+airipr54TGRTGoYhzAYReW9WSvWHUm35dyMC3QmINsOLi/tjOhNefaoVHTq3+3faJGbql4vu1YmYgAwjYZzda4HOj+71sGnM/3w9sBG5drZgi5Tra+39OTx/RSlVt1SoU4E2UVEFMdhQAjDKFOzodMR6KKnilJtTJ1taWzWxjNX1JpF7yX6kR6FgVTL2EpyBDEJDIPlM8UMB7aysmKWS5b286xJ/ajLoDFlB1Hk1tt1G1SIr6T+SUL46E2X8jkzIr79+rm+fvlMr14+1YO7e9bc44JPri7jCBpYyqRRSSAlhu3SfFBiCGdwL5bO5nBIzZNyBShB3+ry8tyRgU44kmQepTA9hzqGBbWatGq1siqFisoY1EyGMTEa8neOPKEegAiLBzet0QVisBOy17MuRVKZdQrp8gr4PXgspvRkaaz7IjF8SHrHA2E0XPNxsO5xJBgU0G0GcpCG4RmZlSL9AXQYDZx3W8+AYp66cEqEYpwFbxkNYopmDMsADYhmimjUpaQsRExc38gkT+ZtPePgtM8RiofMdGy16V5XsdpQCcKpkU4iNiUmIx91o4BTojepoOFo5scikrMH4DtSN9mwQGNRVoXB3u1ocHmlBbqD8PDKocgKWnvTv9J8OVa1htMClUtshwXsGdA/gIprvXlz5NM+bq6vDRwQ0fl5gIqtrVWtraM5AiROmg9AFQpJPLdKval6e1NVFKk8sg4KPDHrw6NIbtbH4Q2BhNL6KXqY8Oa665S31VhxxEIS2kid68yl+6igeaG4VTKvtMrapUCDcCnZ1nA4NqTv1gsKxFsbzaWLeqYxaWr6HKNglGNMlWJBj+7v60//+Gf65mtSPYyphS6FL5jxArwdC+l0JmsGmwMWAhzRGE1sdrM/YlgQr8/8UeiT03ilGQzKhXRxhqaVYvzb1xgGxeaC1InWXW5K6M6Z6QCcTEpDZ5shQP7uJM7IZjAq7EncJA4CKHzD6EGxwQLsMOhqr0b4j5rOyBIRA/RrjHTx2BB/Lh9s5pAjB/VLaV8a06AuC/g9qDNe6xlFMg8iZqWIYBipm4O3yVhQrfheMDAiCoL+mflvo43+W1BtCk5HKfRBGDO2AYgbg4JA3J5cNfEx2gWurWrrymFUzAmZO8j3odUEBSgiJTVvVhtG3w2EDaQLis6kM9CsN1JxmfOAKNnDvDjTTFPNljgJ0LXJbWOYjACRyMFwqouznk6PLq2fwcgOiruG1UukiozDMFoC8yPvYUgPKEKUNmOjqXKx7hqQOsmfli6LNXVf0ocNRLlBLY7xMLoxGAytrrvWXLUj9Ake07HGPJvpxA6a30UeHCdmaek8DrBoFWAM1Os9jJ6jRS5Bfbc36jYoahqmIw0rOodMMHmroedPH+jv/9kf6atXT7S7s6Z6Dfh6EHK5czwH9PcEPiT6TsbAtsytZ/sTp+o2x46JSsavbVBJtROjsdCKLzAo+yZA+RpDNMaaCh4nKSnPiWfCq8RJGpbiZUiOPgXzPgnxc8Vmsc5UzGeMEGtAJPpKYqwbcYQBzVBSOlXC0Qkon3OKTPGJXljeE5vBm3GRyr/zO55xwvA+twFAO6knPU8DPYqNmRBDa/BZD5wIxwOLmSmiJGuRCUGGsExUQAE3huAJ9SBeGXY/hmrNDIzYdJuSh+Yss5XGIdzLqjRUaG4qj4CneYWso/lDQf1JslpZSYBHMQEgHWDgo3AGY407fY0uOspNZqpBC6qVVW5BXMXTE8n7mg16TkchN9BSKTfrzhhGg4WuL7s6PEAU9MTCL5cX5+p0O3GAWYFD1jCssnmGLxhgfXBfa5ubqteayi9xqGQvqO7ivGJwM1OstTJROvQOwwPlW1AijLmWvFq1hr/GFPlIPZjl04kdMOtmON1SzchbQ4IN2hiOj4xuNApRH+pponduu100HmE1zqSaTI7Emq22mrp3d09fvXyqP/rFj/TkyT1trANfL9Xv3wSVxkKD2ekF8bBDWCNgX8+vWPE1hhcziJGowOaHY+Z0iDANDGlN6VCaiUZosIPJXf25ANqceCBtPs2rXGirVIIdXvQCoNYDIGFDRXoMSB5bSBHSx71kSkceJYrp5GBYkPqmnBsKEbxB1zTBKM/mmPh30DhyzTh4LF6DnBqDgis3h9XOQOUNqUxXg36cIuKxfAAT0lK4hIwpWC8huGBoWDAag0F5LMMQ/Dw1h1MUNEIYjBCne0lq2MKgwN1JLTUtYrC1LSQZBxbE6Ykw9OsqtdZV9AEIpMpV5TkGppjqEfp7kH9xWZnKT3bcTqq7rdc4GGkCA6E/9L3zXs21tkp10m7j+Vr0uxpB8Tk7cVRGcrtSr3vsHnXXznXPUs+fPnzSx48H+vTpkw9Po/6FVd5abWl7d0v3H903uryzv+vJAOhpHoNJAjmkhTb6RPGKlmvMU1HDoRdBzQ11iP1kSp31KDlLaqoeNCKCSb1uhA6pBhYagM0ng1BHcqgBsgpL+KqUBlG7CvbOTo3glZqNpp9FYxcL3Nna1DdfvdTXXz93ure/v6VaDbkpWMU3DqslkCMX9YmDZTCi5HzTRzC6/xMpn0+MSA1BnCvwKkicKUEpTN82QBO/LhuBJoIGMDF3/cLRoNNpTtXKuqqVlj0YMz0gLeUaU7wIwbNpGfPODgMIp55JT1vzLuln3JIpoQ6ZrTG1MTlCOOKE2lvQiEh56JUhMkkUC0IuBSpzMaP+0KPVsMwZ24AnNxoOvQ5oZbTaaIE3VcWZ1FuOqKY10YD26EJA4QEPh0EFhSnQWDe0KdIhO6RU12I3iMmQShJBk/hoJIZxz9G2jw/Pu6HuU28brMCgiiCBjZbyEEhFnZXTxPVBPonwh5JQnAQQsiNGT2k2c8IjIw+DIB/X2m0rKlk+Dac16Gt4caGLg4+aDXuugUvVknIVVJYiC+ne9HTw4VBv3ry3SM3p2aVmyEsjsd1qamV9xW2anf1tG9XqetstC/cMrSYcQNjnE1oiUJgDaJZ5EsJxSUj0J6UOZ2gxliSsSgCgZiLr6Xa7TiGd9lm7hBIAWbgwqOk4MhH2AKB6bjcjx94O7EaPBymvB/fv6Vd/8kt9+81LPXx0V612TbNZjCyPRhACYwSCiHRbZINEMU6cRPstsZuIp0HpCeXX+PCJR1Esuo5J5NCMppOOkASNIu8dcrLgDcfHMFo91HIJPL+uar0VXr+KUg+KN0UVKkVToRqtRsCn2VlL2SmBSXrUBpVGpmPAL41cTGjQJpoTp0kYqKGOiUjl0+0wNFgUHLFyfe3JzZPDI91cRlfe0moNpk/DqTDmv7pKv6Vtg0JBCWKpBUQSgyEmbsNrOnUBjjf9KB21maV8KULBog8OYzrJMGn8cU0xQBmU+C+5hBkzxMAD8Ls15Uoe87BxuW9VVa4A+4UoH0epAvKEQaWD60KYyJGUXhV1llWEcT2ehK2GUi4pO/NatAauz9W/OtP15bHG075lz2gGb6xvuNF8dnxuMu1v/vY7HRycaTiiURs0MSJfuVHS+uaa7j68o929TSOCyNTFoGRoi2QOPNY0DmdAq4J9hNCNWzZkZGarRF0LHhBVQZyMAq+QNfX5YoksHVTlz+q9ZvmPJr5/iwRQmv7Dl48tI8ZULaxcPK1Pt6jV9PjxQ/29P/2VXr58ZvSWEMQAACAASURBVHoRbPAeQh8TpizjHKA4gS8eJp6VQTIOOqaByYXdkk7dB4pBMkP09vRBLTKahPSWda5jpiimaKPeYc+PRzMjQ93OwH9eLnioeDkGzTi0GMkrDIqNEcqwRKjWCt8vB0/vdjQihWQWEUoQBWwimHJP9NMI9eTlMUYCugXyxj0Gq2I8QqJ4YDHGa8ahzy50enyq44Mj3VzfGLhYabX15PEji8/Q6I7PasDIFnMpm8ngTZoavZYGvpU4C+ONid/gBjobICVMA/ZBjYlHHWuWNMGB4BHhTMeyGu41u4O1TffvPDOGLz3hi3NMrIpgVlSc/oUKUiKdevI59dLSCEtQtzN2PO0B0EdAIHqRbZXyZQkC6Wio5eBG/csTnR6/U39wqUVhrlq9qo2NDSOFw97IQpqvv3+vg4NzXV0OdN1Bc2Lg1oiVh9p1be1ueMJha3vVvSqO2OGcsUYTFWJ6dUkXwwelcUIhqZ404uhQ1+iJy4kcXBJ2pUYO8nIMfGbTCnz1qS/FYjBQPL4B1SxqSNL8Qi4Z1D//H/+7JZDt0fGJzs/PvRlw3qQlDx880M8RXXl4T40WSNBc3X7HKRFIjvtN6aRz965SU5hkJDZosMZdpGVHjKZcwe0Cn+KXeWccYd6iGlnfKkY2WISpbm6SIS3RFUBqbNU9FdCiEDFMR4liVBTfwNIuKmPC1Tm1Aasvzg2mXpoBrgQ/0CgdG9In2EVPKFC30ITwCYEFOHNj10bQZzg1/eCAU9MZAehYXosaj4dz7+49/dmf/krPnz4xCwDoGBA/lwsmhvX7XPxnBhXSwObuJTa7qU8efgs0lZrUGUGaHM5IoEDrcehzye/N2HYGoeNBPU7Chkn5Xoy+EIASc908x6QiS9MT5Mx+F/YDqTSj90SrjNaSzjRO2nZ2iD4xMK/pIqfhmCKtpnpjw1O4FqKh6Ty81mSATPeFxqMbzaYDMy9MmimiOVG31ki3M9TZ6bXefzjWx4/H+nR4ok5v4GdtRaZKUfVWVSvrRHv4f0R/xHm2tLGxbhVjHzFrBxWfbuSaXB0wt3mcVsgN0VJGhgBaGOX4dPDJP7e5uelxDcRxYKHv37+nZnvFDgyDGnejbswtMaqFcv/3//m/LSn+Pn74pJPTE8t3EfbwGPfu39OrV6+0tb3pLi8scgTiSZ/sCVDKIbSn0QMbkTdpUHDYkD5W0RLFwcS4PWjaxNsYefYGAUEqhsJqaE0H545wPBxOdX2NzFTOJwjWGytqtdac189DQMDGE4cPo6UQVKTsRDtL9KYoahAiKYFSCy6nnPYdTIYsSnC9RCArCbn3RJQIVI8/I8Z4fHyodx8+6bvX7/WJobQrRDoGGo8BMqLtwHGov/rVr/TVqxfW/OagBIySsWz6bu4tedgwKhveK4s+t8fwoIvDLNeYZias+dAA54OUG0Jx0KNCMDOOw2TdAE4mcfiy67AsQsUkgSOWhfZjmDJD9UiLKNW5A6TD3EXxSYARoTKZ4+wIGMPzCagIqlRBs0VB4ymG2lCjva1ypWGnwXrPpgxadjWfdTWf9DUfMx83NCfQxT/68WhJLHLqdYc6ObnQx0/HevP2o07PrzQac8BC1OLA2hWYKmQn5aJ7lxw1y8mZGz6YInTzvWbsCWuqY7xEeoyypGI9MUdwQsOR5bDPjk+sB4nxra6uuucFV3RlfV1PXr3QxvZWGCEE4MHUrRRLMSynyv1f//x/WTK2fHJy4rNV6QEg1bW3t6s7d+8a96fLzXzTgDRnPPSNkEo1OB6EIvr2gCy4ZEP3HHyQcoJ9Q8o5nXUb1Hb7fcJwg5SNPD4dvJXB2+4d2KAIt6BXnFBYVqu9plK54drLD5iBOJjJcNEMC38+eZ2N4sU0O9maTem6IvVkEbQcGa2Lii76UWxGuGLA5qRR5uRxvOdoaBTt9ORYr19/r/cfD3RwdqWLy4hMbvL5EOvQ3FhdWdWDB/f07OkTffP1Kz14cFcbGyuq1UgZ0uj8PB0ybfQxaEau0ZJ2RiKnBxk3HTvjc7IQbgGWh4vGJklAgXmONNlhUsDMyCZuE/vCZ8liSkl6OwNo4jzabJAvU4cKg2KtQiM8GuQ+VpNeX9JF97DdoBcjK6iUiAleVFtX1VzZVqW5okIVHXpUmwaaLeAbdq2bXkzUpjGARr8fmvhE4yQrAMWq0xnozbtPNqzDowvddBBJZXAmMWASYz+i1KparaZTaqLU9s62a1aYJZQUPFvSwWazYXZ8pQFCXHIC1b250cH7jzo/wUFeu6fnQ7UNoJW1tbejZ19/pa3dnUCUOfBtUVQe4IMsZzpU7v/4n//7Jb94dnpqJAoBkfX1NT18+ED7d/YtoczGvby+9MwMngoYEyMDfKhQ9CX0iNrD5Exo83ahIVQSp8J9NqgMcaLj36LLDUUoDQW6N+NCOx6uZZ+AOWf0L2paWdlQvljRcDhx8Vuqo25aNfUl6q2kJ+FGbTokLivkv4C+PWdkZSIMNSSYnXkZDp45XSIikTLAG0MKDb1tzm/6+PGj3rz5QYfHZ7rqjdTpj5JWBZGZ3zdI6zqSh4tzev7siR4/uu82BEf7wKhmHAbQwBID2bBi1n8yfB/SVZlGQtCbssOY47RARiugHFkz3SfPzz05W27UvBHw/FCFQrcPJxYZhYtylH88gBncwxhyZN0CKbMYfxLcz55fRH6cWNWqQaPJwqI3tAhoJRREdClqNiHLaKjW3FB9fUOt7S33puZ55q76mkxubFBleJiMXHS76l5fW3psMhqolLh9jL9MpnOdX9zohDN/jy50cYmu41Td/kRdIHsfIJC4kVCgyFZA6tpNRyxUi+GWWi/Rw5EV7/GVtRW1Vji7ueK16d10dPjxk4/QMb2KMZB+z2sA4XZjZ0v3Hj/SOvfis5wrKuUrKrJmyDIM+8r9D//VP13SDDw+PjKatLW5rvv371pfD31xOExs8pPzM2/y7d1dkw+tnspD4WxbhALdQKOYQ2+Padp0JGRW8CfybaR9QczkkK8GjTUOJGYTpwlb98QSmRXNbRNa80g9NdReWXNDEKQPCf1qE7QslHLiTClqiajHsmlazzcRFWnYuvEaxu0RaR85GrWJCZgwF5J8FL/PETuEfhzOh/cf9N13f9D7Dx9cb17f9NUbzj2awNAa4xU+QoXRFB/9GcwG69+VS9raXNOjh/f18sUz/fhH32p/b09lTxKzKElIJDEn3D5IElhmpbs1EfoXWZvDdd2MVYimNmk1FBq8GelMyA4nVSR0IRYLg0Yx5BiHQiD2yAtaPJKU08adDnlL/Ec7GYucBBTs9K9a0WAy1ek5njxE/Ys0TlXSZDDX1XlfoxEDlDWt7u3r4bdfaXV3Q8vCTJMph3yfO90rznOa9Ie6vrxUjzOJ+z0VmJNqIcVM47TvdBaFLLISbuPysq9Pn051cHihw5NLC4AmIYNbuWYiOs8UjQxADwNWtE+0MPK6s7ujnV3k6bb9M8yTUZ4MOmhsxFp5bMe91oLqzYbqRL6VVnzleBur1cKgge84sTJv7r/41VdLeiWXFxc+XfDxw/t6+uSRZb22NjeNuMGWvry5cU9h/949rayuGcLkorFkz6mwIfGQ6VgXF/IWc8xEAhNSnga1eDIgVuTMbBgufJbOPgqqkHErw7Z5o0+QXfEyIeQOVYq8v9JoqQR9iWlJRzWKfjhZGC3i9nGcimF5DIh5K2/WQBuD85ZXBQVSYDyPv6NB0HdkIv3qdLo6PDzSu7fv9d13r3V4eKxer+80lOJ7MovNaSQ+k7VJIxfUO5byHQ0sFc1B3qSAP//pT/X0CcefbtwCFtiL6TMmuMbhz3GKYWjHm1zsEwi4TJDHpbl2RgV92BhDfQiShIot0sEed6B2IOLa+JJSbdIEDEHW0FnM6rmQ3E7TB6lBao2LxHLxucTFoi5uunr95qMdi5n7OVQKMaiZrs9J6wqqt9e08+iBnv3sx1q/sy0VmLLlvKlzC24WEJ1kFP2m45NXEIzRcqpqiWc80PXVuZ/n2tqG6o1o4g+GM50cX+rT4YXefzp1ym2UmvPLrFMeNDpSWB87Q28K2Wmeb6KtMRqysbmhzS2UlzhRMrUdSIVo+GbtldRYbq+2bVRljl6iJ2aF2ZqWy0IAcLSTODLojx9vLbNaZ3N9VV+/eqFnTx45SmFg1zfXGsKQFmfi1rW6tqmVtXWtrCXRD6dLkcLTKWZ8gFQqNPRmNrjwtrHhvCFSDUVa4SIadm9SRWW2yX0MUqEiJ8Qj9s7oQdmhn81NpGyvrqoGk5puP3w1vw6O5UumQzRpMe6KoeYQM/GnG7gwN0KKGAQOfiKsh+lkqEG/4/SDc4qOjk50eHiik+NzM6OvrnsW9B8OoUJxZE00OG1QWQM10Zzof2AU9IXo0bDB282mdnd29OL5U/3ilz/xoCbQOqnIfBasaz4N15tAGCwRDKpKf8jEzID6OY7U/RbXVZZ29LPiIO7slI+MuuSai2G8SZp69u8FKnpLqXEkD9DC2hZJ+NEpcjKorKH86ehUf/Xr73RwdGZVW45OhQqUmxekWUHr69t6+vKVHrx8rv0Xj9TaWjOViF7mCGLAZOT+ntkOHtpD3rir3s2lLi9OdX15rhuko4VBrbnZGuc7wZgvq9sf6wAe4PG5jo9P1SG60PynP8QhA9boTPQzD2UGY9/EbHpaCLDUg2hszmnqqWXH6ljbr4BCVkOb21ta39zQ2sa6NrY2tcXzajQ8zmECMxr56Ma/Wq8uySFXV1vO7795+cJKsGurLadEnJqAUD5cMEQ+6s2W06619U1bKvCl4V+astRKzPgzcEa0SoNojIbHAzKWdZtSZKiWKTRQWOZ4WGgjiNYTphuqkBISxTiIazLVNZoJOdmgWdxSkdM1mMj9jG5lApOGw4G+Cf8sDgE/jTfYoAiipJM+kQ4vDUcQMcy+bq7OdHjwUd9//70+fDgw2nR91VOvD4F3mowJRjMOjcZgNKVD6yjVJT70uOKYDErHvBMcMmwEGbZ79+7opz9HSuC5Hj16oJ3dTa20QKVIp0GjQhPdJ1M4E4AZQipE/ZSOOr3luqY/+JQRDDyADUZD3L9CigCRlW7/tuh3rWTQpuRGviNgomOFWExoI3oaIROKQQ2J0yhGI880/at/9Td6++5Ag/HUk7m5JZqDVdXLDT169ES//Ht/piffvNLKnS1VV0D7Yp5qOuhp4aNHA1N0/2cK4bav64tzHX78qIOPH3V48MmRmvH4tbW20zf6TRgXJ4bc9Ca6vOp5WBEkmPSz349PEFdG8ZnktYpR0kYPFDRY3B5udfsiIlSMeZC1wK6IY4nqjbrWOH1ze9OHUOzt7+vO3X21Vle0INX26PNQC2S9HzcKy83NDZ968ezpI6d8q62GtQMgdgJY8IE1+rRBT0SCorSCL9dg45dcQ+HdQ3OA0/wQLBl5bsa6brHHPPoeI9hRszAqEZoNM40nMw3H6FHUtL65o0ZzJU5/MKU+69AzLZnE+WH/YngM3d12yBOcDMmWSDQJLh7ERpOsDEYk2WMeJ8W85/3QgACEgJHR0enxR71981q/+c1vbFD0wXrdiUVHaDPNpkH9oV7x7Ew2MrCMkWgeGBvUc1SMp0BzIRXBc6YBNpAnHx63v6Nnz5AVeKmf//zHPqvWyCP8NBBHiJuDiHDBNI/umHmJpHY0m320aTS0A1IPprpnsXAo0LsQxOwBHiQ5MwwzaRpi+CEUE9HQRN/sELpgpiWGBETSqefB3rz+oH/9L/9ab98cqAcDn9MPcyGn3Gqu6OVXX+mf/Gd/riffvFRxraF8NeQAMBwG89DF4yQQt1p8CiQjIgsNuhyVc6o3f/hBf/WX/8YO4NmzJ9raWlOxzHE++RgLqdVVqa9Y1JMH0R9MdHZ2bf2KkxNOLOn730bjOAvaTi/dS/LtMQSZ8RNjgyYuRKoXiWrl0MzgVBdwhXv37unBwwcGKSocfVouqAiPj+HYbzbrS/L6H//oG1/0vTt7Puqk27kyDw3vCNIVpM4YUCPkkmYBVxeqNFShdqDu44ECdzL4pAahyKTYi35OcnowI5Icl8VNoMxPZhpN5hpNF45Mmzv7qjfbIcWSmrf0nUAX8SzMToWYCdLGiTPog4dDPgoaDOc+mQ7jwbikpJhmY9z5MbMadIz0ALkoRjI4Pe9M79+91g+vXxuEODo8Ua/HpuY6kbSiVosGp7WsFf0Nn/roOZqgV7HxmfnyGVgesUrIWhK195jBdG7qzP37+3r11Qv98S9/bkRwZ2tdzXo1rSMoGqTXqOmiUgvvifxAKPFkqjxJJj+1D249LtuELCAV3LBY3BtKvUEMNdD0aADzYf/jc6yCokNKSYEOqnd+caHXf3inv/h//kbv3x5qMCbDgKlRtiNEi/6bn/5E/+Sf/bkevnqmeZW6K9oW5Mg5ejeUB2MGNYdWbSU6Qg6GZYLY5Lsf3urXf/lXGg0GevzwgVZW6prNB8rlOA0+UrGVtc0QLS3XnN10eyMbFc1g5q2A2DOjomQwJ5T0MmPrGMwM4ZqY14ueIBE+1GY/HzbA3qPRu7+/p/v372t7b0ermyuuweq0b/jZP//27hII8dmTJ4bK79zZMzLVub5yT8rz8qWiG2RZveNxAesS8DRIKaIpSmFLPkoKCXWJCBQdfmb5vfM8fhHqP6QX0ABCuH3MjQKRQxWpNdRcXTe3DKiekWyfw1uvm77D69LvwuMzAgcCZq2GrKmbvCBpHd7dTGRbc4jBmFwKDT+deeXKY4nmXEeXV2f68OGdfvfb31n3wJ7usqted6TxGCWl8NYBmARNyiYFXQXwAWLqbc8Nx5FkyxKjP6hX9OjiM8eBA+jMNapa41yrvR396Juv9Y/+4X9iIVGcG9O4HEnDAdCMNMT9MLSY91FCfFhmy+fXpsPHsyNPoxeQ+oCp94XXTQyC/JJUMGTNzGdzIIoBUBucWxdxqj33y3NET+PjpwP99vc/6C/+zd/p48dTay1SOxVV1sbmtp68fKFv/+hn+pN//Pe19/ieJgVGVWguLzwFXIDxzj3dnGnS72s85X4qPvvKWvOdnpVcjz990mQ4UKtWEQIYnOYBsER9X09cTbITdiDOvrWy5sPz3n88NMx+0x3qhrOBMSyngRwUwVzd1EpZsxwN4nQ0Lb2qpKjEWjjCA/IkHmUoz5ZSA3nXJ3Pubq8bvQV/qEP2/W/+058v6TDfv3vPeSphDcPg/CZHp1sjQYYrTmYPIqzVOmJ4bB5FLhudRirDhmiE81BCUZOiPx2t6aM7Q/jENLlJOmyMiMUINiPpNdCUppaFokZoPSRxk+z8J1At0rngpwUt37xBFsMDZakHRhFOzZRO7IueToxquOB08caU60hDxu+vznV49FHv3r7Td999b82DbmesXp8IgcJN+OrsrN9b1nqSBSPieM4p9dwMwaSTyy0EY48fh06bjkUa7zIlXtMCjrWqUcB//A/+gX709Vfa295Uu1mzOAqMjuGoZ3aEte4LOZWTFDM1DXWoFRR9UkWc6WsZt2VoY7AxbscbAJNguDNPNAOejt/3zBiUMo/dpKFIn2YfZwXjMK9vOnr9w2v95nff61//7R90eHihPMwIDApF4LsP9PNf/bF+/Me/0Fe//InRvQnDhj4WJmpaxkYXg54G54c2KHewai2trG+ZAtXv9jTodjXsdUPPYh7y0TeX5wZ4Alku2sGScgEKMRLTpq5ZSpfXN+b/9YeM4491czNUpzuKz5uBgaUB4jO5uXIo3lZjhJ/7DpAsxE7JPDwxnZj1maALJ8ZsrK1oZ2NF2xtr2tra8Mn3uf/1v/0vlxyWhugkaZ1VW9OIRXTm40we8n1r7SW9CM/eoy9gLhxQdAj4u8PkhmrSBk+nsXOxjGLg6YzCsPmom4ZjG0StiWJny30lNORyJY7eRIUnnedkJZ+c4XnPpUQScqtNDkroqRdLgyXNbzYSI+Eebw7oPO4heH3UV3Tnb64udXLCKPahi2Ag8qMj+Hkdp3qjEd4qgAdOYLTGeJYapOZoNoRnWalMhCZN00bTOE6Sd4TyURFptsnBPYYfPYJQKqndbGlva8vaHb/46U/04ukj7SEkWi6o3++QTKtaC/H/KZ6W+gWZMlhYADTpM2NdEzGdKXCmcYXxAiISvZa5ykmzw9edUj1rEib6lx2B/U4YG7XvxcWlfvvb3+pvf/t7/fr/faOTkxsVFgXl/VnU02cv9Of/7D/XT3/1R7rz7KEaG21Nc2xODn8bWCe9uMhpBqJ3dhjaHJW66q01rWzumAWCCM6w33edtaC3OR274YvKK2yKzk3H0RTtkUYdkgFHt3JAXccpPxkN64DnwU8Mxwtd3wx1cnZtVBD+5TX1pJuWISfH2jto3BpUaEVmDfaMnxoT3KjXltWsV9Ru1rW60raB5f73/+m/XkJVh1CI4UAtsvSsm5LURmgFIEFLnZLgRpqV7gcBMUPPCOp+JkOcnUZhT+eLjGMmqVl8FOM8DArDwjv+f7S9WZCk6XWed7Kycs/a9+rq6m26Z7pn7wEGA4AEAVAkYVsLLZkmg95CUliQHBTFC9GmeSGHdWPLQcoiaVIMMSzburHC9o1tWVxkhpdwmCKIZWaA6Z7eqrpry33fs7IqHc97vr+6ByAYDi+D6MAs3VWVmf/5vnPe8y4I7AA6kGHw/8kM4kB+pWVtxcAd+dqJ0BiGSOXuymgfi2ZaFi8qwfFYT7HoxLEnFBR7HizOJCYkmnTQt3a9YQ10OvWa5Ne1WlVaq06rZ7Va24qluloG9l7yKQDRUUF5TaCpcZ9/X0YriV4DvbeB0i+FSJaIm+giPy+koEbzVYLMa9xFnrbo0saGvfPm6/bGq7ftzq0bCiijmDjL2Jup1ZPzq6t/+fNyWyUfN0TrgHpT4JjD8ECwr6OgoVExX0UxLLIIiBj+kuP4+0xfLwvsgCpyMJTLFfvgww/tO/ce2r2PMa7s2My5Q+ZMEndefd3+/E/+hL393qdscWvFErmUjad4jA8VUIAF9Oy5yVe9WT4WOkyLn1tcsfzSqriD3IKKAKJDwbxFiK3bsbGvqjcaulGzmTl56OUzmPWcWrddF6CTy2b0wHsyPD7oaesNTq1QrttRsWKHx0Wrwr8cnWnc0KzO58RMHVBnD1sLtm4BAPAIJZf8SEWdoLAIk0vb4nzeYr/+C39lSiFxO3F6CeXQDsXNMFRQCqSKco24JZI6FWRAOAq9feSYOh5IMhB5H7hlFtDirCfxqZimNmEpmUiKds//yy6L3j2ZFhxOL5xIZ8IL9YfNF5fiVzu/SgwCbsqQ8HfqIQG0MvyMQLFu60wfzC1F26Kv4qdZByJkUZQr5hj+AiSAj8ce4+ioZN/61nfs6bNDa7W7mlNk4KJEPEeMoBpFRvZadCuS0od6txbg5ua1+f6Nn1VM+0hCESYy0WmlJJ4VHQm0K5tM2srCvN28dsXefectobDIFcjPol/1bCiXwej9UPYs8LcndijzV5bFEIyRo7gvBLe5h3zTjvtQLt5/ggRBGNo+k/gPGQw2kfZo92VWKBZVUPfuP7G9x0WrVbvy98MABY+QN9562/7Vn/4pe+PTdy29mDVLTG0w6mm/h24KdgcFNeq2rVY61vO2trVj+aUVm8lkxYChHaPoxyNno7NNCq717j3Cf4OdMsHkM27ZRELAgMK6J/iZt8S45xAh72txdU0pjLV2x2rNllXrTSuUG3Zw0rB6ixnOzW6U16V5OPocfVXPXlUQjpg/wS1YfvrOWk/KpMgs9hu/8NUphQOxkFNdW3kKiVtJCy8IptxQMLlZAPIhYY0McxqdEgzrvljNDM1EoOCSg2JX3nRS6fJDztgpNBMYCjOzGiChw0NtYtCVSYyQF07ZtIZTFro6NYI3GnPGkJlIt4RfuxEPEOoPrqrseWiik/JeC+Yw4FREmsB2PhvZaDwQEwL+GW0FvwvBn5I6zN1sSFg8PCyooB492bdSqWJtvAc1qNL2BWYEVschGSIqKMnLw66DAqddVIm9sPR16TD/PkTuqaCY/6KCglRA5Oq5Xb9y2b70hc/brVvXbG4+rWE8mQ6G+jBIZH31fD6UfAavccz7gwEOYBDkVadcRcHOnHURbMwBSkHxucZtLP8OXJ/cGAcgQkRRiynu897H9+3Jk0M7OUC2QocytWQibXPzC/bWp+7aX/ipn7Q7b75msRQLibH1Bx21bgkYHgAgA1/isrhFXrN1+aql5xZsBOubg0k0NGb0sOC+KCh/z3joURPj6cCbS0Hl0ymbz6RtSowSUbTttpyp6FhyCyiTXZ0wPHWpe7HctMf7FSuUmtaC+TIc2xjmRmjv1UUE41cFfYSCgnHDM66bWz7qruYW5e7Xf/4vT0FJKBCFGNMGJPEhmxNa58hyzAmXIWmdwVkWubKu7WvfBBubX/hfc0OllI/qHnai20+xvsU/zyyZBRbfEjExmXG5hjzVpFcBbODhYKOdElTPLkdmlcabMZIRvBjPeNvpBDYbDvAVD54Uoki74STgiSJnte8a2XDU00qgWivpxFtdWRWB9UXGBqLBarmmLOBCiX67aAeHx/LkbvfgqAVjfY0+XAcUlbd4tFcRGBE5HCk5Ihh7XngTKmI0mslcuqHk8+CUq6jRKaCB2Ss3rtm/+JU/pYCyQvEAJqZtbq/b6tqqLS6vaJi+yEES9epcukFYI1iTybU2sOldxuKeEnKdFdPfgRxPCpxVewe1CvVBnZa40ZCIkhuKxTJpj0fHx1Ys1KxR4VCCBhW3bG5OjkRvfeod+9M//mftxisveas34QDrWPz8zPLcfv2BNYpln5Hi55abn7f1nV2LJVNWa7blOMTszJiRy7onn54tgT2RZZcnp4whEcTjlkdkClKD86582T1UutdpKfu2N+jKDgEJfSqbtPFkpD3V4WFbFKaTUtkamM3g987mQHdiUKVKlgwA5jZqgCo0tT0IKgAAIABJREFUhsqIogmXVAbZ0thi/+AX/YaCrS3NPOLBZEJ+0xQU9ectDonaSaEq8iwHDRHbKDiWcnOQ4MCwiw2Y5iVcVkeCRCfTGRufY9BulsrN2/rmtuUX52025d59zFmc9Ji946NwOj5X64HpveyUtdx1DwVuvQiNupglOF2YJcZuoHIuExWYDwz7SB+wIRtYp9OwbqdpnW5Txbi9ta22U0YfzHVnE0VbYmnVanW0cG62OlYqgQBCyCxard60/mCoB8+N/J1N4DOTn2qROJKHkN/HDcrviSyVfYKi+ZQLe/j3FNSMOHHpeMrS8aRlZxP2yks37Cs/+iUF0t2794H1h21b31y1ja0N29i+ZPOcvuIyUtAk2rPK8FxfpUewepB3QuStINca3xYSFyoZuHPg5DnYH1i73bZms6mCopha7bYOBdon2iFAg267b4MOzHw/AIHLb77yir35zl373Bd+wLZ2t+R6NJkM7Ox0oILKcfu1ulY6ONJcl1nI2sLqiq1sXhKqW67VrD8aSXKPrB0JBofDRRSntEwJHbQguuMpM+Ws3IviHNooaMfkj5kIBRQUUDvrEN7txWXoSxwi5zYenVmrObFSuWn7sGGqdWuB6J5y0HlBQczWak7OwDSjlJqHaMi/D6oamjRZV48s9l//R3/T42wu9ilncnudX5jT/8ufLiRd0PbNYX6CAlZ7vuAwE1LNZZOLVECDJMxzgqtPVVAqJpAdhtdE2rL5BRmppHJsvJNiPAD1irtJ5P0IyD4UFMUeYlgk0VCMCWkbzGFOGdHDQB88YutOqxBckqR1AtKnuDtWq5aESubnfK+FOy1/MWOwiOYAYf8GZ5ACdQkDKt6YnRQq9v4HH9nePmxzL6oLCkhg0V+EEUQGJmGOonVy19GQmRN8oPzdfR4sJ9lHPGm5ZNYWMnO2Oj9vt65fs8+++450VA8e3bNqvST19NzivO1cuWZbl7ZtY2NVGiBuKnZVwwE6qbEHFYxGMhvh9Xihe4I7nUN/dG4D7WWGsiBrNJtC0DoKYsMWgcPN2z9528lazGdDzW+nMNd9Tr5y9br94Je+aG+8/ZbtXr+qmKJzG0uqyKeG++y0P5Q5ZuWooNZ9YXPVFtdXbRF0Lz5rLcKfeYboclJJW1qY14Ncr1X0M/JM0JbSWqIiHpyNJF3JUlAcDmM8OEB/ybPyUAPei0GPmwoHqobayEw6qYypVCKrHeP+waEdnpTtuNywZpdIppguAVx1kQ9pFpZRjzsqS+4CSwZ/StgxFNR4bLH/9pd+4SIfSmemWr64FLk4yIinFPpXUL88OxGZt/tDoJaKoVZ7JSfDqleXNAA3WPJszc5nMEpJ2HkMWYGzxxMUUg42uUuQOXlyhILJLpfWBZ89bIdRZfqegJmAsxbUjx7b1eJB7hEkzDLsFJucuQx+IUtZWjWSujtScZM0z8+Ox4CM/iMjlGB3prCuSGHMWxibtZOTin396x/axw/29PeQMZ295zPT98LjfmO5663D6cHYQreTPAPhPEbIuSY4CiqhgtpcXrUbu1fsxpVdu3H1suJfDo6eWq1RsdFkKE3S8tqGrayuylifgqKbYJZttxu6mfjggchJkmRX5aoaZ8ePxmfWHxGIzWpgKGu2ZqOhwuKf+bmft7QvnB3B3o0WFcEGhyErj5dv37Ef/rEfs9uv3bG5JToLWnn3W0jQcg/61q83rVdrWLtWV9u+eGnd5laWLZMnz2pWgQ/DMd3GSDQrkDMKg4JiHIBmBgVufn5RZqZDltzs45I+Sz63DHNeojR5wfO9S6tfPLHRoCsZC0vxXCqlz79ca1ixUrfjUsPK9Y41OgMbjLH2RlqEHi9Cc7lIWNjDAYW6xizFLY2v/Nhi//jv/M0psxOngScbnLpxO3IG7XP4Au74k0iwUfZs04je70Fi4QqkiASf+zenXcIH4HyKiTt0d+IvSYcnXgVDSmTIeJ+hGK7oB91SCzYnEq1/6BOhT4uLS3KiEYkxLEmlpA1Zu06EgPzKzeQOohGKRWB0sXSsmwlDDw4Gioy2plQq6/RZml/QQppDRRy7+bxmOxkgDkbW7g7t+KRsH9/f0zB+cFBQKyiKSjDz9wxYF+XpBJevhj+8UYZQoDQ6EdOJIqEk3WODgkrE3KL52s6uff7Tn7Yrly6JuDseD6zZqtv4bCy6F552o1O883xxy8zI58NN20QQ2scZylkQtHGwOC7ss4L2jNNXityg/XFHXGaF576IWj1fxLOGpEdZc7GnZDxY0e105/U37L3Pf96u3rhmqRzwPagmRjFjWVaPOm1rlso2aLXtfIQvSdrmNlYtmc/ptcj8ZYb0w1OBIDxz87ms2BW9NrL5M5n9UzyKN8XcEz5o8OKTxbe8L/wZUQ4Ws2nwiCfidNQl5KCn5fCYW3zYck8LSASn59boDK1QqtuTZ0dWa7FwpqBm1GU5ATqKAwIR53bC9tmNTwHmYv/NL/38VNQX+Y6xIYZ35/saGd+7KsB7xzg0JMiZzvlSHqxoGS5K0xsfVLbnzEx46A1oo2Ytk1uwZCortS0ecGiZ4KFhswsv76RQ1J/fvnTJTx8FkJ2rreJNnhdfywEIHjspStV6eOKhJ3O4TwL/zMPHDAF9pN/rWK1eEdS9vr4qeLndalitVpNwkD+7skTLlNPXFnqYJCeJVJGetbtdweaQLo+Oy3ZyXLFCAXfTnk1Y9LLIFhfM9zfuohOsrbWPChJy/j5iCfNehSwrMS8CaAAlR564sRl75aWX7E//2I/ZzuaGVUpFa3eaOkC4MKEqAfG2e6f6OSL7AgoBuBkggSKKoHtuSGnOBOt7tGb0XaO/C//C1xGiZoWkknCDutDR2Re+84L+k7adncv22ptv2u1XX7OXXn7FVtdXMaG1eBxSMgAR8Zk96zXrVj0u6IHWoQGdbHHRZtIpoWUQoGnt+floNzmscxlUzVNlQLmEBbSZVJesCuos7okfHK7shDJomzDDCesf2SZLlsEpd24xjQVwTIfW79St1ziWdD2ZyiiTmBm/Wm/Z3tNDK1Wb1sVtawhpe6IWmfdc8TxikQAXjGXao/YYRcB//2u/OBW9SHoif0AZpzJplrfO13MKpecmiffG5p0N9tmZ+9QFbhuunFh6zcRT0hlpfGMHhWkiqInC0Vytq9S7VNKy+bSanw7ByMiWF/BcyHlyhkxCeAA8YseFcqiBkXK7zFmGjzqF4Qye61TEpBIzmQ7p3s26gJaLRLwk3taYvjQEmwOiuFw9GwxjUtbvDa1YKkqVy4PZ6/d0uve5qTpQWPrWoSWARvUCbUi2Z2JERAUV5fz6A+yaqWipq7Wu5ycFub6oQJz88nGZ2uu3b9tP/8S/orCGex99x6q1ijv1KCrGd1bTmKcFItcGKCiXKsqSbbZaamelPwtsS6mgXzCjcblCJDhxKpISGkPoQURo5itEjkpQdMSaoT2HIbCyaDduvmSf+sxn7Mr1G5afm5P4FEQVICibxnPh1IZ8FrWqlY+PbdQbWEa3TFq5VDBilLfEr6AW1vdjjwanED0ZaCWz8Tlsl4y8ReLJtJ3y2QPxA8kz+68uaiZnyRu5bmnZDigUZiv2VvgQkn7Yqx3asNN0h1xauURacHyr05MpzOFxSQUGfUnKbG47+X67Ixffg/aYuVMF9U9/82/xOi4iWFTpFBQMculE/OPQhph+NUTVC8bEp0B7FB5qVJFpsR3YSk+mcOuAvfP+wwNM0JoEVyCeI2YxfOq0UKZdYsPPQjZkH3ES+HwhgY/PIsMgx4CvFhjCvDI3gYF3xVAOEbIjmg5BcLSwKCzhE4o1EAZw5Pqcb7zBszNpO5vEbdA/U37Rw4coc0+s1W46q4AZgGxchnleB4M69Kmw3BNtSHJ2d9jwHYovUWkVnL0csbg990ktvqrJ/Qg5HJR6iP/3zIy9cfu2/eRf+JdtdWnJPnj/W1apVmS+QkuD5AQFMy5QHGR8vQ5mO4ggKzWrByQS9yAtKpXI4SimOguNF+56GlmKaZkfpazjQZdKSy4eSTtYErNeYc0A5Yf3lAf48tVdu/Paa7a6tu40JThwiAdjZ5ZNzYo21G1UpXOql8uifOWzc+oCBMjAvCGwOh7Xe0rHQ8fEgY63hIIk1K5yQNE9ZCy/sCxpD6jvafAs4XnKL6LgjmtuYnxxkqsjmAJVxIZAxUtqy8hO21UtmCWPIdYzpKzQ8DSabdt/dqTVCZor/CuGfPb6en5oSikxGKmTkUnN7/7Wf+AszSgXSht3TNFZCsZUVIJgJQeHheC/V3sPqV6dQ2YzfNAp+WXbTEoFlUjlbX6JPUlGRFhQOGDx8ZA33DN+kgkEXBmbX8JnL6W0DFgU/HIqKi0YW/CMHnwheLw5Ah6cEcxJyql5Ohlao1G2Tq+pfRM3LktQ9ma4ivLgalclAisWZ9BZBmqx0skF67TG9uTRkT1+fGhPHj/T3mnEwYHWJX5uU1LqxWtzyQmsjyFLUpFgvaCgUfH3kmoEZrkXlZt76ngK+yoPqPf2SVKM0A1kkrO2kMvanVs37U/90BdtYS5vDx8+EAI3i2QGWzSZ5TirJM0OhhiaGcKiY9Zu96x4UrFmsyPf8F6vrxOUZSaHCa+JRS8nKg63UGkubibZGTtDZm11xW5cu24ry8sCcGQ6k89JaLe7e8WW11ctMZ+V8+t83lvySIdFu409cXw6kddCvVK0DnNdtyep/dLCkt4nzUokGK6sSETaGzD3TWUNxnghdoQEjoD7zKisbDKWznBwJzA5kJyHn89NbNyIFC2fLgfd6K4M4Hlyq4XnEUBMzTNBwAmogFZMYeOJhGQqZdyAyzUrlGpWb3asi4BxONISuA9i2cX/kIvG59/Y7/3W31JBCWOXBt9/KBah/BycEPwoYOz+e4KoSUUFgsbeg+ciYdMZQsBo76Cu4Oqas7nFFX3oWDZzMGrRO8IdybOQ8KlDZ7KMoWAmo+uWE4CTPwpJA9nJp3OWBMXRjoldE0iiS9wj3wXYD7VG2dpdbpWeDgZ2NIAZSvjglYQZghOaG2o46GhvNTNNWrMxsP09CLIVq1RaehApJnEAM+jjPSsXJn6r1bR2b2D9U9+Wy05a0Zce36N2SjenF5MSAbVN9SWw/7PcVYIVtTu6cmPCLt9eX7Ob167ZW6+9Jp7YycmxFqoJdoBiRdNe82Bl9QvKjwR36Zy6gVqtpcJiBuV1YGaKBRr+IP0BN3g39P0I/GiVnbGv9EkSB9Mp+dtdv3bNlpcWLw4t7LfW1tds98oVW1hZMuMGAnt4wTKah18riMnYZs5OrddqWOn40Prdjm5hCjOTz+uGbDcaav+X1zf0uqAc8fVSBOaJDhZJAnnreDaRWFBsnkzJZ8JhJO8I2jDeb1HQOOjP1X7q6yR4iukuIBq4Zo1PiX0f86q8RIDYu13dblCN8JdkDmUfCQrIjdXpDfS5t7s9aa+6bdyWWaSHmfN3f/Pfd9ic/l2nENR/kJyQNatYUE+acNMVX3DJ/JFWQu2M95QMbONT/hltAb5tHsvJBn1uAcPAVCDFeqoEQz/EFE6j+UXUmGlRP+R0hKMqVzOhYZixINQLi2Q+PNgYKvo4LRxE1qp18XSbjBVq1uliGc0WPUoBoYVIeiBacJH1/UzLWg0YAe7e4zcikSxOwaFFZB+3uLSgQmg06nZ4cGD379+3w0LZWoNztx2Wc264pSJiqeIonSwrSYekLwHdC4iRTZ25wJyi/QbsjeVFu3n9ml29vGPbGxsiJytthPAvxaz6GkGuOzDyZefspvpYBSewT47BeMDii9acFaXbW1PQ3FIsbZm72CG5EJIoVyd55nMZW5ifE8GU184Dy2PNjMISnDkJ+Te3PuppHjzWJQplC76GYrefTXDos26jYUd7+4LziZGdzaZtGAN4GNig0VYhwPhQGgfvhUIkQsH4GxsMagSrhdgfZ4bLx17zZABQPFnPNZL62xAezdIbdYSI0ufaIQGgobzm3WdWMw7YVkNoJH6HsclErlQiE4+4lUbWHQxFU8K0qNM9tcFw1oZjzy4TL/J3/v6/NxVrW/0z3DjY2Iq69jZQdAs3A1FCXlDAOrua1wcB1QPN5AlBQdFE0YsKzePhzMpURX1yMLmP/M1lb5xK6EHAWxuqvex/xVBPazOP3ZjQGr4/VzntZzCqPDsbKPmuXC7Jj5yvxbVOezREBSpbrJCVqmHbbbTkuno6kW0ybQcoGZ8B3MKFpSWn9OAYSq7sbEKpGdzI1UrF9vb27MMPPrAnTw+tWB9YB/fQoJiNkh9k1SX0yV1Oha6FMGzNTn49mQpKRzyROe5itLWxbm+98ZrtbG3JWkDasyBVBxb2Vo8YzKSdac50cANklNaPGyuTyeuQ4yGgtZrLuaGo2w3gudAVCRjUTJQjDGAomFxGbR3h0RQTnEA+UVpdTnvIs1hyeSCbs/bZE8GSUXg1WdghJZ5FJ+1Uq1qzwyd7+vfbuzuWnMta+2xsPYKvG22FCej5YMmuUICkFAd8D76v4G+Rfn2W1nJVzywdQTCn8UhG14HpMA7BBm5aHTKjgiUArlgJX28MhjznMRdqErRGQbVDQZ2dWkYBfWEu5HWd46cx0gHXG57b4DRl7P+HIRs69ru/+QtT+kzIrLLRUhwmt5AHfSkfgyFZFlvQNZxTJZUqDIIpepOpjZTAx2uK6PKhoLhZABu4HZCA0K5IWesJhRQA/8weAITHCwpHUMz+M3JfxWrMbydce/o66RAFdtqgWkX5jPOQ0GrBD+REoaCYk2hd+AA4lT3ZHMIn2hqSEGcsm85rUUhaiMw/iCLNktgB7QouIq2pD8r8PSkbeBg+29+Xm+njZ0Wr1DtiE/ABueLTT3RqhvdEoAQ+DXron3s+aCHMURmZg1BUNrUrO5fsc++9q8LCQoDixGuelojao6iA+JkhxkDykqeHRHiyuRJwLXHXjXlSXyJhq8urKhwODm4PX0RzW4Puen4XNxRMmDxwNqHj2ZQ4m+wdnVXt8xVIox8IXADekkEYFZnJlz7idI67Xes2G1Yrluz42TPdLLs3rll+adGGkFTxHGm25QVIB8MzMmKGic9aNpfX6/P8Kzzvne7maS7u/a73LbTPktDH2JNCSOB28zlTFa7f6KmUcpPSCijIUuD+QSrgkIUIjKBxPLZ4iEGdys56IGdc6kHrJdk6M5qYDc7iNpZrQFAh/PZvsIea1YPn/s+gQLR3juhpqSuphHvWyYIqSKVpj1h8wc4VqRV4O06B0OfTA0NR8tlFDxsUe0VGunk/c4BaqyAXQF7uXtruX5CGy7W0JGto9EG0FdDyKSDgcCy+DmWgQsDBVIYnl3YuSVwmy+gZ04nLh878gL4G6bySMwZ9nWZLC6vyfFtaWhZ6RTsl1aYMS1ygSCFRkKB9QO2wCcrFotx+vvPgqR0VKorXEbdPUDY3YCioUFROP/QwOiFsAb5W+ymDTZJMTBv83Z1L9plP37WV5SVr1Gs6EHgfKHLSNhjiubkxrzmldeQGJrQtiBh539NqWUmaxBOEQpkTUNJoQr05sxwxOzgoxfmM3L+dhTdcTZ6FVAKyK06987qR9PgG4ShF7Whh0FDp44pCv0k0GcsBqEcxlYpC9mrlqoCPzR1kGksWS7HnO7Nxr68uQjvAGWdK8Azl8nO6cZn5aNtY5MrDHJST3ZMQSzcqjZbVHE7MkrTCMj7lPZFnCPUUIl6DHYI0cTzPQ6hyWAN468rzzetS6F2Yq5Dgj3pdgSyIPAHqQGF5wEZcAoHXJwX3P/mVn5uC6EBEBJCIrKucVesGFZ5T5EzfKB1HjGV4TjNJtX3uX+6bZAVk5eZCTKUP5rx4VL5YMnEzycSE+UhoTSpsuridqDyKjegQ5AA5S8uymOVe3xq1qhWOj+VIdHRwbIViTcM3H87a2pq98cbrtnP5kuXyzG5pcbYAJ+idASHYOyF0gzhJa0DoQA5hI0Nw6JddW8S+gBkIk0rnuTmQcqpQNXZU+89O7Nv3uKlOrFypWa8Hty/YR2tf4UXlfoSOAnlyRmAeBA6la8/Q8qRsPpfTzYT2iYebfRnvPzcnN7wSIPVgB8l/gIA9pR5ACG9zbAjIpXL0j+9+AQYpYHxWSRW49lJQvsBl78MDGcl0YiqoxWX8F1MhIdBD4Xh/gKpF9o1cZhWCQPt0aud4X3Ta1qlXrHJyLM9wQcozs5aEP5mbs/zCwgUqGDHdtfFkx5jEW2JePzesd14zM6OQP9QFWEyfslB1i28VEigwrZ7mWIyD+DxhM/ieEvGrZv8g/acokZOMui09C8GRwI17VCBqG7wGmA3hqQ57gti5tVKsObi5yR6DOsd7wcL7n/y9n9UNhfezfK8jqlG4nTRk0jvCnQt5s/qhFQg9Y8MJCzk3SaGlIGWQD9b1UlB3XPTHn1Wfzm3DHoWdAGhNZkEZRFo16ddUMCenIkFlSL3pNjk5WvW6FY6O7eDpU9t7/MiOjopWruKVN1TB4N50Eb+Tz6hlERChVDv2Xjy0TomRb/kMiJanM/j2PwqB9tYsEgHSIsF2Jg+KW44bETb6wWHBHjw5scOjslWqMNh7ol4x8bLJ55RdWFzUQwg8rYcq0GBcSRwM+EPV0W5tb27a2sqykjo4CIajgX4uCTFhbwS5vFuGMe8ya6a0M9IynJufGQS9GWY3c/N6WDqtjnYtzMB8Vqsry5bP48Tq2ciRqNSDxj3nCw88HFNptQQghSR6QdBR2AALMWYsiokEP6g4PHithnWqZasUCzqIKAjaUpbQ3CCLiyvqVpAFueScK93nXX4mkFkOJJBN2ktQP1YGdA+S8Sil0fVdTphlH5dwAGaG5HlmTFc1ax8oHxM3u3QElnynoY3bTSHYPCCS/SM7Cjo+WlkJCzk80Pr1OtZvNexs0LN4UG6fwT8ImjJ5MP72r/yNKdcfvD0KCthU1r7yA/dWj8WfBGqBuuKnWVJLrnKrp8S7S9s7lsvl9dDoygxB1Ox9PJ6SOcRD2TQ7Kc8pa4nMksVm02KO89mI2ZHwnCj5nc3iZz20RrVqx4dH9ujhAzsiIaFckUS91oTBAFF2LIn47Ts3bWl5Qa0aHwQPC+pdbqC1tWUZ9uPvFqGZSiZkdJTfRFKm8Cz3QsKMUFvmLh4KTORPjk/s6PBIPuewz0uVnrU6QxuOJ9qhIHPgdNy+dNluvfyyvf322zpc8KpoIdseQ3tBk9XUjTYcnluvRwJiQ8ja66/elj9Bu91yKU2ajCtC2vDSZi0h9aJmNTHhz/22ooDU6nA4MLfyutMEvOV1agtR63lIHJ8zdlhQvGgNaQkd0vcD2gWnKc0LMEwi+Dqy25L6OBpjRLRlyT1U8AJE2HMKqlmzXqOmz43PgSiY2CxoJbPrrM3nFhxYSfshwOqC7oZdo6c3+uHG7STtG60ewMGsU42AvkGZBU4oUM0TCh3ZTQhZ5v2KeIjOCHFWCMXF54kY9mzY1dwqf/xU8IDkwBAp3JHXyXBgvXrNxr2OGR4lqIV7pK10rTfu6TPhkOLQi/3Tv/czU0+p8P5dV37IeKWYJA2n3RpzxbIUDa49RqjWxGrdoSVSObt8eVf2SvpgokgZ5O6SUnjglxjcwZieh5w91Wxm0f0jsMuir1VRORebPp2bsdNuK27z6ODAHj14aIXjgjRLnQ6kVXebTWdmbH1jyW7evKKHAR0PbPBBD49wuyioa9cu29Wrl2xnd9MW5zMWZ2nLRxQzDb5KYxAJF8cmMoN8C95utqxSqtjx0YkVTgpWKpb1cExnUiJVcjt12Pf0+1Ibv3Tzlr1y57a9/vrrWjoDYnRbTSmeAVWweW7U21av9a1WbVmlUrbFhTl75523xE44Oj4UnQYXKnZpZMxSLFoOK0+W05dZgtnF42XklUjmsW5cVNcu0KQGkaeQf8svWnwKamFh0bLsCLEg0GfmaYjcUIrYTHkUkHzhFQQd/Qre2zJfcDn9aNKXIno2Rjxox/q1ivUadbV7gBjzKytiJ+C6i/XbXIYHPm1T7JygbIVCAvFkJkLEqQMRTxK6CjqgJITgmBj6eJLw7WHLcGhyCHqW2EjvC8AS7a5a4xC35M8lz6Qbh4p2FmzD2e8pYAGRLeh8YAXBXKHwOrWqnbKEhl0yGskbA45ou9cUlw+ghAMi9j/88lenEW+KXQTF5Ftnjz4BSuUveGG0bx4lTwp7z0aY5M9mxCIHVmawVJ5scCD14nIkRk6kMJrhTIWsI7hY8QxOR/PKm+KNo9pBf5rtlnh0lZCq2Ovw4NXs+OBY8ZvdDkvLUxuM4jJ22dlZtavXtu3mrStCq4qFsh0dFGzvyaE16x0N7M6Wj9tLN3fti1/6rN28sWPZJAtsdyLi1M/ikCuX3LyQu1qlZseHx7b3eF9fs9vuiW1BkZJkt727a6PJxB48fCTrKtqv1bUNe+nWy1LUciMDZJSKBbWuGInSBbRaABtVe7pfFquh3qgrNIAZkAPh8PBAHyrpEPhpI9H3GYobigOQ+QB5jU9njpoy/0DlYv/HjeU2y2zyOZQ4lTnYaKdo+bDC8qW731CyK6CTiM/oZwAAoJOQVCHyngghVgL9lTrhsh1uKIxC41C/uk1rlk5UUBjhyAZujs/XeZ6pRMbmUoRCz1gHuDnu5GfWEyomwgPaHRUIHQMPKkTaqKD0wGu253u7my4gDc8m4YF0SbT6gC46MJD8cKCH8AXRhdib4dcv+N/NUbUkTrh3CUUHnqD7BLACQekARToLa/agdC5jG/YJ2mtLuSBG/v/4y1+d+k3k1BclV1BM2kkltDXnzUMoGPkjUFhg8cjaLZkXSREaP9ce7GMN9y+gQBGGLI9uCe1ChEoyZcn8nGXFC/OkOIbNRqtpRycFOz45sePjghSjUJZQiDbqTT3UnDBkE40nDrFSUFeubqpYKKhKqWYHT0/swf19q5abwQYMm+Sh3bp11f7sn/tRe+O1GzaXPjM8R7SuAAAgAElEQVR508hTMCXQhB0aq4BWq2uFo4IdPju0vSfPrFFrqcWCh7a5uW3bOzt2+caO9Ud9++Y337fjQlGuTqSTXL32kuXyeeVKAbXXqmWBKy/duCpIutlqWL3atGqxY81GR5bXgACYjcJJq9bK+pk2Nre0DAXSB93jZObk5laS/x7s/eBSxOzAUlo3VQqZA4yCpAjF3LDMbTx8mJCC3tEOAlx4UB0NkdO9nLhMyx28/UKKh9BI35t6J8IcLHQM/0Ok9gOb4tfRrlujVJBnhBYIPFjiaIK+ZS2dyFg2QcTsjHU53WdnxQ1kjOBhH/RZiXR0WORJIczlvKDweSTRUSx9eUdpR6pgPXZsku4TGIDVNEAF3idzWuYLCUTWo1bRuyzeP2hxFBT/DVDFRQx0RlHgnjtTRXGh0OZYLksMy0HSa1ufgoKMjF/g7/3qz4gpoWJSNpGzzZVrpOBfNsUI+tAeebIBHxoDLaHGPdIn9J657EHkQsGqUeKGEzEVNUMLFZSrIsfiMLuwIE8BHj5g8xbRMYWSPXqyZ08PDpV80WhgKQVdCYm7L2RpJRlwxxN3C0qmYra2OmfXr2+rqCm6erVtxZOGtZvYgPER8OafqS38yle+ZLdfvmzZ5Kll024IDwOA9qrbH9jjJ/v27NmRFU9KVquh9MR/kLY4a5cvX7V3P/UZu3LtsqXmZ6zWqtiHH37HHjx4aPv7z7Tc3ty6bHO4oLJc7fUE8XNQ7VzaUtROtVqRz/lCdkknNle5LKkI/5p1KwLg/9W1NbWhHFa8AqhEHGgUFe81n4MsAlRU7vYamWvS8qAt433nhuJAo9WmsAGHKDh5x0uFC3uAILXgEx9RqMLNFIE0zkf01l17SvZgYw/aG/U7Qs16rbp1GjWtWaQrS7IvoztkLgLrnLVkAFNmgrkkt6T2d1jC4XGPX+NM3PLsBUGGNd+EdkzjAMwE4HTAMFBmJyNHcJ27A4ewBkAPnhn4i8OBfo/ywGCUwD8NGV0O/UNpY7wZ6qDgNXiMrEtAYLwLPGE9wo6q01SKiKJiux2L/f5/9tfVl0WMcmBhbiluKM97VRaB9PX06xQVVY1/wGwyI70I/Dt3ZX1uTSxDjcjQUXuK52nbnA58XT68nFLaiSeZtd5gKCLiwdGJPX7yVP9fLBGk3dENyfePa0wMHgisPIiGlDp3bPkcHhErlk0nVXzDPhA3RpBuVOnsjFO7fHnLfuAH3rWbL12yhVzMFufTtrS8pOUp7R5t5te/8S3bf3qgW2rQd74WifUYdO/uXLXPf+4H7OqNXUvOnVuzW7OHDx7Z/Y8+tg8/+LZunPm5FZ2OPNSc5niT0z5vbK5rJqk1anJm2t0knGHBdyvnKGg9PAwwgCF3cXlJLY8emrNzvUc8PCIEp90dinZHs4JEep4hxeku+JlBmXm339fDyo5JSRvBgw5kkE+DVo8Hi90fA7r2PRGXTisXnbhhDnbmvGBo2NwjhHsdG2CI0qxbvxOC02ZjjnLSedCd6EDmu8FYAfDIWDo/p/9OTyn/Qlm/cfBO9POQ9sL+TT+LfgZhipqvec9oX7k5WQvw+uQgHBCli70fbBUcnEQGZu81dbFqIm3n8aQbXcrrkcKBG+o7qygvWqwcPz/c7VjEZ5O70vmgq70bX5PWL/b7v/4z0yhs2o3lPULFs17deISTTwNkLC7ZNHPC3DzscKDNuPp62jjfFrv5iPuXY+vLqelRk+6R7TeWOHYQPDM+F4B0Vap1e3ZUkIivUKpYqVy3Sg042pemAjTCziQykgw7Zi0Woenksr6gJs2bHwcmAPC43HxOEeO15eh059WX7fr1S7aztWibG8vaYTGI0/IcFwr2jW9+U0xjpAK0cUDz7VZXbRp7q1deuWNXb1y2rSuLNo1N7OSooDnr/nfuW6VUV6wLbQEzJQtnjETX19xYhdfMYjmVSNr2yrrl0pjgYxcAR6yhvwdSJuCLW5PBPJIgoGDm8MnLGBQaEG0UdBsXveGrwI0jQ5YATIjePPbABi3w1eK4HJ9lO52BPAdJx02llKrCzUDBSjd6oXkLFJ7IXViSnlObsPhst23QoqCaNkJnxn4IfiCtmlpVD7fjQYTgCqQPJU2mpkG+LjZNEoYKnFA8Q1if+H4tigi6aDvFi3RBokjPej3B5Ur+h8GagKcZwnVgx4ghQ5oMqJ5AEddiuaEln77Ll8TIkFqV1+jEZolYuUEZefATmYwNAcr5aGidTtuL9Z/96l/1G0qwovP2JMwW+dX1PLL0SqZ1S4HsIRMAluSmYjHIByM9UtBGRaRExUyKKhLoNVLTsgvwVAoPCeNh7arNOzwq2LPDgtxaG62eNdv+C88DDeOyWva4Sm3uvfEXF85VprMaMiF1LgKS8LBB+AUOz2ZUUHjK8f3xcV9ZXrD5uZQtL83Lm5pdB3BssVyye/fvCWQAVuYD6/WhHbWtWq7rCVtb27TNrTXb3kWeEre20sMrdvT0yJq1lk1GxG8mlbu1c3nHbr962y5f2bGlFSJ64jJqhO6yyP5EFCEIvR1rsheZnutmkU+goj6xJnDuJN0CswGFxs3EXCEkDMGl6GPOzaOPl+cDKJ3syfxh473g3WOuom2kONXSs6eBYsbcTCgDi1fZyD0nl2pqUTGFzGR52g+V8zsk5Lnesl6j6egZFCXkFzzwGgG8TcR2GzYDbT4IJMxxOJs+9zmgwk001sMNlQtQLDxfQQwZWX3Lez34r0caL1/5aPsU+J6eAsPqhYwu1hbcYHhLko1Fyh7IYaRA5zVyOIkxIxkOLIqQlRUQbL4G7rXwSmdgakCc7XfFxoj9zi//ZXH5ooqU7W0I+nL5AWwBpSTKXRNkjcYLPQoFJYpHQPU0i7FElU+0ExfV04fTUypH3p6QD8UPz36rVC7Z/fuPbO/pgdLwEHORE+XSY4K8PMQ6ULqdQKwUxPCvCGmbxi01m5LJy9Xdy/apu2/Z+tqyjYZdSyRjtrS0oDcNrz1Y5fTAwOHF4omk8rDJ2cQD2be7bTspFqzRaoXv73200KEhPTYF7HAullTs8LjGzvAY74/sDPPBM1NRX72ya6+/+Zq994XP2ZXrl43dKwN8o92wUX9g8fG5DbsDq9frUgbDQOAQomB4jd1eP9iVAQ07DE6hMeOKbsT+EOPRUIBiCwi1cppTZM1Mm8c/R/YFPPS+WHaEEBqTJ/slNa9gACPajmzkABTdpoyCAibnxCeJ8PxsYONu2/qVhvWqDevWGjrt03N5i6eTdhbzqB1PiAfswPFqTgRkWj5igWbjKfE2KSjtmgC1RHXyNlD+hqxsgoZNN624fcxA3i6CXsrfJPALI0ICdDX4p6wNlBUmildQqDOTQQSXJ4WTaTWM6Gb351pdW/Dj0/CjYM6x9lC9TsfajZbkRHQiypn+nV/+S1NOMcXOSxbCIOZxKZHBCHMTUDHBVQjWKKhUiqAph2ZF41Br6AUlRjR7g7B8dOdXH/6EzEiMxxIOKXrbnh0c24ffuWf7Tw8VgtzujmSIKctmetbw5qqdDA6p3m/74s1jcWZsPjevIOjX7rxiP/SD79nG+rK1WhURNgmV4+dAdMdCFQOZYrFkH9//WERamCIi6ibhjw2t1qhbtV6zcrWuha1v2JlP4gIn6PEpdLGhSaXghuSDUnCzhz+vLS/bTQz/371rX/7KD9uVG5dtcjaw/rBjjVbdhr2+2eDUOo2WnRQK1oEIq9Mxo4Lia6PFER8v7nQiQIaIlSKqi3zcKWy0UGkVhNo+zSSe5i5DUFlTe2ukdlzAgieg8CDB7FYLzu6GW0xaIz+55c8gXRxXJFo0P/EpqOl0ZMNO21qFsqQYZ33g6KkBNqBSheemrw8qGf4fVJZ4TW7/8zPQSt73lMW1a4q+t6fQ++3kRjNA2QALvI5smgLke3hBac6RE5fr9cSCB9UTuXUoYAj6XBR2IZIyOy05oHk0Lc+rSMCyxI7EjSGCJ5DGlYCJ2Sq8TvaTrY6KFJ0YLXzsn/3qvz0VxCjakewsHNmghYuSMmTHC1PCIzB5MNl38CYwUPJmS/LNn0V5gR+6SK8sDGGf+yZbLwKKivzBCYPu2sFh1Z7sH9mDh4/t6KRkjfbAun0WhSh3PbM2epFOG3YjFnkCSprB7eS0/i3M9e++bm+/dcfefOOW2jnMTSj25aVVS6dzQpn8xp0oReLxoz2rVes6dXlAM7m0TsIKsZSFgu0/O7B6s+l+5dIHsvB11FNCSPEXtcKQUA0RJBqa1OysrSwu2JXLl+zu3TfsR7/yw7Z7bccGo47bQI96gmKTsbh1mpiC7ItlwUxA4eTm5nRqyqPuDNtpQhvS8p+joCSoox0KkDkPldo1SKSCy1P6eSGb8kxzYPL/YuXPQEbN+KzJblGe3kRjJi0NIwNETfIHl6BIP4R5pk7qiThwrog9tZnEVB7xpWeHNumPbAnHqmnMWp2ODUkk5GfKEYy2pBsXOJx908b6huVy83AU3EySm4G2NZ2zGW4ejQluyKn5UWFpfO/n3vWiFmFpJ6Lr80A90DkZrp5DL5tRmwepWjcnIXYUOuxzCocWWYRuR7SdNMv3432fiMsnS2uiUMdD67Wbyqvivyk0XGBQ4P/xfPwvv/HXtNgVZykQAl1zECTmCgD2yBTxrcSY9i08CJGqmo4Hajw/pBLIkWV4f3wec02UOGO0gHFap5FiR8itffSkaPvPinZwfGJV4OnBqcwXMRoUdhhEcW4QGaT66sW9mETO5IVMzXZ3tuxzn31HxXTjxpZl0nGRaYHckU7H4zgu4V0HqjUW8ZKZiNkImQNfnzecgqrV62pFD49PlAQRgSIqKIXwub/EICTicUag2Uppjpu1DATUuZxtrK3YG2/csR/5kS/Z1Ws7dno2tMm5h1LzilIzs9oRPdnfl7sSLI1IhQsYxPfhpoGrF/HueO9BqRTXgh4qpGO4FUDqIiaVf9/DSszcCoD/zinPvMmagJtLdgYyxwc2T8gmm4NS823QdEnOc4aAkGyniZS4PFx0MxhuUlDlk4JskFcXl2VyWq7WhOyl8nnNYyynKXqW9QDnayugoPA4AbsIkoB6Nmtx9kJwO1VQiKs8+VFILj+j4lQRw6K5i9s06f4aDhr4c6ugPSzB4QCiqZqciqWimJt81maSSC5OFUqA/wlULdgh7jFJgwbVrK/Wzkudbs25f8g7VKwqNBTuvId+wPI+xv6P3/oZz4MQoofU3U1QdNm+QCHyxZg79wi90kDpREX9YocVDDMEjFL5wX9P1mEampk7EtbttpUSuLd/ZA+fFO24WLd2p2s9DOTxmQMOR00pAaMrK31mctjWPeNCDhVEXdo/LMg21+3um3fs5s3Ltr21aNkM/nsjazba8tTDsSgWw/WIeJeePqTZmZQGfmTh8qeIO8KE0yo0IiTZTrvy9EIebn4eGbYAY7Pf4IM+9xuKmymNvII5KJ2yhbmcvfzyDfvil37AXnrpqqXxck94tjDv78zE1Ic/OzgU4ROYnPfW3aKcz0ZrDZOA95TWR4LHBRSzaSFUzCguq/HoHA48bjReH+RSPnhEg/T5bgXtsyezWiLjkLSHOPOQUkzQwNwmy4Wc5N96dnIMnRxjARnKanvaHozWIyXj3NKz+AKeWaPdBgWxxbVV7RqZkXg9EAI4CGG60zFAP5NhCnO4VivMMRSJO2bRPPuaJPzMofHWM8BtgppY6hNHmj2o3CNnuCCYHdHR9TshNyqftVgSn/0z5QvH8IdU5JJzCDk8KEg8+5X6MQOY57IhCo1ESS4f/uJwApwYDUfaDfKexf7gH/6s8lAiwxMKKsq/oTfiwaHY/IZwk3muORUUG+iQQhBx71xo6FA7fTnooD4ktSfI5E35rA8fPrTHe4e2d1C1aqN70UKhh1I0KL2zEv9cBkFB+QXlBMfIXFPGHCg1Z+K2vrpst1++LkrRtasEyCXEtyLPaG/vSL56/f5YsnBga2432g6+Bl4DHirmDkFK9IMvJgY6ik3oSVq/hp3E1EZnZ9bj9sbvLbR8KiZmUllgeSv98q0b9iM/+iURd+fmMnJU1ffBprozsHqlbgdEX55ObFE0o3mxs+XDgTw7DbPBvQoZrmmFINxyG2nZKR/ASJ9E7+/DPHw4NvgUFFQjNFBRCJvY/8xWc1mBB4J4FAxOq+d2aPoL2BjpA8wBdpShmCioYYd8p4r7MISWmKONZ4CWD3AB8xX8I/DQU54xt4sclYIHBuRc0GJ4imiLJsFSIfwczKx67qIJlsNTgnKvsJi4gO6MJLswvCRk1OlCNI0uUhSPdVimsmmhj6IugRgzcwavQW13QlFSUBSnNICjgZI8QMDR11F8XB7A5HAVYe3AYKF1jP3z/+JnpyJF8vDIL8IDn09RuA4R1wXOk2yQPSbSyYj8/XM4XDxJPYgjXX1RIlw8tIb0x/3RqbzOmJWe7D+1w+OKlap9a/ewa3anI8m5eYAlE/eV84URowoqhJiFOUrkSGa6mYQS5K5d2bbXX33JPvfZNy2XS9qTPaI9C1arYvhfs+OTkoAQ2jpHwly6IEPki8xcDynz+SHMccHEUx66WkfA0phYl4Uh3C4KCvSJhxTaFsALNC47t1fvvGw/8RM/bm++9aps02bxDpzShnStelzRDuvg4FC3YW5+zlbX123n8q4tLC6rDYsYD7zffltCoeED9OUuheE7GJfAc1CwiIZfVjwp6KTe2dkWayGCh0VaJ6QBgrA0Y2F/pUgdX7CqQwGBgTEgFyN4mGdiCDCUA5HXTgoazhUUF35hPcDcCXBD+wh6xy8C9JjPmKmgFDGv4TmC9D3JvkqEZN5vPEk4dJylo42J6sfn5shSTuqFlJviRLw+yTRCQY0HA+sw/04m8sqAVQG7nYJSMUGpCgpkARFaxfD8A2QQ0dQLwe0eY+qUPN9ZRUJV+H1IYtTu8Sx97b/6G1rsuvmKO8G6syZfjMCrkV4IpyFQIq2E+yYE1EZ7ioDG4FmHcpdWBqYFOyjJ2+MoZaza7Njj/WN7dli0o0LZSrW2NTtA495OqVt1H47wz8FkI2wWouWaoznBWIbbSW44zCxztrO9Zm+9ccu+/OXPWiY9Y9/81jfs2dNDZeU2G12r1EgkhHkB+wE9jV/fTjKgp/bXpRYz7GAEjFyAsryhHH4k302s910FlU0lLAVRVaCJD/Ov3LphP/7n/iW7e/dNW19ftmRq1voDD2U+2juy0klFSCOnHDuglbU127161ZZWVt17L4W2i9sFPRGmjh7bw1/oxvQ+h7jODDNIzH9fq9myk6Nj3egkl5M276JAp4rFYVfnkkqJdPszR9aeP7juMEWrh98C4dk6eqAakXdbqVjh4Ei+HBiUqgW1Gb2/SFyYTQkUYPaDhjW/tGRLyEaWSStcsCS8SewRmPuyHgjhYQtuy8yNpfc9gE6AHRIWKSUEKTuLaC+oiEkecQw5DIizaVQq+v1yv8pl/DVTRKw6QtSROtvARI9uKHZMzFFEkFIbMIci0rgswMcj/bd+Cy5fTwwWQe5/9I9+TjCVpBW6Il0WDMaOktGRrRd85yJU48I8I3DHJJBhARmcnzz2TQ8orVFrMLTDQsU+evDUDo5p8/rW6o2tBwBBioMoJe5N662e+91dJP+FOU8/Y/AT0HAKNKw2YEZZp9sbK/bqnRv2gz/4jsVnzuwP//AP7PGjfWs0mJG8VYKJUG9UNbCfnYV2IpImaOfiBiAqLm3pn7d8vnPzbfmIeEoeboVngwTFLUfaI3s3+b0DVJzbzqVNe/dTb9vdt9+wN9581ebms1atlq1wfGKHj49s0B1KnoHkgP0PLRIPqJbnOBxB0WGJS4sd5SMJ3WOQdJqoyJ4xhIEJt8U+N9mdYSrDqT0PyRRonbxkQeRYYc/aNMUOitcaFVTwheZ9RhHLbIYsfDKSJHxWrSozhac/Pt17qhsN91hSJ/GEOD4+sQ+/9aGdHBzbqD+ybDJrW5vbdvnKVbtx65atbW9bcmHOYrj4cuNJoe2LaUH2Mw78UFBqo+gKQkvJPQV7figq1Zliaj3iNQLMwmEIUDAYWqfRvJD80+7NMjPyunVYOsgFuEKryE0D2susJM/J8M8eY+M3lGB3/Zq1bqtlx/tP7ejgSERuZtnYP/+HkGMdMePopZpRpbYxOWEAFpwema9HqeYOErh1b1jcyl/O843U8waxIOzgVr9nh6WyPTko2oPHJ3Zcalmnf2698bkkIIAPkewYKzJ3Uwq2kFGUZrRfuOgB3J5ZsvLw/9l0ylYW83b7lWv2Q1941xKzU/v6179mjx7uWanYstnZtF25elWs7m6/Lap/tdbS6eJ/ueEIJ54YBuFXxHXTYBzUpSCfPDwDvAlFyjTB5Vlu8lBQCVqEuNnaypJY5m+8fsfeffeuLa8sWL1etUqxbIVnBZEu1zc2RPehNaY94qZyGUnOt/YhGM1/Pj5Q0FNudM/9pQUU1Up2YW4ZxtIccIX/9pwUCwrozAqoQXw+3uo6sdbnkSC3EUwNIEFE0FgQMgM5swM+EaiW8aTn57358i1bWFq24elEMpePv33PiocnNuz0VVCXti/blSvX7NrNm7a8uWHxfE6Awgi2BecCwz6rAIk7nc6mTzjaqYX5ndco1Bm9VHBZEk3uws468KSCSnciO2oyiVlYJ31elPOuAxD4rjMrsQbgAuHm4QBy5pAjitEym7eH9YOW5cmk9VptO3yyb4fPnimATjnF/+uvw5RgeOYkoPpPxZqtI6gaj7VAi4RmwtsFCES2w4E6K+ZDyuKxhPe4Gm7dqXN8PrHjSsU+uP9ADkHHZfhqQOPEe/Lf0eE8Lyin6Yb5KaBRobm9EC/y6Os9ZA44j/ZREC4BAmbslVvX7F/4yg/Z4kLO7t//yB4/3rNnTwvanb1y+1UZueBVUa3V7evfeN8Oj2BLuCVx9MHA8tCvYIyvn0uorFuC+Q11ZiN2JLRRgDUzcUuz1GbGZNnLjJOYsWXoR9ub8okAQkc5DKufxW6r2tJtwo0EWZj3gltpYXlJ1loUGQ+sM6+CP51iUtmhQO2S27xH8sjBx4nHUZhClKQRqQE4XRVsECQYDvJg4xeCqvXeuzOwm/Sw58Ot11MQOWgYxI+e7lujVtf8CCdvdXNDujSQujEG+5CKOz0VVCqesrWVdZnh5LELA6TIpOx8Nman8AFRjAcigC6N8AwJDNIS2lW5HFow0bW+0bgDPxATF6cLabzSzsr3UNECGGmHEjloDSPbMT3KsAc8ZZ4bSpjBcKBLhfcHKhusdL4PIBaFC78SLIH3CKZLp1rX2oO4WNHifu8//TemtDecYCAnIBZslWn5qEz2Hfw3ucCEgnLbYc+F4kVq0QsnC4+I4L7DS+6Px9bodmz/6Ni++Z37tndYsVrrzNoDFo68mUDjOMSKP+HGGAGEiBIpXrw5Lvh7LxRUjIIKKJ+vAs/sxtUd++Evf87WVhbs+PhIA//+/pHMH69df8lu3HjJXrp5XZDy//kHX9NSGeoPvn6aHzDgUEFx+0ZyiNDqhWJSCBmKZKcTOlcupFMkBZLELwpqcT5n2xtrtnt5WzfV6uqS/A9lyzZgLwSrmgHdWQrcThQYAAX/XmxsfrKLg8y7AGDj54I4gApulAiVDbEr8iF0VyPNnQE2F5sA6hE2wpzEwXxFWiHaMJa4ioOlB/BhXd4M52fWqNXs2ePHcqPFuwGQgTYVo0qCxuFpShUwmdrpYCyj0oX5ZV8H8H0AUfD8Y7Gsa9WNZdTCAjrpMfB1gFjkzPBJImidXcODwm0GkEReMj9v9Lpkcw3sPRjo85ifm9OiW1+Vtj7cTkL5mAlP0XAxT3tOGPiBQ+6+66KFpp1E9EpBMjLQuYgKRRYafibYQ3BbQgT/7V/66amMBLFEGo506pyOTnVjSROFbkS+Eu4JEWlH+HTU8gmccJazSI/5efXjbMkrjabtHR4ra+fh00M7KrWt0Zka5kBeTLQsPj9d/BWo9xfIXtSKyf8tCNuigtLj7z4EoHweLHwm9vibr9+ylaV5GTrCiDg6LMqPOpuds+s3btjnPv+eFMYPH+3Zxw8e2Uf3PpbMPsoUZtF3UVBa3HgfD3wuj3aS4mmRg+tHNMhzKoorRlGRajIDpy9vl7bWtSfb2lyTMtdTw93sRije/LwtLi8L4YMlEfHr1N4x92ix63NOVOQRFUtoZFhsKh+L2BV5ePiil8+JG1j7RS3wwxvO78XPThZvzC08wEM9oLMJDhN+r8eYCmEEhm/UrVIs2dHhgf55fm5RJqUUBCHk80teOGr/A9OBPRr5YCB+8s+lSLFq4/b36vGWI2o9QpcC+IL+i9tZQkgSCllRBPEgf2Y4QYkASZcDwFNZ+APonkDm8HRkrcIDzwFEcDW31KmW1ac2oxuKKJrwNfhpRORxTCGye5PtHZ7vZEuT+av58tSmQ9DPEOkEPeu3f+lf8+d5OhVawc4GSszK4rKUnTL1A/lTXCaORpGvgEsp5NTJzomCymQ0mPKQNTo9OyyU7N6jfXtycGKHpbpVGkNr981c9Mijb7LyvaDm6xR+obhe/NvvKih/70NBBdicmWV2ZiqviO3NVVuYQ0fkUS94lXd7A+21Njc37Z1P3bWlZbh+XTs6Kti9jx9oJpD0mdeZiObDACHLOMSD1MZjLyh5CAZJuBeUKx34ACkmYHR+prlsWvbK25trdmV3W66s9O/MpwpKEJNgReje+uamED0VqwZzGOBuHkPv7hy9yPOPwyh69wJRWMCQk0n5NyrC4JTrEgWX5siJlctshHcVztmhoGh5KKhZbrjQWqu/npFIsXB4aKVCwerVqtA3wtaQmbPUZOYT6TWT1fTBXAaBFYlGCp89VLUUlLiDgAlxi4dh27VzbhTjawl8yImUBRjjYEBZ68wRGV+yDCatcTJUADWfm0izmbTGDpgSUdYzhcVrV/B6Fj9DCoobd6wbCtBFjj0fSZAAACAASURBVMgKpvYoIR4U2mc3r4ldoNZaUQR3LIIrzgZeUO5iG7PY7/3df3MaYfhc4eViSV90Y23D8pgPElkpsxTYye4Lzckl1yIg9Bl2GJ7kTvVm8vPWH5/aQaGkQrr/6Jk9O6laqTGwVu9MtrXcTgIfglgsHFOhPJwF8X3/ctzghQvNWz5uKXYEGS1TfXbJpLEzczecQd/JvXxIPGTzi3MioGbSc5qNWm2ypJoygsTQ0m9jn0W0JggCSdoCj7MhLXwqNrWcmnyEVt8O6ghsDurHglfGiLGYXRba95atrS7JPpqvv7i6ZGubG7Z9aUcFDgBB+yX/PbV4rhuTajWcvh6h4p7lPBwCdHT7MMPhlOsnaDRrOKTOoO9RPlyqOOUyI8DUUKcR8sEkEUdtDSPCcFT1JSr7SMLpHj98aNVSWesUHnL8M/DW4D2VliqVUXHRytO+Ztk3ITVBSMjtIBZGmAHFfg8oXrD24uGUTbZIvM6TlDoh7kJIgCBZ0IG+YrhyNtINhWKA21c2daxeQCcFqASEjgOO+VZSeha71NtIlmdigETRrSPIr3hGwEp3GT3fHzQysnBjHpP/yeTchu2+neO0pMCCuMV+/1f+0pTqZHbCe44Bi5tnbWXNcjjmBMo+xRRlMMlqCpiTHQLpBXChBMMmRGysdbr28d5Te7R/bI+eluyk3LZG98z648CCoJicISUKTlQh0W7p+9bTdxWTbil1C15UPMAUVIJb73xs6RSGjvgmZMzOEzY+PRdnDx9qTjVO/sWFVT0E/AzMUIQBDIZ97z7Cgxjt3Dh43FwRYGKqgvIJxG94/fyhqEjoY3eRThLvyc8Us91LWyooZCXK+k3GbXF9RQW1pTR3fDWYDbjFsUYTl10FhaeE04mIahnp8+LvI7jbb52EWpxo1hDzQ2JOZBwYZ3h6CA803QcHoqfBuG6NhEeWt0o1Ec2I7Cx2uvh5tO3k8Nju37tv7UbTcliUzc9bnp0S/88txBI/UKYoKOU+wcIm6DwHI8JJt9GejxsH0xb0dZF7rsR8F6sRX5vIP0NL3ph2dY5JBHbEOfPLWHISDgYElDQNEBNAJmWoEnh33rJB6HY7Ms/GdYqRQpvIhKaLwb0WxfMsQkgOCPfyEF0psgrAawWSdJfvwwwXbCT+99/46hQQolKuiI9FpYKK5LP5i6At6QA1mXpvriBrISvkCGF9i0NOQhBsfzKxo3LFPvz4sT18WrTjUs+qzZF1BlB1uJXwBYhYzGEFHq6cSN/kmhYvKzHJX/gr2kF5M+IUpOj3cSsklW3FMnFq+WzKlpcXbS43b6lkXgXVaCAP6Vh/2NUJnoAciWG+rKN8YSgLKRGIoyBq3234h+iqUw2/UH5g50gGEbFNONW5IROWTiTEnFjIZ21tedEuba7bld1Ltrq8IDk88ZW5pXnLLy4I0cOFCIdYDhoSCOESwjrg9peJSWJWQzlwOEWl3ZMiMt0gx0093U4rsuESxCtFrxtY6iBkFSITSG4yR8wEOsU8nRL5DsUETI4FNgvMRqVmh88O7MG9jw0o+vKlHZtbWrTTtLPJVxeXVGQXaxMFcpud8lkzL4abVzeO/Pe4/fHac1Mcaef0kfrMxm3sHubOlNFylw9FdtPMs3z6LoaFbO2A0lSMCJahA+hQrH0EdIDKjvXMwpSQLRm8Rl2/rsjl+yJA7Hd6YuCj8ubAEUIYJ8M+fN5SVTijh/cvfo5lszJHxRuN/W+/8Ven3Ex43bF/yuDlFq7uKHYT7hKmk/zACirT7gXiYNwy0EZEKUnaYHJq5VbL9o6K9uGDPds7qlm5cWqt7pkNA6rnsY9eUJHx4HN75xdm06hSPolOfKLdi4ZY/XnB575MBUADGJvLZWyFgsrPWzqZFbmXvUx/gGgPWhXp55zGHocZDSf05kGp5l50QczoSNvzX5JhBQKrJ897EByFTesFp492b215yW5ev2qbG6uWz6ZtYXHObbwW5y2Jnzo+Dum0Fq/4q/N1nZw70FDOweUFhRuTyxigTukDpaD44CP32yAH57UpCVA3kdsnKzs4MCt8YQ7K5t7qzMZya6CtR5bB7cegP5mIvnNycGTF44KVCyU9bLs7ly23OG9D0lMyKVuaW9Czww/PcyFTzpkZG/DzApgEHp8OAXOZC0tbJOi0uJJOBDFhpJh1ta6vUETdo/XjliNmSHk10H3caFMpk/iz81rxTCeRELZ4oE/hccjvh6rkoRUUsbPL9TTiYxEcgvkswQZ4Xx0IcnmGJ1hCM/IlsmY5XgPrkz7IeMti//OvfHWK1VWxVFAydoaTE/MU6WqAy0OiXdKp/nDJpM9H6EVMSh4P7YzNpNJW7w7s0UHBHh0U7dGzsh2V21brjBX7ccrtFKBxFVNgO3h6wws30ncPTx4H9/2QigtwKGCtPstwe7IzyKSlSeL/2XR7ViwMZDhwCRVUuVyX4DAi/yqHVpzCaLHshRYx3P3W8pmExahaEi3c5d6hT5/lZ5oPA0TNpra1tWF334J2tKp+Hy3S9qVtLUITkEP1UPlDrbC7QOfiIeIGYV7AP0+WA7Cn5S+JAjZmKZImeBC1yPRkSMHnIZXQ0yKYn9x7UKkZsDh4iJMp6dY8OZ3HirllJC7bOfE0AALDkdUKJXt474F1mm1ZemE+g820HIcALxQdG+B5LVEBWvAcIRo2pvUCzroiGEt6QaAbHn38NweBoI5RjDDVJVdJu2EnZF0OYJb/UIZgrYvcGvxLPCDB3WA1kqBIVfwSFKVTGw163r5STHGMaxhVXLmszzEswXlTCCage4G2xfvjKLenbfC5ytBzCAnAzW48CcT8BicQoVSy2P/0n/zFKSd2rVrRlhiTE7b9GdSbgdbOH5TuQ/EuI4+VlNl+TPIETsHpbNqK9Y69//ETe/C0aAfFjgMR/YkNiKQXLd8Vt04bj+TKoWX7LiRChNUgH/kTIIrnLPTQGjpi6dIT7LLmYGUn49LxzJEMuLkmEm0uk7Z2p2MPH+3LJszbiohHGDkkOYvAW8rnkhG3S/NTVTdY8OTge1LIMCUyGC0m3aRla3Pdbt9+RS6wfGj4W3hBrdhsMqeWIgIBCHoWEMJMA2PgnIeVaBmSQVwmLoa5wCG8OVxISLvCCevCOOYGz+x1c39PTHQ6l3sQMlgngbNzeXdMlfSIQiRQYSj74bN+3866fascFezBR/dlQLl1iaX4guQVvH4Y9WJsBDSMB5HnAca8THxsJqSz0Nlogxy8y0nbwJG45z7z+NxRfJiIThnwcXLlF6931iN72A0Gd1c9RwHOpxiUwxXSM/ggYfkrUHrQFULNcS4qGK1v+Mz0z0FFzFyJ5q07cBsC+VYo0TGlxoVDRvum8Uh/Jge3csZsNO5bs16z0tGRF9R/9x/+1JTiIJyZ4Q1Il1sKqX2UDh89PG5je3pRVFQuv5+WbxKbFTT+tQ/v24P9op3UhlbvTqw/nrr6NuwWvG7cPPATM9D/DwUltI0bFqQtboKsP/uZT9mVnW2dVicnRfva175hh0fHF9GdTswNLHMX6frPGW5R5Q8HSblYzlLAueEiRw5QOYWcS6dtZWnRtrc2NcdxK4FAoQeD9Q1E7s5RmMBgmU38DkJAjELdMszt4HjwaQUXtPBl3wP4o5lD7AAcjJwp4YUU0tyVUh7Cqrm5cCGSTRged97GCLZmGSk5OBxJbhHcUQc2GQzslPCDdkc31LPHe2IprG9tWjqb163D68+mPa2Dg4e2MyeBIl5AcscPFnQcjk4jwgqBX/IiZ8aaDFXw+udzN1TlJqOfoCCz8/MqKslo1P4hqfG9mSwA5CnoDBb/5c7EcrsVdMfXGwtGj+QYqAAAsNw6zIMh6BI4kykqZmiBD3LtioutPux1VVQ6MAF/MPQZDaxSOrFS4VgkZKhIsf/y3/0zU34IKBcU0NLCnE5WMHzR1UPb56AE/SoDnhcV34yCQpHbG5/Z/nHZ/vD9e/bgWcnKzYniMkeTmI1Z4up28hfAC1VBSWf1/+6GcowvGlrDDKauJlAYAu0+lYjZS9ev2Je/+IN2bXdHw/fx0ZH90de/YYeHxx5mHDwigluUN32h29ScoVnDDT1leqLQrqDPos3QDipm2VTaFufnbHN93a5e3ZX5Pw+3Uu8JdZvLK1ITnl48gVEJNz/Iooee8b1AEnlyEGcCT0OUdest5i33v6CgBIrItcAFixFS6n7eLqlh5uV2AoxgVyQTff+Nzh7w5Ytmp7MJJjPcTgMbNJvWLJatUa4IlODrodeCDQHCKctmcdsAOVw6wsnNzwW8LUFm2FGKVS6HIxg1CB1978Usy1vM8A8T0TOJAQBiakmz3HRpd0KSDZ3sxTAF9agaf59CkF2IrvGD2hXoFA+FRBQSBYAfBHspBKAi1SL01G2NlQPFScsf2mM5PAWlbg9Xo1N1H7zP1AGrj2rx2CrlkkA9qEuxX/trXwwZu6ZCmqeF44cFMmXo4jQMAq7o6dIbARKSmJXnHB9opdGzRwcn9o1vP7THhxWrdqbWGcLVMzuVYNALiqs0KqgXlE4XqF7U3n2/li+MXhddoBek3Fv830WzWdT6iYXNbYtr66a9+86btrm+IjIkbe7e3r4809nKkxf8nEsYlnoX8Lln86qowi9/LcG26kLQdmb5TNo219Zsi/3S9pZCn5llSKPnZMNMkrbPTSb9QyQcm10fPbpH/zDYk4DhpvqaozJZLU5zwNCCfuMm6qeoX+xzQL09OkhW3chaQPTCSS6WS+DsRYAOp4Dgch1AbNzHNoUtMehbo1iy/Y8fWrtWF+kW5E0+ehI2QmQFCXNIXgdvpJHTjoeCi2vuo33Dr0JZVHKIddEgxQA6F2WFKYYH+b1sFZxpzmtX0oiewTCr8qeDNox0e/6aRw6i1MnwGHBoB9EN5F7UxdEvuomooE5j7h9Il+Vmoz49U2zMTChy+XMyswxrBLiupZMThf6dSuLR1zpGh9rf+bc+fRG4lqP3zabVItFv6MQNcKb4UtrLuHElPTPoEzST3mBsB4WqPdw/tg8/3renhabVe1Prjc3GkVgw0Euc+uIzTnjpnwAl/r8qqNCpeQvk7bZtbqzZW6/ftrWVRZ1WzUbdioUTBTiz8JV3nIATL87otNKOK0DPKqbnjmYvgBJOVeEgwj7s2u6u8qqIqEE6gSsOtxPMCBagkV+hlKgCfuL6AAGIuFW00JUWKiQRsk9h0ZjBDTanNpIB/VQLENBER8QupPDAvsDpzF0ggBJ8BQg6epNBpfVsB2OeCcU0sDNQUELljo/t8UcfW7/dtoU5bNZgGSSkn6KwfM6L9lwh9ibQtDhmKBDZRMvqy6Uw7Cx5HQo8Rz9HOkvw30N8CB9QaSD6CIKb7IW9tNMo5DFxTmiFe6ADDHFzclDpNQazVTe7xJfcC0ptLPA6Zi2KpZ3ayE6ljXL33bjykB0RndE8yi2kdo/Cl2p5Yp1Ww06ODoV+ApfLqzCkoMT+9k+9MaW/X1letvl8XstQHhgSByL3TWcykPmEWYgb0F/0rzYj4eCjvSN7sH8sQOK40rFm36wPK8JtM90KTLuHyKnI25Mwrfw/v6Gili/gfdGeKgInFHIcAAV4dHfffNU21paD10TdTo4PFPGJbFstn1jd3tZFM0hE4eFNviiosFDW9xEhkykR3mfcNtfX7NXbFO6ydlv8O8/vnQteEMwYbqemsLAsEnffM9FOC4LXg+PZ8HAHkb4DomBvRrLhK7dv2sr6mp1LiBd8F5ilAkJFEICTVT3SRUjkRQfrC1OZ68R5zROb8n1xgOUBajat32hYrVCU3gfC6MrKqtrFc7iFgFZ5MnChArnXnQSlCi8IC/+Qq6zZRAgag35ct6ysE4SDM8O5vzq3sRjn7JGwSgg3rU599nqgbRwKzIW4cCE7hzXBc5lkp+duTTy8XlCBysSYAvG13w95UENB6QItZs5tcDZSQcHr5DaPsnL5nIHdydbtNBvWqJSs12rqRgI5ZM/FmmkyHjhLRYEFKYv97Z98fYpL6ebGpuYhbieUptA2tFcJIVUchKIXXSh3Ed7NSM9UKNftO/f37MH+ie2fNKzcGFhnRKCvW4HJEjxClwI5U12G/nLf6E9iEmEuCrdE1MaFLu6i3fNm78XFryODoQkMYGIoKHNd0u2Xb4ikms9nbdDr2MHTJ0rGgO+HFMGpLk754S9nGzgNxecnL6oLgqlEmR6ZymGzvLwkO7Oru7vycOBNh1nC36MaXVlZEb2Ik5AWAzejaP/E++vRqg5IwBns90ayW4MND3DU63dtZWXR3r77hm1tb0H00wMLcyPKnaX1gmALgse8ozZL1RRW5+EWOZ+Z2oSC4pRFWo95Y71mnUpF7V6rWrVOvanXury8rAUuuyX88/h7vo/PkNFh6TQpZiQKSw628sTnJjrVzQTzgEPEs59SlsnRquHAlLAZrM6I7OGmxeWVNhzEDbY5sxfaKA5opDMDbMzg5wH/s6jFCRbfEgrKd1Nq4GVMefpCQZEJdS6bAg6UMXCZMovT7gqFb4bhkR7XjdTrNK1Vr1q1WFAAAokikxHtHZIWGOpYO3uOlWhX//G/fndKoDEfDu0J3Z6cX+BCBdMSISESobkQzZ1g6Tdjcik6LNTs/W8/sId7RTuq9LR7GkzMRsxP4uv5mOPsdNcvOfPAuVp/7LY29GwOnX+ihqL/EnbVUeP4SUaFm7q8sO8ys1w2raK6urtjr965bUDUTz7+yAonR/LEg4XgVBeXXmv/FN2jmil9jyEOXJAaMPDKi2NKwa7Y7Vde1m1/YXpzhkllCIBeXFDQGeRX9ig8RLRvFJKk7WMWze7oirYMh9tKuSo08tmzA+2JLu8Q2XPNXnvttnzSfTh3VFBLX7GuoSthxo9IERQWCzG3xH5utjO1CVQk3VBnFieapduxdqVq9ZMTKx4c2KDdsaRiU1OW47AVOOD2yjzEzB3YrilfSju+SPgYhDRwANFpiSvkqKL7sPtcxw4sP4+VNS5PQZOVwmv9XLOk1LP6s5CesRVwZyL9T6ewkyeYpygmoZ6KK4UzSm6ud1W04RTBRBlPzEMwIaBbxaUajmwPOMxYIYEnko+FOUutVLAm4XHtpvU7TRUUbSNtJF8XdMBZKLBVMhb7u3/xPb+htrYESMyEflpWTMEkHRCBYhJQELwWVM3nZv3R1J4dV+zr37pvj/aLVmqMrdU/s9F5zFjZyWzlwu3VKSdeUF5lz6lEf0zR/Al7qMhX4jmh4pMFFV1cgTCkmuXUgfJz+dIle+vtN20hn7Fa4cjKxRMrFouyQtbNFIiwfFoa6LU4hBmCLsdT/bQ9B6ZFyDYT08m7ubFhL9/CYHPOQ65lBolbKehe1hYXFxVKwA3Fxp1NPagYp3WnS8rHIFCLJkoMaTW7SkosFkpWKBTkCYGR5yu3X7IrVy7Z0rLn9/pDFMLBRY3xg88daD3uhgFfy1wRmt2D4jwes1OIBTjUQbiFy1muWpVcrqf7YhvM58hnIpSAliwkq8usx4sDhgcFHMkq5DwrgMRTNDgoOGz4d0oIUTG57XMqnbPs3JKb9qsFjom4yraMfR2tb9RtOJvflciyPJD3hHDnECfrgkvt9KRf8oICWYVCxW2DdH9C6ByWX8HDnBucQlQi/RiP8r4uFBa3xNQ0amVrN2rWazeUKjLstvXvxQ/UDejsd95bDrHYr/2VL0wRTa2tr8mRRynw8r4LPhPh6qSgnFofJejF5Z/XHpzZ/mHZvvbNj+zx07LV2+fWHZmN2HpTv9I7uROlBtggc3Ci0PfeTS+W1f+txW74Ay9eYr5Afo4M+zzlSlZWAySg717esa31FVuZS+uNItuJFEFuE+125HHnbHPdpdENJcdWfyCVyjgaKsLz0qVLtirzRvzmIAw/1xdROMSlLi0t6YZi3YDtMu0MJyg0ona7I5cgEDCyqI6PSwqNU5QPZpXn53bp0qZ95jNvyzAzk4Vn5ht/3caiEfkCV/cBgFE2J44gNxVvPvMMw3cGjwpYF+mkTdP+AJ6zrG93rFutW61YssLRoUR6eRbjtENI1LmVQN2CmQrAAM608A25WWnpyKsCqNJMJI6eO9zqVgp/DyvCXbHYqcGudz9274KgpvE6wnwU7BeiAVDczmAnJx9JrKHZn4XkRaB71ysxvXu8jRQTkVcEowxMEt8yB6u2mBgsMr+h45DjLG7AUMlORSmqlk685eu2tduiZdSZipNu6KIkkvz7/86XHZRYWRaky3JP1ReIipywwvWDLe/zmBrMV8wavVN7clCyP/rmfds7qFiza9Ybx2wcCuqchWFUUCEEONIxPWfufe/t5DXwHLr+43/H86/wvQXlFBuXcAc4PaDDvE6g7KuXt+zNV27IgORb33pft5RepyzdvKB0G4X2UVQViQKD4xOn3NnElhcX7PqN6+LbiZI1G9euKUpPl1xkfl4rBlo8foyuIl9O1Xaw04O0S8IHVKNGvWVPnx5brdKwYd89EfDLIB/4vffu2s7OhgKi/fDzRS4sbr6uUCr5nUd2XcwoabV6XlBp0X4YwpHbzGRAB6d2PhxZv9myerFkzUrVmvWqfj5lUxEFRHuDPCSghswzPEh43Q9oVUNAGkEA6KPYsflt5beaRKiByqNbMhjgGAyJILyKlv7RjkwLV6B+HWjhWQhWclrisoBld4bppriNrh3j/XCBZYilkbLcZ0V59DGbUXCKRwrpMZKMIM1h1HGCMEUFvM6sXTh6Zq1axcb9rsXOJpaiXaSggtGr7hkMZf7BX/+RKSfq0iK7EgRs2keHE/354pWnUl4D6hudC0ZYc7UztieHZXv/w0f29LCmguqOfX5SKVJQYc8RWl7B2IF9+v3q5OLf/0kt4QX48OJNFwR30bd4Dh7Iz1PFAqWKB/vW9cv2xffuWiJ2bl/72h/Z4dGRSzOCFsc5e8E2LTjXiruA1gmKDXlUyYTQvCtXdtX2gcTxBlFA5OLyfWiZQLeUBsmpqgQL9h+kmKTkGFsiD6tUsWKxauVK3eo1sluHNp140jkRnTA93v30m3Zpew1uhQoKkaCM+CNzf1YdzDwCJXLyvaNV84fY5yigayUYyqfOFdkzkzNrVet2+GTPWvW67yEJMc+mbXx2piQSWAS64ZidpDBwZE56IXlZULTODyTUgGLCdwOrNiGaSYfR+XNuEuMWc3xWtNQuDwrKW362cLs4V9LnYRGrtbdzCbsC0sSGcK9C3T4hydBzomHXO++SWx4QAea5jEFlzBX0fAAsZ+Q+9W08dlYFFCXC+4DNTw6fWqte0dLb9VNB/azZzT0EddP+5z/3lSkmLEDmMpSXjNMDfkWiFIWD18LgDSfPUR0+nN5oYoV6z/YOy/ade0/t8KRlrb5ZbxSzkbRCsIw/eUNRTH5hvTDzfBft6Lvbvj+p6qKv8uJCL2olHT0MsEKwoVI/L+FYwm5d37Uf/cJnLJeK2/vvf6CCwpIZcMJzseDK+QDtw7ADNvK0xhU1l7PN1WWxyUlAVEYwXC/kFgsLivIEKqcD4AHididL9+I0Fdyb1eGCmrhQKEuSj1y/VmsJ4UMpIzkIs9/lTfvU3dfs0vaKoitF7Jn6jekUIgwiCSlDOb1gKZxi5ST0vJi0ughxQjCuKWi6eaQO1WLJHn10z/pdkET2Omntg3rDgVXrde3q8HagoHLBmUnQPMtY2T/D4MDUxw8Q4HxsB7BZ4xbihuTGU6B2SLvg5xUZWUkZThPicVCxagkdsV/CbjCAXE4250Bxi2jPfnJPCM1e7FEDDUzgg/iGLuNQLI5uN4rUVeccMDyYShWRmJb3F/Z63Eb9rlVLBes2azK/VARoAH/Q/8E1lNFnPGmxf/Tzf2YqKbZeJP/Bo0C0V3nhypR8mkITz8MVl63+yJ4V6/b4oGwPHp1Yodyz3jBu/dOYjXCClX+ArIme8+FCQTkb9Xvw8u+pnUgX9X1vqggCDCFsTr59Ppt91/7Yizn4/V2/vGVfeu9tW5rL2MHBgRVLJWs0W9p6M2Tr4BDny12CguPWxdyyvrxsd25eV8vHLBExRygmAANvl9zohddBX0+4HMMvfxGdk5ljP7UgRyDk+B/AhXzwxJ7tH1qt2rSJJOooUZNC+O6+fVsFNTvrD0wi5iCDij4Yi7Lwzc7ltfgVCqi8qLD3Cr59PMQglvP5nFyNuq22nTw7sI8++FAP451X78jdtdZuWrPTljaLNipBrE4ipYKipcV0hZsHn/J8nvDxFf09cDm31gCWOZ74tM8hdodC1u0DgCAI2VlQzKSQT5VsoTnQeZOulXJl8nNDH1j+E5s5HejWQMtHMcl+GVY7wdUxFraIGmM2JoaGIhIEw8XgzlVjiKayu3b2eKTicaW6L4RxkT1l99RrWxd2xGjgshDQVbyBFX8DgJWw2D/+xT8vGzEFeGlv5gJCYF/tngJF/cV9g+DkmZg1On17cly1J8/K9uhJ2YrVvvXGcRsKMkceHnJeoqWTSKThaY+ulD/hdopYRc7nfs6r+0TVBf6aZOBhUfyJeeq7/tgF2d3MNleXNEOtLORt0O9Zl5yjVtP6Pa5992h36zSH4EVhwpstmZAkZGNlxV7a3ZGEBb905AwbGxu2+n/1dma/kefXdb/FrcjiWizuS7P3daZnRuOxZXmL4SSWHANxhAiWBAdw7MTwg+HHeEnsyAHylj8gRpwAhpM85CH5FywJjnbN1tM7952sfS8WyQo+536/RU7PSDaQIG20ezTDJqt+9b3fe++5554zPSVXe/63nNXhP4Ki4XTXaOhPmm52k7QCPztjC/OL8uB6+vSlPX383J48ema547wL/4s10SfVWbTbp2cm9FnJjwo6jwa7DjtT3pEB5JOLnh+KP2j0sYXKjU3fhJa7TAd6bWIkpcY7d3Rsu1vbtvr8uc7CG2+8KWvQ7b1dK5SKkp3m0CQHhhRQbCMIYRSdifX3QenET6RxghwO2KbdPwAAIABJREFUUH5HhnVw+liHFxOCizvsbik7hd0zgTwglJR+KtvChd6Vcgsa55IGcLqV0veJD2yR9JL/E3QwOdO73Qxnm1mqJBxICkHDhICi30XslMohLmKSOUUGB/k7bcsMQZJkdm7NOmq/hyoB/UQmrN3hPfg4QmYB//Nrv95xeSp4KIitAzd6WRN/xyU7ESkFTvj6eqFct/UdAiprz14e2362ZrV2x5rMn3gbQaLPJ04RjrtgcusQvIJ2Xw4WQd66Mi6gvMu7Ud09wJCSXh1XvRq7F42Z/9NgckDrJ9jOTI4Oi5F+CjerUZfJsyxstPTm9jWUwiwvorO3srRombFR3I2E+EDLARZnNoR1C4xygQF9PTrMWOdgbUp/BirGvCM1mrIrN5ZsZm7GJliJOO9YIVuwjdV1e+8H71q1XLHZ6TkBCPx4SseZWdBYyikn4g4CRaPyw7o3PQO3v/arEMyEPzikA0jAc7goQwEZQOU4ahNDSVFyDvYP7Pj42EqFgvqkqyvX9IzWNjYlE83tqj2nsXHvB6V14ToS6qECNUpKt0Mpw1SNc1KVWV2vjdKjo4YUy0+ZxSWM4bJ6c41pLrydu/87XMIB13KTgFA5UDUhZ+AGAWRs1MngXArFCAKWVBsAEL6V67NPxwIoz2vNioa59KHx8mL1HbSQD57FQehGgFEYTxzs7VqlhBqt92AdyjxW+NFlp/L5X1/7spRjFSg0ywSUsZ8SdPcCLKubOij88I1iQG3s5uzlxkVAVdvn1qJpDMqxFyXbxdp7BN08YH50hxRnVd1Z0ytD4MsB9Wpp1+2jfsz3jz95NDVkSzMZG0fI35Cibkhon4PPtMEN2hz5HBrosbnpjN29dd3GUoNWy+d1sDNTU5aZnvLsNDFmKQisLOD196kcRKWWgKIpIFA54GMTI3bj7jXLTE+qPJHIaLli+9s79uzxEyFR11auSaqLPoSGH4UkDjEQOedGI1VmKFrx9oCKvrn8ydfy2FgMpc+ityKzMHDtxU2ir9fq5ZKtr2+IjUH/AXtjKjOtDH14dKysCuQNcofUGcHC9yDTyAEkAbUIVgMXUEKBzAIiMyEMECj1JiYzYldosMzwPDDdeRNxBkRAUd7xywfjZCz6obAcGvbcZCYI85y1ChYq6XfELg+67b1kJtSf2tZkwZBt3WDRFLUkyUroijTajC8c8aOv5//QEYTqxM9FjoxgJZsjFbG/u6sqhiAVDMPlFRj0Gnr/jz/5kgLKV6B9N55wCbETtkfDDCpChIHpUKo0bJ2A2sza05Ch6gQU36HX9fZcC8D/dMGwiwylzP3jIsr/5qsVXvd/KyBfSUuvsipezVofy4DhLQ8PJm16YlTlz8hgvwimmFvjTI8wiB4cEOpAv4JuYWbKbl2/YhgDFLNHmrrPLSyIVkRmiiRYVq051GSoUgXLHlwSg+Sxue/vtZtXbHhkyGqVqhXyBWne5Y6y0kcESVtZuSorG24/yqWJdFqZT66D3JLBvoWnymGErU1K56A52defoFN9+kVz4oDznugDBs7PtBj36KNH0iWECMwNTZbStio9F+igFgdTNj4O231EGVn66DIY8M9WPlUEAN9D793dM3i9I8FMwIf5LhPGL7eTdVUlEbDD0qYM00FENS+i9HbhSVgqBBkVhOSYg9sGX0OmYqGQCosBPmeaJMHhl1k128SBKKxngg7EOT/XrYDi13IsYGbQ02GYQXD39/RpHnh4dCQxIyGJDJhBEVXKulFe4r//8RcdYebiCOvjvh7cXVZ1WojQFWf5+gHrsVK1aet7HlCUfAfZmtXxnyXw+i4CSsEUVtk/LaB+VEy9Skv6BAXp02q8SyH4d0hOel+YaI2xLj8+ZnNki54eyyPmUqqqVANMIPApDZfnZ9R70XdRIkKepKGdW5i3tNY0BrtrGhw4SgExo1vU8OgaXpBIYU9MTo7rAOSOs5ZFL/zgSAxq+GrjYxNSuSX7iQCK5gRrCkhY6QCdOuEzDkHllTzoAYVZc5ASkyQZh4SAUiAExje7UrWqHezu2qNHj/RzM/RAA0k17AQUGUmKrwAg9E5Bc52g4r+LqqW1/QulV7czcmlnZ0m4xJzgcs2kXIXXMSn/Z5WsXOSa70Ro3FE5shEcSldy7ROih+QbZgBOFPAZVavVsEqlpFJPa0caP1F14cCJKhLMlGFRqZxryEXPhrAHLa6S7bY7MwKLE4gw2pEL60v0WasR5oVSRqKXM+tN9imguIDYWUv85R/8mvtDab7kegi8eKbwCqJgp+HNuZc+/iB6rVht2Pp+zla3svZ8NWuHuYY4fCfMgvoc2emch2D6OwbUq2je5SD6WwPqlV4qgho/qqiMJSfvmcWxuekpu3f7pjIHrIV8Lm+bG5tWzBckxEFm+szD+5YZH7ZKPquFvJGxYRsXRy+juRMNLQ1ucgiBf27wsBkbNNJd6hmYG0mwttWrZSvmUWM9siLDXbZkkQM+N5uenrEHD163xaUl/RzsLMWdU6D68BKnFFDDlnTpel0quMcZ6nJ5D+wJpzr5/hrLfDxLSpj80aHtbW9rLwww4vXXXje4nWRoekcEOLl9RdgNcyAACNSZxBzn4DLnIaDIHDhBsszIThODX9kGtfV3KQ9BQDl8Ml2A1MuuXGDl6FIPrQaXuvuNuZ9tXF3nFLJ/lMtmBRbgBi9wBB19eqIqjBPUZn0ZkawCL5CNZo0zRsdtdNSH7Lxfn2WRVQHiCKiGnbbdkJuMR0ATUIlOr522zlS1wLFsNWgHOtY76EAQlw27X4m//KMvdnwL1weFErIQ581NjmWxqGbxEjIgsfo+K1QbtrZ3rIB6uZ73gDpLWBvIsTcElOq+oA/xaskXOH2XM9SnweM/qj9SZn0lWj6NSPujMqACKmRmhrVTaVwyrllmMq3brFws29bGpppQeM5X5mbtnc+8buOppO1vb4pVMr0wbVPTGUtPpH1pECaFWPluv8mz5YN0T1zkyoIdSn+/bs1iFheOQ9vb3bNCriCEMRJKZ2bmhLatXLtq45PjCqrksG/rUhpJkgAtCYRzEPOPMDFaFDJ59j6EA91Et64XapDLwxF8lVLZdrY2XQk2n5ft6OuvP7TRkREpCCug0pOiCNHzaTsWPmMAJ9g/QjjFLTVDALEgqZGLqwShU4IYDvMd6EfwHMni8O7YymUjAaTQDSlcn8Kro4TWLgACtHoeBG/IHAQUlxDIHSUcnyNlOlzMUrGgPzW8xTleGhWQZF3FiDkaAU2mwrWdjV4tvCYYKDOspUFjHsYAOLpxMJfFSKNjrSbb6my4++Zw/6B7/Yr8y67Xf/vaVzqUDn4TtKUUOtAPwxgKh/uIxim2oyvOyeIFElAvtvft5daxrW0W7SjfsuYZpFhAiTDVjpxw6TRc7qE8FHSoQ5/0Cubw8d7pk+1U+O+fCKnQs/l//ttAD8kpSP3Gia8oqkrjjgNyeiZ5ap7J5MiwLc1O252rV2x4sN/K+azkmqcWZyyjgJpwUUSVyx5UWhisIULSEScODp2+d1iBEUuwfaoMuLG+Yft7+5bLFbSuwTrJZGbKXn/4hq1cW7GJqQkbnxyz0YlRS6bobXy2ROBIfzu8Uf075KKxG0UQs+GCOlqfkBu8lyfQj+gF1lZXVT6B2lHGTU9Nib7TlHwZXr4TKvGL5ZIChD0rWBiAI/RiSBrTX6k3o2cKAcxlQcBT4pJh+H7Or3PkFhAGo4VqG608p76hp8H2sMjYEthsKYNLVpkKSoTUc21CMCCXE/3pqfopqFvHeG7t7Un9l/dMNcAzp3SemZnVALdSrlqz6X7EZD38vPqxFU3AMB+wifSYDQ1Cx3K1ZOTJ5GzCKlKbCwLdDfot5x0ODDr3EFUn6Wb81de+2uGDBypmBhBVe6RtoH18N6Hi1hHBMjCWgWYL1boCalUBVbKjQtMDih0o4FB9yOHAh2jp9lDh319s7noAvJphPo7wfVrx9ukB9epXXg4scR4CGs8KhxRuwhewus0glQ1Y5jxA0pNjo3Z9acHmM2kbTw3aIPJhbH0OJ21iftImMmlt6crlQUKYXkKTOfiw+UXvot/Dw/qTGdVQP9p9A7LU3N3Z1ZrGARoOhZKcQZBmfu2Nh7a0csVGJ0ZsWGUfQi8AG16OEzgcDrev8TJJzhC4gygzULb40iLvWehc4NRVKzXb2tzUf5+emtaF4JahTiOCAQFkz0dXrdX0+cNe1++xUW3sQkvy/srFNAGJ5PAnrpzvFfEZ87p4PVB7OEtkoBN0Eptn1juApPOUjeD3iyyZkCZQvBM7ERWoEQa+vjIR1WUBGiDw4mV2cHAop5XNzU2RnPn5PJOR4VFLT0za3Oy8iLDlUsWq1bouGoKWDXUBGH0gpIA2iOlAAvYVJd6DdCVYj4GWdgLDwns/aYskWfBEdRjnzh5L/MW//lKHhw3HSXi73CNcjMQFAIk8NxTrKqmGxpoeahUN8+2sra0X7LDQtDqzNted/BjKJz6WrqfothED7UcMbH9U4/NqifdqxIXt3I+VqCFT+UjrklileHlxc/hifYrXqucABIwm+fys/eQbD21ybESoHnDzzFTGJjLjNphO6aCjA+8LgvivNlXLc3AoM2TexjLh4KAoXvQ5rG1wgFOsLuDWXq0pO0E/gq1BMzw5lVFAzS0uWN8gzAJ6WIQWT9FL1S1cK1PeeInFL9And41wdMa9Y5025XNF+ITnGuxWKlXL5nOCya9fv6GNU/TLufkBNzTPCvtvFy4gmE27JobQQi3lORrGxStCsYgCkIpd44LymUMKOofhAN+fXyxQlquUZNj5MLvi+7oApSsPSa9VmaKB3y3Zoo3vk6l34rJr15tWzBVsd3fXtre3bGNj3Yqlot6nm1m4FNgQjvPa+uUzggJW18WRGoJ+BaoJENPW9jYXFMugIKoIkpLVJeKj324qwC8yXFKXm7NCaIMS//EP/2lHcCHaZUEgUJB5HN/qL2tk5Qt3XXvQPivVm7ZxeGxr21l7uZa3g/zlgPJd34h6R+7eZVVW/2//DwLq1flUODwxd13QSSK3L7wPVb6S33SFnu7+E+jLmQa246khu7o4b2/ev2epgQHb294UqrSyvGyT+OWODthAKuki/YFeRHmDRzFvbQQbTkHIsAwGVPoRTNyEBBS8OOYe/GwoT9ls3iogi6dtlVXXbl638ckJ0WVYLWi26lqeOz1HdJGN0ouAisI2Pp/zPlfBDBIn/XdfRyEQsfgBwYQBQam3uLis/364f6B+hMYdNJBHS48kBVq0MBBOEQcQxgNztn6xPgSmSP/OdUi8ZaAP8hUVRgkEOmZtKGxxSbPzVa2QQV2SDL2MMRYZk33OtQviCbzverMmFE8MfY0wBuys1bZStuj2Ojs7EmvN5bK+08TrxqNL/Z1vEVP+ibTbwxwuCLa2kTFDaXhAlyElIQCMhtMp6FQj/l6lw0i7E7a2lVQ8mxJggEAq+f78D78klE/O2bqxY0/jwh2aCPPfVYv5AJgPhRdYabZs6yingALlO8gCSkRhlljchV4mzqPCNPZidf3HTYo+WQJ+MnHFOZeva0TkrisGEy+BIC3VzVKhGI0+9kC99IX0ApR/wNEMbq9R6k1NWnp0WEGGsAvl4MLioqWnJiw5CkjAbYx665kbhAGPa56DCi9NMGIrDEEH3ONW266uR47yqyBXoGlLCCXTUp64fv1iqoPoEQQEEpw0BpGSw5awY3SjcAIvl56sUrVEqJW8btlCwFGasfwo1/l6043ewmUQTSMAGAAjnGXhy4FkJbkI8j30umCy+zIh/05DWMoxXZAuE+cB7K4XbPvKuIzLAo08NoTxym2S0dtiLXCoJzPY4SSVnWQCADAgtM0ZPFRPEcHLcvaerwuJ3d3l/dT0jPnvlNpkSlZqQC15vgQT/5vPhAxWLBdtbWPN8kXPSgyupzNzek/lSs3yhZIdyTOsxxbmZ2x6Zkok6LHxURsGkMGfqlFTn1wt14T+Jf7ij7/iptWCDyOJNajghIBiCNfVagiOfmKbN09sP4+Wed6ePD/UHAqUD5tPjoRPrP7/BJSLQXhvHmV2Paic2OqB5kuG8TVp7hZoG8zp+OBHsXykkT5p2XR6zF67c8PSI8NaQlRZ3DExBWZm520sPW6Dw6wHRDM2yrATHSTIxmQtedvSL6WQtsatBMDC62/1MiGgKANlOaN1ejiQIsk4khd4gHKt5//kHcWfblatL4+SZnq/7rrIn3q36mvCILWnxwqFgq2urimgkCXj5tW8JciXcfigUQGLAziIYsQhZKhKFcO8S7e2z7MoK+WoEQwW3CXdsxWlHqUhmUzrEwSTvJgo5dwWyFHAlnij/FyVhyr1vOcCKdSFL4HKHv17mCybGzv2/rsf2eraumWPD/Uhz8xM6xmXi3lVPxOw/kcIgJSqgzEkpBFzsR5xFAmoXKEgwGVsbMJWVq6LLV8slu0om7Pd/UOJb7KGMzExJgCKoGefjs+J0UqpVFKlQIWR+Kuv/WZHLN+uLxAZyREVlYIhQ8Vyz9VKHZdrnLQtV2nY5l7BHj3dt72jqmtJgDQFffB4fLuMhvgPl2H4v2O/9GlfdhnE8D7BD1fUztOH3c26l7ewnKjbo5mev16tqqcGRfwc7EvY8ty0vfngjv55ffWFbCEz0zM2OTVjE5lZ6SwMJpkzBTeOAAhwkPEmpizhtscwmRKP8sNRwKBjLoDAVxkEGUtC2zUenN3vweXrDX4ZqE4PJRzvndctiWXNC4Plp1uHOD9NbHk3HSdYObjZbNbW1jYENMgnCgAKICY5EA4fW8fuPC9L2DCUVa+gLMT6jw9tfdbliJfW2rH67HiPwheyzCmLHinZBs5ecNjg76KGxOtywIRScVABoVULQJ1azYNTfbyfSeZnDMKfv1y373zvA9vY3BFKzc9Cqbe/N2H5/JHmUcmBvq4bpy43qFjnHavW6qJFaaGQ1yPdjxGbzADOAMSQCV2PP18o2+rqtmQK6LdAAjEZ547a3T3QtjX4g7iI//Xf/mbHoU6Hx6WAQ0CRX+TydiFLG7aPg0yTWev03CrNU9vaL9oHj3dt96DsoESwevEMFeDxWNlFdY2PBdSPL/t+bLxd+qsxO0l0P65UB7VaX4H3L9YrCmVJwofkXmLJa7jf0vLEzdjy7JRdmZ+2nvO2bW9v6Gvml1YsMztvwxMMPOF7UeKB/EAFcksbBeZQSqUFtjZC9HSjuzxwN6ikpOTesix2+oCd5+2/tcyo4Am2LgzJsaTFLXLAtRBOA9HTHQAdfXFtGjcXj/MX+iFQR7LT4eGRbW9viyCLZqBmMkkQvZRKIlcAcjRQi4gwHDRM9jV7UYKEfEHr4XUHbb4kfkquD0FAad1D+1i+8u6lodN8JISD5gSeuXASWbGXobZLDhBQAl0qFaGD9K0KMIT583nB4y9ebtq7Hzy3vf1jvaax0RHZBSGFVypm5cEF+4FgBG2MAkERkAG5k3NMP4Ri14RwwCUlMz74iARZLl+x9z94Znv7hypBeVbwNqlq9g+yVqvWtYUgaef//Idf6cgxTrJhzuPj4NFsRQaFT8j9QUL05IHIZQ9nwDOznYOSvffhlv5Ei08B1S35flRAOfPCT8H/RUBdLivViF5IJnf7KP2YAHsFAMPVhzvupwopMqjCSmF2fsbeees1m54YsVoxa+fthoIBp77M7IKNTc7Y4OiEskm1nJNOG8gRJ4veiQdOeSEAgvnT0KBqe+Yd3YBC9IZjgomCSmpuala5W2JgkD75mfKIZd383DSdLxcrANo2OTmtMqxFAAYfXL6j5IrR5+tagnIrD+qQ1JsNoWEIvrAdTLAuLS51tTDIVpSnIGMOn3vZqWcTtMTllSS7TmYzMLiDgyTDbPpDPGhFlvWBM38yhBbMDm0IubLgDgK6mQj2P+IFBvEbPiJ+Bv0kiB3lKC8Gv+QjmB27e7a9tWXb2/u2tZ23YtHlBCbGRzWYHxtNWatZsXqtbJVyQfLSYv7wujGohsjbpsWhunDdQpdlRvbuXH3rDF7IONYPpqzZOrPDw7wdHObs8DAn0jQKRwBZFbYSwu6VllD/0x98pSN7eolTeB8lmXduTIJCNTqVuyvYNGBgc3CoiXv67KTTa7uHJXvvg3Xb3ita/bTju1CfEiYBPuiOc30Y+eMC6uMzplcnTp5tQuaJWtYhMLynCH1ToO278EyAk/20KKDkOsiuUJKFu5StLM3Zm6/d1Sbv3taadc5ObH5hzianpm1kfNIGUqOW6B/UbduolnzAqFlQn2ZMQLqUT9LbY2NXLAkv6VREfGytxW9qMhKsFN8WZfB4pmxJzQ9VSFBvrWHFfAlpEctkpqXeKgJMmC/xfHhNkiRjc1UrJ87hg49HibexsWn5fEGIFq8PpSbvl/x1AzGTqUVg5VxoJd0Dyjd/2QwyMTOi15OXohcMEaGdOLEjSMmAtTchEINgjOvn6hVhVMjczEcKZIku/G/nVqvV7Tib1UyO1wO/cn19XbOm7e0dOzosWLHEkNd1JUZHU7a8NG8TY8NCb9sndatWCtY+QbcfnMA5ffDwvMxigcU5h+4+4v0q9C4CCkIvikzMl/ARK+Srtrd3bKVyTVLTEIGZw6lkVHndZ4n/8m9+s+MLhWQoBCqgukevjODWJ3Yw38BVbrTRTA0Npm/9tndYsh++/8K29/JdPT4tEHtt1bWwucwMj6Wgay+GDBUTVfizqxseIinqsX0cIfSpetzdUokU7Eq6cqnR7SMaEkujIKziB6NpkD1cBm/duCI1pOEh5iZNUYMoIa5cXdGgFRoOeoRcLLwsxFPcMiahLDA1Na1sxE1ICcM8gzVzF71xlVb1AtGmUiIwEYlzVLUthkNd/ddUelIoHBkB+hBiKPws7RYNJO1Mh8Ed59UL8vkw2OXrG80urI6ASLlStc2tHX2WCwtLem38aIE5HcQkHdYno4nEGviH0pwbcrWjjm7ysPDpXZ36OxBHLgpx+Lh8BTz40FwZJwjvaygbamxmVIAUIHc0/SIThIqD54Xp3O7enpgjCIMfHuXsw4+e2tr6ph0eZq1YqmFf5Sv2hkJvwlJDSVkVjQ4PygcMa9jzM+hQNc/8mgL1WOcM0jKiNl4NyHyNr9dOWdLRT7kuuhY7uhjN5qlVynWrVOoabTTgUZ76eIglT7HN//yP/lkwC3AOEz8cmaS4kEWp4ftAsGQIKJdNUlOaoOzrt/2jkr3/6KVt7+Ws2jq3JjQN9oikEx5ObuxfYrAEna/uXOrSzKo7u4oLhhEpDB62XeQwZqgIREQz5BjIASWLrhS8czl8+yDem3hR9d21fWl+1t5+84FNjo9YqZiTlgAHAG7b4tKiZim6lWB5t9s66JPptG56bjnmFgQd5QszE0ij9CjS6lDbBsjjpbVUT9GmCGL+3tP5Q2Cmc3R4qMy5ML+ghUI8i1wq2oUfKaPQNO+EVXIOJYNOAKZovAZtqphnA7lhJ6fnVixVbG//QCjWvfsPROqt1iuCrHE8p2QB6ieghlN4E/t2LXtd2v7F9Q9hyGglI7oGJmnA3029Nt6PZkwnsMQd6OG9kbG0iRu0Spxx7n7BPIcRdDcAIxgOEz49PYKj0SQslpENOLetnQP73g/et9X1bb2XWgNtCHIRyC4oICTWcyGsmTTS4kOG68r5GYTWnJ21myrJE+egqchBs3JyIokGgomLA0SS7eI41PYGSHCXspoCq4H9E4yLhjVapwpoLhZKxMR/+P0vdmjY4C/hTSt5KrkwcFv6xN3TGxb2Z9bioYTdG/Jk+7zPDrNle/p807b281aotKx2gnUXARUM1rp77xfJSIPe8Dq7vdSlVqorFXEJkfAv9/zk8yS3K9GwGWZH2DK+IE/wflxqq5sIY4WpUo+/n7Ak5NXBpK0sL8qdA67e5vpLGQpMTU5aegLv21H9UJUfZppZQCbFRE08tnCjy3eJVXSeKcL+WH4GojGlNWWd1H2km8DNGMqcMLeh3Mrmcvb4o8c6gDdu3BDPjVTi2nVeoij0pFEQJM2YFwVOonPnGhJbgeBbqdSEahWKFTvO5iXzdffufW3vlmvlwD7oVW9RrVS1C4T0Mtu5XBIMdGXQxs0/PibxFzHeARY4F60T5ywicYzWH+viItMGbYhg/OYMDUYPvpvF5yRPq8A6ACmjHxW7nDX99qlee6lctWKpai9ebtj//vb3bW1j2+rNti4Jl5v00p6+n6MGa2VuetbS42M2PAQzomqFwp61mmUZYEAuPz31TWzNTXSw0C1kPMB7S0oSjLtXl6eWHUNJn0oJ/QN0IVMVijUJ0TDHnJ2ds8Sf/dbnO+D+42OkeqLQeynqWyhJEAL5ZmQoTLZU8skrhWChnh6wfLFua5t7tr0P47xmFW4OidR6QPlMNyBsr2SooHf5iQnuJ8RVokjKpawl/58AlZMxFVAx0sKAUVBm8KHqlpwhQ/EsoRchVDk9NWlLC3N269qKJQd6pHIjgGJpUQxpblnKLlbXub0grkJNwS/3Qq/brAVbAEvQgOwBSIiGo5IMBVO3raGs056PZlOuRKs+pKdH9jqPn/jG7tWrV20yk/HbM0iBaYcoAEV+s3gNGz2GNWBGuBJiLI19sWT7h8dWKJY1fAS5Wr5yTc13HVI0gYDjxRnrCTW9BvoqiLBkYX4uzxcvYPlaydEdu9g+SyhDtTVIpazDK4qSTm6KISN5JnY4ndEDf0bvWpcHC2wVLQjWgmae293UGy0NWHf3Du3pszX7/g8/sO3dAwUToIDKq7CtG+/t4cGUTU1Oi185kmKFBr29onXOG1r756Ki74L6pJFDMNhjzkbPBGuc3oqKAN1BgSjn58rWVCt8FsQG/L1ypWHVWlPlH9VJ4l/9OsqxgzY9RemCLSP7H9ThCKHTxGHWRRT3SfifgAK7Z2LPD+3tH7Fa49R2D7K2e5C37YOCFatN33NRQAXYIZzm7hhEtF6NAAAgAElEQVQqZKjIn/3E2kZsq6J/dNcfLOqi+wAXZod6qCAV7RoUUdNczV+8gAJcHmQHgysHf396KmP37tySVSjr0iwcohsxMz1p83Nz+vDL5ZLL++Kvmhq2qekZBRRlILdy5MixesHXuJcrYh+u18GwWBSnM3xffRGOYNfC3pDPfPgekcbDrIgPcQJ3dVYuKLmkvee669EUDHRQElwqqdpS+3FtOtdQ4C7LZfP2BGXcYll+S6gSIUjp1CIvy0D4RN4F6g8CLFxqKt2CrBeZCsYDf9Jn8HUEIlWDI3dhnN81LPP5mGx+tJzqXDiNAyDN8j4C91BqReG/O7m3bY0GnrcNwdVPn60qQ61t7Fg2X7KTdrA3pcyP5QcA2iklfL+lksOaBRJQ6fSQzc2N2Bislj7TZQNvslisWqWCaE7Qh9BzZT/L97TU4ohF7q9XzpUyvPb3TgASAwzIs/mCMlrid375jQ78KSSqxsZSPBpftArwYrt1FozIXJ5Y0rsohVJ3I2w4MGLNk45l82XbO8zbxk7W8uW6Z6hIko2l3yX8IZZ83YB6ldN3CaAIGdnLvS4jIARUCDRN6QOy5/VQ9G/5eECpBw87WirLkgPycbp7+6bhj1XMH0vc8NaNq/LGVanX6ViJ9YWzcxvCRQP4fAp29Ji7qtPPBG8CbryoOKv3FgzfxLqmGJLOQd0q5ZJuamefpxxkkEZ4YKmjwS2pL7d60To9xFYNzMMlpUa/5bND6S+catXbdendQJtfh4eH9t4Hj0SnyUzN+mapRFIcmQLmh0lAJp4cn9Dw0/lpbRmi8V1EM5IkGTtLrgMoEixZSgZrHjzqDQEngkOgQKmwwEowaWFPIkB8mk7m9XFD2NIFlEHe6+TUSvR8B0e2tr5lH3703Da2di2XLysjtM9849cXEh3tlbrsqRTprb8nKdRydBgZgRn7zGfuuPxar2lnioXKnZ0DOzpC/xA+n7PrZcatxUksS5HJ9hEB+1xkV2ZjvCfIw3w2LBXyWmFboKCU+CefWexkMmm7deuaTWXGrbeHB8MNgVg7tw71JqWeN+PKUMCy3IbyTU3KgaNUrtvBcVE653kY0PRewl7iODU2QxeNki6WgDJ96kgqimJ2KUVe0jkkzs1ESIf+SIpMl35GV7IswOpi8ziTHhCCwwCixaYtjGKWClmsRJSDOcaNayuy9xHMKxDBswli/6gasSdEs+74ktOBRMYMqqhO/Xe2ddyE1i0tp3Y2PiFw4iZOSej6C1HiWZrhwN4Ep3om75s0/yEDhjmggN4zVrvd74i379nq1M5OnDzLwuLO7p598OiRtU7O7Or1m5aezGg1X/QkMcMZyA7pQoHMG8szpzY5cZW+QqL6kZ1BX4EwZZzryBTAtUi4xZ1UymVAj6erxGW7cARkuzggm1IrCrY+XER8DaUe+0YHh1n74NFj++jJC3v6fM0OjvLaO1K5J0ktX0R0/ZMINhGcfZbsG9R7SY8P22sPbtrnP//zduvmsjr73Z1t+/Z3vmuPP3puO9tHVq7U9Sxm5mbtwWuv2cr1azY9MyPnEu4k4Pq19XWNHOBAUkL7MJu9wSEdYioTxGwSv3hjtDMznbH79+/Y3GwGuyHc1vShg95w0Sn1sbAWAgqkC61rT4nUmWdCO/LFmqxt8qWahC49qH5MQIVA6ZLrLo2kukieexO4cmv0lgpZyrMNGcF3Ni52noInVNTsC5lRjoyh/IIGRON99doVTdg5GPwMqEcEF/0UQAXwNcAGgQLMzKIa6BjBRV/RpNTi0Mk+1Q+mOwZ6dLOyAFLoN6j/s1arWzg4EAi+R3SZfKwRBSvsqu994KjvJbTM99KY7kuEpOPsa4AVl/B2ryoCSivu+aIUcR8/eSb6z917r9n0zJxnqMDDc7fzAVGjgK61diHunL8nUEvJJhPUctSIIpH0aHX1g95n+Puk3CWgUsODKof1/thvgpuHk2DQIVdGCfxBbfEmgKbpvfhM+2x7Z9/+5lvftQ8fPbX1rX0rlIDP436AP1+NVi7NGf3yQnsiKQHSleV5e+ft1+0LX/gFW7kyb7VqyV4+f2Ff//o37dGjp7a/lxXbnc8Uffp3PvuO3bx906ZmplWN8Pyzubw9f/HSnjx+Zh9++Nj2dg+0pMjzAQ11jY4eDXwTn53r78Cife3BHZufn7Yh9m4STmLUanWbwHGUA3iQoDrhFsS0t95UCgblwJy43jq1bL6iHqraABGMA96LoPrYoQ8BdXlgGziuXddBpxMFjUCRMMPAVpJPZJ9L3KFLEn7KfgHFU8nIjaJdnSD20d9vc/Nz9tqD+5Yc6LWN9TV9/fXr1+WNS3YCWOBwwQwHuuaQMPGnRBJjAF4Z1iY9PWIya8VBFP8L+WYtqMGVDOpEuqspISilzk/FO/PM4kNFMr+01bXYxsDXIU1H+AKCiNWmKDOuQSeaGMEqZDaUe2HHil5se2fPVtc3rLc/aQ9ee2gzoFHBZQTEShu0gaqlPg8ybpSUhoo0NOQr9xxm2ebgjuG8PHrOOAYgm1MacTlAJYLX5/0l6/CBSiUVXc980iIXY8HdQqR+hHYhG7GJXtvY3LW//sbf2OOnL+w4V5L1rGoSqchGAVLoWF5Kc33zGetz7knY8uK8/dQ7b9lPvvPQ3nnndUsN9dvG2po9+vCRfedb37e1tU2rVJo2Nj5h9+7dtnsP7tr91+7aDHSzPr/IQLZZSMzlirb6ctO+/733bGN9Rwgf86nx8THfUGD4Dnz+1mSiM02GunfLFhdx9oPqYpr+QxvhN5mIHpdv3hQgwQd+rh90eJS3OqKJfQMG+6bWbFu5dmL5cksBpj7KQWu/Zi9BbRGQuwiyiy/R4+pqAl4u9aLGuNfNXvJdcum4hMZrfYCDoh8btN0grsp9I21zc7N2dWVZNThlAKXK3bt3xVim5+G2BqUbSg1q+U1zGe35uLkxsxVWKkB9mEGIna2Adc06AkAZI8yGOPC6q8VkYPaD5MC5JQIvjjIPVw5qdpdg86zkYwGgeFAoDKKT4TfzEgHBzuAOsx4ZwCmgoOoc64YFkEALYuXqDRufnHRtvKB4esFU90sKdK7RrItYO84mcnDviIRRKDt6miKrtj0DJ3yY6+snOIMF6S8xRMikODa6YZ27YwRzbT0bZ55LA+PURzRUPS/XNu2vv/43IsESTJR6eg0KpvAaNKSl5A6aKOLUOVh1+9Z1+0df+PvKUMvLM9aol+3dH/zQPnj/kT1+9NyyxwXr6RmwpeVl+6nP/oTdvX/bFpZmLTnUr3FCtV5VX0RJWKL62jq0J49f2N7ukdXrJ/o8UK3isqUkJvEkHqYTnanJCbt9+5otLs5aOo0taK8Cimk/fZMPMpHVPZESKENGPhDSXj5fErSpRlmKJ/1WbZzawXHJyjUW4TgUXYJQN6BUpl0a2MbgimZsAQ29cKy7lM08NIPfUxTx7wZV8KECgkYRV6wJjeq9ST/vyGnw/r27Mn4+aTf1QUef4SUUhkaG9YFDF8KWhgUzOTiEwbFkr4LAohA9egYyF5P1BNp4A+LwEVBCydRf+WGlBNSNzhwKhwuGImL7457XsFIFgU1HE1UBh30uib8EEAEQBH4fgexghR/uCEpINL99IqYB1B0uRPdtGlazLduVYDDgsDgZlTmMAxTaJ0ISAai4a+2p2xCSli8ZsrohjywPHi8/PahU2dCDk5XEMwzeyqFUF+s8kGS1e3ZyIgCCoIJ9TzDB8H7yfNW+8c1vK1M5IU56lf4xinjChQVniCcFcwWXSZfLZkj8xsMH9tUvf9HeeP2u9fWd2vbWun3z69+wJx89tcODop2f9lgmPW23bt+xz/3sZ23l2rL1JXus1qja3uGuNPi4jODw7ewc2zFnuoiWBRcIu3ODNjk5ZMMj7IUlZUeUeDPT14FUuLIyb0uLszY3NyVOG3MFucjJHxX54FOVdrUQUPQPBBrmYPUGCAhBhWhFymrNU9uDZ1Uh+DjLMZdcDHpjQHXVX0M2koK1Spyw29R1OwzgQxe9CCADA0/REMKsSwM+z0zudBcc51kgDEt/s9OgerdU4+cKx6rx5+fnbWZ2xqanp1TiiEuX7Jc5G821UH69piCOQi8TejICip6KrKT+BrZBcPbjcJFqmEXxMkUNUll2pszkAeWijiKDVsqqCrqT6zi41kp3LHk9fbmeNgNSF3RkMOplmLMSWCRkQY7vNT0za4NDI7rglF2EatHzpVSWufwZr5tdoY7LgUlf3IUoQd544v19ZEcQrkFdEvAOI6rH3yOgKPsYfDqiB7DivasGucHOJ/o3SWfvBGXdknqZvr5Bq9ZbtrN3YE+evrRvf+dd7SRRoqrkjOss2ubgfbuRtbg5CUo+GPpe2r/91hv22//8q/bw9dvWapZsZ3tdGWp9ddPyuar1JpI2Oz0vMdE79+5YOjNhJ2ctO84d2+r6quQBuIyOjwv27PmGHR0Wxdjo6elX75SZHLfFRSSm+5RUcvmiJX5yfrgznEra9NSEMtQNFFFTg1YpFx0iTPQo1dYaLQm/00O55C6EWtaYT8UewKOWiTJ2JvWTMzs4Klqp0rRWG77URXEW6N3uaBioP6G99MMfnC66bIhuXxSXFS8yG4HDMQ13fzeQnGUeMpNkfL3cA/WZmZySjrg2LnvMGq2a6n2GcjASUH8dGYPdkFSmwkUjBpT7RbmtJgeQfolA0e8gHqkdGn3oPjDkF6+FORRZJAreqDFHvy70grpj20hh1fV8ZcGCE7lWaXydW6WZwA2HtE9Df8thF1wuDmZggPQkhPAdHLMXdCqofAg6UWpE5YnUXQd4j5ijuTCJr3m7hxWfvasWuZE26/KUesp0MpkOMnPSBafPHNDrAnRgcxYiLpnHGcjBPDr4Yvl2r/srsa9EQEA+dSAmISuf1fUte/rspT0imxzl5HDh+0lxIuI8U2UpjUiA613fXOepk7C333pov/Pbv2FvvXnXzs5q1myUrVwqGZu+ezuHyjTjoxPujQsVigvh7NQOj4/t8dOnWlW5efOOnt+77z2yjY0dK5Tw4O2xyYm0QI4Hr12zvv6OFja3dvYt8Uu35zt9fbyxHpudmbQ7d27ITYLBIx86nj9US2zn1iFtNlvWDg9DC2LNE9FamNMAVvQnPWUf58pWLDet1kRDWkVBMCEPNAVB3g4UeL/khZwTWwPwEFy8L/aYAtsi9kn8Xa0PeO3Y7ZmciRqbkMDXS2jGsrK0bCNDKQl+kCWHhgdtCHEQIOPREaE9zJ4YpvK/8bXVWjU3n5wBw+p6kjnHgJYIJVCveQzQtjvHR2DB30+QFVDP4ZrcKgVP6amCX1NwVG+w0SqFWbIIh4ayyfmG4r4h2hjEIwEx2EeSwhFcOqws5bDoKyxkmeNsThN9elxmXcNj4xru+oayLxRS1o7ClAnaCZ5p2I/zoSY9XaOOsEpAtfq9tA21tC8Gqs8yzWrITtUqJZw7fvD9dJHEtf1QFvK5UgUQWGQngqpWa9r+wbE9e76mHorlQbZng6Otl8Fh38sVpqJPs38F75svOj/t2MMH9+w3vvpFe/sz9y2VQjfCg61cLGnbF09jRieAGnAD+Y1kNqyStc0tGxkdt8997mf1vD54/0Pb2t61Sq2pyw062sLctF2/sWCtVk3+Yuub25b48s887ECFqVdLNjY6ZLdvX7fx8RFrterOoB4aFoJHlmL3I1csupNdakgfZqlQVmnRwGoeP6kkhsxnlitULV9qWKlMZjuX5YeOVXBIdO6VKwt19c1jNgpkB++rLhYDHSa9tOLOXSFYPcymLuHvGmwGICKiezC3b169LjgcoUQAh+u3rinVRyInwcWwlR7I17y9d+KXHP3YaxIwAIl0wEaSF8wCBZQkhrHoBI1yUCGifGQo6dThGtFAmRTrSYfAWWiDoMnAPCrrEEzuGOlu5gg8Zo8OXVHpLED1fQM6QPS8vOfuABkAqdmwYrki+gwkLZAoWc309GpuAtAxOjxiE+lx6SXAS0SbnczLa6CPog+jJNPOEJciWUJtn2cdng8ZHKSLLM2LIbtVsIE5PVWmJxtplT3s0qm0LSK4fyItPO1PtU7V/FNebW7t2bPnq7aze6BeihV08ReVpXx5srvJrOcdNg5ET3NHNsCN61ev2C//0s/Z22/ft2tXZ2xsPGnnpy3pIG5t7VqrWbfxMfaheqxRP7GDo5wAkP2jnFVrrOws28/93N+TfxdrI2zm8tlTFsNq12bxWVv7Ze++975tbu9Z4vd+7Rc6fECHh3vW39djV68uS4rYTRIoO/qFulDXFisESUmi8PC89CC0mckb9pMOYZPhG4NeiIPZfNXqjfalGyboVgT9dDcz+xhwHrJLXFePtqShhwrBo43cAIervFOJ57lMC3sKKCeMkkVGhocsM5G2hdlZUWwokcbHR+3q9RUbmxjTIYfCT//kv2k0oZYEjYfgGg6ELi8t5Kop+fBG4rfoOty2HFxnLfOa2CdSiaPlTVatYUO4OKN2ltDN7utXNgRk8MzmdB0tfpKFADFO22JXYKfCcFRzL7IOPrZkL/V0HmSgfCjKkilKlYpQWGSucO8YHh1TPwLAxBNmsDwxPibTcspbSkBKYEHYSBtLqBNdwWEJRZIReM2Um2I49Dlj3oEbB0hAP8lQZFoHObwnowTkIiC4ENd05VeXyWHOCQEWAGB9Y9uePHmuTEXWOqVsjzC/Pt+LPT1xAQPw4es9vl9GQM0hnf3GfWWod37ivs1Mj1mzTtlXsFwup6Qx0E92BBSp2e7+kehNlHX9yWG7evWm/fTnfkYrOflCTrNZdPjgK/IbAvLR/pFYF+9/+JHt7B1a4k//xa90aAjRNOPDm4EJkJ60EW2k9miZ6jBbsJ29Y8uVoPqzP4LkU0qu8enRAZsY80U6/j1Od0CNwIrFYsWOjnJWiS4WkWIXIfHAblAwRuvOLqk1LADGlfFLss3A1gzvNHPowuZeN3f3rHRrOTjBgVlanNcAF7e+8bFRu7K8LMBB0r99NOjIJQ/qYMuUTE2wMxui9yvfT0IrYZ2a7IPwIYgZElXc0ppHcVvL5gW9by/ZtELOwBT5L4zXAH3QmYNiJDaCy1QRXBKjZJBKqYTFTQ1njlz3N9mD1wiPDoge1ge/ReWRQIov0iH+D3OdPahmm7+TkksIf0Ifk3pqT4+rqzKs1vsOgisSk+lXWQgbgIACJQR659LgwEKKjQpGHTY5AhJHJmI7mOARsVagybnei7TGIc7K0I6zdCHYAsB1nCsooBig7h8c6TJXzMjlw5nlPPcoZqPPX/tZobCOWvrnJu8vKHVvv3nfPv8Pf8GWFjJWzB9Yq1EWIggjPl+s6OdsbGzbwZEvDyZ6Biw9OW3Xrt2wN956U+MVZrPIM9frFUH0XCKMJXa392xtddOePHupzJb497/3jzsoyKBrhpomjevo6ISNjWfspN2x3f1j29k/sm02FSs1QeDccLByR0cGbWYSZu+YTaIH3tvjN6IeWlu79qig8n3dZDiUQ6FnUkmkpvWih3Kwzr9WV2NgmUsPoMssZnDnAdUDiqSFvQjrBtZ2r9f1qBgRUKjUsAbNrZSZnLDX7t9XqYNFJ69qcHhQ0Dmlnm7o0PwLPQtu1wIXWJdwkp6LnpwwWE7oJpZwJe4OQ8EKRmbGvnQn/Qk8XE/w8G3p9he9S7A638O9chVQIbiQWYbtgJYdNyQZqs6OVqej9+YqSs5yIOtSTpL9yHzcnsgTY3NaxOvq5EQ8tSsrK4L4NUukV8MPKaCSUI7cUM8/F7LscMq1FVBgjRoLZCKWCqUEq17pRMMfmng2WLl0pYUun+KoPIVGX1sLj9Lqk3czT95LXM4LO0YsDq5vbNlHj5/KwJshrzbACKjgJsnPkek0JW60RMJ+RiggGcqzGCTn8dEhu3P7uv3iz/+0rSzNWLtVtkSnZWAhsDKOsmWx11+urlk2V1Am7x8Ykm3P0tKy3XtwzxYW53XWCcJ6vdwNKEQxnz19aaurm7axtWe5QsUS/+53f7VDc8ZNVsVbtsPMAOe7UavUW7axvWdH2aJVay2VctrLC2YBHK7BgR4bQZJ4YlSuHbxIGm6QJy91gIQv5g7KICEb8WBgX2h4GWZScZszCBp0wYYouqIeStLJLvsLVKyhrQaVjnFxMAiOqcyUrVxZVslXZGGw1dAEfWoqbbcRkBwf06Cai4BVBqfJeLOt3kULd27HKQaE+5/4bXvG1N4FUyKJ0IPa4WwynGtLwBRHixweHOgZJXKYz4QeUjMlbf1SkwexF5C1smsouB8RCFhkdPsMThr0Em8clrgKgcVrIzuByuXyeS0UCoE9PVWftnxlRTtNPHu9P/x51Z+E0m1wSMFUQzJZWoUE1bDkxpR9k8glsyuUUFlJu8AzGUa3sKfHAFUoMRmlwPl0BM57X+hQeOFyiOAN8lyt15VhMe0+OkKBeMvW1zelyoToJ3oOVO/uG+VjfB+q03+if+heTrwmen1Rk8ScAPVDCtoskx6za1cX7MrijC3Mpi2VZM5aV6ZsnpxrT2zv4FB7V84C8ZJxMgNId9sWlxbEnBkeZmSAYKmXffRO3/7W9+3Fy3XLF6qKkcTX/uWvdKQCU6uLjVxAqL7FO2Ba3LS9AzITUC7CGd2tJl94C1w6PliCioDymt/7hsi6djO3yJHuznNVEjhUegGFK151Mi8WCb3EC46KIcUrS2hDFQjRDzE3rUieAVTAr2l2elr9y97etvQaWDqbmcnY8uKCjYxitenbmhx6P9SByQ3Rkx2gfnSuHc27XFZFPloUenSZXn57z8UhFbcPPT7ZdPKBA/O6xDABy/cbxkAANjm3Pmx+HdKa9LoxYKPWJ6MRLMqOkUzMYe/394s1CzYx/DwGx/QqVAk4auzs7Vu5WtX7Qg12bn5BVjSAJiqJtULhDHcuEy4WBQZoovoyhC2B14Hd2ZlLqVdSOdumF2R/KqEgpTwEdib7kamipgSlIRUHfSsBxc8dTY2o3G61G0IGWdU4ODwSGEH5tb93qJYBUjbHQdlT8mJuqaRSmuccRgrqWclSGlsEHUJmfOc41yeUYeZmJu3GyqLW41sNnAu52HoF2oDw8Rq4KBDeBIxhRrdy9YpKPmnyZTAdSBtjJqoKtC2+8c1v2cvVLeEE8FoTf/JbX+g44fHccoWybe7s2nG+YrVWR1uRQOW8KQVTXA50gDv8f0fYpCsntNpFMWPWIZgotZKDzjuLIo3cLs5fc805r/wc5vMZVJQO9mwUyaauEORBqekWYjLKgKayZGFhXuUn/Qw/izKpWi1ZrVoW8fXa1WVbmJsV7Ekf0qWEhcwiN3UxEty9XcGseZODEWQqDoR4c9yE2vNx+kykCfFaL7QVOKg9oqdAX2L+RYAzZuB9Toyntb7Bz9VCXa1px0fH4hYi+cVz4SaH/qQST27joTwkc4ZS05kZ3LworTqcTm+8s7urYTwsDjLURHpSIwF6PK2mNxsCSAAfmJ3xTAhMB2QSDpKIU+hoJGAUcxtdJPx9SMWs/w+nNNxWuRvW5QkogppsKdOzZks/i8+ZDEWG2D86cCMC65E89PPnL21758ByuYrVxd1jXOFKUgJ0goQZr0kXqWTV6PfAxBk0h7UOrYe4MAtnBH0JVuJnptI2wqBeKyRBGwWzNojgyANirIahW6mkSwMCNYya9OS4LSzM2s0bV6WHXizkNHv6zvfetY2tfWu2/Cwn/vS3f7UDEwKi6+Fxwda2duwwV7KyyK1uribKR8hOcUMihlPE4uKg9oIGG/xOEb0YoGmnrPFpuWBPcblAiwgs55LEQBJiFwCFOFfRIQ43T1xGjGvP0o9LDmtPCV5ipP3QzB8eHCiYIE5OZSbs7p2bIr9ysKETSaAmqLByMKShIIa1Z6RYnnqJ5VLN7AA5CneuG7krQBI2gzWvYq50xmZoTe+Zsoyg4udyu7GwyAc2NpbWQeXAkVXKpbL4d4BEHD6W5NTbYbaGtoMAi0C+pQSi/A09ELe2vHwbqMCijdeQEwU3Ortbw6MwwBnk8r0G9R5wNCfLALFTVchWVIpNwz7UpYSUZgSHm17R101kFarPxLdvJZfGbtcwpnD8HhLah8ISa/WyswHlC9uvVCEInewdHKg8RB+vkC/ak8dPbXf30CpV5+6JZQElKnAjySoy/bukWiXTdZV88jL06sap98Gw+lzb10PJfhuFk6nes1eKv/39nhD827kSEtkaIwWeB7thPuAfF+/z9dfv6+9vba2r73r8bM32D5j1oTbVscSf/e6XOtTYLG/tHhzbIQPZWssaoDgBRPhYQRYYDk7Fu6AUOfLtmtY66EEjz60cQdvwnUJnwSkrKo+Y9kOghQ8TVuSdy+flnW76UJo4VuEsZbGTw7oGDzCdTss9gpIm0l54IDT0KIoyXx8aHFCph27b7PSU5h9EMSRQehr3p3VvWVCwrkFaWPrjQJB18IFCYhlCpm5Lqbu64oszqIGjPavoBmclHttR6d31BgAi8A2B2/t9QY1sBDOc7ES5wcFTSSigBESV14T1ClunvjLPYW/Im9a3bskEO9u7OsSiggVpMwII8q5747pwpWZGHVzO3RdMcHswguZZSEtCh9hXwaHWSP5AG7Z+aAFRYIBIIDM9oRV5l+Sip2EZ0negQNPkdgGMDokUs4J8XnMdGDicFsqrXLagAenO7r7AHt8UDxxGtDeCg2ZE+By4ulDIjeRhvlDD9SA3wFnkuZHhaU94zVqOHKDPdZ4hZwvmj3MRffBO1cHP4LNLp8fsxvWr9vZn3tKZ/PCRD3LZriiUatr8FTn297/8yx3sU6B6HBznrVRrWx1Ki1aBQ9TGOkxlUQganXCXqlWLHFfcg0hmpNBLnkmDWh86wvR23Ten/5+i8ycZKM9QHlAX6xo+p/JgjfMHDqgv8zmHbnIyI0SGmxKt6XyB9eaiYGkONbSaifFhm5mZspuEbDEAAAwMSURBVCtLi2IIw1ckawESuLYD+0CemeRlK6c9R860Mp3N63Wy1QqixuxJAIaLo3uWC6xyDTx16FHJoTl2ljX/vuubJJY4gpAdKwHd7u/Z8fGxXjffR+si0uP2YHLfIh8i6+fi2gehNqBpBEShWLSXL9ZEiKXc4nADiePikUFTcJS1d6Bw9Nj79ZlwuCNjge/pcmAupaWt2xBQDFed9BpY4qFEpxwXmkoPxcxJPWjUEXGIW/5jEqt002j++ejoyCrVukAw+hhmXKylP336zA6PsgIGfIUloLchi6gEDdQlX4PygOpqxYvVwlzLTQZ4P5xF5m0i+nYrH7YJuOC5tOPrdLMHekMH1LyUB0kdGRmSNuO9O3f0fJ6/fG4Hh8firdZqJxoNUbIn/sFbNzu1RtOOckUrVRvWhJ8nGTDfrw9knwBt84eHEDWgH6XI/Q4BEcmJQXCyy8kLi4JkJ24IDpx2b9SwemqX6HCcdl/qoyLzXLtFQeuN4CGQQK1olhFFBKanHuc2VAkTtmXpnUD2pjJpibFArSJb9vVTLjkLweclXqNzQNhqBaGTWwV6dptbstCkp+KgT2WmRdkZGKTXAFlz6o9nVdY33BNKw2eWGoNHVJzJ8GFB2To+LmoOsrvDjk1FdT0fPggkczMFlHoTSi2f6XSzIbdwUHglK+TyBXv+7IWWCqWpFzToyUyQf9kyVjCFklGwdVhZdyZ7REo9KLT7pMG0q9F6Io7Dc9gIDoA4yyRILkMCJtsFlogOpgbtrsHOZ0JA0bMRpGcqsSiNGypX8fYF8WOAzM8EKXTun/99yZGF/83PRSQGpJWBOxeAM1FYiAW2dwKz29r4ReSuIK7xkUxSAfDZx/V7H4UwtNa5DF/rz5zFSTaRYQ45aEPcwKgAa0B7gteYuDM3qh4KiBwOHi+BW8M3d7y2DDOz8IerCH1MVKXLpXNaUFwxj0hcSDCBWxdWnrlpNfBzUc3LhNbLIerjurgbxffnRkwqg0ykMzY1Pav+7vDgSI4M3MwijgqydX0D+Hjzs9NCaVCGJWNRgvYDgSZ5sJBd0fP2gCJLuYRWSjcqA9L19Q3LHh0LpSLQrl1lTXraUilWw/F4pcTy96H6nOFv4NVpDiUpZs9qDF4xHgMW3t07kixy9vhYNyrgA8o6ki4bcRln2eF096tCNgxuGuo3BaT0aY7y9OlzzXNA5Xg/cC/JbouLSxre8lrikqZfhw6f+3qIgyme/fw5wnwnoC7GHQ4zci4AP7i4hLiJmuV7YNJAD9C2drsogfv69Wdko/veFI1zvzYZ6B0R4yewGg328E6FvjHTEnIcOZBUNcGhhHPRa16+ScpZlY8PfUFGeX/SLQdyl7WPnyxdcjpH7HvhSYWmu5twczEwJ+MSBW2FrBxtVUVC5lxpP82FMoXudberO5aYGenrgIy08A8Ff4/q5gH+6gZOCBq5IARBlZg5uvy6oA2nWzpQilyAyEEHDXaD/pzPdchIQdQjiq90894lOlKY/UQSJivqOKMzI2GTk1qcN+1csdDLBNcQbvyJsVFbXl4Q3Z5eihTvKA9rFY4gUeZpC1YfjN+yCoSBAWvUGvK/PTo4VFBBqER7YHFxwYYRU4TgCXdPunMElotY+h4Qc4ukcwNlWNarhndne9v29w/t6DhvWHMqm8K+ToKkDek1k6l0yMMulDQqwo3vQeBKPJIY60+qZProyTOp8LCuQQDzs0D4lhYXbGxszMcC2kdCEyTwHcPr9Czl5aSGrSjVNn2Fx/89tCPPFsDTZAAylK9ouDEBtzhhKiEfZlJICEBxGnL2iJDIk5ZKW+0/JUFjTYFElcHSKhcCHD4yVVcXT5rtvnovaYCw6j4Im0Pa5M46l/1pGNvwbESlEjfRFXt9d4xZ06m0KGemRuz61WV7/eFDu3plRSpTsF/29vY0C6MEZZbHM+VZSLMdeT1fYwv7fir6XQc+hVyasH3/3S3jlOYEPDpGHX/F/f2gNqQ2IuqKh6m1B8qFL1M3mMIEm8NAyqUZ7O1lZuOscyXW8P0jNu5iGO7+B9TqM5cx6cZxe0GkRG+OzBIbZZqVqG/A905PjNnKlSXLZJjVaPJip6dITvtCGoeAJlwoVYqtW9Ru3AeWYOAQUe4RTHu7u+LP3X9wX4cUX1h31mDYCWPaXSfoHSO8zfeQumzCB9+UNRsb7Ne4QAg1u7PY3aANIGJEZSnAhss2OyOrOwj0jEApSZOt3i+p5/Dsxaqy9PzCooIM+Jf3x+IkKrbO8OCmJfO4boUuOT6DkFm1XRT6Hm5qegPvASmnwmsIe2FSXFKW83EDl1AUiFRZVAeON1GW5HTRR0ZqikgA0wLVIP6u+kHsPYtlyxWKyrYos4L0UdbK9UOgiY8nfO+s14aDwThnSplJmu6xb/USTSspyqIOwVMeAjqlJ0Zsbmbcbl5fsYevP7QrVxDmGdcFkj3O2YsXq/bt735PUP7xcU5MdGmrnCBYBCjl2pTOVQgBJcqa9/yByXt5eBunTV0Q7uIfKO3Yg+nzVQEBCoEm1C3TQqmmyrv7/Z1jx8MAAXRbxSC0EZgGEZKOZmL0EUh9TWUyxrCWB0YDD5gCuwNxDDWEGkJCUPXbSmz2vh6bTI/ZlWXACIyluWl58A1ttYK8cJDkhZRKyeGcQ8GNxvfR2jv9QSKhoCKz8HOuXLkikAMJNkoyN5EGJXKhy+iLJBF5UYoGhMIhmIJ7xP7+gXomzT40BGZpDcrLqDJULEuB3iMiys8lOIXwcUXqxg1G1AODVqk2bHtnV+js7Oy8hFXIBOw9XbmyrLJGpCL1RW5Gzvwl9iVkVF6HULJTmu2qQB6yELMnSZqphArinGFpkK+XWKQ+46h97lp9QOL8GdftyVZsJgOcUPb50iQsiD5xQGFLEFDlKouraJp0pAcpwdTA45OwJcx/MtAg5GQHTwCNCCi+UDNDKTvRJ0MkDohxL8uWGbt957ZdvbJoc9MToqJNjLMXBTOeCx7Aa9AODo7tu9/9gb33/of25OkLgSUYbQsNZH6qgJKohyV6olkhK45BTLKbFUKAqeiKKxUxUel/xzmRGWKzWt0JGcaHu2HoFnuf7hg4rF8ATIQeI86cxI4IvZkgaW75wMdLwxJfmJMSKIedg7i1vWXFUtmnDmr6mR8lxXggO3JIfF0iIQFLWPSUfLQI7ZOmL1CCPJ0F+JfVhkF2o6DWoM/tdCZB6ejW4XTRaqnsI+Cnp6aUJXF8IKC0EBjUgpRRofdL15vVhLZmLsyXtoBas/jABvKo1smdesRKAOsT9GVQW3y3xzMKP1tD3giewEQRIyNmlgFtVB8d50S/wSmEjAgcT0m4uLAgEKWLy2p7FgAKER7PWEInCaiweQv5UwEFsRZGh1ZVENx0pSbX5/PJpFgvQQ3JNdiBrmGs04u5LjuXAH0TyCSr/pS5rvrErlyPntHBwZGXe/WmlLQAyFwhNpqg+wWEG0iynwyFNqD3SN4nATj4IJ7A4AKJUuNkfeBvuHm3bl23paV5GURg+OB67D4L5DlTopIlf/juh/bBhx/Zo49AH3NallW5F4bdvlaiJ6Cyjys8Xi1O+bnkhOHUootqz3smL+d8szZh/R3Wji+YDQ6f8wQcvLhgPkTnPm5UL4fcdCtErYKYgW90MUcHYdgW5uelncftygd7sH9gxWLBHcGlVGpiiM/Nzav+5UEQDKwPgPSwyQkYcff2DQUUDGc8g/b2dg0xfQQR+3odAZKaaZcp4SgZv2Q2nRrW+2XYyvt3N3cHODR4HR3uQuPCyBQLNMjnWkN/8vS57ezgJFHW42HzFUhb7oX8TDEgPKMSTIODLuklyg2s86DkS1/D0Ba3B+dS+t8nRYKaIaxPQI2MsS3QEVOB98EmMiMLngc9mTTzgnAlxYoDC9CZLva1IoMiknHJTmQC7+UAFJwhw43M3wdyJiOxjAg7A6ljcf4ko4C1DTJirlNCwPF6pjMMtj07UbIeHucUUGSoBhC9ADK/BnidrkdO1mHAnbChXq+UOGoE/STMExjxml85uspWMP0SG+mvvX7P5uamVVHQT6fHRlRa8/opx9lyppLg9+7+gT17tmqra1tib+D2cdoBcHF6kzitIkCDQLqA5/8BIbyfYgJIgmIAAAAASUVORK5CYII="/>
          <p:cNvSpPr/>
          <p:nvPr/>
        </p:nvSpPr>
        <p:spPr>
          <a:xfrm>
            <a:off x="18632488" y="7680324"/>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107" name="Google Shape;107;p1" descr="data:image/png;base64,iVBORw0KGgoAAAANSUhEUgAAANQAAACfCAYAAACBQfe3AAAAAXNSR0IArs4c6QAAIABJREFUeF48vMmvZGly5fe783x9fPMQY2bWyCIpUIKghaCtFloI0L8kQButpV5o0VpQTUGQAEENLVoQq1sku0kWh6rKqsyMjOHFG/357H7nUbDPk0TAEfki/flw72dmx845Ztr7/a96UzdwDJuu7UiznOflko+3t2w3W/S6p00LyvUez7C5ODujpefm4Z7ONrj44g1HFycMRhF+4GKZOtl+z+PNPTN5fHqgXO1x2p7QNBkGLuNhyPRogGFo7HZb+q4jDDxG8YCTyRS7h3y5hMDE++qSztbY3j/Q5Rme52BHPsY4wLAM9LKm2aVk8w31rkQrNSw/xrs4xxqPIfDBtsEw6DVNffZO/WnR+hqjL9H7mr5t0aoGLa8p5mvW72/I5xvassVxfYZHJ3SmzWKXMJsvub99xDZ1vnx7STAI2dQtyQ/XqSxyir6kbWuMqsXWLDwnYnJ9ycWf/IxoEtGv11TJjrzIMYKA+PoFPT3rz+/Jnme02z1VVpLXLe5wzMXbLwlHE7peo0n2lLNbmmxPrxvq+vV1hWFpWIMA07Ux0NDalq7O6ZuSvq3RMTC0ANMfY4zP0AdTiCKwTOhr6Fr6VqNpaso6gzrHanK6oiBPS3o7wD26BDsgz2rmNze8/9Vfsbl/QOsNbMPBczxs20YzNcLY5+R0QjwIsC0dy7KwLAdDM9F6jT4c0J1d0jkhbd5y/+5b/ub//de8/+2vWMr3q2uCaMKXv/gT/ov/+r/h8qsfkTc1+fKe/P3fU26eaTUDw7AJTA9/fE7w6ufoowtyw6PTG6x+i5Yt6Zcz9o9PPNzc01c9p0dn4DjMiozlbst2ueD5ec79/TNJWmOYEY4V4jsejmVi6T2DYcTpiwvO37zm6qsfM5weqe/d01BrKdCgvdv9bW8ZJq7p0EtA5YeA+iQBtd5iND1dVlFvUzzD4vjoiLbvuXt6pDZgcnnO5PSY8dEIL3DR6FRAze4emd8+sbybUW0T3E7iwyD2bMbDgKPpENPUSZK9Osy+56iAOp0e4WgamQSUZ+C9PaN3TfVzX5U4toXl2eihgyZHMCuo9ynZJqEreyzDxQ4GONMpRhTTSzCpG2zS6zpdfwioXmtBa9G1Co0Gug7qBr1oqBZbdp/uKJZb+qrDNF384YjesNgVJYvlhrube/X+19cneFFAUvfkeUm9yyjLnLyv6LoGs+nxLJdBNGJ8ecHRz9/ixx7ddk2d7CiKBCPwCK9e0AHb24/k82faJKXICvZlhRXEnF2/IhpOMTSbLi8ol0+0dYHmOvR9T1tk9H2LZuvouo7VA21DU+a0TUUnAaWZOFaA7Y8wR0fo8QgtitAdG11r0TQJaYOu66iaEpoCsy7oypI8q+jtUAWU5oSUecPq/o6bX/8Nq4c76rzBQMezXRU4mqERRD7HElCxBJSBaeiATt9D13To8RDrxRuMcKgO+fz2M9/87b/j7vuv2SweKdIccLh6+xP+s//yv+Lii6+oNI1y+0z+6bcUqydK+Zy9hmc4hOMLolc/x5hcUFo+nd6pgNLzNf1mTjafs3hc0LcwHk3RHJd107JO9mznz8weHrm5uWO7K9CNAN8fMBlNCIMAx9SJBhHjsxOml5ccv3hJMBiho9M2GUW1oKsztG+2f9Pbpolve8gdzYqchQTUzWd2KqBAq1r6rMTRDIZRRN22zFZLMsmKvkc8GXF2da4Cqihz9rsdq6cF2+cl+8WaLi2QUPMMjdAxGMU+x0dDHNukyDL6tsEy5N9jVQE9wyCVALLAuZxiRu6hgvQdut7LLVGHuc0LqvWOMsnIqwbD9QhPTnHjIbrtgm6pOMEw0X0XTapU26oDiAG90dHbHb0uT+rQ2w696mg3e/L7Z5pNgl6jDkFnWPSGCYbFZpPw+eNniqJgMBpgOS61ZPa6pS9qqroio1S10EJnGA64OLlgdH6KezHFcHTa/YYmXVOXK3Tfwbu8lprJ/u6OYrWiy3OSLGOeJmBaHI1OGYZTImeM3urk6Y7e0nAmA3odyu2WfLcjT3b0ZYnTdlDV5HmuPk/VtVimxcCP8MIIK44w41AlHct3sW0Nw7ZAEqthqqRDW6NVBW1RU5YtvROrgNLdmK5q2S9mzD5+zfzuhs1sQVOUeLaNKddZBz/wmR5PieJQZXmpgEVeUEgFL3Ls0ZSjn/2C8PgcvTcppVI8vme/eCDbrlnP18welkSDY37xn/7nnL7+EoKQpkwpHz6SPn9mu3mkLlMsLKLxOZPXf4B9fEXthWD0mN0evdxCuqZJEsq0oO91HD9AcwIq0yPLC7azRx4+feTb333DfLmm1x3GkxPefvEVxyen+J6PF4a40QAnGuIMhpiOJPWOKl2wnX9LtZ2h/X7z171c6NDx0DWNoipZrdZ8/nzLdrWBolFQyKxbHM0kdH3armWV7NjluTrIwSDm+s1L3NBjl+xZr1csn+bsFmuKbYJW1fi6TmAZhK7BMHY5mgxwLYO6KOibBsldw8GAq6tLPNMkXSxoaXCOBtixj2WbaJrc40pVqj6XypSp16+bjt5zscdDwstznCA8IJiqpS0aBffk8KDr1HmhqpFhmeiuQRfoYEnQcAjYpqffZ9TPK/p9jt5odG1P2Ul46OimzX6f8fD5njwvcAMf03LoO51OqnnTUtYF+yaj7QXumUwGI15cvGR4cow+icAx6OuCvt7T1Ss0x8CantA0DbvPn6nXG/S2JS0KZsmOVjcZD48YBVNiZ4LeGeTpHmwD/2yKZtsUSU6+25OsJYFluFVNX5Rkco/KgrQWyKcR2g5B4OMOfJw4xI5CbM/GFFQslUUSq+2gyX/LRWka2rqlLKVYxNiTcww3Qms6it2K9ew9m9kd69kzdZpiSpVrW4qyxLJtRuOJej8JsqauSOTcSLCsF+pQvvijP2F6+QrfixWs0sodbZlQ5jnr5xW37+/RNIfrNz9ifPkS5+gEXdeoVwLhPjL79BvS9Ry914nGZ5x88YeE5y/p4yHYOkaboJVb+mRFX+b0dU+vGWDZ6G6I7o9omo50NWf2+TPvf/8Ns6c5adUxnJ7w0z/4Qy6uXxBEMbYXolsemtxveehyRVuq5Jnd0+/J5p/Qfrc+VKjA9VRJbtqW3XbLw8MD6/mSfLOjzyu8Xsc3bQLXR052WhZskpTlZo8bhLz56gu8yGe12/L8/Mzd7a36/TrJMNuO2LEZeDaj0GYYuYwGHo68X1HRN3L6OwbDIdevX+PZJvunR5qqwIl97MDFcW0Faco0pd4ndBJIqsfo0cOA8OIE72SKPR2iC7zbFbRJSZOVaIaJNR7Q0LNfrOjqhsAPcGIPfeShuaaqUIJFNPkrK+lWO5DfbXtJrFRdT9V0VHVLus/YLDcqePzQV30BnU6roFJNUiQskjVVVeJiMgqHXJxdER+fYEwGmIMQw7fRTXmzFE3v1EFWGfr9d3SbDb5hUbcd8zyjc1zGp2eE8QTHCOmLimLxrBKMf3yMIb2I4dK0GlVRQV5gppnqOasiI8lT1vsDhNSKCte2iY+GhNL3hpIQNLqukIyCbjjojq/6Ot2RKm/Qdjp1pYMZYgyOMRwfreto8i3Z+o4yWdGWGU0uj5Rku2U1FwjUEkYDbNtRcLasStJ0x2L+yOebdxi2w5uf/RFXr7/i5OyKwSDGsXt0radpO7JdxvJpRVU02I5PMD1m9OI1TijXIGNz+47bX/2S9f0nuronnJ5x9dP/iOGLt1gSeK6F1u7oszXN+pk2TxTcU7BWtzC8EGc4QTNt2qIgWa2Zf35g9vDM/WyFHQ746g/+kDMJqMEAywvQdOuAfDRT9eRybtpyS729Y/fw7hBQpmHiOYdSLU/Js5TlYsHq+Zn101xBtlC3CG2XUEqlZpBXhQqmu4c5kt6uX7/ElV4iz1multzd3bFeLGmyDLvvGfkO48BhHLkMQ4cwsLF1jb6q1QHvm5ZoOOD6zSv1WRJpzIscyzGxbAvbNQ8BlWW0SUa/S2mansLxMCdjhi/OcScxOCY0Hexyun1Bm1eqf5KAqvqW9XxBlRZYmoElzfvQx3DlImkYhoFtWRhdj57XICRF09O2HVXbUZQ1aVZQZCWlHE7B7r6PLdkOg6brSOqcXbZjtVvR1jWhYRN7IcN4hDcYYA4j7LFk+hhTgkpv0VRrYVJuNuw+fk+f7Ilcj17T2ZQlvecQnh7hhAMMzaWXnvb5GaoKw3UxwxgjPkJzQ3VYKBu0ZE9XZDRNqWD8ZpeSbhPKTYLc78HxmGgUE0pAGT1NLYetUX2W7ngYYYzu+fSWTddbNLVJb/jogSQsG71r6Is95W5GX6cYZk9b5WSbNavZjMdPn8n3Ga7lYZgWnS65vKNuK55n93z7+19TlQXnly+4fPGGF6+/4vT8nOFkgBcGKsHI/c12KWUqiSHF8gOGVy9x44GCWru7j9z9hz9n8fE7leSceMLFj3/B9M1XRNcvsEOXrtrSpisaITCylL7taRuNSgLLdDCiCNNxMXWLJq9Jl1sWz2vuZmtFbr39+S84vrrCk+fZDmhCQugKrUibKgHVNwV9uWM/uxHI97e9pmkqmA4PgS41+X7P5nnO0+db1WhHlkPk+sRhjDxf8P3TfMn3Hx5Ii0b1UW4UotuW6i0Wizn7zYYqSXBomQQuk/AQUJFv4UugaCjoIJleGJ0wDrm8vsJ3HardlrYsFBTUdUFt2qFp7lv0plXsWS+9y3iCPh3hTgfopk6bZdIIYuQ1WtnQ1y2aZaINQiq5Cdsdu9Wa/WxJXVQKB0vvoFsmXuAzHA1U9bLkYsu7Nw1N3VDWDVkhGbagrmrhM9ThM6UJNx1s06ZqG5bZTgVUkSeKXDkOIzzzAHfk5WzfwR76OEcxdhQouKgLzHJ9BX/z2QNUJV4QqJ6vaEs6gS4DH83x0DQXregxNhnNekO+mavn+adXWMMpmhuoYtulKX1dqsa8aRvyoiHf5WTLRJpK/OkEfzggDENBjnTVHpoKrevBctCCCGyXXpd+yqRtLXrdlS+ArukYAlnzPdVuAV2J5VsqeHfrBYu7e+6++Z79fK2uk2GYmIGHHXi4gctqNec3//B3zJ8eMPqO8eSI11/9jBdvvuDy5QvGZxd44yN016NtG9piT7NfIPDBHAxVr6zLtZnPWP/273l+/47Hhyc63Wb64guO337F6U9/ijcMqbOV6lW7bK0qNnVHlTck+4pUekwhpuRsS6LAIk9rkqxhl7cEwyPe/PTnTM/O1DlRyAepcP/06BWqoZcL3lOmW7Svl3+tAk34HQko17EwFGtUsF+uVEBVu1RBEOmzojBSr7bd7bh/mvPt9/csd6nC3Kbn4vq+eq08TamyVLFPvt5zFHmqQsWuie8YOEKj6hrCBwjmrusK13M5OTkmcF2QA9g2ivrVNTBNA8PUBYFgSDWRchuGdCcnMIwxPVtl7Ha5hiTDqA+BhzTnpgG+S61DWuSsFyueb+7JJVv3JppQz5ZBEEccnxwzGI1w/RBTGou+U71NXlUUArXKirZqFRSUbIVhq6AQUqesax43S/Z5CnVN7LmcH09xHYMs39LWOWbfYLk61sDDcO0DhLA9ND+i73rq/VoRLm4cY3g2rdHRWtA7psqo9D5GbWHlPc1qTfr4kabKMaIRdjzEiUWOsOiKUr2eREsv0LrTqbKabJnSCcU9mSjyxvVCdXm0OoFWIG6nSBwJ8N60Ff0jz+97i14TYkZgVIuW7+mzPW22Q9M6rMCh6Rr2mxXrpxmLj7fsnxeUu1SxhoZj48ahSrxplvLu3Xc83N2wWzzjuh4v3v6IF2+/4tUXX3B0/Yrg9AJbKH29pSu2NOs72jJV/aRu2Vi2S5cl5Pc3LG9vuf98R5bXuNGYkVS9n/1MtQv77TNducc1WkzB7mVDkVZsNwXbJGNbpLSajucPMEyfFhtMH8OLGR6dcfHyDbEkbcNQKOafQ6nvFOmkCYZU1cpWhUj79dNf9vKFa6F4DYPA9xQUky602O3ZykXZp+htjyPkhR/Q1g3r1Zq7pwXvbmY8LXfkdYm8tGU7h8MvAdp3WF1N7JicDiMGroWttdh6j21qWIaOLiW076irSlXHKAgIJDCFHtd19LbBtkz8MMRyLDS9B1Ond3T6KITpFM3zFATR0px+IYxOhqaCsYFW6HENLIvG0Cm7lt1+z+LhmXwjgSe0Z0/Rtwqynp6dMhyP8TxfsXdCuTd9r/SiWqBpr9FWDXWaU0tllapuu8RuqCDh59kzSZbj6Caj8YjLV1cEI59ay+jLPWxXaGWmaGrJ6BLgwu4Zfohu6Gh1gelY+EdTjEFI65v09oHy1zQPrR+g9wFGa9NnUqXuyFbPbDdrhRzkPUU70VpNMZISGAh8tF2auqfa5PRSWScTjGCAZgmEl/YpRe+kQnVomn4IJslekj17DTqJOl3BhU76pfWCPksUeSKf2/Ac2r47JNI0o08ystWa9dMjyWZDXdcqy0eTCb1lss1SFss5T3efabue6ekFZ1cvuHr1iunlNd7JBVbo02sVbbaknt9Q71bURYOhWYRhfOj565R0t2H5+Mx2tSNLShw/4vTla5VMHuf36HrNxdmEyHPoy4YyrdltS3a7nE2SkFQ1RSfwwcOORgyOzzm7fs3k5JwoHqn+TYJGtUxar8grQUqiO0F9uD69yBeg/d3nX/ZCRJRNhSEHOgxwDQO9rmnSjGwtdGyi6G2911RASXkT6PQwW/Hd52ceFmt2qbBtrSrvQnIIsRDYOqGpq/7peBASWgaavE/XIJKEZRpKs5CbJhVKiAlHgtrzVIPqCtXa1Ep7ioZDHKG+TQ1cky606EMfLYzUASDN0ZIMbZtCIUyeVCcJqOaQVDSdTtOoNXlqznq9odiXUGrUTU/etTiBx9HZKXEcYf2QCeUg1n1HJuRA1+NIkAnrt08pq4pK6zBMA9/yKMuaR2E2yxrf9BgfTTn78hXhyYDOaejKhG7xDIkcxJqqKhRhIJldN0y0tqYrdgriWoMQaxRjTwcYoaeoc4wQTRuhaTG65qM1LX26JlvNWN3f0pcFwyjAt12MXppmi0Ygm2Wjub7C/U3WoNs+9vEpejSk1V16ISMo0PsGXU6FdAZyTVWgtQeNTvrSTrBHp5r7ejmjzRLVRypIJ9dF01U11/peJeVyv2Nx95nNbEay3qoDJ3qeHcdogc8+z3m4vVVV348HDCdTTk7PGJ2fE51fYcUBnV5R7Z/J7r9XEK/a5tjYjAdTPAk4X6fuavJtym65Zv34TF3JvYwo+5b5dontGrx8cUYceIqkEshXZJJ3a/ZJSiJwvtfRwwHx2QVHF9eqMg1HUwXnBdr/cFlUNZZukF7OVQV9oRBWV0pQaWj/4d2/UQGV1yJmSYXwFG0tzFwnDfgPPcdysaRtW2KhD01bMTiz5Y7ffXzgYb5Sh1R6DUNERUPHNXViz2Iaeox9VwWVqwtWF1ZPLroIpga+7x5oUKHD5ffbltDzmJwc4bo2jRATpsFgNFQsosAkXXSpsWReW7FrFDX9eocmREHzQ1VSuFa0FPlZ/u4UBJJ/LuqafVkoyr+udZpep9U17MBnNB1jWbbqr6RyycEqm5pdKmycwXA4xjZM5R6p65JKHBGdwFOBrQ1ZJYyljqe7DCZTjr54hXcyog0M2qakXW3QyhpbqofQ+Lp8xIouT6nWM7KHjxS7BVVT4Q4CTl5eEpxMIAro/QGdPQIjVo4HrTOVu0Wa7Xq9gjxVPYkhMltn0hQ16S6hkuttSw8kupyBFU+JXrzBHE6oDQk8CagagxYBAJKBpMBJMEnVQnqxLKerK7q+pZOAWs+p00SRNZp20DFt6QdNE902FdFTFym7p0c2D/J4osxLxRA6ozHRxTmtbrB8XilBXBCE7brKMTM8OWHy5g3eZECr16SbGcv3vyV5eKBaFni9y+nwlHA4QBvZaJ5IKrpKcpvHR1bPC6UlJUVBY+oEkcfp8Qjb0Mm2O5pSmMSAtjUUvd9KsooGhCfnHL96y/D4DD8c4Ag5oynPyUG7FIinNQcjgARTJ7A6U9dfNEtJtNpf/Pb/7mtpWkV1F3Xbd1VAeWjoCtpkbFdrHp9mimyQN3FsF9dyWG1Tfvv+lofZgiwTSFRLRcSW13EMxoHH2ShiFLj4poYhVKv0IHWrcLVAuSiSpl47MH1VjV7VhFHI6fW56qnKLFWlPR4PcAchpgRg5EIsGVFY55J+l4PSuyo0KX0CWeWhMmujHBB9WUPdQt2ripNrHYUEV6PRCMSxTEzXVQyTBF66SSgLcTv0hwDMc2xHerwzIj9EqzvlVCiqhKpOFcXfSVXUdUzNwsXGj4fEl2eqyvShpSBRu8ukLcByfHTpU6Ry9B1dsqNcPZE+vCdVwuYK29I4PZsSTmMYenTxgC46QnNGmH2ApugeU30vQwTyoqAVCaLtMITq3mfsZ8+KGdVMQ8G4VndwhsfE12+xRxMaQQHSHohtRvFXSn1SjJyIeUYr5ENKvRV9KFdQp5O/92vVI2eSIDsNV7dVorUcWwnF1sCn7xvyzZp0vmD7OCPd7CnEeRJGjK+vVdXcbXOyvKJoGxWsBh3DoymXP/kx0ekRuBrpbs7zu69Z39yRPO1xGouz4alKsubYwx4cRFdJ1PvFM093d3z/7gPbJMEKI3WexJ3TNxXLpxlV2eP5x9iiQ5kGThwTnJwTn10xuRKKfKySp5AvP6A8VZmVtQg541KZSmjF1pXRJDuqxUohBu3P//b/7BtRsNtSsVCOY+JbFrFp48jlbVoS8eY9zdhsd5SVuBpsZRPaJQW//f6G+8dnkn2iaFApf65pMApdjoch55OhshsZfUNX15RFTSOHsUU5JUYDG0/sMk2LroiEhsFwwOWXr5VGImKlwDx/Kuq0CHEumm0iqVQOULfaKiFWL0S4FPFR7BXWD/60XvWCotv0mQidNX3VCNFJ4xhUuk7WCgzU6E05WLrqVaq8Yr/ekWdyQA+Uedm2BFHE1dULZUdxVJWuyXYryjIVvRxdmnOBsRiYnXnwrcU+RuSiB5bC4H0hPZ2hggl/SB9NwXRV4KvepFhRbRdky2e0dIPfplhmRRe0MIrh5Bo9mGJ1UqEkoISJ7DGKVmlorSQUYeEkl+wT8odHJbj25sHt0eguZjAinJxjD0ZogaPsShJCKpSUN02jk8zYVRityBQ78sVC6UxyjQSu6nlCm2dKj6x/SFYCFwX+upFPdDRWFjEJ8DrPqbcJ28WG2dMzTa8xPD5Relea9yRFza7IKHIhsRKGkzFvf/ELjl9eYY98ymLP/NP3PH+8ZfZhBkXP8XDKMI7xQo9gFBFPJxi2QVkkzB4f+O7337Le7HG8ED8IGAQOebLn4/v3ZHlLPLlmOD1ldDxmcnbO5Oo14fQEO4gxxKomXYLqFSSQBOpKgyQBJX1mAXUKTaYo81Yq9Xp7SOj/z1/+H33TtxRdRacOhK4CauS4hJaj4E2R5czEByVN5maPrpscjSYqs3z93UduH57YCYUrrJ7Q347F6WTA2WTA6TjGsw2aIqOSnqPspGDQtjqOVLGBSSjnv2mx2h7R50dHY65+/AV+FCo7DaaGczzEHIjYKDCvoxXhcrunXa0hyzE7TVHfuu+hec4BDspVEcdAXtEnJW1WKnuMujiuRWua1L1Oo0sTblB3HXlRkgh0WGzI00I1zI2wb0A8GvPq9WuOj04IxNrSNqTrBVWZKDZKenghdizJ1kJvi4bjGGBr6PJxOmGsKtXg4rho0Rh9fInuDQUPqEPdC4QsUsrNmm67wtjP0ZoNnZlC5KGfXqEHE8xGejmNTrxsUqEUhjdoHJveEFIIRQxUswVtUUr2orcdGhFubR9XXA9+gB55aKLdSQBJpdaE2dMV5KOTCpXS7tekz880ea40PV1gpVSpIldJtMpzSiUi59RVgeu7TM9P8QfRgWFVFhfRlBLmj8/K9Ovacn08atMn7zX2ZU6y25IuZ8o79+anP+Pk5TX+8ZCmLVnf3zD7dMvdu3uqtFQWuNgPCByPeDhkeHGCEwmJUTN/nvHtb75mvdhiOyGB7zMIfZJky7fffUdW94zOv+D48iVnV9IzXTI+vVSs50EUFOJBqpBYAVoFiQ/MjfRPNZroTtWevkzoy5QmTSm38nOF9m/+3f+mAirrKlrJd+LBMi3GrsfA9Qk9n7ZpWKw3zFdrnudLxXQdjabKMPnN9x+5vX1gMZ+T7ASfFgwCl9dXp5wfjRhHnsLm2V6MoNXB89aJ+m7iODrixAnNDquo8TSdwHGUAfHiJ4eAqnYHz5pxOlQ3X4iTLskpHxfU4lbI9qpvMg1LsXJWEGD4LkhQyc0U6lj0qKRU8DVPE2WdEuuRCI6GnHTpI8QlX9VsROVfbVjNV2Ti+1KIWXodTdGnb96+5VTBvgi9b8n3C+pKMrd2UM57A0tMpNEUQ3xnjqlcz32VqM9a7zaqsonD2xqM8U5fY0UTJez+4FBUfZE8RaQDo0rRqh1ttVKV2hCtyRb4okOVQz5HyzP0TM6sQSG9kmlgClwpG9pNBpgYgyFaENArEkh0JLnXBronAWUp2UD5j3RxaVuKsRXIZ6oKtSGbPx9sW9Jv9D16UaBXBUZZqV4pyXasNwvmswdMQ+Py8lIlIFwH3XMxlSFAp8srun1Gs9orCl4/PqUPIxpNY79Z8/zxg/JUnl+JHnVKcDpRbu797OGgb326J98nuI6JZzp4hk80GDG8PsMXwdzVWS/mfPsPv2E9W2HpgZJ6xIwtZoTvbj6S6xaT1z/h5Pot5+fXDMdTbN/DFPgrLJ7qiRN66ZE0CSiR7g49r9xzxL2fyf3cUicrKjnbO6muNdq//v/+rBfLTNFUtMK+0ePbFhNRpYOAKIikFVOc/XK14fHpWcGg6XBElhV8KwF1c8/8cU6y2Sp8PRl4/OiLS06PhzjWQdTcrLcURa1Ewq4/iIWupTEMeiK9xStbAsskHkZMzo85+eI1nu9RrSQ8zkEJAAAgAElEQVSgdKzLMUZoozcV9WZPdjenlv9X5SpjijZhex6uGD99D0SXksMj+oEwVElBnaRkyV6NJ0hPYZoWjiFK/oGWzquSjRh71xuW8zVpktN1Gq1Q5bpONBpx/fI1x6fnxMOx6u3KfEPbHPpPuY512WI4AcH0AjMeUbs2rWS6XOwpc4rZvWLHRFNz4iHB2TV2PFIHVZwRyoktjnIzVBqVfDetzuny7cHAKyyrYdO24jJJ0PMZWraDfU1TCVvVHQgWVaV09NpANz10gXdyqG1LBbT0RNJziEhqeK5KQporbOIhoOSeI+ehzWmyHdlqSVOWqrdQvy9QvKxwpVdtS/Jiz3a94PlJvHdwdnZBOBjSyT0Q061jKbZWUI+WVaRPC3rdxr1+iTEZq+ck2zWz797RJBmDwVjBuOB0ioiV2fyJzfNMVbg8yzAkufQaZqXhBxHxxSnh0UgRECLcS0BtVED5RGHM9GSC5KC71YLWDZi++THTi9dMJ2f4fnhAM8pxX0OT0hdLuiqhaSsV+KY/UJVdMcrCrhaHe9IkC4rdmmy7VQ4c7X/9qz/tZWxDRZdk+r4ldG2mw4g4ipRiL/RrlnesNwlPjzOaqmIYh6Rpwrffv+fzpweWtxuK9R6zzjidevz0p5eMpsGhoU9KluuUvOww5JDIPAwyg6UROR2xDoMO4sAlPhswOpsyPT9Tc0TZ40Y5HYK3x9iBAdIMb7Yki4RamVcrxRiqjO+6+FGkss2hlxK62D1UqTSnFao7SVRAtaamPFyWLlXvoG8JfS3m4F2SsVruSHe5GkvoG6kdGn4UMzq9YHh2wVCER9+naXL6rkIXR0KZk+02aKLXnVxiDKbUTkgnaKFOqJaP7D5+Q7tb4Rm6cmZ4kwlm5KOJACuanDzZDCCYghOh6SLm6kooVuy/JTYeg7bXD+/b7iHb0skN3W7U+0vfYiu7lo/rDdDlM1iuMoQalk2Z5eyeZipAbNdTgqs3GWIKIaNcsj/ANCFZJIEVkoiElCgUJK/3e9Z3D8rdIm4L6btNYSqLXMF+gYXBaILuigu/pcxT8u0aW+s5EiJBM0l2mZqvCs9fqbm1ztcoki2bDx+pNnssU4TgmEDMv1qvAkoIjmwvh1xYS5u2rKiWKyXyh0dHhJMJg9GYZJvw3a9/z3axxrE91fvGR2PVDuTihxiMmF6/IRqf4FgRhmhuCtbVaIiNaE27faDeL5WuJoggOH6JFR3Tm2JcEOQjBJdoiyuK/Zzd/Iliu0b703//p3KS6PMas+lwtJ7It5mMY4JQehZHBVTdmOx3Oc/SVFYlUeiqWabv3n/g7sMDy5sNjViU9IazY48f/eQUL7JYbPcsNxmLTUFZ9cp9YOqmjLrhKHjZM3JNzvyA6TgmvhwQTwfEolVUPfv7rbp4w68uJHlSze4pV2tlo5EkoHx3grRMXTFMfhhguY6qQNJLiXFWUmYvQqwYRNc7RdG3lo5mCsMYYojNSIgOS5gwXREv+21Kts+pU8lYvaJPbc9Xw37+ZEp0cqrgpTB04rg0qKnSLdv5g3q/6PQCa3hE7cZKIDWajHJ+z/rdr2lWz3i6riQDfzzA9B06s6dXX8RAc2K04RmaP1baE9hovTBOB1gplUzgnUAhHdHddnSbFdV6SbacK9gt9LXth/jDI0xxYRgHaCuKf7rZMfv0iWKf4glVPRT95RhHeh5JQqbQ0FKhZECxUgymjOWIlclsWvLVitmHG+qmJjo7xhdLUdNiqlZDV5YhYzBS8LKqRSNasX+4Vc6KwDaV91GC24rGeNNrjOGAPuippBLe3FKud8q5b3o+/vEETdfIV0vqVNz50oOizoSQHfvnRzUSInqheB1HkxNFfN1+/5Fsn6r+Sb5fdDTFHY0xoxHecEo8PcHxB0jXfhAKRKCVYdOEvpCAeqTar8kSCaiQ6OQN1uCUzpKxEPH06WidMKopdboiWT2Srp7R/uwv/+yfA8rqewLbIhY3+DjCdi2qVm6bZCxX9Uxi22nrksC1FPv34eNn7j4+srhZKCfzSWRzfhxw9WIoYgi3T3OlV633pXhN1UyOBJQp5lRNZgg7TkYxX7684vLimOGpOKAdpKOQ5nP7tFdK//BHL9GMju3HD4cBPHFD1B2WVDzFBmiYtqGc1JZM8gok8BzMYawybpuXZJs969lCsXimzO3YAYY9xAxiJTZa8hC7i3EYK6lzIQhEV9LQReCzbZVgTJkaDlx0MUvK0JZyqZcU2wWr+490fcPw5Bx7OKXzDu8vvYgE1Oq731Iun8Wogu/7xNMj9TmrThwTHZphHwyokzO0YAKaCNcOpgiPYnERyCHVqRfaQYYjN1Du6SVz73aUuw2ljLZIorE8PFH6owGmuMctS7lSts/P3Pzu96SrNb4MP45k+PGUYDxS820Cn+UQC2MrVHnX/qA/SZUUV/ZiyezjjZpIHl8cAkpurhhMxaVgxkOM0VTdN5ESxEWfPX1me/+Z1e0Nlg5XL14Qn5zRD4+UQN97PY14A+8eFcwX8VXGJNzxRHkVqyRVFVLEb8k7co+FEFmvlqq3f1rvabBVQAndvRddru8YDCJG0ymjs3Pi43OCyQVOOMK0fHWtxbR7mPVJ0ZoEo92BEA7iHyxzilIOrYsjLnt/qKoVhqu0N0UuKXWhoCk2JIsHtD/783+lAoqyVi6FQeARRx6hmDFNjaQsFZGgGS5V1ZJuxURZK3Nrut/z6eMdj59nrO+XWF3L1VHEycRnNHYoqoJPd0/MVjv2ea3YPZkmNSSLiYoiM1K2wdX5MX/4Bz9W06/hQFzvLU2WUuwy9qsCPYwZ/ugL5X6Zf/896f0d7WapaHbHiZTdSahfy9LVjJV4gTtxZHg23nSE4YjtplNU+NPnR7J9hm06mHaI6Q2xBxO86TH+0eFhep7qL+QhM1XKdvIDFJIqIhY+XdKxeABldFIyc1tQ7Vdsn28VFItGE6xIHBIC27RDQC0eWH3/Nfn8CU3gUhAyurhUuk1Zp6qH1cShEQwwphJQU/p/CqhDR6QYOAkoVbE6mVZd0pdbWmmKk1S5+6uyoqg7Bd/cIFb+Pmc4UCbgtq1YPT3y4de/IV2sCGyPOB4yPBXIJAbnSHkyZeRFVSilr9UHzU85AiQxbVk9zZTONDwaql5S/J4yPi+0szOa4pxcKL1JwHKb7Slmd8w/fMeHX/89elfz45/+mMnlBV08pAuERNIUZGyeV9TrhCopVZ8tr6EJ3V81yg0vLgW56pYmE9Ips+Uzt4/PvP/8RFr2xEPxTso4Ta3WJUyPJ0zPzjm+knk0sYGdYTnim/xheluvaZuEtliilWvMeq+gXCv6mtx3MQO7Mm4TqWDSTA/NcNA0W4x2YrBTvabWpiTLe7Q//b/+514cxmKK9G2b8SgiDD1sz0QUGxkiLKQJQ26GaFmlqh6BY6qS+unDHYuHOdlqq8Tb67Mho8hR/ql9kvD5YcFim1KIoCrui172FohgIqPhFuMo4M2rK/7kP/4FlxcTZYFpir3Cy2UiPUyvJjsHP/4JjWXx/OmGzaePpJ++RysKovjoYK33LWzHUFPBcgjS7Rrd0hmcHivhTk3arvd8enfDbrlX4xam5WH7A+VsDs8uiM4uGZxfqYwuSO6fZYgfJE+BWxIcojdJ8yo/10iVAlMOt9wImQ7tG1UBJcN2hqeYI6Gfy9UDm++/Jnt+pM5yvCjm6M1b3EFEI7+r3CKdGjG3VEBNaI1IoQPpOQ/UuqaCSQbqtDaHdkGTrigWazXWIg1z2/ZUsmdC0IDM/IheI9XHManrQgXUx9/9jny1JXJDvCDEDn01KCrmVZnoNcRdLVWqEeH2sInj4KyW8YdGBa3Q/JajK8fE7vaRQkZmhGgYHTF5+QWeVCnRv4qMbv3M/OM7vvnHXynt5o3sIrk8VWM1euSrnlfORb/NaXc5VVLQSlKQSWmpBorSV/YNNDnAVcV2u+Tz4w2f7u55/2nGPpUgilXl9z2L0XTI6fUlZy9ecfbqKwbTMyw7wtBlIFRMvyVtv6PM5+SrW7p0gdVkKmkUeYPpxsQXr3GHx2qcpDfFpmWrYNLFRCsufJVpaowmIds8ov3Lf/U/9FIxHNMk9D1GoxjXd5R6LobXVZqQFjW1NMtixW87PMMk9h2KJOPm/R0bodLLnMgzuTobKaE2TYRG3fG02LHPapVXlGewEkdFpZwRYiAdBAGvrs/54z/+MRdnI2ytoiulid1Qi5Wo1nAnJwx+8nO6MGaxWLL8+IHFP/6KcrnCcSPcMMQbBni+jSfDckXOfjlXESHNqDcYYvkhSVJw8+GO3TpBQ+asxBkR440m+MenxGeXjK9e4Q4miulCkSdSEQ7WExH6pEGWLCkWFGHCBGbIOTP7Sh1wmQ1SPi+BEoZNLxlN/H5tQrV6YPvh92TPD1RioI0HHH31Jd54qGCDOMTbtFRZ0BydqIDq7AG94aqbd6Ci5EwJwyWySAHtiiZZUcxX1DvJtLVyoYgWJX2G5frYcYQzGqE7lmKt1vNnPn/7nUqCrryXjLyLu0Xc9udnStcR14hY0aQqSHZR2p1UZ9FVpI/rD6M0AjuLzYbNzR170e5kGDAYcvzyDdHRsWJcxeDc7dbMbz/xzW/+kbJIOb86Y3I6UQtrJKEY0QBdvqc4evKaRpJpUSrRWMga6acUQ6kqZQNFyWr+yLsPX/Px5oa7e5E5GjwnVDpWPAyYnh+rhSqnL95wdPWGIJ4clqrIFLIMQwqL12yo8jnZ5oEu22C3pSoa+12lltlM3vyE8OQKMxqoaiWzYVKZRL6XIFF6XS8CeEIlmuH/+C/+u95zZEFKTByHBKGPbhmUrcyEZDxvN2xS2QEgamyPq5nErst0EKkse/v+lnS7wTE7hpHN2fEQrW94fJixXO1Jspa60xW7JBYnmdgsiuygrksj28HxKOKrN2dcn4+ZjkJ8Szvg5bLCKDu8yTHxT3+BfnxGpmvMbz7z6d/+W+bvvlcirECZobiJB4Ey5ep1RbHdKju96dgq4w7GU5pOYy7eMXFVWA6O56vRZieMMMOQ8OiEyfVrvNExneWDLqXdUAdYRFkZalPGSIXxDuMbAkuUiN5XSuUv9ysFq4SyV4N6nriiwWz21BJQn74hlwUrRYkzGDD80Vu80eDA4okzYyuLSazDwGA4offH9FZwYJZ+GGgTVlM8e5rYX8iUviUewULmvJZLNQ3g+J76fo7vq+9mSJWWqWetZ7fZ8PDhk5pX6nJhJxuKpiQaxLx680aZeuWa/lMfpYROcWCIG96UJS4yTFip79n1QsbsyWYLdvMlG1mbIJ7HoxOGx0cMpxM1tNkkKfPHJ959961ak+DHEcNRwPHIYzid4h1fYUXTA4sm1UN2YSR7Fayi/8j8lrB04u+WIUGxxc3vb/j613/B7aePbFc5XaMTugd2Oh6HTC7OOHvzBcPza7zhKabMnTUl9X5FOr+l3C3VeFFbp3StTCiUWF2j6O/NYg9WwPD6LfH1a8LLF1jxRG0J0XoTS/WwB7O1sINWLxPSK7T/6V/8t73veUzHIzX7L0N64nVLy4pNKgG1ZSebhepOwQyZixq4noJqbVbw8OmWOk8YDiyGA4dh7Ctn+vv3tyyXCU0nG3Ac5RSXHmG325BmCZUYF8USVDZEjsHFkc/16ZhXl2dMxWkt7LG419XBGxF++WMsWWQynrBarLj5i7/i9je/5eHzjXJth5Oh2rIjGpqQK7JzQvkDZVLFcRkMR+iG0P8HcTIYjwlGIwIxu3q+Ig5ktDo8PsUZTNA8GW0Q3cE4zAjVh1Vc0jcoz7WgDxmDEDyttvgUFMmO/WquGnFnEGOFQgYM1JYuweb16l4FVLF6VkZgZxQz+Oq1+lv2diCi504MlxZ6MAYJpmCs6GUJKCEURGyUbUQyAiKAU7cPn63b7CiWG7YL2erTEMaRmia2ZIDSdellTs2yaKX3SDM2zwuSxVaNsCS7hN1+p1hdEa6PTo6UUVW0soPlRvpGQwWV2hwleptUU4GDfa0MzNVmR7pesxaWsanxosPsk7j3XcejzisWs6Xy2G32CZZMFERicnUUaaAE7tE5hGL+taAuqHYbktmTKszR2QlmFKrZJbn4Rt0xv/vE17/6JY+fPymN2xGH/0C2LIV4oUN8PGX64hX+5AzdHSiElG/nJItb9g/vKDdCpImbvhWIIegURzdo8ortfEuDiTM5JhKR+Yuv8I/PMZ0QU+xbYsr+QfA/BJSsW9ug/e//y3/fe67DcCCZ1CDNM5KiZJ9XbPKStbgShMIUb5/slDBt5aSQzUSSdZYPj+hdyfFpQBQLodCzWm749ptPLJbi0PaUEdQXtzQyi7QhTfbkWX4IKCEWaBm4DZdHA376+g2XJ8dEnofaRJAmGK6De3GBdfUC4+Ub5BrMv/vA3e9+z/e//juWz0/qgMt+Qflsri7TwNJniE9USZTY0k+Ywv6ZDI7GXHzxmvHVNe7xBZZMuTalosDFAa17Ae5wgumKAVWMuxVNemB9lDetbal6GciU8fZIwa8iSdhvN6yXC6VDTa+u8SfH6L5g9l4FVLW8Y/vp9xSyVKTtcEcDoq9e4gwjtciGspNpALU6C3dA7w7o3CGd6R3GrkVklMUu6Zp2/ayqojnyDxugNuLCyKhkzEY3CIcxtvRBIl5JINimsk8VVaWmAmTfYpkU7JZbVosli+dndX2ur685Oj4iGsjyFhmXUePSikZXoFd6KHFyKNJG/IOtWpojMLuS9iDZULUFkhG9OGR8fITr+Grv3mK25t23n0iSnCAaMoh8JgOTQCDm6BJ9dIo2Olb6ldk1lLs1m7vPijWNz05UkhIYLeSM0fZqZOXbv//3LJ+eAJdBPOLy4oJILEhybWQ92/EJVjhCM332uy33n75lcf8dyfP3dPstTis7DGUIU1PkljI+tyhGWIwIpQzdHk2ZfvUl4+sXxNNzPG+o3PxCSDRqZkwkg1y5JrS//uW/7GU/nuxxkCG/xXKlXBFZ1ZNWPYlsDkJ8dx6usEZyWDupcuJET8hWC1y75/xygONpSpt6fJzz7be3rNc5phWq6Ve5QbJccrNZqc03WZrSCOwTk6zWEtoNF5OYn7x4yYuTU6aDIa7sOki3yghrDCKcyyv8H/2MPhySrhKeP33iw2/+jtnnG/bbvSIxZEuTGENlGFI0Edk8JPM5MoUs7gFXFsWcTLj48hXHb94yevkVvriLOxl1P+xfkLkpOwzV4KCwkiJk57utcr5LM17K6HRVY5kmkyBW10UqTpokzOdzBfVOX3+haGE9iNXqM6PcUS7vWd/8nmqzVCq/OxkSfXGNI9S+sFiVBJREgKO0KAmqzhmogJK00KuA2tBsZ5SPn6AtsKex6mvqjTB8pdrgIxVZBvkcYbvk4MsfQ8ZWKnb7RAndkSNJpFOr4mTc4enhXvkwx+Mh48mI6cmUID6sNJDXP4y+HMZf1FSMQC+h5iVhiaNfArXMKcs9tfQhRqvMsbLcRBZR1pns89hxd/Ok/JwjIZqGEUFsY8sOCW+MFk3QJlMMzxc/DdV+y0YY3a4mOJ6q5+m6dRjTL2u2sxmfvv2GdJ/iRxNGkyPOzs/wPJOy2KEZvSJkDJnu7Qw26xU3H75h/XRDlTxiVAV+76p+SNwlsjMiENdEK1vH9qT7hKTI0Hyb8OKY8eUVJ9dfMJic4diyW8NTDhphQWWnRLFZoi0fftkLRJCyrbC1GF2Tgk73aDWbSpo40Y1MEWMPmUHc29U+o82Fu0+JApOzy5EsVOLz3R03n5/49GlOktTKnCj0sASUQD7ZNSGwTyhPlSmR1WI205HL+SjiejThcjzhXKZmLY282FBLxjM03NNTxj/7Q+yTC1rNJd3tWX/+wPLujue7Rxa3T8w/P6qBSEUmCI9iaGpkXpwJQtPL/gQ3dAgmMadv3vD2j/4Tjq5eKggiFeoQNLLcRDQeaYVs6rplu0tI0lytDsvTXCUEIU0nYcA4jhkOxmpebCbLUyyH45dviU7OD5qM7MMotmrj6frmO6rdGsuw8CYjwrfX2BJQwoBKM76V4UhT0flimpUeqrMOASXNr9Yl1JsHks/f0pU73GGgsHyxK9TySSGPnCBmIvsN1TCoDMMdWLosS1gu5uq9JoPDXJeQI9vViueHe5L9Vh2OKA64fHHJYDJSh0z5ZNV2KtmLqDSDw45CJW72qhcWE3JblVRikxLBWczAUt3EvV93pLtSOU/SbaaG9o6OT4nk9YeyH09YNwNkld0gVhVKKqL06Nl8oa6rDFtKcMuWXJnNqtdb9qsti+Ve2aWmFy8ZTI8UEtJ0mcpdovUFnitbanvKolH7IuX7V0WCa3bKNuXICgRFLsl6MTkrYgYv2Tyv2K/XZOmGokrVJuBwPObFlz/j5PorBqeyfWmsEpW8XracqeKi9cU/9LUM2+02LGbP3MrmzL1403zVQ+jqIYNjamUJuqpMOYmMTRQZntkyGDgcnw3Jyoyvv3nH+4/33N1vhIhRa6SGoxHTo7Fi925ublguF5RVRis3otfVDNbp8YCzYcx5GHIp24+mE1xhC6sdVSPOT+k5Rgzefol/8QJreKzo1HK/ZTefq/VPjx8+c/vNB5aPM7I0Uxm5lpura/gy9yIeN6ERxGzr2xxdXvDFH/wxZ6/eEE2OcMQo2taHTJvtFLwTZ31Zdwr6ioVKAkrU83S7w+haNaYyHQ05OT1XbJnsJJQxicHpBcHRKf70GFOMp8WOYv3E9uGjarYFLjqTCeGbl1jDgaoaXV4q0yiNhuUNlJCo+ijZgqqOtSSgjHr/RPbwjkotLmkUssh2JU1nKhLEH00Zn52rGSEZaVeuaZlNSveK4ZOAGg9GuKap1ixnux2b+TO7zZIk3aoqfvHigsF4qHyOMsMmFHtbNgr6W7JuWUzIspVXWD8Jqko0KxnYFKKkUWuhhQAReCwTzPtdodaBaZ2G53mMpxNF5TMaqlk0+e5qtlFMzbITUJNepiYX14QghvFQMZEKKWy3NNstddFR4+PGUyZXL1VPrCnvaEaxm6ldFBalmhJvZMy9qJT/VNwicRTiybYjYXJl0lgTSUdWxsnm44SV7OZbiztjQ7pfspbdFGKQnpwxvXjD6ZufE8mCTkeSUsLm4bPabqz12a9UQIkHbDGbqY2o65U4sm0MO8CTLZleoNZ5iWdKKNBKllssVhKaxJ7BcOAynEas93t+9etv+O79/8/Tm8Rqu6bXWevr+77b/f7701W5TNmuuEmMFWAQJIZMmSAQEjBghBKRDIgEHoQZgpCGSYQCKBEDhAMIJROEHJftVJWrTlPn73a/v757v75D13r3KUtbZZfP+f9vf+/7PM/93Pda17rVw+PYIthGs6mT0xNdXl6aFvqTn/xUD/f3drliSFyvt0qnkmrUKzqulHRRKuiiWtRlvaxMOqbpFlzYSondPiTPVKrKNI9VOnvmgSwv7wrLBe302wfdfftB9x+udHt9bWbBdBF418WjlebBAPVBppRJ+p5RP2qpeXJm1HG92VSpmFciFtEGuwnzCDxPq60m861mC/xcay2CuWbjsZkVuVzS0/h6ra50OhUOBKPInrLKVuuqnJzZzrBfTj34nfUfrdpGGJqoNJR78UrJcsWtae4hNBcgQSVQcaQLUgYJz5N+zO16rAMjbaf3mvduNXy41rjfVzBeK5EpqnH5SuXjM2XrDWsNffMxjA5N3lyzydilXi6VNa75gNsUP88sMHV2FowVS0ZcFmdy4Ll3mg3H6oCmBtWVyihfKKtSb7jdrSw+Mrbp78CidG83inARCc0PWm93BqjAZU+lkmYspoBrFgs61OjsxXWYTX3CIZ9mZYWO452CycLI5ML5sTFwDx8/+kVnY0+nCyo3LpSrHiuFWJmBvEX4U816t1qNsOlDXlrZRR5eAWK+0xdKVaUyRTM1WMDcoTjFKauXk4nG7UdXElGgmzPAnB11evD6Op5Pvfjsh2owYqmUxfoZXL/XcsjfNf3xAa3WYjrWsNs1EXU8nGm9iSmWoJlQtkA2lUHUetB+tdRyOrXwEKMZO3SxmFGunFVnONK//LMv9c3bWz12Jp7jtI6aev7imT7//Av7of7lH/9Yd7e3VvaCCA6CmUEt1VJJrXJBl9WCLusFPW+Wlc2woJbuGiXpMrL3xeM+qapnl8ohQK0dm+KJFycYDDS4e1D7+ka379/r9uZKd/c3btUDfKH7h+fKG0MirnQmpUI+o1qtruOzCzWPjlSrVa1yZ4Zo4+VmbWD/Ys0MbeeJPUy+xRSaz07JdEpZcNT5EDeMvstdQNgahaKKrSOlMlCcFtqv59ov+fcOLqmZNeUuPrFY06/eeinNJjZZxpH/8LCTRc+ymEPx50Yia2kLhLOjoHOlh3dfm9o6nwGZ4W74uSpnF6Fujd3e+z4vN/xDFlUI78SzFaNCmAc6LBB5MvfB5BcoEj94rhdPRnVYr90Ov//2o0nAaOzy+ZKOz85VatXcFLFHbRczn5yylfIPpYJLTcTZFuIwx4oqhRwswTxrp0g+K7WOwhd6Og6rjenYfilCH7bLg+aLrccLR5++0j4R1f3VlRU6XEHyhYpqzbNwvoRSHn7GHpLrWEH3TqtR1wsqelgrnaYpxSwPVB7g1IKNlh5PZEGmhdYNFtRmPtGi39Z2MlRkPnWoAw2Nm7tb/eLrr/0unJw/V+XoRJlqzW6K8d2VdgEK/MEfH9DmredTz5NG+ICmK202qJ9THgzyQmRz1K9rBViax2NLkKAa1UpZKysSubQeugP98Z99pa+/vVW7N3UlUK2V9erVC/3oR3/J95o//fGf6+HhwWDE5Wqpfp+Ei63yyYzqxZzOGzk9axX1slVUPptQgNoZndh861p9y3Q+k1ahXFX+5FKZF18oXm/ZM4W2bDMPtBwNFXQ6uv72l/pXf/6nery/D2k+XNC5/KMmODCcj9t4VsznVCoUVCgW3EhzwrEAACAASURBVG7OlorKwq7Opi2WNfSHbhZSHP7d9dYnK0RV6ncU9CjnI7u19WiUWHZ9Ai6BQAQFKrpTCucxw9YUaviSEuUTZY7fWLDJvQNGQXQDDIdSk2o4qX0McS+DXQaJlq1Ly7EO3KM61+reflAwHGmzjRqhVbt4ruLRsdLcT9JAKkOTHOY4Cx1w6R+QfzGvY0A6+9WC2tN+ByUWPyiWRUiLCAD4Iz6lG3Wu79W5b/sO9Oz5KzXPj1U4LrtZ4M4kawjt4xo/0cqSnBDrgswntMhEY/wOO+0PS0UKWUVPT3yHirCYOh3dXH/0/WU72Wq7gMYVVfn4SG9+8wfK16vegDeHiG0sgGEQJNAcolnBC4cCHTU8IuH9YqoELe343qAWhvIMvndLEN07l9Tpi1eKV1s6QDZi1kYSyyZwJ3U76mvVC1Foi9VBnd5I769uNByN/C7AzojTvd5trM9EcR9Z9P/4sFmvNJ+ObdziWAfVtN+yYkMGWjKdVK6QNP+tDxZqQHLEwiLHUilnZQUWi/vOUD/+yTf69v29ugPgIHvl8mm9ePlcf/n3fs+S/H/1Zz9Rp9NWMhnzCdUH9j+npIuokk3qrFXQ86OSXh1XDMRceFddSzN+0fDlSAClZCjbOlXu9feVOj1XvFoMCbDsiquV9sFUjx8+6Kd/8qd6uL52ObEDyAG2a42uMKT50PLmoQDXROSJXToHALJeVwpwZyrBxoeH1TYRI6R4cHS7IlgpchbOki6B2mE5HmgDlw+1AoY69HOo/feA9OOqF8sumeL5ihKllpJ1LO2V0IKPuMJiFqRNqBNQJSJxCXVjlh1xki0nOozbLmt69x81JxLoEHMzotQ6Ua7RUsbdsrR2BzRpfG9blzyhbIYIg6T5elqHpxOn44HTFZt3DH9ZqAgBurkcTTS67zie6ObtR59SEF/rJy2Vj8t25sbjWUW5oa+wNVD2LZ8cryFxineJeyCJJHvc4czS8mnFTo/9OSPzuQb3D/rm66/Uv4dWvAs1q5GYaifH+uQ3fk3VkyN3nHEeR1Au0M4HX2RA5z70adHp5C66XHn4nU5D1kJoH0b+4DhYDMeadQeKMAR+87nSR2eKZIvhBshH3a8UWQKi6Wt6/6jFZO776XS2Vqc71Gg4VDAZGr0XQ1XE97uYKIUkbTn68QHACpKeGf8iX4jnXOyqlH0xl3vZQkZrxIgfrxQApJivDapMl1BhJ8wJeOgO9Rdfv9fVbUf98VwLZCOK6PziTL/7O7+jVCKhn/30pxr0uspmQ6s1PIElqu4FdNqozhpFPTuq6RXK82xSm9XcMn2+JMSExpQlk8Z5pcsVpaCMnp4pd3GueKnoiyOdIHbfWW+o9rtrTR47tlZweqAT3JEosd1pOgnUeegbO8UwMF8IgR44hZmh4K9CNWIWoF/0J+kRm+yTtEgJgPvYA6rWuQXtnoJ2V0Gn59MhXStoF91pNOl5SZyWq6pWqspWqkqWShIk3lxF0UxdShRMZ2VgbImTjxS6e+ELGSpUgUUsLIidDx7UvftW8zGX4b1zrPKlhrLVltKNU7tkfUIdltqhBGDB8uJH4cxlQ4WH9YAMrZFSbbWOIpvaKhnZKLpdKcJ3z/1qHGj02NXj+zstYd/lS8qW8ipUMyb+FlDsIyBGysBmtQ21ft71DYjk8W09gtgT9rBdK5pJKdGsG/kMuwTz4Je2rg8cAUTMEmVYsVrR+avnKsFg5ORHzlQoenvRNAjds2u6swvNn0ysyXRo8UdQwBwQkyYiXRoak8dH9T5+sE2l+ennKp6CLKsoCi0X1gd/Mikhg5F9X4sg8MJGI0mjBH78crkKZ59ZGnb8dtzTDooshz8+jGdzQytHk4WB85QE6QgGQOwQUWXSCWVzSV9cHz580Lw/VGK9o5OtaCbuIed0tlK7N9KH2wc99EYaTZcK5msTV5utln7rN37DJdbXv/i5JqOBcVG0ZHd4raCyTkfKIa5tVXXZqunyqK5SOh5qrpAqLWGJHwye9w9+mlxOiXLZ7fTCixemoe6RJaA5ow09W2nVCzzF3wQjbReY5LDph4rsQX+s66tHLRZrFQoF5dAE5jhxEQdDhOWBhpdVWv50ykKUVCSEecI0T+aUrddVe37h32fWG2l8+6jBhyvtN0sVjyvaRjZqA1zcbnVSqqpWqShfLbtM3oLOTRcUzZ8pmm0pkq6GimbWEKchglFeHOYvvkWG8JTDbq7ltK3R/XvjmOGKo8nMZErKcjc7gu1ddlTPbr/SdjPxvxuP5xTFYxVFdEuJswjb8UB0Dmtj0Q67pWlHMRT7SKI2W/P2gv5EvY/3mg4mWnExYn6ZjalQyLlraIQ1zAq759ehkJW7CS8KQ3NfLeYh44I0kGRCcVTwaTO21O8z+H2rYDy1j4nu6GG/tYKjdXKkTLFo/gcSpHSl4q4qPBEvKDjraDgxhCaQkZ0pXaq6bEcgplUQLqhgqqDbVv/mgzvHlVbLrMBoLm+eexxnM5XHfG2t4+CxY78VFRibuSVHe0I1nsAtROakGFUkTKmKzDp/chjM5nr72FMnIHkPVXNMkCAK0IvScRWSMeUSEe/yndtrLSe0I1E9hwCTMfEu7Z46/bGGJFPMVj4epwSGzeYWW37+2WduDHx499buzzzmulxe2XzRJwrYLLKjXp0f6axRUauUVRbl+IoHsLSpkQeVTpNllHL5aEU0erVaTbmLC6Ws94LHHaobKD8iK9mndeCusJrrsJ5rtQishB+Npur1Jr4PceKZSZEMWecsJg80+R2foJSkaRjISRGGIxZKbjJlRfvxZ2/ctt0utz6lur/81p+90qyw76uN9X29Ui2XN9swWy4qGsPzNfK8L1o4Vbx0pnT1zHIl/F08MhQJe5Tm8bStHd6VaTDsA23nQ60Hj1r0OwqGPZe0iXjaTO7KxStlyjU7mbcHupNTf89IpWIx0h/xq1FgsqCWTnK0Wn450W4BYnnmMorvhbEJwXWkYQw+3vol6w+GfoG5CyOqBtpTKVdVxH+FxGlDmofCcg4x44Hwt6VW+LbmC9+zkDKxOPCV4ZomiKHd7voFxjeH1ApZGZ1B5FAsQORwJA9WWxhYc26URbYbxZZLreYbjSkV0xWVzl4qjWsYIyllLKf6dungORzIbODb6ViaTv29cShEc1k7fwlDWE/oiM40GcEePBh5xp2NkxNyrZMkkUfNAcFEVGtVXHVFRtf/36E7m+urdk/3wUoB/OpIXLlITJVETEfphCp0fbTWbjbWqP/o0o82JOUIJ/uAALLbR3UHY0uWJvP1rxYUgEg0Zc8un/nkv72+8jwEuVOeZgApdtGo5z61YlZfvHquk3pJ2ehOMZQBtJK5/yB0xTaOJCkVLipOCGQ+0VxO8UpViWpZmSo7HsyFbci/QxcHj4+7EzDJ+USz2dSKgQXQGPKfEL/6fhENfUAeXn4ns9k5HADHqgk/5iqEsxR8NzAzSq2Gjj57bVco5Ro1eu/de8uV8qQV7tcajvoucwq007G+c5E/7KyaAFgTKZ4qUTlTpnGhRKEsLqigvGx5QRiLqY0F5RNzo90e4s5ECoZaDXuadNomRKE+yRYrOnrxiXKNZoiSpnXtOxJ6taTLvlgCI2XUiGgWVIJmxHqmw2yszXSs5XjkBZXOwejIKZLNaj5bqHd1p2G7qzGW+w34bPAdCaeFlHDMVmt+NkA9+fPj2YyvDQyYt7z006kXFFIrY7rYuBJUA0nnfIEfWK3gIYLnXnkYTYlPtzgaT2gwRbSa9ILi7uZ0GcTCNIpQYwTgaUljeeNTzGw1o7+Yj1GC8lzxy220xSJ0c6XVsK/lZuVyMluvWN2OUgKsMz2WQyLtAX0qy+wq482cqoF3KejeKhHbqXnSVCaTVOTxq39+6MwW+ov2QDfztUageYmuicbUSMR0no2pGtkotRxLK5yUU891kCvx8uy3KQXBWo+dgTr9obpIWUaBRtOFpvOV5nALUim1Wi3tdzvd3934hGIWhMq9kMv7gcQje50fNfSjH3yho0peywlDtUkYdbmhJDmEjPMcNo1syB5nQfFSHKRgs1cMoOET/YYOjDNlQbPSZJkzOxqo13lwri+LKZZIm3iDxIiHyL3KjQSgLDxQaLA0MIw/o2xau/Rh98Sin00nlSZLtlJQ6fJMuVrVp9x6sTTBdDkZSSjPuYTznXlDSCvNpoAaAEQZ0TwQEIvHipWOlSgfKebki1CIGpLh6DSiywg7jnRbd8D9cZhuAm2hEvV6mjiCqGuV+cWbT1VqHTlbKmRQcDWIm6kYRUUfSzmZwwuK9Izd1lIcoJaIUhf9nr93Zmto+qAjzWYLPV7dOzoG+D+/Qy4H9nnvlBXOT4AoxA8xcuBkgu/BgmJxchKsgpmHybHtPmwk8Gq6fEa5SeDfxs9mAfNvFlimxuZ7fn7uimaOD4twBu6gjCO48z2lT65WB41mO8/uUIljj0HTx+/nH4s6CUqLu0O7n04Uebwy4wM+BoNjKE3L9Vb9Nkjtg2KpgueduWZLmWJJabP7wwYShN/h9TfSeqYyTA5mXVd/9keH3nylr3oTXc+3GkagiyZUiMdVT0R1npbKh7kS84Him8DdLnwwoLgUSSoRL2q9jmo0Cdyx6wyG6g0mGoymVqkzGIXbzWm0Wi29oDgh+MtpUuRTaeVSBLkl9OL8RL/zw19Ts5zTpPdoiCRtcB4sp1sqSbcRi0koZ4oDLNnvPP0eDKd+6EevL1Q6bSpdLbq9G5mTw7u2k3Uy6OvhHhX8QLPZSplsXmfPnvveRFg3i8fYMAx6dIy2IeEWOwTlHhdq5FKUNOVyWYVsSqno3rDFdLOmTKWibLHoUo0RBOoTLOmERnuYTIQPSC1OVdygkIu2UUWTRSUrp4oVm7a/M1MJZTuWtIdt56cgVOcRYZuwemSumJYhGnk0sWIECRFKgJNnl8rX6tpj00eT6JwmAqMxDrKtx7QnsCCC1Ak/D5BR7ksE1U21HPTcTqeTG0bjotOcq33XsXMbQSt5XqVq0YNjkjZYMLxwJCFyElCieUHB9+B7pGQOIAqtwwXF/dDesajD11j4nMiwzknoYPYzHPY9+H/+7LkKhaJfdlvjuR/BGhRdTMbHB2c+TTcRRTJlFY8vXKIRMUMiIs/AOWH5kqKIoXEJwN4YPnr250gl+imxmJtp48HMHJVkvuK/K1OvO64JkTVSskNkr9W4q8n116Yfcc+zk+Pt//u/HcarrT6OVnpY7DSA9Y1aORlXOSk14mvld4EXVOoQtn5xbI7GgV28uWJLsXjG0/BgvtRwQqrhRF0HCMydq0QQGeULGr7b2xvN57NwYh6PO5ggT6JeLqMXZ8f6rR98oUYpp9mop8VkqCWn1HrpVjJiz0KxqDx3kAKYrajmJPTRgeqObYo7fnOh+stzlZ+dKp3JSeON9oZcLs19e2zfq9Puqvc4NBXo+ZtXdqqGKGm+UjjrO2OnkaJQbtC9Y0GtloStoUWLq1atKJ9hQe2clsHpyIIqNepKkESxXWuFT6hP9uzCYoJoMqYIsyHH1mAtTyieqipVOlK+hd+GTl/aPEHzFsPmWEhy/ZW5MEyvp3FAZwmSKfaNXbDUYjS2hAgxaf4JW73nBcCVW6iZF8iF2zwE7PtuzYfNFl54v9x0BdcLHcjwJXYUBQN2mzkpF1MNBxPTrcG1FWplVY5r5vDRqMIQ6nxA8GzZjDcPeBkYFW2nB6fAgoJxji6Qtj3zQXZ2oKAsKCqDLQoaHLkjU2D5vp89f6ZcDtIWDQJSPEApZzwDoju5je60BrCTSCuaLfoeiRRqSEVEWb1aKEFZCrecoXeu4AF/ZDnzaIAQbVry2xjI7Lj2G+ZWKS8+53KlKJXjtngw0thRds8G2nWvpOU0rJbomv78//pHB8A+nfleg6XfPwsf2X2LyYOK0ZlSm4mi86Hiu7VV3MDdHx/75sc1jy4sxWeXWW12mi5WGo2nhrVTD3OEYwnBVNYb9PT4+KDFauHmgody+4PSMQCXCT07PdaPfvA9nTYJZl5qNZtoOuxrMQ9sZmP+xGIyKbRadfNhMMKDM9KkM7I1o37RUuv1pc6+/0kIWuSEmq21CxaajcbWET7et3X78cF3kovXz5Uvccpy0T94kXIqrbgrUQGAIRPiyoUXFIoMHnClXFKWGRWKAJoniaQy5ZLxZzkTU6Nu+YMw9lyKKTxD4nTC5WXwONB+m1C6fKZcg1P1uVIlfidWHsSNJwTwU+yD4SwUfbz0hLCBsKLbx0XRWjpaumstWQDblWIJxJ4Hv6DY4AuVYyUz5XCmBa7su3SNp4ojdN9S8rK41ooA7+R7n6BuH7ndPB2ONOwNtV5t3LyhsVI+qSuRjIVZx3jQtjuX+IVK2fFAUQhUlFJsqpTNLCj0dJw0hIQ/mRe/W1A77CF0BIkdGo90d3vjZtTF+YXvzsPR2HCVauvUbmvuvWsEB9tAm2RM8WpVyQK5VyVt2eBvrjUf9t1xZUGkCbtAh+gANbfWrNRxKZxI68ACimcVjxDqBj2LkAXqsjDYnI4hJ+IOBMJirMjwXppPfT2j6RP5l//kvz2sd1EFm5jmpBHA5KaLUsqpkD4odSBFe6RtMNTGtuGDBqOZrm67/gtfvnqtKkPEOCtbPi7p7A3GU00ASy5h8g2d2dvpdTUYDdy5IggggfeIZAgA99u1zo9b+ss/+qE+e/nMLl7Kj/bDrYaDntXpHOvcn6q1mk7Pzhwkdtt+VLdDCvdY2y3ym5SOX5zr87/0Q7UuLhSPZaVV6BdajSfOf328a+vdL698ejZOj2xT4MEQCUr9j5jWL280YlY5DQ4WNfYOTiva/47SxNpBhwh94+Fgbt/x2ZlV1JFsypvAmt93QYD11tzxXSZpSMzww53266jy9QuVji9VIeqyjHr5qe3Pg+PUoLTmsfPfO5l9ZUTAJuD3JaGQxUEJSSkXd/oJOjrcvBBtKa95UQr1M6XAkhEpGolr57AjgtJDNm4Im6aDCYKYSzzh4EsdSN2AOBTMNOl09XB1YyMhs6ZkNq1cE1ZFQmvcxpgkIWfl8moct8J0DGPJaGDtLWPaBziMl9o7v3jnu7jDzHhxSY+n6eJ+V0TT6Vj319fWE0Lr5eWnC8jgp3Vybq4eHdHZZqX73rV2qajqz54pX0WQnLcqZj3AlTtzGAIuAgKz57OpkdEhhCWndK6sSqVpUXECHxweN/rYmEufcnRp33N62//FyR5DhjfRfvCgHbgGNm38Yf/33/8vDwTwYvPbM1QEDJjLqlbFis5UfmDVLplA82Cu0Xipdj/QTXtkS/GbF8/VhHlG3R+NGay/WK01CRbO24UV3un19eHjlR7ajxqy24EYxiLOr7TZ+pJK5/DiuKk/+L3f1q9//omenR4pEd2bRDoY9Hw5BXAYJotXdHZx4bbvTfvReOjxcGonKhzsxlFdX/zmr+v05UvlakeW2ewGE98zVpOp5TNvv73SNJh7gEuSOyeRL+BpMGQ4cVlgES8qWq0rWu67za9yraCg8vIwlOYUXiLWzGZ1dHRspyrB1HSYNlM6bwtLpvaJmPbZjBPbx+/vbbrDbg+kvnh0EmbHorT2CYWRL4ShEOBswS1KJxQPtH/ngZslC9YYpUkiH4Lx8wWnQ8KbWM4wPHZ8GpUa5MTW/c8dYlg6w02DEAeibHx5p3UOpwKJQuQpWwt1CoN3nv1jR7dv32n4iHB0apx1oVX1rAm+CNZ0mOXcL5vHRyqgVqehYQ3dwTKmw4z4F4asIMH2IfKNhfR0MrvcpUSMR8OQCgyGm63qtYZ9WI9wIbcHIw2KzTMVTl44uePq45fax3Y6ffVSRbKvoE3BAlnMFeHEjmytV+093GrUaysY953ntVNG2WJdxyeXqhyfeaZJYgdzMSv1txvz4znhKFuxApm1kYSgO3cavZXv5Dlz6v7jP/xPD2CaYgDks0Vr5MqVoirljOKHpWasQDRRqACCpRfS43Cp/mKvZDLjIWyT+0S++JT2HQkvluuNTwDuVoQMvPt4pdv7O7XxQwWB+RL7Lc7RUCq0Xc50eXqkf+Ov/J5++L3PvaCyachKYwUzVNBTbZCYYMUo5K0M58vvUcaRtDidaQxRtt+1WfLy5TOdvHqpxus3ymQL2pELNBxr3Ruq/9jT1c2DBgx88drAIiyXzNPwoqLrSOfpKdf3OymQ4Szfxb6YVLy3qxN22xJBazyhMqoJ/qxayd0tNgo0hh5uZpKKFvParfda3UMpWplDjkU9RSmSyXjDYIDIzsgDH0+mChYrrfZhskU+m1QuEVOaAOj1Rn2EunvuZkVlClWVaw3lsilr2GjqPN5+NDq70jhVvgJQv6pIKve0oLaKHRb2DSE78gyEF4cFxcD5Sa2xh9A6mbldfvP+gzo3dxo/dPxy1c9axiYMupgmo2rWGqrX66rW6z6hkG/REfRdEC3lHPYCjZSlX1jKMJ6pu5AMbfm/6QrGYz5dO/f3fk+qlZq7r73ewPNN+CDAU85/8LvGjN19/efab2amHBWbTUVLVYt2OVnQWEY2sO0DzYYDYwqGvUdNGPOMVkqni7p8/kr1iwulT4+VKAIXfUILwKMHgwZDH31JOmfvHEHiPNf1uO/TW/ONkXOR/+kP/+MDM4BUOqd8saxKraZyOa9CHgb2TKPHG4f9ZhMpTYO13t321JlutIiFkZmNXFrVfF4l2G+cUrSdGT0i06AtfJBGk6mu7u51326rOxj4PmUr9mpleg0xKdyXTpt1/ZXf/pF+7dM3OjtqqJxngr7zhH2BWoIuVORgQiwiVna1KVnAq5Vmq40NksP7e+8qlWpZjcsLnXzxhQqVqg4wEMYTrckq6vT12B6Y1T6ZBK6K6dKgMqejRDmKgpy7wXctgVBTEybX+fjf87l4qfe+Oy4RS0ZiziHOc2GHCJuKu9VueWgiqlg+qwTlIJbr3lzb6UIraEfU5h4mJyy3AUXAqbpabTUcTzVdrrTkvsGJQNYWC8pD9b0mKOE5txIZAxwrjaY7qsgal8FI7ZsrbVZr5ct15bGLUCZl82EMDrSew9SnklFhlN7cHfn9rHQKS043E6Z0SUfqtDuO3xzcdnyKNk7r/v0eb+/tlD47OlWtWvd4Ayx2BraGOX80JnAkL/0s2ER9h2K355ulJMQFQAeUUyoe8wyq+3DvcUu1CvQz7u+DDnJvNFG2carPfvffUiadUfvLP3e3zU7jel2xWk1RAJzEHqFyoUs7X2jJ/HE60YyNejDS6HGkZCSpExI4To+UPm4oTmIkjY5FoMWo53dzs1p4wywWq0ohRshn/ZnxtvE7xXBbs6D+6O//rQOxnGnEpvm8iqWCJ740tzaLiYaPdy7Jiqm8ZsFWb2+6GqwOtitb7XvYmzaLdMdTdcMfI15IQPa5ds6WS9M9h1OQZLTSGajutIFDAFV0NNR40FMln9Wvf/6pXl6cqVkpqVbKq4SSPRH1bhB+6WELlzIBLRWvK9X//hA1h3pEMNx8ZrV2oV7T0Zs3KjYbPnHgw607HWv8JoOpRoOJ+oOx0xdx67JT0hJHz1dv1DyA5c+xNZ6darMyk88vmZMRD4qSL0UGL791FHVJWll44YXQQ4Z8iLKR0ypRKigDbIRO3pgL+sJpINhTnmbJFuuSnJGMkq100Gyx0mLLvIj+NXc6PhCMi8DiUDKedsm0pmzxyYw3D48Wskl3R8fdjv1iDEPTcBzqR47LdFOC5sNu/JQyQQufATil394dSWZn36kmaCRAqkJyNJsuNemOQjJrLe+7yc37j47VOWuGyST0Uthwc8Sa5rJW30e5H7FoEc8afxAWnnz3LmtRWBFHyw8Lahao/Xjnu2St3vD3Npmv1BmMdHX3oHS5oR/83l9VKZ/X8O0vtJ+NVSyBlCspVq2GCyp+CFkhm60TFKeUZlu6t2kvbBzBJEoWMmknZKYqecXS7CYbzYOxeo/3ZrNbkJ2DnoUPrCIVstqT8Uv8LM5zYyH2ivzvf++/ODDfKXDKlAoqV8tKoaHbLrQIRk6EI/emkMg7ip6Q6gmsvPqREpmconiCYjErBzzwom41lJBuVfjDQ5hgZ2a2wzwCORp7ALjjyVDBoKtBp+0B4Um9qla1pGohr0alqFa9Ys8SMTZsqnSB3Gd5asVjcfdEPoKQduOA5MUCpfvaFKP6+bnpN8Rr4tFZ9bumA60GgYLhTMNJ4BOUVPsV8qZo1AuqdXSkcrnk04oOGJzBFarsPQ7ZpRMgUK3D1+C1mPtXjasQSymTTNvAyEPArEjmsDctLO+XZ2aOa7bVNniS4hBU5zjOnVMeGZAm8D8dor6TEiW3I4GQEjR6CI2Cg74/a7FxbEHnGKwX8JxiySUx92Au0ERgMgKg3QDbrlxvmvFhTjo7N0kTtOG/S3wkNAIZTjKq9XKmMVDO6URJTI+xpJI5UAbSfBh4QWVLaX/fd6CZQXGX646ZoRPIboRekXEGZR9yLjq7bLlOk3xqmxtLxunFocgp9XRPoeR7fLhzM6p5dGylwmJzUBvN34crh9Z9/q/9hirFvFadO8frZBHE5vKK5gvWdW73G20PoAGwgkS03hNZSjVW8ext3e9oNx35rhWPHJTK4dfi9MYyP9Td3a2HzAzjC+WKqo2WkWbxGg2XxJPrHCZVRJHNQZF/8Lf/gxAjVsbG3dQpDzwJ0KKt+SSMfQQgktonbDz89sM9TgrzEuBm46KlDoYnjbTFSeloFLgLIB5NJF1eQJ/dYHlg+v+00OjuEcWyGPXV7xAZOfQxS4hAtZBVs1rWSauuWqVkawV3CDpqPqkcrHzQBqsBPa5DwoPSDQYxXnogUKmU8iDIeJFbZctUFgH6t5F2jxOtJ0stdnJH8u7+TmPuWTs6kBnVGw3Tf3Aco25A+kTrnG4fievdTkcLjG40VSLSnBRGJz+SURy+PFy4U/GYlSBIVvKtpkpvXniCv59vtaczxI7JzAvpz2Gr28hNVwAAIABJREFUJEAXvHhUmDTPyfPFqo7INMm8JuJ72bjTNuMhX2x4dhUwj2EXLdBkySuTyflSvjIKYKMl8pxUyiOHNGFvCNn9IocbFKoJBrRxhuic1jFp3O/pwzdfazEYqYSqhGBpEGOJuDaTme8Z8WJaq/VSvQfcsSsVk1mbQ/Cwke272tOOYTUjpM2qVikra1Qyu+pT9jGfheLa6vqQUMv6DoE/t65Ijs4vlCtXLKZGjfP12/da7TY6PmupUswK6kaa0UW2bG45QEruoNPpyHG3G9gi+YJyzROlS3UlM0VF8a+N21r2HjS5v9NhsfDJblndbq/JeKy72zsF83mYYF8uqXncUvmkpdx5QwlQeiF6NOyusqD+zn/27x5wm54dt3R2dqrzZ2ceQrYfrjWfjsLdClPaVl5QH64fNV1ulcLJWyyZyspfxvcQDkQJbou4HETSw3/SCvZicpsq7haw5Sb7vRLUtiC4hn0NO4/uwuBsrRZzatbK/lyNRlWlSihp4R7FD1IRmhTLHe3KvWKbiEMISN6gXDlEDy4buORnijnljyqK5+LuAq6HE82vO1qPAPTHNJrOdPtwr8l06jA5hnS5TE71Rt1Qe2ZeSJkozQiOG/V76jw8aDoYhAz2zVozLAKcUAD6Y+DUQtY6US+5dMoavtJRS6XXL+xA3S92Tjw5BBBzgEZi/iGWATRXmLpOCUmXDOYCEllkC/F0wiXolHbwGtVGzkr0FW5qMq8sFcopC4s7EgvdxauVQ7pRLlR4oTOEMfPehpZwO7B4yCwoYPzIhg479duP+vpnf6H5YKhatqB6vabm2YlTQ2gq8NAj6ZgXFG7e3WKtDELfPdrXjf9eqEEw7llc3FFPWkcqgaxjs2UTRu7FSfUdTsljAsq/gwKfUA9ODTlC+eGxQsINqKubO9+xMllymjOqlotujIEBOOxhjcCxmGs4HGsF9aqYU67RUPnsQtlKTRFmTpuFtqM7Te+v1Hn7XtvxxBBXWBso9xn2d3oDLyjE9bgQao2qauctVV8jZC48zS7p5MNvlCJ/+9//tw9M/V+/fK6L8xM1G1Xvlg931848dSkHqnd70DRYWrNHWPVsuVY8nVGFHZyaXFEbCmeLtR2V6K3AN8XTpBwkQuInrDwWFIpKsE2KKL2LhZ2+JcEAXbXpSq1nqpYyajYqOjk7VvOobq1UKp1wDU4IczAeeaY0HUMjmpsGG7bUay7ZOGVRczNFj6djSldzzn5F/wUV6f6XITmVlc6gesBAdB9RzjOImJM/ioWSLl+/MoE0VS14nuIFNJ5o3utr1OupS7mK0xmN2u6gfDIbnlAsqGRUyWxMuVxK1WzWYcyFy3OTap21uwwXleOEaL+wo2OORIrApo7vi45TBIbe1P9dihQN0kE2bCprMyysoiAvif+eO1gyrUKx6rkUo4TpZKr+cOBuXOu45XtyIkl3jXtSLDwsKKz8UlOK4Y5ea9h+1PuvfmEKbzmXV61eN9iGvCXbSnYA/MORBxy7/QqSUMgNZzGBZKOZxMJgSEvZe3x0olqjoUK16uHwHgYH/qjV4ilZw5Zi06qCxVzdds/gSzpwbOAE4DFKsBkWuux65XkYEaQoXmjcrBZ89rEGw7kGwc4ot+blM5WPWsqzMWdhT8S0mY+16n0wD+L+mw8OKSgnMhb6UpVwXZlDO54vje8G4AJno3LW0PH3nytP/CaEY4yFjFEQV//X/+G/c6jXqvr009dqNUBLwV6ZaTjoetdgpoB6GHLsfLnWOFg6Z5dWOKcO3LU4lm4oNfuIlls6e1HtaMWTGA/okS+OARmaLdsiQiIO1XTqkFRiTzrFxklwvftrm8VKhaQazbJOL46dPleo5JVMwWTb23CIDX/UGzg5EW3ecDL1i3RycmaunEWbsb1W25kjOWOZuLLFvMr1hjarre4+3mj42HW4F4SkiTOVUqqVm0pEElqO58qkc9bEVc6OlYGfkEk4oXHPLIXu23Co9qCj3mCgIblTK3jt3H7wlO0N0seACbgeK0ypWlHl2YWn9UAt7W5d011DGYC1B5UJdhLEx1yCsyoyy4lFtEZlfdj79KGMZs9iUXF/oTuGFIi76ZQWbiSmYqlqVTTaQ05eXNI8Ai+oclEJ5FKeD2FRCcXAVFzhHDOEV056Hd28e2vSUDYdxt7UT0+s46Oct118MXGnazFGxHxQKpn1388YYYX/abkwGGbQ6bhbV8Zg2Wg4KBoNJS5b4DTYRZBQuUeMOD0Z9aIk61jxlMpnZ2bs0TrnH8GQuJrN3Mxipsldmc2GMITpNFC/M9J0cdAqTlDCkY6fv1C5VlEyFQ0bTTsSXkZa9280ebhT+/pe69FM2X1U6WjMZS1awUgm7YNiggN9GYrCi62Kjr54pkIlxx0ihOAQdsAd9+/+9X/vANzw9asXSifjzkhdBGN3swq5nJrNplG6zFvgq233UWv2YEGA1KVlzV/ITcYRllbzJrQF8M69oVwx6thlHu3gJ50aOjmMsMwuSIaBakSadsAgcj1TNh1VrZ7XxbNjVepFJdJxd8pwEds2st1r1B96LnJ/c+8Jejye0uXlczWPmyqU87ZxL5aY4RbaAEss5g0XoRsZTGYatLt6/HCtfqdnn00snlazfmQ+dsyh2hnlQVTXK8o2gZ4k3cKn5RtdrKyACOYoogNNJzMtZyFeGgMd4BsWVLGet/GM+QsSp+NP37gTp2VY1vFyAH4hcZ5s33siL1drJ0iUS2U1mw2XWJSDnuVY1GojvNaghVdL31dLzGm2W3VvH4z9wn0Mlw8eCKmMj+2O+XYVENQYMxOJ8Pu0OI1EDYhKkbAUM/9+6ztt++bG2cmcYHQuyb0t1KtKoxWMEtQ3cjzoYkgmbcgEhKvnITYnHtE6WOgfHo3nAvOdKxZ1cn6hPGpwzJvLtbkNfG9mfzBQzySs7F+MAmv38qcnSlSwtTzx5jngx0ON7j64k1o9PrNGcdjtaTSaaDxfK5ItqXL5RqXWqfK+OyYsaYOdQYd5Tzd4NrLNBk0o9N/NBDPq1GZaWvoEOcSSGesXiesh+SRTKqh6fqR0LmXjooE08TDoO/KP/qv/6FCtVvTq5XM/tLfffGlHbSaVULVS1tnJmbKZvC94aEdRM83ma7srHWTNMHWJxZo6Ev5EyPFDEgPgpVAqG9ZPC9WmPeOaQv6ZHaRP8pc42ysiRdDLUGpSUqWS0fFpRdlCUuvdyrsKZRUCz2Qy55Pl/ubGM5DOQ9ezm9Ozc9WPmk51iCSk+XKiBanqq7l3fP7/RbBd8YTzou7evtcDC5IEEcXUqB+plK8oEw99Vwxdk8WcsrWyotxf8PkwxOUF5B5nFfrGzRiC3ECsUY7MpiPnO1e5u8UOZraRrnj+xWdPc7Ewe8q87flS4yGC4oHuHrouX+lW1as1o4XZ8DidqdN5aE+qOw/QF3yWZMo7Pyntj+8+GKRDizqbz/o0YCOji8lcMIvtJYmrNhrm/NIBEi1lOo1hq5s7ZCIat9V7PIRFP9f6sDf0BadxrkJiBgtqq30w0I4XcbqyJIjQukguY/SzU0KA2YwDzTo9TSnRF/PwRGEAXYADQnpJRJvZ1gNvGiW8I7FMzMqUzXDqbK7MybHiFQLP0mEqCkP1QUeDj1+ZE5IrtxwWMAQyBIiFsq1xpPqLT8xcREKG4ZN/B7EvHdAEBko3QHbaRfdPwMqeAS+ImqkIcpWS4plcGKsTvq0eOxRbTT8TreZWUtAIWyGj+5//m//kADrrk9ev/At8+fOfqtdt+9JaLZV1eX6pUqHsFcoJtVjCJ597QQ3HEw3nC80Y/NEG5VTi3uQfZDwZH+sIWkl2QDTJWYbwEd2dESR457iBbfc+qZIRKZuMKJ+PKV+IK18C7kEp1DdtZjSYKnIgmKBh2hAEVx6US4O9VC5XlKcrWMkrkqSWn2lpy/vc9o96o+myL1+vuZkxumu7/Pv23XvN5ytVSnUV82Xl0gXPKrA+Y6NOIiWKQ0ENJSjIKon24bRCtcwpTusU9gXl6KDzaFRW46TunRwDIKfF6WdvlC+VrA6nYYBthO+x0x2oR9LjeK7Veu9yDdbfi+fPdXx8pGKloCQvagJ6UGjLN56Lrz2aUDaTtqyq/e6tune3hvYnU0mdP7s0aBTrgscYQI7djd25TZxPRx31ORwPrbEEi4botFCqKZbKuqynbU93lshUUiLjKTZLwsAhuHbcco4dYorSPSwXdADr7Qxomk57RZAuEcfK3XcZ2mQiWwb0aWUpwzjVItCdQicsbc5ICq3cXFv4JeAYjo4U50SDW8GOQrOl96D+1c81xwwp2vlJY56T+ZLKl5fKto4cTcoJHt+uNOs+6uGXX2obTJw2gx2EgT6NnkMMUOdcO7SXg75W3a7LXtTyfOdrqgJCDBJpi28LhEoAdaFCs/g70DgIFPk//t5/7hOK1AUsB1/+7Cd6vLvRarFwN+iUELJCRdFo0osqmK80HgdeUDDQgycdGzZyLrcouONExaSf7OTxuM14TS6EWC6+S0vHSr4HBhI+2OghYsNhuVxUIQ+BKKJ0+qB4cmsc8+PjnfN9+238RTGVCw2l8bV48LoxJ48PwIDa1oFCxqvTbXS6TKtFuGvn8m4ONLHMp7NaTmahtu+Xbz3oTcbTSiczzhmKkrbOuUWCeQGFMhdPN3jd/UTsiXqaxeXBdpyU+p3b6f3Og4OsW6dNxSJ7DR/vrRM8/fSVNxjTdxCcErgwHOuBZs9wpumMxsTeJ34xX9T52ZlOTo/VPG6oVCsrwUyOuyRynQjmSuJaQWkRmznV4OZanZtr3d9euXvGYoQ7iO2FjY4/F2csg3XmftkYyfVzDcjnZR4WjShXKqtx9twi0wgwyFQm3KHtz4KeBI2XRtJU6x5pjEA2s4qR8JHPWQSMznBPBvKCMDJEpbTod45JYtC8mXBnTTpDN1WsKpEo4Ze3aHdPxzS+1m4+0aaNIiPEcMdRKICBpnHDydm+U//2G80nU+0jBUXjBcNB8/Wmas+eKV2tmuPI898MexrdfNDNl39hQOv5+aVqrZYypZKvE9Yyruce42A8RJ9njALva4QAO0YxLKqU4iyo1oliiYxWGGnJkR4OXLFF/uSf/uGhUC7r5PLS5cu7n/9MNx/e+xJLDUuiQSFXVpaA30hcc6I+MBP2htZUrfe8tAffaShfSGZALcHqpSZnrlMslfTi+TNzARg48lIuFuC8FortVuAT7Dvi0nj87Eylal6xGOoB7OZLTSd9x9b0HroK+tTaByUjOHbTSuTCpD1A90hKHd9Cx4Wjz8kRiFu3pnvS9kauU6yUdfHqlUo1yqGEZsFcjzf3GnYG9lZBQYqhVLBwYO3OJGFkhRLsvqLzexfLheZjgIo97dck52WVoUXPzIg29bCvZDKqo9OWF9Tg/s6ZxWefv7GSYTMO3IGjEzYcB2r3xhqOFs7TwgEdgMNW1AP3ZrOuyxcXOj5tmVHBGMBdJRT+BCjHUJljDl5pZaxyWw/XV/58kJby6YxqlboyaeYz4eDd6vUDsqKFGRuTgNgiTKEzpYtlXX7yhapYSspN4525FxsLaBw0aoql7fLb7qM3RsoxAsJhT6BxZMNgVrUdUVHsvcFBOTIuDTn5EtlR0iEQsQwt/rzTAbdI19x/XoZBcg93oYbu+ETJAv+ctJtOtb67VfCIHf/OzIdECejksQr1Y6v2ycRiTMDmB2m2/+Fb9a7eqX/zUdlUUp987/uqn5w9AWJ22s9GXlDMprgTMcx3aiNXdkYzT0ERC07cXFGF0wttIil1HkauLrru+A4U+fDP/+6BDhEwQdqQH7/8ha7evdXN7Y0dmkkCe1NcbqHkxF2fTrEfjCZeXMz1KT248HKPYGdCz4e+ChkPLzunDigxVOl5wr/itD5R8GI0o2QKdWrVo4ZefO8TVZolQVfZHxba7WYaDbvGK4/aA62mRKcQsYmAlck9k21+69DL5C4iNgluakzcURjsQ4MgYE2coDC/L58/V+PkxLovVB3BkBdxoA5M6wktcMSpW88iOJNoEnAKlasVt5/nWLSnE89oEI9yyf/OMMnAejULrDjhZGFgO7i9NUnp2fc/M3ZryXxkNg9D6IgOmiw1HNNBXWo8ZhMhOudgbgV3qLOLEx2dNlVvVZUv8xKmXGI5kRw+HcN9U5K2npUxQwqGA22CuTOPqsVwoOsqAnoPs0O0aIu51kuQbzNNg4n63L9SGbUuXql68lyF1rkFtU6Rp1GLCp3FtA20D8Y6DPph5GmjqkiOsi0MCN/0x1rzO06A+UeVbpaVKHKChJCTKM7aaEKHbEZKZKQDkT1hxCbaEB3mWo97mt5ceREVLy6Vol2/32g96Gn24a3mcDSCuSNUM8cvTRKGJ4+aw6gA5mSbte9E3Q+/1PDhRtN+R7l8Qa++9wNVWyfejNhUdsOuDquZO8NR7pUZNixKa+46S2ky0Xo602S60DqWNlx1so7q43VXD+2hRqOxhuC5p3/6jw++eJdKJgFdff2Vrj980O39g08ihn8mvOyjzolCRc5CIokCK7S/BDBscMqJegEwGIuqmC+4qdFqNmzGAxtGtwo1N80JqgfgwimMd/utlruVyq2aPvuN76txUpNiG22RPy2mzlxq39wZY3VY7ayfQ9DIfIzF5EaH8XVhMJiZ2jQwbM7jlKR9vvZpMCU1IxFXs9HQ0dmZjl698ASeE5bgMcq/KVlLq52Wi7X5CTQdKDv43Ng8WLBbum7YxulK8cM26noKxXb4w9ysXC+7dOhdXyuTyxjYyEk37fXcRKBrGc7wohqOV7q7owU/13odAlWItwTTRTpjsZJXsUoEDPIaMGyktVP+hXM950Dx2SirYEM88Qyjh4PSdPUwyj1pFhEYs/E5iHq7MaVo+XQfRT2PJSRTbqp58Vq5asM2el6wCHeN/VzbxdjJiZHZPAySqMEWZGFwgsy1vO9qNX5yCORSyhzXlWSgG2dB0VSgWRszRhs7CfdiR1nwB1B+7YhKaqv77oM/Z/3NJ86HWi+nmnXuNXn7lTZj2CR5pSsnyj17rWT9yHQixgFs0iwm7nfQjZajrh3g6AORzNUvXjvGyBazWaBN50GHFVlkEUXzCUUqWV8Z9tuFxB1xEmg1nGrUm2i02GocTelhvNTbq666faqarVl9kc1P/+mBC+cuFtd4OtHdx4+6Rxn+2DEnYo2aGQmHgSsbt8hhfJORxGyKViKXey8oYCbLpU8mJCaX5+f6/LNPVbHFHCfpxosNewTgjRzSoDTJhhsNZyPla0V98UMWVJ0wX88UAisT+oYgOqaGln8sqXw2Z40c8x66hrtomCroDqL5BRu3o/mMtJep3QHGBLRDJRVzWafrnX362kRS9F/cA3tEW+KtgocB12+GSxdPDFbxkM9t3iRbSTTqMo/7C2BKs8PnM1Oa0Imx2FO5tOVbvesbJyx+77d/aL3ktN8z2MSLMoLSPO/7E1mxwZR5B13GjH/PTDppzjjA0Uwho3Qu7QCCuM2QYXqEPxcD81+B7/kedk9as32ojLAGkvY41WIoF4Nz7s+9oG0MjnvsTYQA6GSmpNb5CxXrZOXCMI+LhAGgmYSLsbPHyIhCnVIhgzYprbbajgIt77raYNVIRRUrZpVqVp25FYPbF4k/KYxCzSfUW7JvHb1qOi/cwZlmg566H2882G1+8plSpYLpWLPOrUbvvrJRsVA8UbZ5oczFS8XKVd8rmQtR+UQ3QGcIVyD7eOFRBu8o9pVM7fRJVSHtZzNtGNesAkUTe0VzMUUrhFTvtF8GEu11aEzjmYb9QA/DQB8HM33sTHRzN9R4AjMy6k05svzT/+Ww2mw0XSzsvRkasjK0hZ05EyUeVnY4ESGVk92Ziy1EIO4mWyt5McOxYJjcMwRsNer64rPP9Ae//5dVLOT07u0vNYCkg5g2mVCpWFSlUlGjWvWu+dB7VDKf0pvP36jWrNqPw52OU4PW7aDbM6+NxgJzlDpZQPhsaLVDJI3utT3s3KniPgXjGsQzHi7AHnSd+D3ni4XLIrKiipWSGs9P1bg4UePk1O3+8Xiq8Wjqv5d/n1YudwIzBxgG8pK6fQ/jLqaMjYlJpXnZGE4HU7dxSeZgkMk3xkvav7m1EvoHv/ubqjVrWk0nLslG7a4zrtHk7fYJ9cmKdRez7nGFhbXw62IHxZJRW0ISgO9TITuQWYmDpA3Bo2XKSx8PEy2euOzGCz+5kPn+zT7gNLd1fmsS0XTQ03Q4UDAc+m63XhPchvzqxNIr7pBJkNsplP8LbSZ9Y5VjQFgIQrOHKKr9eOFIHnxn/F2xUkbxUs4M8KjtPdzFQkeCZXuMS7ZUKXweGnzIkDY67JdaBFONukObXisvXipdKNh9u+i1Nbr+1rOyUv1CmfqpYpxO2XyYoLFeGfKPt+tX+OwIcKG9xy6UmLF8Q5FkwWMgQJ6RGVi2wAuZ6gijN6XtlrJ2NpMgyXIyrQ760B7pz355pY93PU0HS20WFKoxl+iR9r/4hwfkLuPp1A7W2WLpBYTvBM0UjQdOqt5wbKUEswajgrF/M62e0z2T8rmsktxXdlslY4QHZ/TJm9f6N//qH3hBffPVL9TttP3yA2ipwIWolD0/4R5x134QmVtHZ8fKOz6Ul3hnzhytcbxOcOCYYZTKJR2dniifISaGu8bKjlhmATQe0LgB6AAt3esyR1naFkjpR6OFz0ipliGKpln2gjp7/cqXcTBVMPsGPQAxmOB48KGSgKYLmjSfVl5QMNaRqaCGSPoyiyGShJI4Xa3tVrP1yoFmg5s7FYp5/eB3fkONk4ahIeNOV3ffvtN6sVGlQqhyQcsVpWVW5WLVTQSH3IWpnIolEODyE/vVD3IoLxaAIz6p+AdjEhdyLyx0jSHqhc9sZQJSJwbpGyw0wGTmjrKBkR6Mh7a/UOamEilVy1U/K/R3Zti7DAK2MnSFFiNdHskPSRqoloYz7YaBzZysGBZULJ/xKcZptNnyZGN2JhsFjZWDU5IAAGJWfUKhXKTiWWkeLBRJ51SEKUGA3GKh1aivSfvWv0e22FSC5MNCxaEDZlSAKmBBPRlSfSWgmjQegL87J6WJCcprzx10H1GUzwGueYMiZa5YbK3tcqR591GbCc90a6X7eBPV+8eh/vQXb3V/j5sdehOJHpgZI4r85H/9wwOnzQKfEn6X9dYSmGmw8MIaBzONcWuOp3amUq8zn4EbwDcyn42dqfTpm9eqV6veEUgBREDaqFb02z/6LZVLBT3c3/oSb/QZYtFiPuzjR+NexO1+z/Msp9TRntxtnZmbA5Jy2JsDwOQd3RY75jGaslzGLy8Liva4cclIaNiFdoh5p7r+eK/REJ1eqArmVPH7d9g5TBqUcO2kqbPPP1W+2TBGilY2IBeiJm0GJJCL8SeLBJ0b7lm0qrGExwPkHaVTMWfgWlC82ShnWhLjkrVGnPqUfLmMPv/Rr6l52vSDHz629e5f/Uzz8Uwl8Mm5qpIphKNhokeMuV4k6pIyRdJDMlSLcGdhJsRlf08jKw5ohJclpPmGEPOnhUWYGVo9BvMkT84W2szXTjwBQT1eLG2JIdqHbh3PExDpehEoGY2oRiVRLNgi4VOYnX6LGmRmuU202VSkVPIw19FO0JzGM5s50entuXeBMU4ktEYGNSY9Q0rmCBiAKULHEMkMJSi2lTAiAfiMbRfw7DM55VrHlsAdpiFrHRoWdh1kbtzBsLxzp+QzM7l0EobjdHA3hI1FhNnoS6PJfJi7lSw4dZ75l78347aZM84VOXCHu1fn7Te+77J456uDBsu97roTvX3/oNGIkQmOAliL2OZjivyL//FvHjhplkAITUgl6Q2NGGw0UMpLn1zMnqwk35O4Udbl5TMVC1lttzNVqyV99tmnauCS3O8s+//49lt7gb7HHapc1BJQyW7jewcTZgaRPHj+TE5CFBcD0LfzpR2w/A/uWR5kElEqKLFYRKls1pqyxtGRMiTLk+cKpw61NsY4OlFuoMeN0WVBDXpjp+dZsI0i+6mEikd2SkbWKtbLan36SoWTI+PAZqu1Hu4eHSZghwELiss+MjeCCKga9hGrCVAdJJNxa8TYuQmuo9lSzRf8OUac9oRCX986GfDVr3+q1tmR75BBv68PP/m5pr2RkumCsrmyCkXsERnfS5nNUfLBL+RUp5lCy96NF04eLygWT8g5CMPVQuu6mez+gb60cRTnYjrXgjvhglOcRg1QqKh9UvU6izmmFZjiYKzFuK84jaJ0QiUIWPmMnwMUXNvlsZZzr2q2eCF0SGNzh/64kYKlDuOpdoxGLPQ9WNDL+9Tp9Kz5JL6TjdW8PA7WNDjmqBIoUOA+wrnAzEkHETgow2nFnCVsqzl4gfVawXDs5hHoL+I8MzSOUIDEcQ3EFYFLGKOxhpQnpigLKp1XJFeVMiUHNERilKJsnDRKeI8IUJgo6Nzo4eufa3B/rxkJlvONJsA0p3Dx0fah9ie8ApIxg+WoIv/nP/gbBybXKLb9Q2D1fO0LOnW0RbFIY7hX0L1ZrnV6eqbf//3f16tXz8QpXChiXKt5AUTWKw0eH/Ttl7+wEe6MwWIV7jN/KSQZfq+wvc3di0YDi7U7DtQZBXrsT7Xc7u1JQuAKziyTJM8IQk7M6oss0g9sI2kww2HKA7Os+BOliFIM1BQ1b68z0rg/VUBdT4IHZUg86plQggW1CZy5m788UQ4C0nHLAzxUzhOfyhsTjTbwCJ9IrtgTkiSUsGTiCS9SZk5eUNORWYMn9YZfsMduX93Hjgb3j154Z588U+uc76Rk+3/vXTgOQM4ViaVVKjcsMOWU9QmdTPt7ZVExbqCxwAviRcV9yf87NSH3IsdpPC0o5F1hltV0FOiBMIjRTEueqUVnYXxopnxk02GrWVc2m9IenuB0qFn7VodgqPRhrUwcyRIZTAyEQ8u+WYRsGtWGDoW8tlhm2KgoexZraRSgAvDKax6gAAAgAElEQVQdF4sG+kO6xjf3D1ZrnJ9dhvDT3dyJ8ajqQXJHsMfDst8sPGwleDqWCm0sqDsm3bGT4AtHx64WhldXGrf7duIetgffq3MZMN9Z3/vgm0PkwszK3ReyUiSTU7zcUDQPd6KkaBzwJcRkpF10rvGmzbTo36v/7hu1adRd32k4nmlNzpXPpTA8AG2qK5h9zOFwkT/6e3/jACV1huJ6EmiAV4jLOHUtZNNDxGSf0WBs6hH3rRfPnuuv/bW/pu/92mcq1jPKFKCFot0Czr/Q4PFe737xCw8WS0/tcwx7Wbz63j1DGzucO5IQB4OJuqOZ2v2p7rtjMTyz0rpUUKNaVKmQVib1VPYkwvkTvwzn2Gq38lwIUCYZTy6NIAdhGdkcNJsuQrt7Z2h8FzsmCxobB2a+xAZt2UGRUkbZ44ZqL585gGAynoQNivFY8+1WWwaWTpansxjKjkhyZ9cD9AiSGewydxEgMadHJ5bz37Y76ra7mnR67kiWWxW1jhs6Pz/2EHjWG2jw0NHdzYM264NKlYaymaLi0YTSsbATCmEpZjtKSCpyacddlo3D/xkN024Qq0aI3tyEAQfLjVbBWsPBVA/tgbOT1+yieLbyJSshyq0LcyiYdXFqMuzdYvrs3Ws37iu6nCi+W5rfDVhzs1nYXpHIphQrFBUt1rTPZrVJRLQ3Eowgt72iDKaDpWVHqOlZUFwhHh7bLoWPAU7ms9pEt+4epvPkSx1CmM5s6oQURE+JFGmT7JaxsJrpThRNZlV9+cpjke63v1T3+kbdB3BtK6ttyGwmnghFTO30zGhq0ls4OLhHA69MVRuKA6xJ47zNO/GEDQpVhBfyYablqO1Q9PbHD7p+/9HvAyF4qWRG+UwuLEFjUb+v4ymCh5Ui/+x/+JsHlMYrSJ3IcHrslpjHzN/1D8LJ8WBoKT7P9MXlpf7gX/99vf7eJ8oeV5Skb79HnwVwfq5pt6O7b99q1h85FBhfUYshaoEYlb0fCHqtYDbTA0Fe7YG6fcShgbr9qVd6FA9Mo6Y3b57r5AR9HQCVUBFAiz4g8j6gvbtQMp3W6cmRKpWiDX0e9HLM02Vbkj4eqN8d+oRFBcENFT6Byz/a7fuVFquxsrWizr73hbL1qtZbiEMjGwknzHMYPsax+QPw4L4UttE5cZNRKcsQGdzYYmbbfOvs1DX7IwtmMNJ8ODYOGjBmvVrSmzcvVamWtNmt1L2/1zd//jMFo5lKtZaKxbpKmYpyyZySzuiKSinuIq7SfbeKYhKJUgKGKn6z7yLIv9ACUm0E3rUnI6zcsBLXjuVEQoT9+/j0UtXWsbJkAxcKT+JbrBzcQTklZtrPx9pNhzrMx4qsuOTPFNnNFY0Bz4w7RTCSr2kHzz2BwZGXn907qhhpNpgoAxo4XFNSNoaCVyZJhf2HWRjdP4bMwGmILkJvt5qOjO2KE1KRDw2jXs6Ljeb9mbl5lZcvLRR+eP9WD+8/6v79teaTWTiSYVFlUmoSR/vJK+dLMTZZr7bazHm3MspVGg4AOIAjoPlDKWguIB1H5kkzLSZdDR5u1HtA9nbv5hgbeSqeUpbE+lhS60PUJeDt/chzxMg/++//5gGxJB0sRK+UKNyfkPWkkik3DniBCUYmjoTa9LjV0Pc//1xnr56peAmaKsyQhRfHoloMB+pf35oqQ7xLNptX6+zcpKJwQYWgwNF4rI9Xt7q/66jTGavXm6o/mCmYAXE5uAv4+s0zPX9+prOzll2ZoKBxrI4GA/V7A3U6AyUSRFQibar7FEykaMtijYCZsHYbeAgyajLTbLbRbkdzAqpRygLS3Xap+bijZCGlFvaKo6Zi6ZRnZw93V2ZOrLkZMSGnPIDz57jL8L7C4eBY6achaTqXUfX42GCULgprWvBY0SckwQ9USCf1/Pm5P2+mnNWw19NXf/xnmvTHyleaKuRrKqarSkXTtmIbUMThHo+4ScGCcslB4wLxLqdyCj0ad+CJggBz3Uij8ULTKQZKxhyUhbh5s6o3j/Xy9RvVkfMUC4py/+FFeppVsQIg1BL9syVuZzrQbtJ3WERCS8ebxljg3E9SRfPTNywoUNM0KtBz0rJd7rWbkAlMlQabAz/e3MNVsNwYTUvNlu8geNxI/Ah6j9rOifLcKZNGHB2GDaDkXi+22gRbJXMllV+/9N/bb3eMNXt8f61Rt+/RCgbJdDRif9/rz16q2qrZzQyzHlV7LJpSrlSzNnDHppAKh+RUOnwPpCtySs8IA+g+aDzsKpgOw40ATgbNKLqDkYTW+5g6/Zl++fZBveFCkT/67/6655U4IWlAtLuQXQ8qkPRdrqhOo0ERjYmYB2QBHD8Jziqr2lFDx68vla/kJU6nHYCPnTazmTVuAFPm05mSKXbs8xBR7AfHEHan/mCgd9++0831vR7bI3WfFhSDMhzB1KeVSl6vXl7ot37z1/Xq5aVqBJXFop73dB8e9e7b937nLp49U/PkWKV6xSJUMMUh1Yfu1tJyIu5qg2EgUhpoTadSWXuGwOtuSBfBYVsvK9tsqNhqea7VfbjWaNhXADsQP0wUshOnA6VrOEymEYCdw2r5aMwK+wKSpnjCTt75gnwrBLwTQ2/YeEq5lBrNus6evzDI8f1ffKVgiKW7HC7aHYnyuANW2lFKZyJeUGbSgA5GKcL9LQWxKqFcISTVDoc99foD68s4oTYbxgXsvCSvF1Ws1O1Fev3ZJ6ofE/AGbpiectha/y7k2h0yGhAMRGcjrYZtRZbEXtJY2ilizA8vYFIHhsnpmPbAfdKU23HfL2HVbQaBJfEEN9BtRBs5GI11+/jo+8zpxTOPH3qPj56FgT5LHDaq5JIq59MqFbMudZGAcafXLqp0ta7Sm1eKl+taraKaj+eaPHYdVv7h229NeoqtV6oUMnr2DINqVZkiET7kVoUawnS+pBg4tVTOdnh3fz3T49qHI7ynyair8ZDAtYlHIjxnrPFxNjTX2KAd4npoj/Wzn79Xuxco8v/8w7/lrQkMFxq9+8eebRoEZ+FZOTk69qSe2QQiwRQpbYgqN0tlizkdPT+zAoD2NRN32tbOAQoCRymidOBIb52f27bAA6Pjstlt1O119e033+rq6k4Pj7wEE/UGc40nJNHxAhMdI11eHOu3/9IP9f0vPtWLZ+du46KXI7X+/S+/dXeyiVMXUlGzqVQ25bIFbDFIYZQL6/lCExofnkvRQaJrllU+V3InjfygfWyvXSaudL2u+uVLt/CHvXsNB22N4LOt1o6C4Z4Qp2aJhum1lMz75dqqc0oBUj0yBawGCQUMmAG5kCg/nzkYjeA6XlTUJJ988oXnPUir6MRFlNJuE9dizku0NRyfOV0kiU+I66cBwoq5q0VTJOIFVSylPWgdDIY2f/YH3IXXYfZVlKDsnEqVprNxz58/0+WrC28+FquaVPtdLMETKMVFFvqgjaNUV6MOoD+lIlvTa22qs1WeEzSiQyqufSahXYZZFZ8tpsN8pVV36CRJ7p0WGwM+hdP40HaMbLN57JZ/v9cxTBIVJvadWjahSi6lUg6gDLKwqZUIlNyJak2pZ+eWGiXTdWkXt0Hx8epaX/7kp+rd3SqyZtNK6uyU+2FBaQyqCKXNr2c4HmoId7AlnoLsQjo18FKQzX0FiHMXY79LvIdxiEy0mvhO91ErXMjaengc60/+/Evd3PcV+fE/+Ts+oSiDhsOpX27UBVgjyqWKjo+PPUcC78vwslDKKsGLtAwsh+G+wQ6yHk9c1qyW6zBHFZgKuC0QTLmsji6fFhQEKewW84XanY7evX+nq+s73d519dihVFnYZo8qg5obTnetWtTrFxf6/uev9Zu//n09AxSSSvjE7N/f2zIONAb4RsELKh2eUCyoLd2fpRcV6odud6QR6XSLrRRJKZ+pmkgEVIgh/iZ+ULpWV+Pl5w4am037GvXv1Gt/8AOPUfYlEkrScYsctETWxKhhvvDdIU/SBXTRJ8vDCiEAr6ZdsThFw/Q8Fhbsgk+ev7ZNg6bQjASNyVaz6U7TYB8qz5dbrXfE7HBnC62FqDSwm9Ng+f+ZerNQ29Y0TeudfTNm36zZrL7Z7TkRJyIyTkRaJYVQoCB6KQiCKHih4H3hjRepN4LgTdlDqlAgJqIoCVWKVlVaaWZEZGTEidPsvc/uVr9m3zdjjtnK8421Iz2wOXF2nLPXWmOO//+///ve93nXm6XCkYDSGVq/soaSO1vaYkQ2xuyM0jadydvJ9OKzH+iQTamUUSwVt1LIiK2PvSKryx7B+D7Ykxb7XMu5r8aOknDP0cnw1HP9FPkt2UpB80HtgJPSAqeLu1jI7fTkQehlY/CgIEmjxVLtCURcFqaPnuO0jycj5jQgrNwJbOSEpDQfDJ/dYGijBJAKu3Rai3xakUJFhdKx4vGszYlwXn98/UajTscUF9mMo/2DqpxY2ELkSEGh02cDZUS8BA3giLD3HyUMz5O7FhpSUkbQWq4VDoFQ8+G/qEvowPL1YpGk8pmy2t2x/p9ffKXvP9wr8Pof/Zc7vlGErr3eSFeX9xrS8sTqm3RULBatxVvIpVUsZVWuFix3l8xaQj2QntDKhYIK35p+PQ0OTiH8VcAhecHRzUGNQa7EopvPPCv57hr3url/0M1tS432UP3Rwu5QntntEZ1ulErGVClldXG8rx999kwXp4eqV8oWg0MqIQ9jC2mI3Khi0VC5fugz9btr5Sj10+LxLsXu3YHN5wUUi+YVB0ONlIfuQlSWol558iOzARClOerdqnH9tWajrpULxtjj3xU77s7UFVNYDlsplUgpxmAWdXYoom04bP6gNbsj2hrYgNwhCO4OBHRSqSnPYDQW1YyU8dueBt2FJvOAMMHOVjstTLwKvMUfXtMQ2eD2xTFMqgRNEYdLcljrJWoQf4PcbtHKBcwZW63VdXp2quefPVelzqbDkJN7oeWz/L75agvKhsN+UDfbgW0E3syeY4TPnGEsA/XZQKth09Bv1j3D6UsiPGDLuN+CXwyHBrVZcA9lk9wGNFtvNFwsNSY6dow7IaxMIav8Xk7FakHJREhBDKHblZIYCeauXSG4j4fjjrxoVINoQIFUTqUSd/OSBYxjw7m/utF0PLJZYyaTVq1aMSzdvN229EROe9QyW9ts0GPAQGFgv7UZI00Z5qUspgBdxvBWoRB50nR1EUKzmHj2ayXjKdXK++oPXf35X32tb76/VuDqn/zxjpkT6vFud6i725Z63bENy3ik0F/yubRqlaIODis6Pt036AiDP5oDAdq5tI6FZZoIEu4Mru2qa14APoQIwcYp64oxz3IJQKOlvfDUn47U6HR1efNgC2ow4XQChkk9CyyDpMOw0kSTpuMqZR2dHdX0o89e6Hi/bmRZ5lNLtploRJE0EZZcZJmbsPX4gWLo7GiqAOrvdrq6urnVcLjQbucoFExYC5TBayIVUb5+pNrznylVqloHcNi90vX3f6FR996EnHQHU3H+/JC8DRlV6B2J3OF+SfcwakNGolBEfCSJfo9zGgsBQEQ8ndkLU4iFDX2dqZQ1nXl697uPajcmcjcJzTdRzXYBuQiR6TQu8XSBHPOH1IZPJsAA0mwUyi0BdIaX8tv7xgdMaK9S1bMXT3VydqhqvaR0DkW2rwFkwZnPiQ/70zXKPvlHFDMLimeHhWG3tmF9iK/Psxw0NLx/rVm/qfXMUzQUVT5fUhJVOSOSkO/Roju8mM4MCW1w2vVGsyX6UTqpK0XijqpHdRVqYJQzZqFYjfsKLF3FIVfB7LhvazGea70OaLrdqbtdaRUC0ZYx9iIwUxR1nFKovoNRlPop04rGSEbsDw3qsmCcgMuWtBAkZDaC8N81VOo2ojDlCScZOlHXftkAmpRH0wNurApzkint146skvjtd+/1zfc3Cjz8v/9gx6W52x2o0xmojbdjMLGEPxOARkJ2Qp0e7+vouKr9o6oSsaCB6JGokD3LJxKLOtpu4FEjX1r6OwGlCo0KUJdAKdHJobhwVzbjIrFiuHDV6vdtQbV7Y00XG3lryimfysMPGGPyjTwtsFU0sFatnNPnzy709OxYRwc105mxy9KytYk7FhErO9h9TYHpm8ZMMuOp3+no8vKDWq2hxlNq+6gpu5EGZbIJlfaPVX32c0t3QJA66d/q+s0/U/fhg5VllLNxgJQ2WHXMJo7bFU2dqeDpGFFtm64urA1cPSRVBqjhLYPxvVJotVBsPVEun1T14kSLxUavfv1GD7cjzVYxTTcRTbbMOdZa4p3yFlqRBAFkn6m/DTUgCwKvgQPvy7b4vmgEOVjBc2XVDw709Pm56gclpbK4qbmMPaa5PYIaP/3Tp3Vla4u7MieiSbpw6jIJoDz0o2kWw4b6D680bd3K640U2wZVzhWUxveUIsmFKFLfI8fohTkQ802kbnz27nondx1SLJNT7RjIP9lOMa3XC027LQvRTsYjRpmaXD9o0h5qOvU0QHHhzjVf+T97MpM2xwBhCyDEaH4EY2yQzIuSRvclepWMZJfRBpAWuoHwHIMR6xIjIcOa42c4w5f3bSTr1VQrb2pXHPoG0H25DKLnhPtBzM5yHdD765Zef2wo0P7V/7SDmHp9fad2u2fGNhYF8xrg9xjcatWyXrw4V32/ZMAUTGYE9g77XT083MudewZNCYfZJWP20hiD3DKOPqGLOfI9E2TSadmsdtZ46E6nanT7un1oacAOxEthCXsRm0URbmaMu8BWEUCMu5USkYByqZgO6xV9/uKJ8QQBONKu5oLMpdgWVCxm9bzVREi610vjv00G+KuudXff1vX9WDNXSuDCTDnKZRIqVI9UOvmxstVj60wu5h013v9CD5evdHtDHErX9GQRsoizZUUT8CYorRzr3DmUwY94Ybjnq0BAKzR1lqpBAySgwJKW11TbeVPZQkKnP3hhkJgPX3/U7XVfneFGPXen0TqoucfzhsXg2YKyqNhIzE5K9gyyhLXFMMgUP2CLKZ3JqlKt6+zsqeoHdZX2ssrk0B0GTGDx6S+7YNsR9egpe+zzGbVivTGBKgwNP96HJohf6nI60hl1R3ead+81v28oPHdVImiBxkSSQXjAYKQIB5gBIXED+8eCQvmPuzdC3GahqEy5aNxElBHubKx+484aSoW9ggLoId/fqX/ftmtJezBWazjxUzhQxScSylZKymQzSsfo3qLtI3+ZetGn0wa4b25XIliI7q1RcndhxYKOkvG0Mpms6VORQ1FRMQOj5CN6dbWYWPdxTdnLAYGKXgEbhANg5Z96o4WuHwYKvPqH/8WO+r/V7GhIOQZ4cYuFPWntTD68cimvly8utFcBeMGdjuSMmfHILz98MDpnQJQXhElnTB4EdNL4exzNq4XNH8wPRZ+KXcrbWIZUczhRoztQo90xPJk5Q81u/Ti4DBFo7QseuWgyPLVE741nCF7uU0cHde3X/Wk/c6gYbla+PsJaYkE5udiU6UxhpBv3NWo/WLv+1fumukNP4SgdP0fFXEqF8oHy9ZfK189s59ttp+refqW7D9/p/ffv1Ly51RSIB7aLdFFOJqdkNmXJD8cnh1a709UjB2vqUmZsDKfMUDUAWZUO3TqozYK7xZ2yhZiefPHShs23b+90e93VTXOm1mil4VKaebT1Pd8eYydF0GaE/oLy0VYGrOSXgnJSGVWrdR2fnOr5i+eq1uGZM6/i9IJIy0CaFwaFNx0+v+xjE/RVlH7tZ9nCxM4QMgfo5HFgbmg8Ri0bV2tvqCXmvYc7BSdDOduVomCdsXmA18GWz72ZO4sBYn2NIeLdSDqlZLWieD7nJ3SAMvAWhgAftZu28MtHNQVWG/XfXKl721S7O1R3MDHdJyUy1wwqEyeXViadUh4MNZ/7YyQOZTmxO+wDjB9mmwV5Lv74gVneJi4nnlWxWDa8AaeaxRkRQ2yWD77GRPNRzzSO6wXZxmsLC8RlgOkT7qS7DpooIfAn/+m/j3De73psKI1XdtkCGEna+XDQtwv7ycm+SqWcInFAgdgAXA26HV19+GCmPFrRLALHydhunzQzGXJ9Ws07xdHOUS5wbpmXivp5rkZ3rHaPhzQw1TmdF1r4JHcg97fWJL1/w41x3FJGLu3rwzcAHZGnm1Mt6+SorvOzY+WLtIND2oajlkyBrJ+pvJl5twRYj60NfH/3oN+9vtNtc6i5t7GdrVouqFTaV7Z0rtLBuWrn54rEdxp1WEjvdPn9Wz18vFLv/sFU4rzEhJyV6hUdnRzrCYZF2tGiSzdRu9PWDH8Ui9okU2CQowptQ5aJNR/fKZ2N6OKzpzZEb993dHvb08ebgRo9V32XpsdOa+i6ZvMHpo/cCVcqS8FngUO9RZwJWrlQ3NPTZy/05Mm5zp8cqVDK+q1tk9VgMCRriq4V7XfD3D8KQz/FP1u9Z74yKE5sqpRDFkYNROVx4bFp0OzZumNtRx1tR21taK8vpwqFfH8c9+nFggW1Mw0heDmkQJlCwTrE0QpO35h5klZzV+5opOV4rM1sYuD+wvmB5Up1vnuv3l1L3fFcE7SmK7AGO0vUpIFG9BD2Ia4HqNYxgNBdJkcMOFDk8V0cA35ZeVbxUCXN3Z3hrMvlqrENoeKidMFrFgozUaLrR65UR9NhzxBtxDChG0WLWKqWjCePLG06cRX4+3/vX9+RPpgnCjGMoNRTKpnS0eGJ1emUdNyBarU9W1CZrKOoTeXXNmNq3T+o22qr3x2a1sqGZvGkQQx9UMtOsVhEaWzbsNqgPQBNQSk899QfeNbGHs8mcmHcbbcW0saOZt6ZDQ5MXyGA1RyLBN2j9Qon7Uzz2VjR0E57+YwuTg704y8+V7VW0TYUMjTxEmk+9XQq5cfL0MReQyodqtlo6+tX17q87agzmNjOWcplVcjvKZc7UO34iU4//4GcfFLzeVO95rVu375T6+pGfazyfZo3nuGw8uWyDk6O9Ozlc+MCwkIfT4e6uvqo0WjgQyThy8VSioTjCgutoavZtK2UE9LpxaHV76Ph1Hw2b9+3dN+eaeRKc5qV1u19VJWbVYPnYrXX38TB2L0tpmr9UD/68U/05Nm5Dg5LSmUS1snCCkEqhv+ZQEoK+vgvK/fo1T4GB9jFGz8avrKVzYmQd3Gn5RmBfqYBYAscrh1lqDfSetqV129oPeubdAdE83g8tiaUpYVSwicdg04W9kixyCuY5w660RSGeLdnvzDzOcGA0sWMMud16xZ3vn2vYbOnCe5wityQX+L6SHgfH426A+sHdz5vvbJ8qtrRkbJ5sM9RK5lHfV+gELHAurVGs6VFphaKFX9Bwd5IOn+jnAiDXHPlIhgmdqnXMw4HJTFxR0VKfAPNxKxREfj7/8G/scMBuwfcIhI1D1AYHV0Rbt1GjcaDdUNKpbyqlbIODmrKwF5DykFZ4y7Mos5gskeY2WhstUM6lVU6lVEmnbbLfiLBZJ9uEuHQXE6RF1FPo/HaaQm2l0xaaKELTI7IhIiNWdn80LdNY7VfWguZzhNl5AxH5dpTIhzQcb2in/7kh9rfr/tw/0BQruUmxeSQppeImUucOyBzqm5noDff3+ryuqnbZtdOSOZt6WRGpWxVR2fP9PKnP1PhoKxlYKbxoKX2hw8aNlpGSsUOQSIHCRao2+H9nV5cGP8bMOZwOtSbb79Su3GnjedZ4HeOeRlq5xBp8HAIRkomgtqvFU3U6a03arWHev36Tg/NqeZeSItVUB6DURvAc8o81md+ZIXZ2m34Gwornsjo8ORMP/35z3V2caJ8MWnWeTTUC9r7k7l9PpbWyKjAwCt0BX2LvJFc6WJxx8HdyyIOBn3BsdXNZuGzRcX3QRuZizqZvrsVRKqh2eM9BqP9rvqc0LOZDZjZ1IrVqrLlknE8wqmkdrGICZHv3kEkurcFxSBmv1hQkWdyXLITpfvqg/HTd8mkIknyrzIKgZrecJLCjqCtj7fKd4+jyIgmkyrV9+WgOE84RvWdMFCeTC0snfb5BDW8ZYLhSs4rkc5b3BAjAHxcgQhL1A/9o0s4GY6Mrc+aAJeNPjWRStppSuMt8B/9e/+KLagK4D5qwTnmqoBRfniovW7X/mPk8LXKni4uTo2xR9QjqRu0HBEN9poNtR8aatw/aDFfKBFJ2MAS+imXfbw0IQCGRKTtUEF4voUgkrPw6x1lpCkoloboQv+G9m4y8eQt6DYFTL7v0ela0cnx0WB0Gqm7TXSaz+j5kzM7oaC0Yi5DMgQdKL9XNl4fJys+G7Z35m03123d3Xd130GNPfXb/LDBIwwFT/X8p1+qenGsaDGu1XKqwdWV5p2e1jO/HFoukcT4JQ1Dx3LtQEVor4d1zVdzvXv9tR6uPmjYbCi83apSKtpzYdjKuliuF5Y2WM7GlUIIGouq25/q9atbtZpTLZfoxUjXIAgABDXzPeYmiHqtt20zIMS8JEiSX3R6fqEf/sGPjZQUd3jG/kK07GPMf9CU4sSfYoxEm+YvKB+Qwp/tt5aZySBv8mM7/VPRtDmPC8ra82wm5iDgv6UcXzwqK3oms+o1H4y/TrcUFDZyJ9rqlMCUfxgEB92+bt68U+/u3uZW6UhIp6SuHJSVPCoarXcAzH/uKVbMW+ILCwr93Ya7ESmQEwA+c+vmUmrSCAnF4koVy4pm8go6KXnzpSao+gcT+yzYMDy2mnDY/Ggxh0SZooE3IdTCyLDMY5vVsV5XNsukucZi5HkwbsEKFE3wnKTAv/Uvfbaj1CgWClYnc9Qb4YcZxXZrFgv67shcyqWinj57ouOTI1Wqtd+nfINJYaeGKw3kZdwbmAksEYmrmC0qTXYsKX5BtFAsqIXWm7khdqPOniIJcljx9XDZXdt8i67WfErinGcDTzqPqOCJFsEKbx1EOHtETBo0c2PqBXZ5VOdkXQExGRvlJqH60aF1gybzqcXP8D0jzel3cSMvNJwtNJ7jBZuaFnE3nZv86vDl5zr47Knqn50Ztnh2eyOvR0DX1lNuWYoAACAASURBVGz2G9LW7U5IennMlNDZSlX7T84VjIXUadzq9v1rvf3q11pNxzqoVqwjCUUWhTi2fcYBuYiUSkWVLKQ1mnp6++Ze3fZc21VCa8W0DENjDfgcDxawB9uCE4VKAY3cxjxiZ08udPrkTCecTmWQZ+a4NA8TEi3a/t6CZ+zDcrI53KYha4VbOCejO17IBfi0nV/qodUzMMVjR9DWnnG6rPTxD0zuvo+zsdXKbDyLUV+DzoNW65kSGfRzUcXp/mljGDaqD6YugPi79w+a9fvSwjV1RL1EMEFRqbOynTqz9zfGkEhWSpZHDD2Jbu4uCbnJk4ZD7eZTUvzsvTDUN/GiTtr8T9uE4/Pjrx/kDcaWQM8d0kyb2NdDMUUSEIc5LPIKxVMKxpJ2XWCe6NO0fEUFXAqbfTMcwVKP0iTibyqBf+2fO90hQqXG5AijXmbxGKKLNqnVAtSRK2UzaZ2eHuni7EzPnjxRoVwyhTGaN+JRZrTAb25tx3GnrqXw5dM5OdGYDcQiQdIOoTvQsZraNxp1ynaEAx6xDx+XJoATWq0LLrWAH6HVYsWfajiZmKbOdlRKDQKJES1ayNfKQroQx9brVfPbUA7FHcccvigXOsOB5kRkchewHT+khUcDwdMQnl0P6lFPi8HQ4JX7F0918oOXevqzL8xIOWvcy+sPtSV1Dpx0iGYBlpLQY0JeQA5M8qdPlchktFjMdH/1Xl//5Z9ZZ7GQcgypFk34QE4+KBIoM6GtMhgdyznNF2t9fNtQr8MgN25Ir20kZg0bY1vYpN4/tfF90Yzggp4rlvT8s5c6ODtSsYotI/F7BTmLw074BYtqqfEYH1lIpb2MUk7Uuqjm9uWEQjbGmx7Y2SZEF80ic/zpmt8VfCw3iXIxTUUAqz32D7M1+9z3ORSlrhn2nCxKd16+rRbeTINB3+hS05End+xqOSHM2jVRK0i8QiahXC2n7JlP3l1cgvlaKVbImcPYXuRo2JBfNKnWQz4TLCZ0JRn5YH1HpRLRMhjSIhgyFc+w2ZU7mtg9nHYMIW02EIeXT2h7sWaK/2S2qAgZW4bjjj2eVCam/Bt+h7U7eRb40OhpbhX4t/+Fz3fUm7AjmA3wsCj90imydpO+6UykWLimWijls3pyeqKf/+jHdgosCD6Ok6KeMwVYbzDQcIS7l3TxgNJJxxysASI6kRHFpIiQ0kz9YWw0bdN8LAiofT+hjrnwsuNZzMt8qeEAnd9IvQGRn95jdCTu25Wpz+PhlGYTT9d3DSt/4OEVS0WVy2VrIwfCMU0XK4uT5C6BAxZpFdEslE7jPkPtlq5vb9TrYWGZW/j06emFnn7+Up99+WOlsinbcbGuE4MTXK/lWPcQ2Gfwcb4ytyjS8uG5nGLFdsdep6k3v/1LNS/fajEYmIg4GIvY7u8kHWXIHHIiyqQTll/kumvdfWir111oviZbi3KCREgs3Zj4aHdjQfHnbcy2NquAcoWyzp6/tMiZSBrsFzM98/j6FZnxE3cGa2ySkYvFoUoJmjCmvImekYzB50AFQ0A4MyXkU49LyaJ6PvXY/aVki5Ytzc447nnAcCD1Ik8yadTOcpUIoKPcJjOqD7im11O/27FhezqUUIzy0ZuTzqVIbKNUyVHhlHihgLzrjpakPdJpJFv4sckTTiTszgR6gCYV2Wa8RnRsEcGutjtNF0v1SYqZzu06Ao4BQQJNlzBjAztl6NZmVazsq1Q9UKV2KCdTsPeGxA8x16L3/snPZxu6BUn7HBPKXRbUH/2b/+quPxrp49WV4cPY+Sy4LJu3bCgglXyDUEX5RNDVnR4d6suf/ESVSkmL1dxOlzzJ29GoJZYzTwLywovqQJCl1bteKh7cKENmUhC/DXZ0KypsgMul1+AjlqXrZ0nZsFEBE9KCfiYHCg+Uy2zE4nO2CkQ8U1OkonnNpyt9vLk3/Bm2ak7Qi4snSmcLmi02JrrtDglpJnI0rUKpoEJ9z+i2k3bXkjzevHunBvGkC88GfScHR3r+4oW++NlPjS2O6nzQaVnaPMmD+XRGCWAzjB22YAOmlifrFKHS1pQs16zJwgzr/v33anx4Z5lGNHS4mzhxR1nar/mEsjk6YGlz7nbvRhqNVppuuGdw/nIaBU19gGyIex6cCS7ESJ0C25AyuZIOz58oXd6TEtgq/OfJbm1nCyfIJmTO3ft2z067cjmnDA0KEiWtIbG0Zomd/pTp8NzpmNpW6xsc/2ZBsYX6C4qS8NMvCMIEiHP35u5MWUWHF7U3nzizqfEER/RAQ3LI1mvl4ylFWYhmLuTzWyqRj6twtKdYKKJVcyJv7MkjMHy7RXLpe8NoTKzXmk7HWuImJmCPaFR4F6GQ1qut+dkeGi0NSSCh07la2oKCSQHN6BPC2zbYDNG4Bzq7eK5CqaJAmJkW+DQWFlBV3yDLxmDdZtcXXiNgYFsJ/MP//D/e0Rr/q1/9WpcfLy0ek7/g5pXLRR3W69bfB4WFlAgwSmW/qosXz8xxCkQQUAWuSJoU7AhIZcAL8+LyssUY4jEXCG6VikhONKB4lA8GyCKX2pC9hAxjGcJaKw71MjvfhtTxqTrNjnURB72+7TLs0NTiKy3sA8sn8rZLM9Nq9XtqDjpKpNP67AdfKFPY03i+0hTwjOvJScR1Uq+qVq+oUC/ZCzrvDXR3faOvv/1ON/f31mXkRa2Wq3r69Jn+4A+/NAeo683NvYnF35vOVS7sWSczBveA04AXkvsEXqtCWYXDU4P0g+dq3V7pw7dfqXl7pQk7quspuAnZ91Mup5QvppTOp60EmY/XICcsZBliL+1umIO0v01eFIAJGDMngKVMBhhN5LS3fyiHOVyCwXbUTjDa9czzjIm3ixhQk/kfZXzGCdsmCb8DpzkNHsu4tQ2OYdUnmZIvTvJLbV9M6yefMQrme/IXFE0L6MGj0dB2boatND/YtKx5YV1JkGxASGGXMKQHlhO0aNgprHJ3pEBso0SOsq9sIoPdeKc1BkO7H60VpKtp9pFHJY4LUAdAaMASRAhfgyUBLg3HNO82GzL3XTY+Cy6gqTUFfOqHPfDzAnVljvf5D39i44cQGkkjJfl3NlzTdifdreXNJ5p32lpRajLlZ0F983/8g1270dQ3f/1b3VxeaTgYW5uTViV3pjNSDKJRO5pJE0ehnC7mVUERQEYQ/X4+2GLRFtR8iVZqYwB3SpF4JGYY4GQE4EhQ6WhATpyXyGdQ8FKi3EX+T1cGfjXHuIHe6eCAOJvOLVxtNBgY5YbdjxYopcN4MbEduJjM28CUk6U97OuqdW+yo/OnL+Xkypp6LHRmWysVMmm9PDvW4VFF2ZqfEOj2RhZr87tvv9P17Z2VrbwgtLnPzs715R/+zCQ8aNOaD/f69q9/rfFgrEJuT7lsVrl0TMl42HZNZjULspYyORUOTpQA+auwBt2WPr7+rRpXHyxP2GUwTPBBOKxsjql7Upli2rp1u11Emw33Mu5HeHSw6bOzwqvzFeXIsigTQa1FQySWgGoGSeBoG48olIwpmkQ5kjCtZSSaNHmY6+3UJJGPYLfoTulk1EYh8BS5xxgHhnsKmGRkTf6Z5OsnHv/HpxmYaSWtrHyEbSJEXSw0GAxsoeXzWV+58LiY/EuWL3Xy/1AU+DSY1vLGI03aD/JYUNGNOcFTDH+jKQUWYe1WjA58riJ3Z4CW28Xc5l3IlThdWVAM8enoor5H6jboDXR9eW0QVxazBbCyedjoxTXFCdBVTq9Wp6N4wtGz55+rtn9kZR9NM8YivJPce0kqZFGiuJk0rrSc8LOaWlmBV7/8X3cIL6etnqV9LydTNW7v9N2rbw0aeX5xbsLBbqdj0ZJ0yJDKkwYO+D8RCthpVtmvG0Ohxf3DW5mUJwJeKRJVMhZXzkko5/D3qFKJsEFXSN8Y9TqajMeauq5l9kJwZYoeIUuWJAtkO6u1Dc2QwSxxA49GZhvvdDpqdNr20IoOthI/DmWyctWaDOwymoYdkMhaUgL4KrRwe7mMvnh6psPDspy9pFlE5p2hGjcPev3mnW7vmsYhxE+E+e/w6Fhf/vxL7R/uWyXaatzrd7/+tbrtnmKxnHIk8pVTKmZTSjvsdCEt+NAhNxUrihMzmirYBtC8fav+w5Um7aaW2GRcpFggAVbW4s6V0hZdik0Bg9bKFg8bAYHgfpeOzidQEEorWt5RGhtYJyIgm6O2k27gT8QjhoIGPZDNFa30TaXzlpjShgLlLeVE4NAnlCtlLcESdLH1r3iJjJ9BcYUmzl8Hf7Og/NPGDqpPa+NRB2jg1NHQft8AmZRLtnoerSH2H1hOoj/CgM+xAiw5l0ei4HquHTGuDJ9TacMVhD3YeWG/jMVFgIMAxPJsJm9C1jJmQFj8RO2gZ4xYheS5nsbDiTrtrrl+bR3TlaPxBv0qGlIqlbDOKyi9y+sr64YWimXtVeqq7Z/ISRe05Z4VjvrGREpgZl2TrqbNt1oyyH6cOgTef/ePwDsYFivkrbSdz/VweaXf/PIXGg0HFgnKlL/b61n+63jGDxtUMpOxpgWnD99M/fDASKWtbk/eGmpR1jR9XNg54dLYQFJJlXIYyKIWk7ldkWDR13DYt7wppEYFAtEKJQs1JrSN08tAKCi4MemhsBgBT7lXu9VWq9011kAq4t8lQH25u7WGTLeZ+BOiDFc3Co0W2q2nUialz88OdXhQUrqKSnujSXug5m1LHz5eqwWWaoqyGy8MqYj7+vFPf6xqtWIc9ub9nb7+zW/0cNfSchWRk0josJLRfqWoKjQfxzFIo9lJnIxiQCzLR/a9jfr3GnfuNW3daTUYK+gGjMPurmcGqsdglypkFc/l7HkgbyJJ0KjJ3kbzCaOEpQYTUtYpq9d+4FskahItK6cY9NKBgMps9viURYGS3GhhbwqqP57aQsVTBqi0tJezcG26sVj8FUWomlQgyMJmUfknkL+gfIWE/S/7Db+cs0YSdxSIr/OZrRmiSZnVPB5H/kXeDIW+ZwRpj5XJ/CympOdnZQa29AGeMT6fqEIud8CwWWGoTcHKGSQTq9CUbmHPqL3unFkicjd/bgT1akpqBpzAtS8vY7bGgiLMIZWOK5fPmOKB6uXu9tpOVzqi5BSfnj03pzPuBzKY/RB2P7TOm3U17b7Taj6wPy+IjOv+45/tKB0gxdC1xh05ajZ1991ry0VF5j6bMqsZGZKZBUUeVDTmC2CZZRCCDM+BFiv0V7KE6JggybFpOh/Hbqe0k1B9r6CME7cM31B4o1BkY/Kh1sMjWHIDuzytam3fAtHoLnJ5J/DZnLicJjPiWhqaEJcyX9mC2mL74O4GvxwCamAt1zJoLQdeIfC7jwsqm4jppFLUfj2vvYOsccMHrYFaDx3d3TZt4Et3kS4RqYu1/Zp+8MPPrCwaDfu6vb7W62++1tXlndrduV3466WUTg/renrx3JI9SPoDmcwmQ8ZS9vCpQk5Ki8VE00Fb4/tLLQd9hV2S85ZabFwFKYczjpxiTqlK2RQk7dsHzUZ+R5Qrw4Yg5mVAsxVeLHxjjBACFqDAZg/UkpKL2B5zPIf4rMI2QiBgAAbFNrDT3Lp4OIwdFbJpVSp55YtpObDIY6g4KLkdhaJ0umCGg6ilJeEvKFR//v+kJPQ/Y3Zt2u2oWSifGMfEk0nL7bWh8KcD6lM4NuLTgC8lo9PHLBFkGIFu2vi4MkA3WH02E2Zn0tpmPiHzyDHbZHSxIVBtRou+r14H4u/YFhUu6skIDMNM84mfdELCJfNW/uK5OBlkY3mVD+r2z+6wb3yLm5tbm0+dXbxQsVQ3qzsBa+TtMqowrLQ30mx0pbU3Mf8b99hA5+rPd9Sc8CGQrSPf8AYDTa5vNbp/0ACm3HBkspzZ3LNLPcwJWgrshuCZkPSQ5QrVFZ9fIBJV3EEN4BM5aSywa3H5PqiVlUoyQKY1KqVzHM1LDTo9DXpDjfp8cxGVi3umJmAACJOCCbuTRRJCbtPM7iPejPSHsLbLnS2sGdlVtqA2Wgaxj7vG/KNsisZS1nVkB0tEQjosF1TZy6hQcWx3Jb1w0B0ZGBPqE983be1UNq3aflVPXyBeDdv96ebyo969eaOPH24sHwgPTiHDz1bVsyfPLReXuwMXffvw80Vlj54qli/Z6b6YjTRqXGrZ7yg8c43HsdgurLLC1ZwsFpQ52DdN48P7K426fTt1aODIY3YWlqe4j/jcoZ8k/REOesicqHbnNKLq3MSwlqWbiJpxbhugsbHSEugIiY7o2LJp7dcKKtcLytdzJrkZDxnsJpTMHiqWpINLswRun1+6GdXV2vG+uJbTBirQwk4IUlaID4VlgQYQqtL/Ty7ln3V2Cu3IAFt72ix8LBvIMKRhQQCYAZ8Qi5Vo3kcbuPbD0JEKJcHK0SG2RDTtVqjUh/5GOxpYlA+oOXunBmOLKEJUXDTlTso2SgylcWAwpbwqx/tW+pGZ22029PrVa7urHhydq1iuK2mYbO5SMbtPGfdx42rhdrTdzB9JVEEFuu/+6S4SjyqRQzyK+W1tSl+v3dG809W429NiBsXTh2xYFtSSgN+VlYAPcNQspTCjMMgxk+ZjJ0cG7ygWdx5hma7BXuq1iuGheLEjUdq26PzCRv1EZ4YnixgZQrnwFFGPs7Pu1St+ziwsiTXBZF070pOw8gKkDYaNkeYqKNim3m5lw8O7y2uD/qcSGZMIdTptE4WeHtSUzyWlMB0fOjZwIVZypwhv/ZZxMu2riWtHdR1fnJjg5u7jB918/KCry0tdfrjR+w/3xlCHeopto1Kt6ujwQBenp6Z9zKTiShUKStUOlShVFckgpVlp0rnTctBUYDzQhmhNWHimAo+ZPyh3emoQk+b7K/VbbePsLVHJWmY2ot+4BSBsAgsTH2fQCMaTioYiJrHptSiB4D3wZyJujRlpau5N5cKIWAOgJK5zq3wmoeOTPdWPyyodl+RtV/rw/kardUTVgxfKl0+VzFQViWesrKHpsnlcUPzzJzESLIbZmO7extrWbIQ0NuDXf5Is+ewKn65E9tJ66UdvEjht2GsrJ1cK85IGV2A/TC86aPa1mC6t+gE7lnZSSiYTxroHAmppLYuZpRVCl+K+PR6MzJbUarQtThaFCR3ZQj5vVxmC7zCh0lmtHVSVIkZ2s1K/29b7t+8M05DJlpUvVG1RJZy8FMSWFDWtH5/Xio1why0J0fdSgcGbf7xjqBpPITGhH4jCeGFp7NSmtBVpClhIFvBLU+yTfLdSu9PR2w8fNJpObGflskYZwgUuhKI6QlkIjD1kLVoye3nJsHKQyk7sZzYdVJpArmTKXmScw+MxAcd+ujozB1r1pb2idRUR2aL3G4761qiIc1FkMBzJGLNaTlobLPFbz1L8Ll+9MT5gMuoYTKXd6xoS+fTowOY+FISURiymOXAYkgNxgoaDypayOjg9UO2opr39ip2qDcLorq51c3NjpszrS6hIE7MCUJom0klVymWdn5xqv1qxOyM7YLpSVaqyr3T11D4Md9KVN2ppM3gwTBcuVX5WLj6caPnzJ9qGIurePFYJpGJMXe0W4LGDWkD6AeTJ3Yu0k1TaLNk4htfeWv0Ou/TS7pWop9O5rCWU9IcdDelOTYZauTO7N5fyjp48P1D1qKT0nqPRfKLvXr9D9K1K7an26k9V2Sdse8/uEZjLjLBqpTyHE4sA79Rc42Hf7knEwFKxYKDDMIo0ib8gJlq3gNb1cm73D6KHdpuolbhzk5EtlQrhOVpqF4I/MlGvwUbLaQwvMmnsDvSasWzC7ol4UkFhe+ZZck0WNhmN1XhoqQVMtdnWfOafJMaaqGHX4FoSVTrHRlhUKkUwBWDQke5v70xZEYk6xqwo7R0omSJmidMpZi15mnAW8sd9DrGCN1Fg+vof0wU0A5alHkCwsXxRX0T6eOf0FxNu2zmsNmQqQQO/v3r1yjhwTPEJNpvMuWOBUkiaURCWnR+qHLVef6nEN57wN6ztQhtvqFg0aJdmam0u2vAtxmCj6GIBf0/EjEnBMc8pB1dhNOzJJdyMAAJwYJk9pUt1ZesH1jZGfIsw8+M332rYbBt6iIsmdwcwz5gSi6WCGRJpPvS6I4sDbd42LK2chbu3X9b5ZxeqHlSM9kStP2i21bxvGKmp0Wip0/Fdzmj5uFtSUplGzsmomM2qUsioVC4oW91T8fBElZOX1kbfbEGtdTXrfNRy3NWOwGjsEhsZHCZ/9sSQwdPeSBMgnaOhjRi2LpCbjcbu2ib/E2J+PM+GvrF4zALCKcG4d1HX5wtllat1VU6ODAb88HCr+4dbPdzfyB0OlFxtVK8U9PInz1SoprXcztQZdPX++sY6idFYUZXahV68+FKV/VOF0cZFo4/KI94Xf3Fg3qTcw95AUZgvlZVIpQ2uaUHTdo75C8/HEXgGd/FpRDQmoia5wsFNLEM1FVUstJK7HGo6gU8/0IqE95BjtKE41Q8Srjz6SfxhXMHoBE/t+0HZz7ySk4loItALNCZQtlN+5rIZZfM5u5szTy0Ws8ZKsY1h4b9/bMBboWhJK5PDpJkzejC+NtQjcO3tV4ifDv1pX4HxX/2pXSv5kW0waRdBOGsk4uG/oUQFSrGyhRTCDvEIAul2enr7hiC1vmnSkC6RM8WCiiVS5oHpDSbm5XGSPuC/xP0gi6wpYauabyIc2BrYHREmnp2Z62qANmu7NRMXlnILNotFFY8CK1zaCzabjS0blgUbTxSVLddVOT1XulS0pgDH//3rN+rdNzQfz631DC8skUpYYkgRi0CprPV6p/uHlvHFH65uTcWOwLZ2WNHpixPl9nJmqqQun8C86wzUbPYM2Mjln+4bl3jjJdCl4nK9hYOBEiIiJ5VQMpdS+eBIx89+pEJtX5FkXOv1VNPetZajjnaziUHyqQZimayyJ+eKOFnT3mETmbFwUJ8s/NMUYhDK8TGI6elUC0o4JDekmtBbcj3jZJTKNe2fnOr05Qt7ATvdlm6vL/X9628163aU3UkH9T29/JKFHlOrdaOHVkP37Y6JdLfbuMqlI33+8qc6OH4iZ2/PkgitjWZpkSwGnNDYG6YaDwY2F8wXy4o5GXNg44PyoYK+rRy93cabWhA0VgoGtpt1xNItGuORvYfHhZTiQeA3bY1xWA9H2ix3ioVTioUdSyih3Ivk0OCBR/YxB0uPCKKt4lH4hitj8n8KuQAQ1Gm3NQOJzf0xlVQR/nm5YNwUh3smpdt24+slud7skHrFFUtkFY6lfcEsd0LmpmEUPqSGIO4hKqivQOtP//sd1Eym2dylQsmoAshWuNfgA3Gnhl+a9bG5B5TJ5620cb2FDcqY3VCrc0LR2ZnQVgeckcppPF3o7ftrTWeLR2BIXqVSSYUisib/BwCcSA0K+JIZl2uxnQhhh6btK5dL/rSdjmKENL+wXXpRT4BKni8mcheeFm5AsVRO1eNTlQ8PVKjtKbTdaHxzp/5dw3YqgJPJfFphUM27pdlK9uuHhty64sR5aGnY6tpc5/CwqsrBngoHBYXjQU1nJA5Cfh1rMnLNocwA2+zU4YjiGAdpXZvtnws6QXGuhRkzf6IRUNgr69kPfqT9swvlajXDJ7OhkAa46bW1pju1chVxkkrvHyqazWsTjNh91e2PtJy42i039s8zl4W20HwwMwjk0J1oiuFy5cNQ4MaB06b1y4J68cUPVaxVtAtt1Xi41Ve/+oVGzQeVomHt71d0/sVzA32y0O7u7zSYzuQuuBdElE2XdLx/roNj38GcLpdMSWGIA6oaPGou5dvMcnrxruEtCsdTWnN/CkUe//1HL9oKxPNAW+CpLg0JjI8hjeZLNaZjO21OGB0E1xqMWnZfHoD1XpIVnFYsnPQXVCKqaCashBNRknc3uNOK2dTWn0UZamGBIsOf44F66HS6voZw0LcFzgkFQ79WLSmLjAuqk7miufexvChX6XiiaUxYaryRrNChAsNhNIK2MrDVyh0rcP8n/9WO32S12gUP6ipD1xC5yz5/gQWFncI0fvYwUe5OfM/SkPvDRpF4zMyBdJdQcTvpvCZTT9/TpRrPrTmRTmdVKJaUzWXs5MmmkyqA2g2g9p7KJZ1uhV1jquGQqfbKTjL79Zgqb+irx3RAZkqrNa7XueX10NrNlMoq1muqnh7KicW1gaDaH5r8hOozU85ZmNdo2LIipJgrW9fy+u7BOn2EJuVQiJwdKUcafWInb+1au3wymGjed+XN8W4xMffFqqjbMQ36MquIdTWp17u9oW4eWur0ula2pLMp4+Kdf/aZTl7+UJkiMaArbWcjbToPWo+6Wrkji29JkGubyyvgpEwV4fXGWkFcgsdnUUMbeWQAj4kgmtmCGswmGkzGZnNZuStDntHqre4f6rMf/0hH5yeW2DgadPXNL/9C4/a9CsmQyuW8qmdHmnquvvrtb3R392DherSp4Yukk1nV9uqq1Q9VOT5SqkBaIPcWTp2QQUsCy6WCtOm3O4XDMcM+B6JJrUl6J5HD3KWUiJxOE62nfQNlRqkYl7g2dhrMFrqfsaACOiUNJIgOr6vBaKDBYGxW+uAuqkgIQlHSrgLxZEjJZNR+0Wxiczb7IzpQ3pMVs7Gdhcqx8VLyIUFqd1r2rtHwyubS2isVlHn07aENpfERQsMXihlWABLXNhi2BYVLgjshXUMwEQyILcSCDLPm//Lf7gDm09HixWDXgQPB/QTBIcctD4L2sZNylEgm7AGSf4q+bLNl3hJVLJUwhvf9/b2BLB0nZwwBUjWmJOZtmUojAM3ZwkQXmE4lLQTASca0sGhPHsbOkMWgeZE7dfvk8m5NqItig2qT05AuEo5Twgu8+UKd9sAEucvt1pyhe/tVS6KPrLHPM4eKW2SKU0pruZmp/XCp0YAIlI2fOtLrG0BkL1PQfq2m4/MjhZMhtYcNDcc9zbCNTJfaTHfaramdnUdYfsCaOYhAWUzxQMReeOZ2zd5AN82eWqZB7FjKR6wz8wAAIABJREFU4clZTS9/9CN9+Xf+RdXPnklc8peuAoOG1sOmvHHTlMsATMLZnIKFgim5l/2p1gSZYdswaiz0XsqsieawuNdLjc3pvLAcqEGHDQ9y71a5Ylkvv/ihLl4+1dHFsbEKr199rfmwISe5VtKhDE6rOxzqN998o/uHtraGvPWRz9l0VnUbBeTtM0B+hhIDpytJFrFwVE44rBQUICMHpfyUwHBSO5jmwZDNvmi8eHOaIYRIwDDfKI1GDvzcbKXedK7bycCuGaeFvJxwUDMXlfjUMAmw2hlsI9FNZTI2hklSwhOHEw8rFg9bQgtNJ2ZgbGw0t2i7my5+gzPcd4Qj9naZmZlcKagUQeCxqOlW+Xsi4XeoIVqxoCZAOqGvoESxOxTtfbT3PAO+nilTFWj9b3+84wVlaEqJBSzDI1bE7igTzZdz2zEL5YJhsmwXsJgYNF8BhUkugEWXdTRfLNS4urUcqWiMpkTMAqpg/CFqhVDLKYX4E5kHXZrD47rS6aQ/3SYuNBaxQd2w31Pj4V7vP763wXIq7btcyRninkCKYTabVi6dMO5Bp92zfCseGINJktbjMC1MsABWK2fWiFQhJW81U+Pug2X+DsmOGk5MkYzM6KR2oIP9A9UO69oGN7ppXKk/7GqBU5g5yBzJPrVz0qRS4RQjAqI7GZswJ9oYVg3fVnsw1F2rb2oO0GMhrVQup82z9Lf/7r+s889+Iqe8ryjl02ygzaght39tXjECxsKZjEKFkvXGlr2hNpxQRNIQ8mwZuUsD2y9WnpGV0FESssCC6jQH6rTH6vamdlqcXjzV08+e67OffKZUIqTO1Tst5x3FUpRHBCqs1Wh09LtXb43NiGgXTBqVAV0xrDCoVRgaAzFdhZBLoSAnqT6lvXxa5VxW5TwskaTWm7C2QQSlji0qqgNv6cods4mNjDmRiASVzeBmiNrCH8DWH/UUCG50mM8Y1oBqxY+nxcIzM3YJCwP3b5pQhkRSiRhsvYBicXDhEaMRAVpBlDEHAb1kxuU7FxgwI4z9pDifMTdDVAuqDmU8ViAOGGz2WJhSVDQRs4CgACLgwOJLcTHbaIfSlw3bqDcKNP/3/8HUI1sTovrkGYtemfGFCMPy0/4SyIWi3GEeGxWkoxiSmJcqqVAhbdqyyX1X7njmcxaiSUWze9Zdef/dbyxhPJXMG2UGV1ScMDYiXQDCB5CFhC1tgUoCYHur1dTbt+/V7fatjLRIR4KiLRY0pyIi3b28SZJ63Z5JS2gf08DgJQXKMRxgSVnb70G/oVXK6dhuPWgwHBgbkJyp2XhiLfjDyr72ynvKFnJGzmn12hrPp1oC+/cIUZ5rvcTBHDaqTrqUtVObaYw3W4hGjbX9uRCPp2q2Oma4nA+G2i0XioYCOjg80B/87Gd6/gd/qMMv/tCaKSinV9OO5r132qxGCnPhdtKKpHIGZFx221phwluSlMhQlRhUjIakCvKC+LZvfrYpdpf+SK32QLd3Pa3WYeVLdV08e6af/60vVSwmNeqycMeKZ0JaL1317ju6v2zow5tbDftzu2wjWSpV8hYGgfmUnb3TG2jszrREMoSzOxBRMZvR6fGe9it5laDSKqDxcK7lJqxQsqBALKNdJO6fDuOBDU+Tu7W5q9NleA+8O6CoPfV6bTOglorIoFYagyYgXWO2seSUbrOrxdIzgybYr2Jxz29wBdaGTI5EgKfElMtnjY0CVJUUTrqnplE0O4u1U8y+MXNxgPvJlhbEYF6qiMBCpNMZZWFfRONGJl6uiVHdGNvDgu64WxERgUKCrh/2mo//83+zIwx6aZB07zHUGN6an31KXCaSDOpaDIZGy0HGDrYJJkE8qUjakQqODeZWnYldnjH5MRdKlA9NG/XNL/+ppSKEFFMsQpevoGQmr1Q+Z54eMmoZ8DrJqFE7KTsH/b6BJXt9iErYFwyi4BNl49S+KWOtM+yFhQE7rlImXyllujbueY37e82nE7P0I9JksEfty3EPM3yhnXXqRu2uIrug2TUQ/fJkySTi5XGx2ge4S61MowZrg/sX8BlAjOyG2+XWZC7NRsva2WwALvxumhKTmW1UuJCxXhcKeZ0/PdfFD36ss5/9HRUOzhUMRLX2xnIHH7RdTYyDEWFQm0gb9thr32k9hp8Bs5yITTRvqLRZYAx7gZNQ2iC3WmiIe7o90OVVS+PJSpFIRsenZ/pb//zPVKtltZi3FQgulMjGrSJpfrxT66qt9s1A7mxjOVLJTFLpomMznukc+RnINxaUqxUZUaGgnHBclWJWT8+r2q/lVCAFhIqh0dN0ttE6lNIm7Ggb9k8MZpyJgFSM0zBJK75XUtjJaRtMG2NvNuhK25mc1NY6gd3blgb9qcaLnYZjMAv44VwL7KPCKZYqdh+3AwJ/XGCtRCJi2WKIs1crss/gZPgLCmcBpxEYMJ6XYc48khl9Hxj3L95vGCrZbFYFkj4SOL8BCm1N+M2f548BaFY8DnphLrKg/vq/+092tKfZxUF7GVAR4g2Rl6ba5eIFYAVSZlTZ7KO/JRSwRkQcZXTG0S4dtx1rN/HMtGWIqXhKoVxN3X5f3/31P9Pd+/ca96aKhJLaqx0rV6wqmc6ZGjqXpXPDKennqy6Xcy1cV+4MeYdniDL+Pof7wO8v5iZDShf8AR/6rHw2pzqRNrm8Iczc6UwP19ca9/vWjsaEQLeQBQNaKpZNaeNENZ6MdP/+ozbuQkXkQTup3e9pCk8DqT7z7iCPemvlAkpVpgukkZSKKbuQEpCNqhlbN2HGfn0dshmmLx71d0ckOZxonJTlwyPVX36hbOVI4XDa5lDrWctcrmS+ojLg55A70bL5QatR34bq5ucJ+WHQgRXqFqPzPepOd3Y6TtyFmp2BPl41LcSOYXCtWtPPfvZD0zAGNFUktlMyS1ymp85tQ2PbDLEhRBQDEBoOaLGdqT8d6KHVUnc0svsw99Qd0JVkQnvZnA7KeZ0e5lTZS5vaAIhJ47qtdmuk7nhpeG3eZ0IW0HHu5XI62KuY5SeUzSqUyiuQKGq3wxNF1A+WnKmmg44aH27V6000XgU0W2BcdOUhiPVcs2pQjrJJ0lCIQefdkpYRUjyRNHE1bXucxODp+Fw5gaysw3e33ZktBrMhFRGWJbxWSPBYpIi+S8zTkkmMuRanQ6fY7xoiv6L0o0kR8+dRwZAC/+d/9vd2XPoJ/WLntdRu+8LUkz44kNOJY5JVu1cBNewn6+HmjOXTCsEuSER8y/oMiByLMaggUfO5mu2Wl2++0v3lRyst+MBKtWOlMrAAY0ZsLRUzFhsynw61II/ICDbEiDBs82k/GNeIfZlMxhoM+9aloSRFpcFAs5AvqFyii5gzezvyk/bdvQ0/aRTwc+JXArtb3z9QqpTXNhXRcDLUzdt3djrn8gWT71/d39r3bTk3lrjOggDRS4wo94ug2d9z6bipvanVmRkxfNwwl1oCpIlYLc5uD7eNux06NE5YKKwJHNH1AyVzZVtQluzgEduy0lrcaQmrjkqzoZYPb7Ueti2EegNOOOxftIOrkOnprGAxmGXAypLRzDWz5fUtw+exphNPhXxOX/zwmY5h9aUgW7Fw4MmtDKyzmq0U2sYs4Y/76mK1UGfcUqPX1HWzoR4pGsudsS3IxeUlrhfyOqywoMgTg9kI8HGu248N3d60ddvoWwlqF38ULwU2vYpODk9sM+VKuo2lFc1XTQwdw36xmWmzGmrQbujm+0srXYernbyNb/1n4+EOzxCWdUH4XylfNOmVv2i40/h6OzpzxuLw476trOPzY0GxwRodF7qtR340C3Vhi46QdXxupTJh3jgV0OGiUvm0oLZ2twrF08b1Q4FuC+p//A//HeNRQZRhgAtzgg+cCyglVDKMqtdkDXZEHxwf2A+wgevARS6fVBCSTQimwtqXx6y3doeJODmFi3UtFdCg39Cw09Gk1TeLdziZ9btXNDBCQRVZUEHcuQO584m17NlpQG7FYwlTCvM4OKY58vHb0IVEPAvuCoQuOwkqCOwTLCjuGCMGoiiZOSUewSJOAg5hxSAmy/BaIxJA7u5t0eYLJfMyXd/fqTcZycMCwobCDOwxvzUJCyKekBOJKRkCXplQzEn5XaFI0lrWg2bPAB5YUZIk1qMbM87BY9oD1NaIr2b3P3yEp9RuI/sZvS0K7ZhFTwamQ63u32o1aJky3ZYUEZxcK9fM1NC40NYN2KWZ5kSPIWZvqGZroG53ZAEQlKjPnh7p7KSmg3pe6VRCO4IZUGgAvoHACp8eQfOameJIzcGDuZ9bo6EGU9ew0NwheEdSqEkyCR3VCnpyvq8CUi7Two30/sODLq8bur1tmvocCVaBX9mUKpWKDg9PtVFEH++amm9DylUh3JZUQl4WoWIamdD143fvdffQVod5VSBkIeiJaMzSIlFbLJdjxSNhlQsVY0ECEeV5shkh1J5zt7RV5juPqRgYPEdYdEGo8DAh4Gig0sdO5BsVmXlygBDnhE2JZgYoNrLIuKvTI8DFyx2XYS+zV0u2/JM/+nd3Fnu/RE9FF8N/eUyNG6UdGrEXnkEZC6p+VFeKI3COBHUrkD3AAP12OzUp8TFY32OKpnIKF2raxRLyNkTJTOR2sX6vtY7ENZ8vNGg0jVdeKmXNI4USG+0WFg12EFq2PjDGH5xSOqELtA7kfG58CRYyD8vvVuJQjfulks0eEGCiCeTB0SHbGIQmlwErHdEysNTEnZp8ig4i5KDFbqtbOIPDvsYLVx7NGWunxqyzlE2llEtnlMLmvosautrJ4zXKK53Gir9Vv9nVdr1TJlc0+hHhzEh2fm/Ge9TA+bdlH8WFFEubkZWVC+FyTSgWTGg3Hsi9fKV1v2XiZVrQpK6jXDexqmVwBGTBBNudJouF+sOxhvC/J7hnx2oxsI6GdX52oPPzQ11cHCiXSmszx9wHUosLuQHk/LmNRzUwVmfSUXc6VG8+05A8Jwty86MxifSpoLKvF3V+fmTqevRzxMpe3nR0/9BRp0V3c2unGJ1AHMYWNbtX02ji6auvX6s/Xihdqqlaq+n0qKZCPmGdRyCZ33/zvS2o/mNETaVYsu87Qedwxcbass0+lykqkylYlG0cLF00ZlI4MHILFoHBmHyBNyc6nWarNB5jVvkMcO9OxgM7qSBAIXYwAQJCXzqxiII5dCjFqA6icYXTOQWiCW1R3VPm/9l//Uc76C/k0KKC5sMK2KKCFR1WAhUAL2oMM5ZjKgfainbs4uPxmExv7d/lbUEcS2lkg1iAgZmSAfs3kFxJj+gObC6wiSYsph5oydaba2+vICcJA4DU9qHarabVygxLM+mMCuz0SbqDPBjfyk7XhGwhdkxOKqg0aUSZibivWNhtTUDLg6I7x12BBcXOxKniz1PYxZbW5mZ3RwWALeKh11Wj11WTuxSnIAl7sZjydJZyOcsdyiXScoJJxTjymV2kMya5oYwlG5cmDbsl8Bp/foGOi5vmJ1Hpo+3O4nbY0CbSqm8n0DKU0i6UMu3astfX8PvfadltmX8WmdcaquKjlowahRPKXWI8nFhWFYoVan2C38aTmW6v8fcEdXpxoosnp3ry7EyFdEa7ib+gAmGcwZ4NyVdUHwb397TYuZrQBXQX6jPjGkENQj60ViYe0X4xpf16SfvHB7bAGWQ32n21B/iQXHvm6VhER3t5lbOOnWpm8ovE1Gh09atf/Fb3D12DoUDR+uHLJzo8ripdSGo8HunVV6/VaPUsaZDs4v1yWYVMTk4soeVyoXb33hpMuBtwJJcrdVM/0OhiYwIEg42DZEdYhus1ZCbuO0iGfN6+XWlCATtJp5gUXbKsPPv9lJO0k92U7ZSJj25fq3jY4BNQlGM+8UlhBb7/0z/e2QtKQwKKC6mDBGxZvm1IGUqoBEOviC0qC6QyFJnfFeTij+iJ0gcUEzFttNNZ1VHiG5M57ZwMFzBrdiw7HatbA05Go/FEt69fGb+NaX0qiet0o/l0rBYx9tOZdedAbRULJaMQMbBjofAwESk66aJJW1hQRK1w2af7yM/E94gfyEKrJxNLg0ePRznDg6HuFbMVSsP53OIxSUBcBgPqTMZqDwYGfJlA8NmuTUdYgH2ezaqYzyuNRWUVUghrC0mBmYyq+wdKZ5Fn+eHNtpc9UpzsrrokhI50eqOD+98HYmQAjauJdsuBnyqYKisYzyscSWnW7uj+q19o3rxTlFEifIMY5F6U1gAzoerRiZur1cXqQYgBYuiwEvGkKSk+Xl7ajfzs6YVOL851enGqXCqr3dRfHLsQ8My5xoOhhaOhGMGPFIwFtAzuNFltNJx6Fiw+Hc+M9pOJhXVUzataLatQr2sZCOm62VV3MjOwDCcdiMx0LKpKNqUs/iPGLWj81xs1H9r65qvXur26N0owwJkvPn+qkyeHKhzuWXPl4/dX6nWHFqvKILeazytnQH/HSv9bQsWnY3Mhp3J57R+f+LzxdNJ8Unik+Oxx7hpYkzTTTUjbHdWOPwC2e3GY+dTaR4zZLw4KwraZbYHVcyx80FJIPpF0LUwPlwXzUVPDKjD65v+2LdPE5CvmLHxxX91MHVmtV5XOpHwt5GalDWpyb6GlLb6VtqutBVo5RtUJaGHEHEg6SYNbbBNZ7VI5BbJ5W4DT+2s/rKpcsYv87evv5U0nyuf4hlmsLG5Xk+HAThb0WMg7krRxk+wW7DxrjbBvrKV4wm+PYsMyS3PGMfSwdWy44Jq4Fycpu+9Uw37f0NGYI82BGk7K2+zUB0wTCiqazWodCWnkLax0mhjDjeEgdXXITigu49jegzRKehMrf1k5+WJBZ0+eqrpfN7s55acN1fjmHsO8F6OhWWL8u9/auqgYHNceNvCFdt5M0bgjp3ameL5qBNN+815v/vL/Uu/qvYKrteLhpLKZigFE4mnKm6i10MfTsbHoKYnhXDiJpGnNAPaDicNucPb8uQ7OzlTZP5CTSGln4XeQmoC/zDUfTeSO0W9OrYWcSMcVTgDajFvqReMBXvnAUjKcaFgn+3sqEUlTrGgVTaqPNIoZXZKTm0iEnTH0YDNGEA17cwuUJvxuOpqo3eiZHvT246XCu40uTuuqn+8rf3GoQCyucXeq6WgqdzZVeLdVLhFTArRCLGEsycvrj+oOB1pst1Z2H12cqbRX9ln6WJg919zAS7KHXQIqGH5v5BJqaSmZj0oHNjGGDhZksTIiEs0KTi26giwoTitbVI8sRkuopDqhy4eqnpJv0/ztjhKPD57TaTEeW8rAuN+z1YmEB8kRq32N1m40NGkQ6mYuaUDvI9uAoh5Cyq2Z+yhtIPGwoHbJrAKZooL5PZuy9y7fmEWksH9kIcZ3r97Jm4yVycCEoJsHu3xh3RYufzhnGdBxp6PZgA6Qfg1HOc7U1Rx9F3ErUVN1Z2xBgSbGcbpR9Pfp3wAWXQ3HQ7t7UQpu0Gdt4xaezKV7DvGUBRuJ+CZF+AjM5zi9aZJgIkwR0BWzFxUu34LJ/czjsPdhLQcHtgmVKnvmQWK0wC5IB4/UB5cSEroPJs7NQoGQD+anHUyXkTxZJ1NU7ekXytVPFcsV1O819fqX/0T3777TpNMxFUMxU7N0QgfKEXKwYMDKbwCS3G+q5bK9BAy9GQvc3N3aHe7k+QtVDk+UKVQsmA1hK45p5lqei0FvZP4x/s4mkEwnlEScnMrKXax1z1yo07MFlQIlcHKgQrWmYK6idSIrN0jaSULptGPQF4M4U+Yyu/F8BrncqYWJA8IEYtp9aOrqu1faulPt1/IqndSUfXpi4uD1QmZbmfd72rozxXYbK71CTlqDyUzv3r01UM9kuVQim9HJkwuVqmU5qCUY7cDcWOPopaJi6O2Z6mHqruwQpjFiJ8ujX4uCgnsSQ3K6ygBPuU+BbMPPR+nnh7Kh4YN97o83yPbCrhTYTl75Myq0SAwHedmmU62mU9s5ExnHD9ri/1sstJpM7dJGVinTtASUH/rznb7llq652OLNYXcCRZUpKAz1p3Bgu/LDu6/sA6ydnAslf+P1Oy3HE8McM0MYDnuaLxiMckWIWdZU/LH1TEmVhYgUw4y21LDZ1MO3r7QYDqzOZUZGFhIkm8VyZgNJ/E6RRNR+PhP80v5kMEr264zJvSwo67rVVN+dax2JaBMlbDpqchkU9MZIoEVv9yi6nxE7vWEear5WZCMl4bQbN2FrO1mlVjG5Dr4bBr+88JR7y4nfdBmhUXMnmrgjDemgdfuaDcfaTGYqFGt69pO/rf2nP1B2/9AWys2b3+rDd7/Vm69/q2l3qGy8oFy2pOxe2U8WSfrp9JyGdDHLxaKceMxcpNPpSM1u04SdR0+fK189UCieNflMcLdQILAyyhBOV2J6hq2exkidlitrgwNagUoLdbZ519RkMNR26Zr0i/Ixv38k5WraJHIWH4T/iRIqTGwqtwuabNuAtoulVjh6CQ9Yz43yivpg3O2q9e6tdvOxioWksgd7Sj09VSRfNLX7illkt6PloKfNdGSzPKdU0XDm6s13r3Rzf6f+dGo+uKPzc3v2mbSjVAxtJdymncIQmlgoazxWNKIWmntbLUBom1sYwbMP7KTpQBePjh4aUwMFIb22EhphLvNB3gMYHVCPWVRxu3oE1u63O2vlQvWEjzedaTv3d0qGXMQ62gCRNiE7OFgv7jAwDY1cmtZ24WmCjWM0tk4Tsg7g8/D1ovmS4qUDJSvnmi9c3bz9KxNnHp49FbPJ5it/QaXQ820RlfZNDoKnii4KNoAUCCxISLm8vTwsKEqc3u21PvzFn2vWbiqTSSlHUn0BLVlI3nJmrHSgJ9FkzNBagoIaRz2M1H6u+djTuL9WuzvWTbul/nyuRTBoaYNE4BgA/zGlgXYwV//fT9rRfVHaMGsKxZSOxhRk8j4e21yKkxTVepa4k8cAL3b8zeMQcerNNZxN1EdJPRraGIBdHzVEPlfW0x98qaMXX2jv/JlF8/QebnT5/Tf63a/+wvxdSTqASLsyKTkF8pb2LN8olckpk85adzQWof3tyZ2PzakL9LJ6fKZkfk/bkGNKmKBmxnWwcO5eT/fvr9S5a2nUHxuCC98QY4tMJmeJf4vpHJ6z4pGd3VWOnj1Xtn6sXbqibTRNbvojB92X8vjWwoD5w1BQrGZTK2tDW+aMjACk+aCv4cd32kwHcpJBJStFOU/PFDEdY1xbd6lVvyO30zIQJjyTXO3AZGOvvvlOV9c3ag/6Bks9ODlRfb+mvb2ycmlHCYuTZUFzp/aTOZhfIqMiZG+xCltGrqkpmANaGiQbKUJaCE7AOEkjYfgDM4Y+AqOSmIkJTClkDa6Y2ToC3vRXOx4anTlmEV5/oNVkpq3rWYcG3ZR/WkRs1uMQXJZMaseuSy0ZDWk1nmh8eWuhWche/AEZolrg9zVlamfKHX4mb73U9btfGdHm6ORCYXa81+/ljcZKAjQJB6zEQmQ7oku1C5j0JrdXVf30QtkSNCG8KMTArNS7u9LVr/9SXr+jQpYXOGWWEPRy3MNsQMcJFeOEIvXaX1RIiMYjUMeuxpONBlPP7lAAXoA8r5jDWE6wz/ihp+DnKAEWQcPmwx0ZK2SctNIEzNG54vTDJGgjCEpRTJt8WbqkMNA5weg0rey5gqwejV3LMsKLRCrjejxUIhJVuXao2ulTHb78kVK5gpbzqdr3t3r33VcaPDQUWgC/XKrvThXPZnX6/LlqR2fKl+tyUrnHJHpmb7wMRAN1rJOVKe0pmsxpG0gaRlm7vsV6EncJj/HN1691d/Wg0XAud+bHtlDKEx2aiie1x/C8kFW55GjvaF+1558rtXeoXSRjYtgVQ+ZHkMvv5z2UVOZ890PctPUU2JFT5esB/z+m3rNJkvu88j1pqrK899W+p2cwMxiAIEiKXFLakLTmxsb9bPtuP8G+2rhm4764ujIrcelEUgBIuPHtq8t7k5mVpjJvnCcL1CKiAxIRY7o6//l/zDm/s51Psbp+B4+WGpWRNXmkLh4hXq7KgVLcHbBZwhr1ML65lIFOpX0iUJ5XL9/i9uYWg9FQqgCW24fHRzh/dCpLflZKLNmorOCXR2+ay7AKkpm4ZogJ6prPuBgKd+y/Q0kz4YGSqCDXl/UMBylRcB6pS4ZMitOUhyWSEpYuk9zV4O9DvlGpINhtXRFxMjGbRjbaItZr+oxUpPJ5ZIpF5KoVxLM5Ni2yswpoDlwuYT8MYE/nkSyIxj9zKWNUo1BGvvUIjUc/ELHp3fvfIfRNHB2cQfWA3tsb8VtxhyGBaHFdkgzHe2Amb6lCtY6jRxcCwBRZqEdRo4n5oIvB21dQ7A0alUr0RmIpRomQ68htQr8L31whs4gUYBuShsTx70qsDms7gOkGQkqyQ+ZEqLKIjmZwEcebvZPs4hS+wTyhlzKvlVL/bColX5xqcvtOjRg1e87GlOkiJ5vylmffFaMmkgtqAkoYtuZjbXrYspzWKeB05HvRGc0Tj6PcaOP4+fdQqjZkGWmu5ujdXWMzmUCxfIGQ3A160NJpXLz4Hg7OP0C5eYJkpiheKJkiKgSFmnCsqRygRDoLTRiFSbHh7/wBzFUf034P95fX+PbLV+jcDrBgKobtSj/BDam6g1j6L05OcHLUQPuwiNrJEYqPniNZagEwEIQ6fC6KhTvPxWlMFOtcFEfjzgjOEoJgfQ5ySIAN4UzHWN68gbMYQAltxMs5pB9dIF6uy4FiS6ExlnPUw+Dta9mRleqHMlx4++Yad7f3Inbmz4d4bcYtMZq1Wq/KzcFe33G3Qph1Nkx05y1LcXEQHSapPXgzKRL6wLhRexvIvo2Hjng6eqmooOHnIYEaDJswuOBnoF0CGntlXjL9l/81Al2yxnVI/WEmkS9IKuKx6JTkeLrUOkCu2UCqWoWaSsHlX8ZzhEkWst+ab7Db2DJNI1vANOdyMLaKjkz9DCcf/YUMK+7e/QaBs0K7eYTQU9G56srBZdQobRwcLHAPMInlAAAgAElEQVQg0e93BQnNmzOb5zia1JmkKIOZXTtfTrGez2BNF8jE4jg9PEKBIWuEH4oW0ZdhAEEhDDEjZHLtOBgu5pLEwENlO4weBRjT6nAxrWrw1Cj5kMQhkWARS8x9F3V4kl/AhApf0hapSmUSHvuqdCEn6meOfinZYhgbBcYcfggDLm5IqcDRe5wLRS4ZfR5mDwvbwoiwe8dGij9ahnxba8l7Pbx4gnKtsc/u8oSQ6ps2WfpYTZa4ub1FEIvj6OmHaJw8QaFxDiNTlgeE96tG9cWO4BmSXH3xoslEKkzA8zewt3cYDS5x8/o1rl+/x+WbG/S6U8yXroTIEQqZiieQN1JoVqq4ODvG6UkDB8clFI8OEG9fQM9WJVoUniJKfC6HY4lMlOEURnkde4if0IkIxvG57fNd6LYLezLE5PY1tqshYrqPVKWA7KPHiJfqUBT670Konglr3MPo7WtR16SzFWysHa6u++h1e5iNelLRnxy3cHRygMPTI+QqJYQ8UKy+wLxyB9vVUuYDRE4zYYTroah3YkXC9QM5KDxUtJvwpuLB4jKb3EdXKFw8iALK5HqIKhmW9CnamBJQrn/5X0KN0zqf0fPcHfCPVsWVyBPKpSBpmRRyZqtVMb5RF2VxtGpv4HvcWTiIORyJ+lHQsWPD2RJX5WDth0hWDnH84mcyTu9cfy4HqllpiKX59mYA29win02ikEujVMjJyPvhoSNTuWQ6gwzLuVJBRIuyK1nNMBr1RPTqrLbIJzO4OOFeJR1FmlCOv2MKgyaBwryKfVXD3LTQGYww2ZiwdqEw3viy4II0oLCSwcZymDhSpSFuB9+JhMJ8PLksjhIkqM73pHTgqJsNOFP5+Hes1SpSDgSO8L6iXpLqZkElx/a5WzriLCtDyHBnbm7QnYxEMZ+kEFfWBjORW/EwFYsVoQhxH8hImBgfWV/BfDjBu7evZI/WOD1H7fgJau3nSOVIOo1uQpUO1oAQSRrzQnlBcXLK7obEJNvpYzy8xu3bVxLIff3uCvd3PQyGS1gWb2ESf/M4KFdw3Kzj/LiBo6MKWgdFZNtNKK0zKOkS1J1OCiUCj7cTU/2y0DQeKN5OEeRS6j6VkimGPEQcCs2ysR33ML15BWczRswIkKyWkD27kAMFJKOhxs6CPR5g/O6dOLAVNSkZV537MRZsU7w1cllOHdtoNKvIsZfOZRBwdUHJF4GZ7IlWJryNGfEsBMoZBQpKDA9vqZApKiz7otLPkQMV3VTkypNPSWc6nw9d1ZGmcZWzAoYtpJNQXv8//zlkGLTiE9uki8CQew0+gHxbu/TNZ7Io1snTo7t0K6PzRb8npV0oHR911dFoWOFEJIjSgijlcRQd8VIDlbNnsjgddK8QuqbwxYm5urp6gLnaIBPTUMqmJTKTUxVa0neqhsbJGXJVphwm5Yexk+Uj6UTXmHT7WPRnSKtxXBweIp9JinnQ921peLnj+Y4XyJECUwp7ozlm5DFwEU28VpFb9bT0WbyUCJphXi237CxfFzOO2ekm5gNBrRsNZdEkiPsejpr5oESmx5xg0tIUCju2TJgKqYTwDjjqDQi5JG+Cj7YekykiZbC8cSfjkewAhRHocmfGep+4Ya4gsgL+rDdZajUl/oY7sGHvHl9+9TsszTlK9Sqah09wev4TlEqHUiIyDA0hZTR8BRuCNJbDJHlOfDNTkuXCNmeYTx/QvX+Hd6+/xLtXL/Hm5SVmwxX0HdXhZTw7Pcb5YRWH9RSatQxqtRzSrTpwcIwgW8HOpz0jDVXNCsKZtyATPwRPzANF4aE0pDxQFNhymc2w6zW8yQM2V6/gbsZQUgripFGdPEKsUEMIQ4i4+o4rigkmlwyvHovYdzFZYdydyHS42Myg3irj8LAtE19+hjtCM4tpqNkUNMJVQh2wyUnhfMCC71gIpCznTjXqbbnC4PNH+RhtMYEfEXvZxlkuaVOeVBVbJn2GGpJqQtj9xPBx0qpc/+N/FbMIYYPsozgWlLqTDwAh76m0gPu5i9AYxkU+3GSE1aAHhxGMMT1yMfIHxcuNIVbsGeIEc8ThaXGZ9BWOzkSVwDyg0LeRT+piZOzc9SVRQw88ZA0DtVJR+Hx3vYFgtE6ff4RCoy2BV1KFeTas5RST3h1Gdx30rx6gOD4OKyTSUhBJh5Mj7lhao6k/5AvCZqia5WEyM7HZqdiRvZ4voFBh8ndGhga8eaTW5sI68EXZPpvNsVxuhJhLOhJtGaIqViIoDQcwxK4RuMI/q1GvIMsIPseSgLkCBbUxTeROPJMbWgYUFR4NkJoCN6THao31dCIHSsoK/sBYjto7+OYOaSOLg9YhTo5PcH5xjlIxD2XnYdC/wR+++g3G0w5iCQ2N5gmefvAXqNdOZcRLUhMneGSCq2EBipISy3YUvOcJJo4Y6d2Oe78FJpNb3F5/jbfffomv/uULDO4GUCxdsAAfnp/g7KCEZlVDtUyevYFEvYTw8BBBpgZ/l0eolKDFKlDUbLTbYVo7Ow4eJvGX8DHZxxSJ2mYL+Gv4lA9dvYK3mUrEp1YpIXl4iliuIvlhdC+ozhab0RCDt+8xfugLC3Ez38BbcW+XxOEHbTSPG6jWKlJlDXo9yc9NtSowygXoqayo6FWXbzE6Kzg82srSVyRxHFIwDJ1f+9wo8jsCory9UA6U7QbY2DusHV8OFeE+sZC2ebIPI+W+sn74JqREh2USG3kZD1IxkGbadgqqQCl0kfvwdnBXc/Gs7DYrBBI2xRDl6EqkOJZCVPFO0UVJlJMWg1GqoHx8JvgpodL4WxAm7G42whTfzBdwrZWkiTOPlw9VfzgR0P75h5+g3D6AmiSknYAWD7utCWc1w7jTweW3b7GZzJGWcaYGLR5KLZ2OKUiR6U3ss6pi5XEY4WNj08uTRqrWQqpQkttJamDu2nigZPoT3VAcmdJ6QM3hZEpcly36OCosKNTljUWZFtFr1D5mc2k0aiVkGW/qWlC2FhSSfaTu9iEkZeLW9Bg8w8BWAcwd84M3sBbk7jFFPSLXCq1NAG8xlIpVXJw8wunRKY55E+eywgEfjzt4+eYzPPTeY2NNUCyU8dHzn6HdOpVRPcE9zADm7aShCk3JQVWoKtEkJDx6wikvpODTgWUzuKGD28tv8cff/Rr9yzsEix0KsRTO200cNLKo16gICZAu7BCrZLCrtxBmmlCUJqA0oCgNQMn961CE4x0xQu4j27iS4ARV/mAPSriBN+vDvnor6fFhSoNWKiLROoKepW+Lt70LfzXD9P4eN9+8FGXFfGHKkLKYTqPRruL0+SkqrQgHTofB+29fyWK+/vgc+WYzSvHQE7IPk/UPb2eGc7Mi4a0kQwpvj3X2ZBXkmYQUUa7mSnviOSz7AuEHbjgRpyrEi4IPNGpfyWTZuXM2TnKg2BRzM8x/jDTdohH5RWhqXnRNUnfHtG1GfILjYTLVJHdpH7vCqZZG7gMxvCwddcRzeeQabbG8Sy5l4CD0TLjrFTZ7GQs9UJytUfFA2cdwNBZJR/P4HPlqQ3KjxLfPT5G6N8fEbDDE1esrLCdzSUk0kjGkcgmkDU2ae4OLRY7QEWLN4DZOb1wFWjKHfL2NZL4oCgw6NPklfO6dL4tfTvHEg0XW4GqD4XCMxWIFW4Az0RpBtHocrctinJe5gUo5LzdUPPBEEeAQBGNupCH2We4xjY+5r3oca9/HxNxgaUbSGurjeNtK5BJLNiawG0nU6y18+OQ5zk/O0a63kUtnZIFMxNbV/de477zEw8Mb6d0+evpDHLSORcvG70kOu0ITZAOaWuC8NlJFR6EZ+9C0yCvkB7SDz9DrvME3n/8S/ffv4Y9NZKBLD9WoJlGpA9nKDomiC7WYxK7YBFIH0JRDQGkDaFC9F/VNMu/jodlnOkkKIxPl9+BLxmgGG/iLIZz7G/jWiml8UAt5xKst6BRXk5RnW3BmQwyuLvHmD1+i3xnAdEIRSx+1azg6bePg8bEkTHJ0Puj28NXvP8fW2+HkxUeoHp0gkS9KDBNXGdFMjyVvAC8IhAVJWIuEFSjctRIz5cIjCmKxhkORr+nBMalooSyJC+Kd6BW3tMZzQMdfq6sEGG3pa5DTyTJH4iB56PiNs4FV6ZuPbNciNpU9gicTLv4FGGAnZ2S/Z6CgkL+eOxeOzSWbldKMFHOT4qLJVciN8iMZ07o/hGuuoTElIqEhkduriPs9KbkIZqd7lBm+RoJaa9JVeTVbWC/XGPcXAhihgDFXzKHULCPF2nm9QkAWhEv7RYBtTMc2UGDRGhVLIZmvIJ6mJSRiq/H3FkgNR+68jfcfEm/d9cYUSi4PlGlS48UFAH1NvKkMgXP4XGkmiPlNSQh0xlCh7Rx4nCrtDwvrcuz3HiwhKCK9HA4xXC1hUZaz28GAyvAWmSyKGZEJ9geH+P7H38fF2WO0qk1kKToO6WCdYTh/j7v7r/Hm5W8B38EH58/l0NEZIHzxBHHYReh6C6paAgJmPvGh5qHdZ+RKkJqGnawEVpgML3H56jeYXL+BO5gg5Qdo0HJRTiJfU5CuAfFKAJWO52QLiB1A5YFCE0FYo4x1nxjPB5c3VBQxKgIB+YN52EglovV8id1qgt1oIEMKNUN1TR5avgI1kZJ31c5aYzvpo/v+Lb75/ecYDWfQklxmV3F23kLziEmUNZkCc3L4cHuL3//yt5K88vjjH6J59lj6cII+o90bRdOUcUfYcG7DfD7TLN2ZCoMAOgcVnNKuLDhLE9Zsg/V0jeWUXj3Kn0hz0rHlz4Fh6SaBrj4U31nJ7Rt9uFEKG0sAWoa5oOPbbP/py1uNO5VIOxHFmbAGj9IXuEQkalecJ/t9g3gXo+kJDyanamL02wm6lyjgWacDj8vJVAyJbAKpQhpbx0L/7g6z8UQEtHTs0rbOPkdlvik50oEjDllrQ2pPTDKOSGaqHTbAzIPteAh3tYzqYk7m0im4ii4l3041oKdJAk3IwSe1KFq8shTh98990z66MgjE0kBQDKlKDMwmopejVL7rKI8SUit1eXqIRJpSHQN5Mrc1KjLW0vgSo6uQf+7pEkljrx0MZ0tcDYbocchDMSZtMAxkVhnKHPmvEtk0Do6O8L2PP8Gjs8doMqU8lZMH0vHXWDn36PVf4u3L38FeTlDOFlHOF1EuFeUllMzkYCQriMUZFlcGQj7sDLrmj0yaXqlAmIIeZfsR73yH/t0XmN29hvVwj9jWRjWbQy6fQKKgIlmNI9VKQc8XEcQaCNUmVJZ8qGIXFhGKlytyx0ZOLb5+os2e/LOPtdntD1RgLqAsFzLMIodQTeegpvOSvs5f728WsEYdPLx9ja9//zlWKxul9hnqR4c4PGug3CwjmWdJR4W3hfvL9/j1P/0ClhXg6Uc/weHFMxRbbfksg9CVMph9I28ocRwo/P65tKWjm/PPnQh1VclLc+AuTZiTpbQno95YwizI7eOONIgZYkjd7PtfxZpdhTTP6XEOY0OBaEgsCcWj3MFQn8RiXIhDmgSQiS4tgjJJg86JkmRN75MT5C3AL95qFCbK5jwicbKwj4SIITaLBQa3NyKNSTAwIJeUyBqaB6/fX2LcH8Fh8veWo1+KHTRRlPNq5YHmrcjDSvUxPUpkiFdbVbnOZz0eVFMiSwz2SYWCQBdpkHM47UllJHtIYUkk4A4OGujs378oCNTkd0HTpGVjPqMGj9O+QLBUBLDw9qJUhW8mlssMD9MNyp0MlOp5xJMMT4jMaklNh7HTEd9q8OdbLB6mmI3JXDAx3GwE8LgggZW3O/1atOqnU+I/Ozg6xJMPnuL46Az1ShsZCo65RA15+3IJe4tB9w0m/VsshwMpfw8PDlCtVpHOkcpURTzRhBarQtWKAIcTclPwe+WbWuDF+7WrA9ceYDN9iwV/z6tXCDdLFLm4JlGY+cilAsrHh0iUmghiFUCrQFWKCJUcgjDJ9/uf9k58Ue/Td/cHirDLCN/Mh3pHCRJRdRZFqAqCZFpYJLSnSJVEpcdqgnX3Gt13r/HqD1/CDzScv/ghWufnKLQK8hIWlQIPrbfB3fvX+MU//IOEmD/78Kc4vniByuExjFwabkgMmgXHteTvQZMh1xqM+hFZGdsELpyZn+V4ULae8BCtRURcur95ECAq990sx9P5gsSEsg/jS1axJi9Fy0dLc+B7cEmJJVqJky7eQDzBBBVKYDFTNWjToEkrcuhzhCwPurDpqDjnjeJB4wkgFH4/hmQzT1kHS0D5wFVdTH/jQV+8TfGMgTQ5e5WClHrv37zDqDuEQxA/+xYeKraonB4SYsg3CfdMJH9mM6jmC5LJxMgbvoVm4768fZn0nmW5mMuC6+rF2sGWSzx6gWRyGMmIKCnhDcvhi9y81C1xH8UoTtvBekX4CvOMaEQj38IVJyhZbY5DSL0p3y8PVCpnIF/LQUtpsCk+pVGNH76SQNqLYzfbYn47wnq0hLVxMDdt9Ogadmwseaj4jtc1yW1qNWtotVpoHx6i1TpEs3aITLoIheRa8ADOsHVG2Cy7GPev0bl6LZNQZlVR8c2bQtXonWJJ1EYufyo3ltB6pIdyIriOHCiaMl3snAmc1TXWw3cY370SyiuHPixx7V0II1dC9fgRspVjaMlWFMrGpEPq7uj4/de7KPrzZVrOmd8+NZ5mSs9CENjR0MR3odGoRE8ROSTM1BUrPieEDsxpD6PLb9B5+xLXr94gnsjh45/+FdpPniJZ5efMG5FDDheKv8bd5Uv86h/+FpuFhYtHn+Lo/EM0zy+QKObBnz5JwKyCaFuJKxG0JWLy7UMzfA8h1RSOC5VDN9uFs9mKbaVz38VoNMNqY8udy1xj5oixumGboPjrdyEnUKSQ2iuOb6dyoPjWFnY1cUshx8nELIWybJTNN+X4FBNygBHXkc8kEFN32Dmc1rkyaeNS0XMs8R+x/6B03nLZCHLKZAhNlmFoHLvH0gnkykwUbMnk5erdFUbdEbZLDkKoftgjdXk3cekKZhDFUS3nZKdVS+eQMgyEsVA44ra7QTKTQPuojVwhLweYodWzhQlHi0OrVoktkpwjsfLvU/V4O4g0iLE8RAIw35apgFTSC+glSqanBGXrMTHRh21tRT7FKSVJSIlMDPFsHLt4gE1gS3+eJIo6nkZBy0A1A2z6C2zHK3hTC1vLxYZTu62FBzpMd55EtJTKBZwekhNYkeSSaqWBdvsMuWxpr0BgAqCF3W4F35tjvephMrjGzl0hl4rB2a7R695KJq+iFlCqPMajJz9DuXoBNcZ9EW+SSMnBSWA08iObcQRz/g7m/Brm7D7CQyvk0vlY2x5UI4ty8xSF2iNkS49hpBgby6ln5NqO9lzfqY34GiRcJUp34SuV4ujQWyEILOnb+CIPeRvQRZstye+vcBrJn8lui2n3Cu+++CXuX3+D4V0HhVIdP/rr/4TDZy+glUpQk4wN5QvRgRIs0bl5id/+/G+xGM3QrJ3j4OQDHD99gWytCkfbwQ35MuS02UGMRlq+Btjqq5EynbfTbrMR7jqdy5Thsf+V/LLJAoPxFL3RWILNOQnmy5fmV1mn+Ks3Ic1t2xVHtwTiL0QyQ7SsKNDl7ETTLiqvRd3GSoGqCk5ISCbSFWRTMcQVZuQsoYUuknEKUDiOj7R9TE9YrS35gVic6we6OCd3tCTzak/EkauU0T49ETJn76EvV+xqwnEyDWmRGpi9HUcCPFCZtIF2NY9WIY9WpoCErsPisCN04Ws7ZIsZHBwdiMqAP2h762G2sOAw3LnZIC5Hfi/hB313oGQ0TzGlK6oPbtfJbudNJSoSaTOjPFlOejg+NU0SUdfy0AlmLWNATapwFA8Lhwp8st4SyPBAxXNS+vkrB97UhDsgEZYPtYol1fjzKaauDTcOZEs5nBy1US4WENdjKJdqODt9gmKRZa0upRQUNtP0fjEFhNE6PQFlxlUfs1EXr779Ar3uAKatoVy5wMef/kccnX6CdL6FeIIC2ejmV8J4tHwNPWzXA8xHL7HdPEAJTSjSwENedCuLKR9MvCwjWzxGsfIcyXRd+tg/BVGzixblVuRc/e5AsfSVAYVvItjO5IbiFJJmzx0PlJ5AnDImIyeAGtEg77YY3r3BV7/5O9x++6UEPzBR5Cf/4X/H0YtPoVcb0FIZKRcJyFTCJYYPb/Dl736OcbeLuJJGrXmCi49/gNLBAXxDh89QAQmcc6H5juxA2T0TDR3jM05D6WolAd4q8QAyFqDfzMNibWM0W6AzJLN+KiLrKLuXDBNAMftfhJTXyLzdjJh6tIiz9ZfJZ4wPfPTWiRCzUknJgeJi05bpoIsYoymDLRTfoqgF3G0aaiCHjFc6Q7DIQNvYLpaWgxnRuisb6zklSp6oIjLlMg7Oz4XNQOA94xwHD32sGWVCMg//xuyf5KAryCRjaJK6UyjivFhHKh7Higl9oQNfDwXUWGvUkM1lEVOZK0VX6xYOrRbNGgIeKOkH//UfFj9i+CNBV7R4HO3ub+Y9gF6qXUr8JZmdMBNb+NvcRZRqZaTyGWhJHfbOxmgxEdsKx7/MweWhSukpJLQEgtUW69sBgoWFFF8wjoexucbI3qDvrqFk4mgdNCVJnYq4erWB588+Qr3WjHjtUrPxZ7WP1tyt4LpktG8Qww6j3h2++uK3ePf2HTrdGVKZJr73g7/G42d/hoPT58gXaY+IlOQKlRRSkW2xXnTQvfsDfHcW5SZlaNqMS0/N3pqyKyo6dKOIbP4xkskadNKZRE4VVS1RrpgItkQpIbcNp8I0M25XoorgYldLULjMR4Rci+8OFHtEQw4Jy7jB7Rt8+av/F9dff4HJbQelUg0//nf/Cacf/wjJ9hliuaKUlIrImjeYT25w/fpf0Lt5j0lvIri6D3/4M4k6UrnDo9+N2IGdx6mcQIK4KNdYGTDwjb445kjZNnQu83mwKRXwA6yJut6YmCxWmNGxsFoJ/FQQdxsLyuTdP4V8A7uk3/i0KcTk05ApH31SMU38OGy8ZDjBV89+5sADtd3R+cor3Ka5SpyYauDK7RQLPcRDBzr/Nzp8yeKWt7qPuckDZQpZlaQksunjaUqcWpIrxF6LSR5UEk8nkygvVgklckdiTJIJZAwNxRhwkM3icfUAWVqmHRN2EB0oPRmTZSuHFozKZBgAFQg7LqybNdl3KImE8CBocadcxdluxVlMVy/LXB4aDmK4qCZLgA+M3FCMr6RoUlydWxHbUnFcbNQlxd1IJ2B5NvrjAdbrKIGcD25cjSNtkJpUgOoE2PTGwNxEehtCIRfd8zCx1rhdT2FpITLlQrTTCyGgyu9/7/sycCBKiyLc6B9O6giFIUtiCYTsEoHpsIfXX3+Bl998jW9evUGgJPDBhz/Bsxc/xoff+wmqVKDIWFsTHh9hLRQ7r+YP6Hdfi/GweXiEXLEqod8crRP17FK866xlWphINhGPF+RA8bET9QhRCrSei4iUanMeflX8YpSuwTUBdwVdDxDPZvY5uj4ULYF4hgrxHJSQOVdRmsaw8x7f/PbvcPXl79F/8x7ZdA7f/9lf4eyTH6N08RFS5cb+hqJ91Ia16mH08BL3l9/i8tuX0PSkHKjmow9glMrQBAvGiXTk75P9E/1uvgON9nxzDW+5AMgT9AJBllExTyvHZusI85AwHFrw+SIlw4PzgM16DeXus/8WkuvGKRzFjHE2hHybc4LGppATQBJimeYdpx6MdTK/UQoJAwQcPDAAWRpNdy/nIDnHxI52WHMOxV5C3a6p4xW3KwGEDBFgKeTvtnDIRPMJMlTh8U0tAkVdAs1u6HXpD7CYk2++QzpHrnlekhBTcRWqs0DFMHBRO0A+mcaWoduhKxq570ahMs7nhpyPmRKHns8j3m4iWa8iVSjLgWLA23Q2xWgyxmpNoCMVE4QZqrLPYcIiDzHLEz40sqeiBoy8AhKgeHmmUsjRel4uIVPIyffVG/SwWHBXRiWKeK6RiKdQKpSEpR6SR8GEcvLEbV/G5RRgSulHMyLLE9pGEKLVauKHP/gUj85OxPtFbaXMFTgM4vo6oCl0KQeMEa7ktQ8e7vD65Vf49W9/jvlqg9bBUzx9/kP8+Kd/JeN46vnk/RsYopBfT0cweZjtuZSE1fYjpHNUQEQ8etndkFzLXaIMrbjKiBTl3KORw0CT6MPgXvDNfGYosDXIy2PvaW5gYIdiSkc2n0aiXBQ3ACfL7MP0ZBlqjGsB7oyiQOrp8Bbvv/wVrv74O1x/8QW0QMEHH/8Q55/8BEc/+KkYHEWEK3cjp5QTbGY36Fx+g69//xuRjD3++M/QOP8AqVoTBlUTWlR1UGrM1Q9ldTxQDDHYmUu4ixkC04TmetAZ0aOoYjRcmSZmqxWmbGGYocUFMOGj7LW5Grn/7P8I+YDTI6MzNIwNoWaIfYEqAIFZMq4myQUhQY173d7/GvHItxzVFhxu0JW5pf3AhGcuETAHyJxAofDR2cj+iRM1xrioRgzxZHQLUja/dYHl2oNpUSpPFoKJ0XiE6XQiaRzkTTCyhO7carWMuBZiuxojSzxWtSWqcxaGgUzuCNGnW5XTOfZgHLBTEcEAgwIMhmczuLhck+91PBljOBljMB5izkUr7f7cydFuncuh1qiLTClaAvJQkSBK2coWPm8txp4m0gK1LFSqqDUaUox1+11MZzNRknNKKFlaLP2yEbCRywp16wELE8Z2h7wSR+DsMFtuMFqvMNissODBCn2Ua2V89OIpLi5OcdQmcpqc9sinJXU4nbf+QqZXIV9M7k4C0K6v3+LXv/0HPPR60PQCzs6f4y//8j/g9OwM9PF/56i11mtMeh2x33CNkspVZPCQSNNGkaEJJfrZ7XdJ0QO83ztyIrpz4Xk2JrMBru/fYbacUoYnN1SCglkKTk1TZoGVbBKlahHFgzaMTEqEBXzu5EDpeSCM4JF8WaznAwyuv8Ld15/j3T//Bs7aROPoHMcffYonf/7vUD5+FAlfBTWfml0AACAASURBVEfNnncFz+zh4fJrfP6r/yFDsaMnH6N28gS59jHSBOjEI3qUpqTl5cOpNCeKVPDsrCXcJQ/UGprnQttx4atK9TKbzyXvazAeiyyNlxF9X9TzyU52efnLkKAJLZWX2T+0JCBLPhmKRwQs2TN9RzyNnKy8vfYOfLk6ZTImQ4N9kynGNAeqtwE2YwSze6yGtxg+3Aj7jIMIUoEKpSyy+QIyGe5HErDsAOu1i+XSFPoM2WhcAHJXtZXDQe41p2mG3Izr9QyGoqKdryFLHjdHn2RdGMxpYh82jlTcHotIDfF4CnomC61YhM4PNlsQ4eNkPsd8tcDSXGOxib6Yx7tjGjxFr+22WDTYv/ERoiLdDX1sOWaWO1uHTtuCnkS1Usf5o8di2ej0u8JJX5tkcUSGPfZgfDAZoGwQ70wS6y5Aaqeg4GtIuSo0B5gvN7gcDtBbLzD3bYnOabUquHh0jO99/AztVl0czPzZsMQmZH/nzeCx7LX450Tf72Q2wlcvP8fl1RX6vSmq5Rb++i//Ix4/foxEypDPmJO21WKMh/tLKX+L5SZyhRZSuQPE+JCLZZ46wCgTiX+iqMhlmS8NEsKQ7m4Ly80QD4NrDGjLmJEEzIcyDoXGM3uL2M5DUgllb3j69AkKVaLguNdJIZauyqEP5UDp8nJklpQ7f8Dw3bd4+5tfCRw1lsqi/vgpnv/1/4ba6WPBe8tvwikjeRX2BN2rr/DZr/4Wi/kUlfYjlI8uUD55jDz3c0kNRoyxtDloSlwkRwgdhDsLu+0K/mYu7At603h7sWSlPGzY76PX6+G+25ElfzqZRTadRyFXRJwOBnv021Bl1lGyDIU2ZiTlbSuVhGy6oy2FNA2yeqJa+LsDxdH4d/9d4qakfJL/hZtySjlCNnlz7BZdLPrXeLh5g8noQSI2OQ4giTWTySGVIYOOXAkmxO9grmyJ/6wyyS4Rkx8W81Nt5ihRXKtyeMD90ArqLkA+kZagYg5TGLmTpFredbCaT2GbTMygpEqV4DXmWWnsn7jc1ZPY+oFkA5NrRw+XydBii/GaHjwlEPhHken1OUINNdp+RP/lKgGcWCDfsxKoUAO6hfX98OCFlIr90VAO65LUXMeRSaW3Z2RzMx3j32mvB0wECvKugoKnoxQYcNcu7odj3C+m6JhzbLBFLKni4LCOH3zyAudnRyhW8sikDCQUeq8owjUj+4fJzb8hjImNbeLq/h0uL9/i3et3Ygf56U/+EhfnF0KJotyG4uTVYiI+M/ZKlcYp0oUmNKMo4WlMf2crwOgWJqho9CnxYEXTqmifx4mhYsNy5pguuhiMu+gyXnS6EDrVjoBMliGuK6Np/myfPn+CRruBWMZALJWBnihB1QsAsjJNDKSS20Jz51h2rnH7xeeYdDqwbB+FwxM8+8t/jyoPlCBA9+0Ix/LOHL2rb/DFL/8G42FP+PHF1jEaF89RbraiaaxBKhS/KDbgw03vG0tztitkJFpQd66oNbhO4W0/7vXQ7XRwS0GCaSOfyqNUrKBBE6iRhLJZ/32oadS0UTxZRBhEtbJUdLwG+f4Vwd5eNiLX8H73zcnKfuIlZ27P95N/RxABOd28qXiVOiZdtl0Me5e4ef8VZv2upHUw44j+KyJtjVRO3hxx6Chmcjio11Es5BAns482cZrlZNRLab0DdxWJSvmGFRm+SwW8A4VkWY9f0dRSBK8sUKj2IF+tXEQYT8ByaXemHZ2c7AjIwd6JEy32RS67F9rqqQMj4IUMDfIHGWysKwhSuriBOUEU1RU01Op1vPjwBfK5HBbLpXDxCPWkjZpyPt6IjvhtdoK4IgvO3rnSIKc9oOzraAUpuam4o+ov5ng57OCe8ZjuGul8Ck/OT/H0gxM8e3GMg3oeWTVEnD4tMr1ZPntcnhMkwr5yi8HsAZ3OFa7evuJdiqdPPsVR+xjFXFI0h5tRXwCXlJvFUnmkakfQ0kX4dLEKxCeMFGj81UoChpKRf/MWkVevVClRnIwk3DtLzOZDdDo3GLGPpD2FAdVU0/Nz2Dqo5NL48OwAB0c1ZOtF6W1EvKvlAL3EKRVCGYZxaLCGMx9hfnOD+UMfs+ECiWId5//mL1A6PNsfKBEoirggdJfoX73El7/8eww7V+LZy9fqOPzgBerH5yhXm0hm2d7wcf5X7n3EvaAnikxIriQ4WIlUOmxl1qMJRg8PuLu+grVYI6UnUC6WpR8l2VZZrv9ODpQRa0BXipHWi6ddeMGyCNjXyZEyIpqlf/e1397x8pIraT+vEL+N/I8ynYq0XFyU2vC3c0yG17h6+wX612+x4lh8vsCGUEEmIsaTSHEKlsiiVqyg1WihXGKWVFIypPiIa7RyqwE07gzcCLdM1JazpdSeB5egxpVw89jk87DzQHFnRl2AyqAvNsOJFFxflfBp7p043eOSlj0ShbzfcSh2miqOXl9X4TI3Kgyi24ulUjoO/nfGm4j8U9VQrzfw4qMXEmPKG5Q5VazjucfgYXLJKdiFsuNSXV+w0usg2nsZXoCCq6CxjaMUGsjqKXEaf9O7x9vhA26nffFQVYoFPDpv4vufnuPJaR0HeUa68NYtIdBz8DglU+jwjYvwc2XPMRo/oHP9Rtqew4MnqJYqyKUCBPYKi4euDE0yuQoShTpihQZCIyPCYpoBoXIIQcuDL3Z3A0nE1CQUtgic/kbjkT8JbqlW2axnGAzv0e/fo9u5lRRHptPTDsExcyWdwIujOo6PaigcVhBLJeGadC1QcFyCnirAIOUqSW8XJWhrONOpBE7MO1NoySIaH32KTL0dhZ7tk+YDSprsBUa3b/Dqt7/ApHsj2VEpIgpaR6i0j1FvnYqCRo2RIrx/GcoFoYj8TCwdHL5wWCGphgbLErjLFWb9ATrX14J9YwwsU18oD6NDQ5mOfh2y1EomKoixGVQ4XeGSbm9Zlqt8r2aUN5FcXfvp0v+iVg6jUlDusX1CnPyfjKXfl48iRfJtWCZTvTsYd9+jf/kNZoMHif00lxusl0RM6ShlKygVqihV6kJhJXCRcTdUAXC3lU+QTptEgip2Kn+VQBBRATnmqwXm47EEbbM/oUKXOitm+zBEjbovfpjUYSWzBZFWmZYlOwVm+rLs44FSaBeh1IpMayMmN5Pl+bCcyCdlc+EdU+ETD03ZDEvOWAz1ZgsvPvpYDIezGQW+myiihn0X41Q5IaTSROAnVHYEsCgCJSlp68PYeEjPPFSRwmGpJYTTq8kQ7/odvOpcYzAby4SxXEzi6eMmPn5yjE+fPcHBwTFihRaUJGE2GRlrS74Ep6mBi9V6ivHwXqwB1coxMimWqCNsVyNMu0Np7EuNE6SLDSjJAqAnhBtPJYmicIVgYrtdyrI+FoaIawZiLAl13irfiaij6oQTWerlNuZcDtS7t68xoumPOciWI4vcSjqJD49qOD6soXhUkRRN7o3MJR0FHPBU0Tg9QabMAGwvErZyWMTl/GADkP1+fI5YoSya08ilHGLnWvDWU0w6V7j5+nPYiwmKpB/ruiCljUwBB0fnKJVKMpzgQp5DK1kkS2Qoc6BcbPdfZJMw/dLgi8NxsZpMJXfMXDNjKy4i5EarKb27Mrz7JqQFIZXKCV+MGq8o+uO7g/Fd3EekFIiSByiKpd5N4fMmer6dsJ0jmUn0z3djjUiqJIs38XnQzMW09yUWk2v0rj7D7OEKm+kCq8lM5CLwVOSzFaQzJcTTeVFMZxjspgbYbenu3SLLXKBUQnjWRjotezIiu1jqEXU8n07FV0WFAatVlhgUudKKwbcPtYsMXWsfn0qpYdq2LOoG45HkQvHBp1WdnwWpSVwbcIVA7wsVA7zNWPbZGhURlOOq2DGLKBZDtXWAjz/5RILkmDZuWpHXi8tQaiQ5co+IShxlRNlONlMbaWy0XSjLLfSxhWKQxHGhJRnBM9vG3biPr6/e4qZ7j8lkjKQBPDmp4fsfPsKf/9mnODm/gJ5vQGV4mZYX+U5kQY/Kd9teYjp9kDKmXGwirvtwrVvYqzE2c7Lh0yjRnJivSeA0SagRDyJSZPiEuthj+NsZQmcp1UdMy0FVUwgpoibzmw8ETYQ6hUYk724xGg/kQBFTRnc2I4/kQKWSeN7mDVVH+bgmNKnu9T3moxWcjSq35fHjxyg2K9CzKpQ4X9ghQg5cpizGUwiqDSCTk35b/qsAWTdwV1Osxl1MOjfinSNCm310dzgGtDgODk8kSTJJDSqdBbTkiNg56o+pDKKlZkMcOOGhZJtzBcBp33qDUa8vvWqCzPZSAdUa5VcKlN6rbhiLa2I7iJGzzS2WvgdfysudIVMsh5gqSJ5ZlJxH2wMtD5l0ErphSK1NMCQn+3+6kfaoQ/YVLBNkGsTxesgt0Rbm6gHzhz9i0bvEqj+AxdCvlSUNPpnloZaE5fOBTqFQLCIR0xA6GwQOdVYrxBRf0rvJO0+lU0IV4rKTf0ceEErgE7TAk49h2VjNFhj0+piMRmLF55vlxac/RLnelNSQxcaW5PbhbI7hdI6laUo5SFIQASz0GAlemAnglGSpilhCTD/EauvC9ImiVlFpH+J7P/oRMoU8+sM+1uZKlOhcitJiT9kSvU5x3UBSI3FUg62yDCSjwkGw3kKdbZHcKigqaaT1yNc0Wy/x6vodru6vhZaa0EM8P2/i048e48c/+QTt42ME8TzCeAEwSjKZ02l/l5IhgGXNMJ7eyLKUeUpUtJjTO9kZ0h4fY0xruSnZXaFC9TZ/ZpFomC9ITvB2/hSu1YO9uIPHtEGbME1NlC4gSTWdgc7hAsufOPuvAIv1Eg+de4lnHTEydbGEt/VQMpJ4Wq9LhE39UUscBL0rgjbHWI5MJOIZHJ6codquI1PLIJ5LSE9FuhIWZFPQ4FgDGGjHcTSrAFnXMIlxDp/WGc+GSoa8qkr4RL83kD6x2mgK1Telc6kdygtX0Mv8tyjHdzDJh9xshONIb6DEGTEBhoF2s7mkvRTbVRTrFcmRkvam88U41GIhjDQDpHzsFEd4AzteneIJohuXB4rxKIT9ubJs4+2UiBvIZ3KCY6aBkEs8nYp0uaCiQQYj6SOEyx4nJROhHQKd3L8hzP5LrHpXmHceYDJ42rSkudeMNNwghqXNfiYpQWgMOaNPReQrng0tcGAoLuIqGevkwPFBJyuQWsGd1OS5WkXG84THWCvC6QcYDwaYDLpyEJ+9eIFcqYyV7WC+2WK6sjCaL9EbTzGeL7Fcb6TRFRIs1fC5DHKZpHAEY6yrNfphQswJrdx6WHo75GtNvPjBD4RyO2Aahr2RB4sBC8RMU2wsgd96AulYSuIkXVYTLJNo97ZcqCsXMTuQwUQhnkGtUhMp1NXdJd5dv8fby7eyh/vBs3N88tFjfPzpM1RbTXjc8ug5IFmBGqPXlqAUHooA680IvcFr7HwT1XxJ4P3WZCBLb070jHwNWrYMxaDfmb+GC88IVhSV/WTpLeDZPVizKzjzMfy5C8fyYftcQGsSKgDC/NNpEa1qiZhgAshXn02nGA2Goo7hi6NgJPCkVsfxIQ9UW5bFnTfvMbkfYDOxkYilpIytNqvIVnigSDCKIww0bggQUuGep8g5Fb3gHAvb+Vx8cJzS8Y5Mci1AGXkQSlLMbDiWZ5qCaaZ5JPj6931B2bGCoeqBvS7XP1yws2rhy5llOjkd2XRWXjAs96iGaZwfCP+/XCxFF8ntbx5CRd9BT1JPx1HxAhYZaI4jJ5M/fHLook08Fef03kfO3rgSQy6eQ7FYk7cy90kCB6Gei3gmXr/ijuBomBv1yHMU6iECI4RvzeD0r7F6uMX47haL0RAWHa7k6tEqTvKEp0LX0yjkqtJ00/bMUirHUGK+9ecDqZEpUuQbiAkfLJ0YMp3MZVA7bCFfLkVJ4RxpMPDANGGv14gpoaR+UGJ01+1jvNjA8gKsbUqjHEwWTFIfywdKsTAT7SqVEiplGvgKMsVjWjjFvBvXx9xyMFpbMHIFnD99LvD6OcflnHLqCmzflVuP8iLu8SjzSmsJWZiHBt/yHFgQR7CTXiruAilfRTWdx0mrDeLeeg/3ePvuNb748jM5UP/2zz6NYj4vDiQXaRcYCPQskOIahKLR6EXGh2u+6OLy9nNszTEqiRSSZDGubSSMHArtR0iUGghTTGyPzIaCUqbtIuJTiq4OMBE4E+w2XfjzKbwJAwZMzNYW5mtbMqR4U/u076eSssPjg0dnNKlClGHJgMaykU0YOG9W0T6ooXxcl1ymqz9+g0V3ItnB+VQBrVZbbDlGkvI3TaBA7OvIdwhjGcQ42uf6I05b1RrrfhfOcimlP53Y6RJ9aWxlNAGQuhtTpnd6grNOQCP6jmxAy47iZqUqicyjlMRxj0aBwdaJrDtk8VEVwSSXVC6N0ydnaB+2UK1WIvPs5S9eh6q2g5pw4AQrzK0xltYSK/LSmPwntuVARtYq8aGyQGTTyNwCHWklg0qpgcPTRyiS22ewEeaBIgbLlg+ODZ+uMl82Dp0gC0MVt8DOXsLpdrB6uMfo/h7TQR+L+URCBSiI4T6EwVgxjfVrDtlMCYViFZXmgTSrybgKZ3yPWf8ends7zCdTUUXwHz0ZR5acvKMWitWIbESuH3FpkgIouDMfeuhhvVrgvtOVA0SyjcXr3t1hTvPfeIw5J3VUHjOiNF+QdHAm23GcXy5kBfJCO7TJ5ELThpZMoUlDWzYDi/pAQlB0FdbOx8KyxPLBkTxvbrLRY9yyJ9h7sBeNHl7VDwU+muJeK5PHWbONhKJgNuzj8u1rfPbZP0vI91/9xb/BBx+cIlOikiWOnccBSg7xYgt6koyFhOjQuLhcLLu4uf8DNrMu0p6HpAckdjrS2Sryx49hlAn8Z2K7JDhJz0uVgBqRIEVmxklt4K4Aa4ZgvYS3MLGercXWMJoyJX4ljgIuNjj8SdKKn2ZcawTCEcQAfXeuK7g1xonWWTYd1iSV5PVvv8CqP0M2kUe5UEWz1UKOxK39tJnPo8yd2dsxIytTh8YyLBbC4S6t14W3poUIou5JVsqIc5zN4RJ7V4cpkZ4oRLimoH6S/RxvzC0DBDj0IIiHi1xrK8mWhPQQ0MOVCrcDFBxwiMWYp0ePz3Bw0EK5UhKjovL2f/4qVHUGUO9g+SsM5wPM1guR6TP8mL8xy+MYxaZ6iPg+QlHMftCRDA2UclUcCle7Bp1XPeMqqW5YL7HoDySmhTIPjhUJtucST4mFIk0yOx0sH3qY9mnXGGI8Gkp5YBOCSNRxOo8YvVNbroHyKNeP0Dx5hOMPngm/ITCHGHVv8ebbl5gOR5KIwewmJl+wti02qddjvi3f1NxdkdnHlPaolOGHyj0WUxMZhk2FBDOhmFO7sbdYmTamixX64zlWJheznGYyUygm/SMZ38ViFulsZKnnIENPJPZRNgmRH/G2lAkhyy5vJ0gzrgvp9o3ItJoo1QkClS9xDyuIk5OoxVFJZ3FQrCIZhrCmY3Su3uPrP34GI6HgL/7tj9E6qMDaLqQH8GwVRrqC0vFjZMotGPE8NE4sQc7gBJPZJdajO7jdHuK2hxI3/cU6Eu0TaKWaOGYF+ikwHFdwaOxNWL7zhuGgh/uYkAF1XFR7HjaE2AxmmPEwrRjeHbm0BQcow6kAihrAMHRJWWGiBy+8dCaOej2LSrOE4mEDy9kC3/zid9gMF6iVWqjVW6gftKUyoCyI2C9va8qv5UtLMTII4jlxXqs6+yAT1nQE37KjgU8yhVihKGJYTgFZLgUUWXNZqzHW9DueJM/YLtpX+vvBWwBxaM+mcxFpL8kT2VjSY5Epz6FUNpPBo5NjNBo1mejGjBiU1z//m5BLO5VmOGeFh3Efk+VSbBacaHGCR3swk1KYgZsguZSWYUWT5WsijKOcr+Lo8BEKtTo0qofjkUrYWswwu7uXa5YefC7S0tUS4lmmZgfwrBXsYR+rwRDT3hiT/hBDxqksZrBsU24UJgUmYgn4WwZhZ5ArtVBtnaB19hh5Cbo2MZ/0cfn6LRaTqZQoZI0TFF8oF5Ep5RBL0ZlLVJYrVFZOGmWZJ5m7ESWeFCcGHDC3iUpplrt8odCRO19bAsgcTJYYz0xMl6ZYT/iiKZcZbJxDsVSOghTIvE4lI0gK8WRxTr4Y4anC5VuPX6ECe8dgBFpgxBsgi0Pq59iHku7EJpg7JGKQs7EEirEkDE6h1kvM+13cvnuNVEbHj/78+8jk4+jcv8d0OIG12iGVqeLggxeoHp4jX2jASKYibaNHG38Xm+EdNpfX0EwblWxRvE0oVoFiBWq+CCWRFEd06DkISbnyOEhhf+dgvbFhb7bwNxHujIHeLI1m4wXWHGdvPKFgyRqSglH+Wvm8A6FClavMwKX4mvx2BcW8gWI1j2K7IdCd17/+AvZkjWqpiVrrAPWzY2QKpDy58B0Tzppje1cyw6TXS+YlmI1Te+IbGG3kEbPMzTyzm8jhjyWim4V7RqrIfVc0oWwD0tmcxNLIy1W0gHuLUhDKrbVerMWtvVmbcsAs3mR0aLueiJOb1apUKol0MsKIvfqn/y7bVzbNS2uN++FADpTlEqfFMo/2ePzpQBl6BM4nzNJQY0ioSVSLDZyePkWx1gTSqcj6CA/b5VIWhkzyYKwnpTvxYlYaVXnAfQoRZzCnE5nsTDojjDtDLKdRymBcV1GtMJ4lA0NnyFVSRrvxZB6pXBXpYhaZSlyALQS62CtTlBFMrc8kkvINEy2many70t5Av0xEbJLyhQ+oRy0a/8rULdI4yDuFy0x5rwqzgsRQBjY/DGd4d/OAd9cdvL3uYG2ZSOcNke8UGaZA7oIRk9CCerWMUjGHDImitF+wTyKnMG7IDbVg8BfZFJx67hMdWBKTgU7vEU8r/39Geur7XkfbOkhw18ZF8WyCfCmJZz96gkBz8O0f/gV3lzeYDddIpkt49OEnOHnyDO2Tc6HjClN8R5zZEM6kB/vmHqppI5fkHi8Fi7lO+RJS7WPoOaZzMC/MA6wNApd2dQemZWIyo73DgjXnNIy9cLRKsDfkLLrw7cjhSjlY1Bq4slrhbZQrpFGqFsTYu1wv5cZJKzvJciq2GnBtD91vr7ClnSWRQ5nW/+ePkW2UwJhMhlQ7q7lYK7z5SjBz8XobsVxeQDvELTB/i8OHzYbiZlX4FAwAoGdtOZth0uuJsbBczKHaqKF5ciy9J3t/VgUy0JTDRaz0Dr44tbky4MJ5T8PyieJmn8VLhi9CXUCn0YH6x/8r5NuCI1s20A/jEeYcFXInQqUDRYtRLyjOXBKF+PAx3iVOzLKSQK3cxsWTj1FqHEhANc35NKm7jBcdDBFuXfEkseSL5dNQExyx88Hl22slqoZFf47pwxij6x6Wo6lAHzmirteLKJYikxvDoCNFETmBqmQjFU+qMLIJYZDTos4MIt48MSK+yLsQRzv/GzNTaVfmTeUJcJPOZGFVyAQngnXw9hVgC1MHZa8SF28WWQp0al7edvDm6hbfvr1CdzSWwGu+2ojjTcZjSMQ1lHIZtBtV1MrkXGQiT1Y6LfuuWDYn0zCGhc1tR9LNbUbG7DkWZHYwaJo1v2EwMS8j5FSGIugUrVL4SzmMs0WxksHJx6cwnQU++9Uv8Pab1xg8TJFI5PD4wxd4/PxDPHr2DOVGVaoGGg89cyhp8rv+CKrliMzLD1UsbB/IFlE8/wCJclUoVYKEY/ida8mydLPZYDRdYjreYDmyYG132Bm0MvLhCxG6gZBWWVpxgCLEI5UpkgwTTyJfyqBU42ENZIFuLeZQlyuJC6VglW3SqjeFv3HkZ12o13Dw9AK5dhVqli9hT7iQzmQCq9MDQg2pgyMYxZJUBhyWEUWwXm0wm6+lRKd80CI+2dwKA53LZR6oSiGPxkEDR4/P0DhsC3uEjHIpU+kyYL/FXoppEjSY8kbkrouTTEWRZTzVN1ShcJFNd7tUIy//x38PuRXmvH22WWG8ogzIEot5QCIQbygeIMYrqhRzRhgOjR9joEDxYqhVj/D04x+hdnAKlYgr1odMWCCgcD5HYG1l8semmeQZnSWYTkcwl3OcGtnwaTjsTfDw5hrL/liotJmEgVarKuCWeD4t39CO1M7FBuPBTMaztadnyNYqAuQUeMy+gRZDm4x+xQkYlS/Uy/HvxXTzbbSv2K2WCLcEy0hEgkTXSPnFMbzBIUpSojSp16OCgm9WDiruej25qb5+w2yimZgNOYxhNhXH6o1KUQ4UmRelch75YoR9JiOev6fp+hivLdyNF5gQTya5xbw5+ZnHJHMoneKIPi9/L0a1JlUFTYYSGDFRbOeLWTQfH2KxmuH3P/+fePXVt3jojORhfHRxgSfPPsCHHz9H/agJLRPHbreBPb1HsJggvrKgUQelxoS1wXWBmimh/sELpOtk7ZGuwLGoi5C46e1G/FW8ocajJUbdBdYbF57sH2l/iNTnXHlIMJnOpT+hOooIeuNpHdliGuV6iZEgcqCW/QHM2wco1hZpuqolyzUCfdLUmSvm0Tw+QL5ZRaySg5rik+dhO5thQ6qtFyDVaCKRy8tgh2ZQyVFecEiylPT4DsPjlqYMMQjbYbAdbzLyR8qVPFqnTZw9OcfTj16g2qiLHlXC1SmotqgLZberSvoJe2SFq5IYUxrViNEu47Ngn0uu8ED93yHHwuP5HNP1Ekt7LY7XUKeRJbIZUNIhD5roeXfyJakO/PAcHdX6MZ59+hPUjh5BS+aFGCvWbOrzWDLYFCsyJ4m7P9JQdYSMA48FCBWign2Zam1GM/TfXmHRHYinn6HI7YMGCrUSdB4oXZMDtZgs8HDzgEDXUX9ygUKrJW9/LZ6Qb1TyiSSek9/rngTKBltghr6Uf5TF+Js1gvk0arDZR/FNJJaVSO/Bnoa3Kp24vHU5SqaVhMqH6WKOt1cP+M2/vMH1bV9GrnxDMgOKUZy5NEWTZJ2XUK2UUCwXpKfLV8ry+xHwMl7auBksMOTblBFAPFScQiHwvAAAIABJREFUPiqa3OiZVBb5TF5uTU5MM4aOg2oJFcZd6ipyhQwKraqoJn7/81/g1dev0e1PRFB52Grg4tEpXtDmcXaAVC0vnPPN8BZYzpFyOMGDJJAwb3Y6W0FLF9B6+gKZRkvKU2Et0kzJTOX5XPKopjMGG6wwGSwF/uLJkIYRoNFaRBT9fFvHVMGoJTPkTxhIF5JIF1LIFtLyVh+Px5jcdzF9ewN/vo5UCEwoYaXAHC1DRz6bRZO9cLWERK2EWDENZOLw6JC9ZSvhIZEvyAuKbmii3Wj848Sxuz9Mt7cPWK2YZkkXlhItaYMQhhaBhaqNHM4en+CTH/4A7eND6EZMxLFMk9yuN9iaUdhCIpkSzLPOoAZiro243EqqwjEUFUD83QHl23/8b+HaZNM9wnS9wNrdwFNIthHQnjRpfPPoiO9dMNQX+2Jz13ah+Fyq9RM8/vQnqB6dI5bMQaN5UOas5K/RHs9pkR8FJLsOQo7iMhqUBFl/jD+JbCDOYoHFfQeLTgfThw7iCHB4GI29Y3nuGrgDCLGYr9C764pMpE7Wd70Og3y0VBo7vlmF5hN5YwQVIiyDaNzPAyWEXO7WLBvKbAnwMLCW5BiVYlA/Kgn5fCRZppJYyzKWnh+RTrEx3eKhO8Ufv7nHbYcu3438fZLJlFjl+edkM0m023VUqyWxCxgpA6Guwgt3cngWaxfDqY/p2sbCNrFxbZlu8jWZ1A3JHuJm3mDpCV/CEJrVAuqlHOqFbGS9yCbQ7/Xx2S9+jfdvmIhOClKAQsrAYbOOp88ucHJxgtpZG3osxGbYQbhaIOWxdVbhKTGYtofZZAE9mUbz4jHStTp2cfZx0WLXXqwwvn/AZDjBbMYbwMRmuYVjs8+mGEiVvoDIOTIT1Ri/FBjpOHLFFCqNItrHDWTyXBj7Mk1lWv3grofxuy6c6QbkFrEyUBMkYMWRyCWEW95O5VDivq9UgFErQm8RgabCn9CizhJel7WMZ7tS5t0Nx7jrj3DT7aM3mMr3RTsQI5k03jBx9qlxmZ4SoZBPhGi3Knj87IOIkJWnYx2ijKeigzGpHJNTs5dIp5Es5sW2r6eTMrVMiUg7ymEWX+urf/w/Q3p17vtdTFYzWIEJX/WhGlFMDcmvSqBJyoChxJAkq1we150obZNGDqXGIQ6ffhSFIRscUXJMG6nM2UvJg8xlGXsWy4ySH5IaFGMPz6TrlLgyc4PtsI9l5w7Dq/dQfRftVhP5agk6t+QsvaBhOV+jf9uTKRN3X1RDZKpl6LmsJIZQpCreGNHu7vcNPNy8NUmeFQe/ImRQbb6BQoAlUci0e1AZQtAnzWVKiHSKKvfoQHF4w0jQSN7vYDxe4c3lCL3hXOzQFF+WyqS0ks9uIZE00GjWkC9k5WamYmCxWYo3amVusLJ2WFkxbJwQlr+N7Ps+F4hAXI3B4JSPUSm6LhTadEJHOZ9Cq17E6WFDDik70Y"/>
          <p:cNvSpPr/>
          <p:nvPr/>
        </p:nvSpPr>
        <p:spPr>
          <a:xfrm>
            <a:off x="18632488" y="7680324"/>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108" name="Google Shape;108;p1" descr="data:image/png;base64,iVBORw0KGgoAAAANSUhEUgAAANQAAACpCAYAAABTYhMHAAAAAXNSR0IArs4c6QAAIABJREFUeF5cvdePrFl25bfCe5sR6X3evN6Vr/bNJptsiNBQ+g+kp9GT3iRAgiToYSBRJGeGM6SGw4cRhBElgDOANIIgzEBsNtWG1VVd3eWvS+9NeO8jPuG3v4yqFquRyNv3ZkZ8cc7Ze6+99tr7eJ4+edsJBAKKxSJaW1/VW2+9obW1FYVCITnORN1u177a7baGw6Ecx6PJZKLxeCx+L5lKKRQOyePxyOv12t/xu7FYTJJH3U5Xg8HQfp7f57X6/b4Gg4EGw6GG45H6/LnfV+fmfZLJlO7du6tkMqlms6nhcCSfzy/+43X4fV6n022r22trNBxIjkc+r1chf0DOqK9+s6pYYKLl2aRSMb98Tl/OeGDPMJk48voC8vKEk5HkOJo4Xo3GHg2Gjgqlmnb3j1WpNuX1+hSPxTWXz2t1dVl3trcVjYRVKRU06vcUC4XkZZ36TZXLZZ2cXuqqUFG12lWvP5HH65c/4FMg4pXHJ42ciRqtjq6LFS0vL+v3fu93tbq6pGq1pFa7YZ+t1WypXK7J4/Epl5+T4/hULJZVKpVVrpRUr1fVbNfVaHRUq/XV643lkaNQIKB4LKK5/Iw21leUzSTk8UyUy2d0586W8nM5BQI+DYZ9VetltTt9DUd+TcYeyZnI65F8Pp/6vZ4q1bLqjbrana4mEykQDKnT7en86lqFUlnVWl397kAex6OFuXm99vSJXnv6SK89eaREIqbrwpWq1bJazYbtj8/rU7lU1otnr1SvNex8rK2t6rU3nmh2YV7DidQdDtXsdlWuFHV+eqxxv6tcKqalfF4by6vqdXr6+OPPtbN3qMvLsvyBiDa2tjQYD/Xs+Wfy+jx68toThUJhHR4eqdsdKJPJy+sNqNlsK51O6eGj+0pnE2q162q36mo3mhoNRvL4/Gq3urq8LKpaa6jb7avZ7qheb2rA8/s9Wlic09PXHikYCmj/YF/NRlPRUFST8cR+jt/xPH70phMKBZVIJLS+vqrXXnuildUlRSJhOY7zpUH1ej2NRmM71BxIjMrv9ysajykYDNrf/12Dwsh6XYzHNSgOC6/D168b1HA00mg0+tJQWOyVlRVFo1F1Oh17X78/IK/XY8/05c/2uup03A/sTBwFvH5FQiFpNFCnVlTUP9bKXMoMyusMzNDsZx2e1S+vPPJMcBK/ZlAjqVSua+/gVMVS1Yw5EolqYX5Oq8vLurW1qXAoqHKxoPGgr0Q4LJ/HUX/YVq1e19VVUeVKU83mQN3uSMPxWBNN5PFN5PF75A341e0PVa40NL+woN/8re+aQfX7HXMQrVbTDKrRaLOiisdTGo8dlUpVVStV1epVtTpN9ftddXsDddoTDfpjjccjhYNBZdIpzc/mtLK8oGQiqokzUioV0+r6itLphBw56vU7qjeq6g9Y15gZPQblkcwp9fsYVEWNRtOcnCOPwpGo2t2eTs7OdV0oqlKtq9/ry+v4lMtktb19Sw/u39XTJw+VziTVaNTUbjfV73U1Hg3l9XhUq9S1v3+oerVuBpabzWn7zi3l52blD0U08fo0mIzUaNRVuLrQsNdWPOjXXDajrdU19Tp9ffTxZ9rZdQ3K4w1oaWVFg9FAL3deKBD06bXXX1M0FtPpyZkGw7FmZuY0Gjm6uLg0x//gwV3N5NMajzmXPfVaHY1HY3m8Plvzk5MLlSs19XoDcybNVsvOeiQa1uz8rLZvb9o5PDw+VKfdViwS12Q0UQ0j7HTleXD/NScSiSiXy2p1dcUiw+LSghKJqBkJBxpD4EUxJKKOa1QTMyB/kIPu/fL/E6HC4bB5ILw7B3I4GJoB8TrT1+PPwxERaqyJ41iEm0Y+/kyU4zsRhffEaHltv99387OObXyzVVfPNs1RMBBQJpGQhgNVi+cKe4daW8goHQtI454mo76Gg4G9n88XsE+CQdlnu4lQw5FUrrZ0dHKhi8uCiqWK/AG/GdPK8rJ9D/h9Kl5fazwcKI1DCXg1nuAsOuYJO50hj6BWm0hQV7PdMoPzBXxKpFPy+AJqd4ZKZ7J6+Pi+ObBkIq7hsK/r6ys1my2Nxo59psnYUafTtw3j7zG68Xgov99rTsHjCWo0nNjmRsNhrSwvmfHncxkFg371uh35Al475HjwdqelVrupZqtha5DLLSgajdkaEOWIUuxNpVpTq9VSt9czdJBMZ9TqdLW7t6+zi0v7935vIJ/jUyQUUSqV0Orash4/eqCF+by9l9eLKTpmrDi8TqutYqFsjqHZbAAqlEwnlcnNaHZ+SYlMRsFoxJxDq15Tr9XQsNNSOhbV9sam+t2+fvXRJ9rZwaBKZiipTFbdQU9Hx4eKxaN66+03lM6kVSiW5PH4NT+3pFq9pQ9+8aGdk7t3t7S4NKtEMqqA36/xYGzP5vF4VS5X9fLVnq4LJQ0GI/X6A3P+nL38bF6ZmYySqaT6g57OL8406A+USqQsQlUqFbVaHXm2Nu85yWRCi4uL2thY0/btbc3PzyoajUhiM9sWYfiz+58dQzvUePaxM3H/1uOxA49xYlB88XMsOsaEYfx6hDLYNxza75uZelxDnUJDfgfISWQigmJg09f1eD0WpbodQnJVnU5Xo+FYAX9A6XhcXmekbr2kiH+ildmkkhGfJsOuJqOewQ+em0PtIVTdGNR44hFfo7FXlVpLx6eXOj270un5pR2ozY0NO6zzs3OSM9bF+bmG/Z69XyTsl8eLY3Cdh0c+BQJR9fsjFSsVVWtVNVo1eXwepTIZ+QIh9XoTReJxLa8ua2VtWWurq3ImY+0f7NmBIzoBIWpVoElXwwFRiPcgqvgUjYRsTYIB1tmrYX+geDxmBp+bySoSCdlh7va6Go2BNB4Nx0MzqE63YweFA5XJZBUOhTUeu5AvEPBrMMCg6mq3OwI9BENhZXN5dfsD7e3tW5TiwHY7Pfkcv0UbP5BoYU5PHj/U6tqSkknWJWiGj0GNQSC9vjqtjhqNhiqVqj3bxOsoHI0pm5tVPJ1WxByx16J/j2hdLSseCev25qbGw7GePX+pw8NTXV+VNRxNFE8kLW24LlwrHAnq9p1biifiajRbikTiWlvbNGf0N//vjy3y3dpe1+LirFLpuJ3XcR+DcqEusPqLZy9UKlflD4Q0Go/VarXt54iiIKaJM7H1I4JjiKlkyiJcqVRUu92VZ35u1ckSUrc2tb29rbv37iifz8nn85in4LAOh4Ob6ORGKD4wD8AGu5DAscMej8eVSqXsz/w7htioN9Tr9c1YMAI2cpoDsVmYExEDD8m/Y0j8TLvdMkg5M5O1XAoIygeKxV1vyqbUazXVKhV344djg3BBf0CRgFfRgJSO+pVPhhTxjzXqt82gnPHInpeEBsMir3IjFAbl1dhxDYoIdXJ6pbPzawUCIVublaUlzWQzlmMcHO6r02oqEYkoGgkqFPbK73fdDR4/n5uTzxdUvdlUrVFTtVbWgMMZjlg0JIr5g2FlZme0vrGuR48e2sH79NNPdHl5YdGpWq3r9PhMve5AyURK8VhMkTDrwFdIoWDAjD0UJGeN2ubmZ2bM0DBs9g+H1R+QD7RcuGuu0XGd4XhkTgEng0FhYLwOB6lcqahDTuD1KRZPKD83r9HE0enZuX2dnV2o2WjJO/HJR/7s92hpcV6vv/5EW1vrhnh4TnK4Ce8zAB0MNTLHOrDI18OpjgbqDYfqDUb2+vJ65fX5FMCo+n2161UlImFtbWwo6Avo8qKg6+uSQWBianZmRj6/3xzFaDS0fJXzBDLKzuT04P5Dy9F//v4H9jObm2vKzqTk88mcfKeJo3UsR8TInz17bp97fmFR8ngN3nImgZGsHVwCz83Z5Xwm4wn7XBg0duK5vf3QyWQyunVrSxsb60ZMkLyBEzloeCsejsVnEwzm+f1mtRhAo9m0DQLikYel02kzKH4Oj1Sr1c0o3dcaGOTju3lbDjKGxoLfRDDIBkIz3osDtLa2plw+Z0RAOBJSMIh37+n6+lrVasVgRKfdVbfT1wi8NpkoHg5qfialXDKsVMSjoGegYa+hybAvD+/oSGOC02QsZ0wONZG8fjMmiIlytaHD43OdnF3p/KKoYDCiO3fuaGF+XtFwxPKcg4N9S7gjwaBikZDiCSKGz7x8JpPWxvqGbQJeq9GsW5I/GI4UjMTU7Y10fV2xZ0jnsrp1e1vvvvuOCNK//PADnZ6c2iYVCmXtvtrXcDDS0sKispmMYpGIwcNsFscVtGcPh0K27jizVDIJfrD8h3UCUnMAWp22QWwOLGiAKD/kwDar9h1PwNriFNmfi6trg3jAymg8oRyR2eM1QuLquqCLyyu1Gm15xl6L9I7GWlyc11tvvqbbt7c0Nz+reDzy/zMoDjyGy96zV73hQJ1eVy2QRqOtbr+vsW2PI48jDbodNSplhXw+LS8uKRaJWh5FxIYEwNgzM1lzAjhwnPDF1aXlPSzm0uKS3nrrbTuLv/r4I4ss6xsrisbClt+1W2216h05E499bn6PCMw+LS4tm7MqlitqtTt2VtlLHA0BwmfIKWRnFCfa7rZt/zy/++/9hw4RAMYpl5uxhyMBC4dD9pB8PBaARebPGBOYkhfDoOrNhr0ZBsUXUYR/s3A6ImR2zKr5grGrVqv2evzcNMrhObvdnrpd92eBgsCV/GxODx7c1+LCgsIRjNRjzwFePTo+UrPRkN8bMFhZqdTUarbtcCSjYa0vz2s2HVUsMJbP6WrYbcgZDeS/ITZwEmzwZDK01/UHI5rIa56yWKrp4OjMDOryqqxgKGoGNZPNajyC0anr/PxMrWZTAa/PokUmkzDo50yG5p3v3b2rdCqldoe8qqlavWZRMT2TV63R1ieffGEHdm5xQQ8ePtC3v/0tg1uuQZ1o0B/q+rKoly92NR5OtLm2aoQDzCTfNzZWlYjHLI/EOFh7DgVODceHI6s3GubwiIw+v+u5jVmFBLpxJhr1bU1gxvjCqIiqB4dHKldrgj8E8iVTGTdxb7VVN9KkZeuukYx0IMGfm8vrrTdf192721pcnDPY5+UICSMa2nnBcWJMOFEiVQvW15hXGUrgP3IX9rZcKur6/Fyj/kCZZEqJWNzgKcwiv2sMbDxuOVMulzPU8vGnn+i6ULBzurGxoe985zsKRyL67PPP1O13tbyyaM90dXWhWqWmbnuggD+k3EzOzvHl1ZVFNMg2jIZzAjlRqTRUKlV0eVUwKI4NEDhIjRJJ9xki0Yg8//F/9PcdNmN2Fo8Sl8/nVSDoN4iFUbi5EnBsaBbIC00NCk+CIfCd3Im/54NMIxgkBv/eabuHioOIMWBQvBc/N4V5bmRyGUAMF4PGy925c1vz83P2+jwHr1MoFHR0cmhsWCgQsY0F/0JjDnsDxSMhrSzklEtFzKACGsgZtuVxRgr4vOycLZoLdQby+LxmNI7Hq15/pFK5psPjM11el1WrdxQKx7S6umYHDhgGNCiVSsaAAjMjoaCSyaiRE5PxQPNzOaOQcVAc+Hq9oUKhaLnTyvqWGdTPfvZzS+znF+d1/8F9fetb37Qo/PzZ55afEXWL1yUd7p0Yi7SytKgEcGwwUDqd1PatTcuZ2p22RVoMgQ1lL8eTieVt1VpNlVpN48lYsURcflDFl8iAKDCRzxkp5PcpEolZvgrqKpbLermza9555EhBSIe0a1A4gXanZ9GE5wp4/JqMxup228rls3r96RNtbq5rJpdWIhlTOBSQz++9gZgu3LOcejQ02NdstdUHWchjsCseS9iZoERwdXmpk6MjtRsthQNBxaNRpRIJI5/Gw5E8lElCIc3Pz+vu3XvmvH7ys5+Zs4UoWFtf03d/47t22A8PD9Xtd4ycGU9GKhav1ag11e+MFApGNDubt8/faDbUIbLjbEGgFvlARCUVixVVKnX1+pBCLkoLBgNKpZNaWFxQNBaR5z/5+/+psXxABjZj+kP8oNfnLgQHHGMiGXYNihcKGnbFAPnOG0xJhSmFjuFAmxMip7Ust640vIl+bl7F/5/CQH4XY4JNATqRQ3GAeDYMCi9UrpR1RWhvtuSMHXXbPaM6gZYgupDfq1QkqFTUb5AvFnQU8o0V9ElBv8/qTkbbG1nSNbaJww4rNJ44qtabOj69UKPZkcdLfgScTRvbdnh0YsYLdMXTe+WTjwjnlR1QZzLS0uKs3nnnqZYW5yyJLZcr2t09tJzp0ZPXLAr+9G9/rmKxpGw2q62tDb355uvGlBWuLlUulVSv1lQt11Qp1uzAJmNx+b1eDQc9xaIRrSwvmodsWX0Q0gFHGFTUcqCRqvWqao26HRDHK1tP8s9INGq/B9EDPCVPwSmQh+EAMRjg3stXuypVq2TrlkNRD4MVpDTQbLctz/B6vErFEvLhiHpdZTLUD+9odjZnJAVIJ5kicoeN9eMg42B7/Z6lA8DQWqNpn4EzkognDSpHwlGLsJeXlzo8OFC9UrPIHA4EzKmwDuRi7KPXItGmRSI4xR//9Kd68eKlKpWypQpf/8bXNb8wp1a7ZQioP+xpNHaZXSJlvz20CMU+BMMu6uJni6Wy2t2OGToOhJwNw5pMSIUgz8i7yf/Hdl7TmZQhDM9//p/9V1bYBYJNo8yUnsaQ2CwOMgZF5AIS8gKBALAvqFAkbMY0pb0xDgxpSkIQHlk8Io8VY29yKP7dTYzdXOrX8zPCaCqdUjz+1ebzXpazNeqq4XnJnzodTYYTY5soxvV7Q5dx8kgh70RRv6NE2FEi4jXjioV8Ct7AWBaThHg47Nmh9/qCVtyDMWu1u7oqFNXpDRQIRs3Q2D/Yn/39I5Xw3COe21yHJWST0dBYOk3GZlDvvvNYq6sLRrmXihV99vlzBUJRvfv1b9khhcYFj2fSaS0uLujWrQ0l4zF1Oy3VKlVdX16pWWto2CcvlEFLchWgVRB2Lp00p9SkjjJxFDRGzS+sBBKi1qyp1W3bn0ORkPJzeWWyOM247SFGyYHstjqaWJE+ZBQ9EIzIdHJ6bo5l4pHVoDLZGcunyDOAkpVq1XK1fDqrqKEHx2jr+blZRaIhS9D57DDIeG72D9dsKMQK+24hHwjJ9163Z6hlfXVdsWjMUgUcDvkkrOdkNFIo4Fc2mVA46AdnukbhSOubW/r+b31foXDE1vXZ8+c6OT4x5/LGm69ZGcjjlZUcCsWCOUKey+fxqdfuy+8LWAmDtMLgcr2h07NTM3YOPgViWE+Ir3AoYu8TDkfMNtzceGA24UCT/MH/8MfOlLVzo1PQNsqoy7HrUfjwQD4WJTuTUSIRtxcw2halgM+tQ02/rFBqJMTQ4B6RY2pQGBWGMaXa+VkOwjTvcv8cNPjiGi6wE0bGJTSAjUQ5ElBeB+846GNobUvepwYV8LhQL6CeEhGP5jIxJaMh+amP3NTRLDkeT2l0vxkUuLw/GKreoAYz0GjiUbPZVaFQ0dV1SZdX11ZrwhuapxpRL5pYFOEvyP0W5mb02tPbWltdsEOC6oGCZDAS13e/931FY3F98fyZecJcdsZyomQyZvWt8Wigarmso4NDNesNhfw8s19+ZBYO7wOJMpbX4zq7NgciELQcwuv3WkRqtBpqdJpGk8N6zeRzRjrN5GZuUAbljbB5+WqlZvsUDITk9QcszxuMxpY3tLt9gz9j6nZ+9oEzQc2lqoPDA8tX53I5zWTSlrthQC7iQAUDo+iY1yaHSXCA/VDyA/sZMwbUM2PKATjUifxealpheeW1OhDrTB2Q/YZZdaH8rLLJuKEQoGyTZ1hY0je+/k3Fogmrk+3s7Gln95Xllvfu37HUIRjyW/3t5OTU3m9ufl6hQMhofNZ3JpczSI+xlStVHZ2cqN5oGjHBs2BkPLMxuHNz2tzcsgj3xbMvVChc278BEz1/8k//3ApMRBgMiQPNdxaPhQFWYVAcamob4FEMiijCphAm+flpUdaSzi+VD1TyXYP69RyJg4zB8sX7YsRESKAIBuR+ASN9v0bPd4wEILm3gmO3a56Vyj6etdsbEhwU4PB5ZbmBz+nJN+koGfZobiauZDSogNc1KCtBUR+5UUqQP2FMbDrQB5zMgQL2wbadHJ+bQVWrDXV7fUqgbt1qRDYtOwxmzF6PZnMp3bm9oqWFvB0kcPfHnz5TJJbUb37/d5RIpfT81QsrbqYSSWPpKILGomHlZ7LGHn7x2ecG+5LxpAK+gMYD1AaynGQyGandarqOqjNUOBw1DI9BFUoF1VsN9QY9t5CcjFtRknyCnIuSBTAdppCDRbTt94eWgwVCYfvy+oMme4LMIFr3MAJIDHIKeS1/fPHihfq9jpYX5iwqYdCW1F9eGRHCYZ8W7HG6McvPfS4hMhq7Z2QMOeKyrsA4mD0ikcGpMdFsoEazbcY96PeUTSf08M4tLc3NKBbym8MoNVqKxJO6ffue5ULn51c6O4OhPbWoBKtHbheKBM0Z7+7umSNaWlw248ApcO7m5uYUDIbtvaixHR4fG/HiC7ikF0bG+cA4IfDWNzYsyLAOFxfnVq+ifOP543/8zyxCTaMUvzT9/ySQPASfGMYGvR/5E6EROEZIBZNjAPyH94GlI5JYaAcvW/7kkg1s5lR18ZXhfmVQQE6++DcrvkJDmldEttQzQ4IlxGNBgaJ6sKqc/YcjCFgu4IcWdohOA4W9AyVCHmUTQduE4E2EcuVGGNTYknjegyQX4yb5xqjYzMvLgs7PL02SUiy6OLpvNRNwNJS/FAwElU4kFY9E7cBnUlEtLmSUyVDcjKhaa+rZiz3Fkxl97/vfVyQe0ydffKKr6ys7oG7RfKK11RV955tfN2j3tz/9qYqFomYyM3bQquWK5X9LC/OCVymWrq0ONOyPFQnHNDs3a3lUqVJSp9cx6EfOhLyHPCYUDpteslgqWu6DmoIkvFJvmOFACMDmQUD4gyH5AkGLwJAPMINGZhBJJo5KxaJevnph0XRrbUVLiwvK5/O2z692doxsIaLhnEjqOVOsLQY5HI3tTIAwIBGgzXldoLgPAhr4j4056CrHltNxDjG0lcU5ffNrb2prbcngO4qFi3JV3SHSoIR6vaFJvygZEPmgx+fn80plEgqGgpZXffHFMzufc7NIs5J2noHdGIlbi6rp4vJaR8c3EcofMGM5O7u0s/7k6UPLyXBKOAReizN5fXVtkdvzj/7hnzpTYatrVBxMl2TAi2Ag/HIqlTRsTMGXhyA6YVhsFAbF7xKdOPR88UZom/6uQbn0O8RD2AqJpv+7oSAxphh0+s17T/MqDjsRiWhJ7Ql2z6RLNywdluf3hyy5JLcjSngnQ4V9YyUjUiIkxUMehX0y3Z3VTax2Aur9qqg8jZYcABgeNoaFvLy41tV1UbUqAkgisCPH4zOaHegHXCI5R0dIBIyEvUrEA4onIgaFMLxipal0Nq/X336bh9AvP/1QxyfHaje7Zk9s/v17d/SD3/4tE7liUORR8WjcFALVSkXRcEi3NtYt4b+4OFOtWtWgi4YvrFw+b87h4vpS7V7XDhBFz9W1VXN87AcM69XVlRnU8tKSHZD2oK++QTDUI34zKAwrFI7KHwzK6/NbpLGIYpT30EiTvf09K5Jvri0bq8nnZH9gB4FKkWjcDigOkdd22b2hOSNyJs4IST+OFpSRJIcPhSxSQTQZQuj0LcfiZ5yR+17f/81v6c6tVUX8SLtaOri8VrHaUKeLiKBtDC3vl0qnjdFLZxKKxSNWw4Sk2d3ZtcgTjcQsVyMwQPdDbPj9QRPHnuFAT89MbcFZ5Pvx8amhja99/W3lZ7OmqcRBcVaITNeXGFRNnn/4R3/iTHMeDjdhj3yGL7cORS2QA4ucxmdKWxeKUdF2v6ZQcVq85fCbURnc69lmYpgYARuDsZJbYFT+G5g55fXZZDPOG8P7soDcaKpeq6tarRlbw6LBGkF7Yxheb9A+nME2GElNlAh7NZsOWw4V0kDeCZ7OJQ+MvTSYS4RwJU9T2Ms/AUtIwE17ViVv4zNQQCbn8tmBCwDVApAFXhRMGvWHGvRcRYbHMzAqfWFhUbNzC8rk5pWbXdDs4qJqrbp++ckvtLu/p8J1xZwAVPODe3f0xutP5Pd59fyLZ7q6uLQyAJoxpEXANOpPQNrz81OVC0W16y35vShKchaZXu7tWG0QIoH3vn//vhlO4bqgUrFkRgU0hWqOJROC+uwOB8aqcdh9/pD9bjyeMKo8m8tZnmx5EeJmq8mUrQ4Ho7k4n1M8FnYV142m5ZhElmQqawYFfAO6QY9bTRL433O7DXAA7F0SCdbCgnKZjClPrKhdrKhQLOvKyiENjQZ9ba6v6Aff/45ub64Y+ihXK3p+eKwTFOLVpqnvW62eQpGIRZyZmbTCkYA5q2jcZT+JIrVaU80GDB7IK6LFhXnd3r5jTvn4BCXIhc4vrqygSxTHcM/Ozw0+v/0uWsGk5U1AdpTqMNmtFh0ZHXn+8A//xDHoM3LzGtgLDrpFIAzLZEReOSaGpchHNHIPIDCFxM8MKhAwOGACWNowLEp1DX9O2T1qP+Q9/KxLbLhRimR2SohY4c7jFnDxjBgfC0y0QMYEw9QjfyLCgNM5yR7qBTyXm/tx4EI+KRUNaDYdsQjlnyA76tnGUGS06If+8CZfdCEgRjpxJSnGPMFODo3dAf5wMOq1lqm/MSjgzFjIpYbqtgbqtLrqtloaDrpynL4VeDnQW1u3tbS6rnR2Rr5gUJV6WS92n+vg6FDnZ1eWtD98cF+3b9/SxvqqeeyLs3Ndnl/oio1ttuxZqcEg74H4uLo4V50I1esZbCQHpe707MULg1L5XN6q/RQ3A8GArq8LLlxutcygMtmMEqmkQvG4SX+url1lBLkTOjaYrEQypZl8XvFEwnJaMBsSolq1rPOzU8lBwTGnYMBvBskXbCvERiaLfI3DiCPq2HfQCioEE0yPRrbPoXDQpG5b6xtGcERDIUM25EJAr8vra0s7aJVZX1nU97/3Ta2vzmvcb9u/ffrqUAdnl0b8tFsoQ1x93QbappZGAAAgAElEQVS1sJms/EHWJqREKmGOE4UFFDhQns8zN5fV2uqyGRR58ctX+zo+OdN1sWT7jTMhIJxfYlAxvfH260qm4rq+ujTjRG2BeoMzAHnh+YM/+mdmUBQHMShyENg1xJemnYuhpg7Ym5PTuMpytxUDZgbJPHQ6XpaF4tAT+llEPCsHlcWDOjd2Ryi9fTdR0CUf+H1Tk/thGN2NM9x+A0XswN5Q7nwA66ky44QtnLjFaKAeZAYsYcBrer5E2Gd6vpjfkV99eSY8g2tQRpU7UsDjNaaQDNaScKhcyI9q3Sr3iSRUM7WUqBnY1VVBrSbeDRq2o1KtbIfURMAYHzS3OYKANjfW9e1vf1u3tm+ZDAm1gsHoXkvVRlXFUkHnFxfWVnDv3j1TsyMDI2pT2D0/O9dnn36mUqFkVDmFTdQX5BOlQlGj0cCoahwdvUJEod2dfaODeb052iIC1NZGBq/IV3qDvjH9bhE4oXgiq8Foouti0T4H/VqITokyHDB/IGzwaWlp0epk2FW9VtLe3guru93euqOgP6iz8wsjOKgp4dyg2XFCBV4X9fwNMgFmuVR0V16/T6lMUgsLC9ra3FI6lTaRMwX6wlXBiuGlYkHtZkPjYc8Yvm987U3N5jNq1somYP7o+bEOz66NheOcsO44C3r6sjNpO1vQ9tTIMOaL80tdXFzbF877wd1tbW9vaX19Q51eX7/6+FMdHNIL1zDCBEaWutn5xbniiahee+OprUO5jJ6wrHLJTUGI4CZC/ge//08dN/l3YV2IfCbkGhT1CqAZf2fGRLLvcZMxogQbBSp0q8YY1NBUAXgBSwxhpiwZvak3Ufi06rPbiIgheLzOTU4WsdegymoU5JdsIcbrRjnXqFwK3tTo1pMFFMUg0fn5jXoOh/xKhPyKh7yKBz0KeUfyO30JgxrfGBRMI7mcNRoiinWMIqb2AGY25bDXr0QqY9V7DApaHvmJu4BDYxxPLy8sMvCM5DrOWIrHOCSLunvnrt56+02rwqMkoCaEMWO/bDR9Tadnxxbl19dRF+QMIeDUWIury2t9+IsPdXlxaQk7uRUHEoOqliqmQJhdnLW94QAW+bou2c88evDAtH1QxX0obK+MqevhUKgr+sj1Ykol8nIcr8q1iikXHK/H+p7oBaOgiZA3lUqbgJdcKZWMqt4o6dmzj+V1HD2699jUKscn1G2IThhhUOFI3F7v/OLStI+cG84VuRZngr3E2DO5jDGU62sbViPDkXCGysWSlQ8atYomo4GioYDm8lnd2lpT0O/R1fm5zi5LOr5u6bJYt5oeZwLHjBaVjol0NmV5fzwRMw6As0Md8fT0wiIUDOtbbzzVnTtIpWjzaOjnH3yovYMj1RotE9/Gk0kzFhomKeds375lJA9dGKQg1BghyWjaJNB4/sv/5vcdDAJK3CAeixEO2f+HGucLg+Lw4zmNIkfBbMU5t0blavxghSaWM6Fm4ODB8k1rWtN8zCLDDREBJcBrYBQoNTAKajpWH7qhTzFA3ouwPyU73HYSV3JP3cLqYdYvxfN5FAn6lIoFzaAo7gYcNGcdObRvjJAbwVoNLQGOh2OmDZsWGelfgokK3UiRoJSBeJJPVDnJ3fCi056h0/ML07wRjalFQcqvr63pW9/8lm7fuW0VdJoBj4+P1Go1DDJz0BcW5zUc9XRwsGO5D/mKoQEEl/GEspmsHSwiFJGK3AVFA3o2YHO9UjXiYXVj1aDq0cGBGrW6/B6/RTEaNHFakDi0N0RiUSvSEqm6A1TeI8uXZ1J5K2y2ex0zOiIp+c7eAV66Dp4wpQTRbn4ur4X5nFrtqj759BfGyD198FTRSNwMhwLzTG7WqHdIBUoMqB2AoMbq3jDI0ybRQCigZDplDCEOiBSAlhzqbxhTq0Gxvm1dyOuraBkT8jhjVcpF7e28UqPVVyQ1r86AnPLchbM+n6u0ScaVTCeUyaYs9+Ec4+ipUZ2cnFtdMZtJ62vvvGkRCmU6hfv3fv6B9vYPVWveGFQiaee9WqsY8kBmxGvhEKlDIV+CKzBniUH9F//1f+/A2lGjQCKCF4wA+WJunYkPyb9z6I2MsIhDBLlpGOzS8QgeBs7AxmFQTVWsvuF6jGltiShouZf13QQsIcWgeDgOEIeJXI7fM5bwS9rdVViAwd0WdpQb9F8FrbmN54ZxNIPyOoqGqahHLDoFISPGPTlDVBVTg4LVAuJ6FPaHXPlSt+eqnpstUzzDUoGN8NadNo2RtDlAXLh1KhJ02CJa2YE0FPVwSBRq7965o29+8+umgECSUyoXdXR0YJvC+3KAHj58YGzd7t5La+2AqrdIj3o9FtdMdsYi8f7Bga0lz0iOSlTutbumpiA3WlxZto7g0+MTOeOxFubmTOiJl2YtaSsAHoejUYvCjXZLTejqbl+hYFgL+TlTOmB0KCooAgN9Xu3sWw5Tb3Ss4Lm8vGSCV6JUs1XRRx9jUGO9/vh1kwxdFQq2XrPzC0ZsUBivYhgIUP9O+w4pAIeT3BFoSK5DHQslBA2R7WZTjVrVGMVIOGAHH1YSR1y4poRxrL3dXTkevzZvP7aCOfCQCMM5QZBAHxaHf2l5wb5zdskhX73a/bIEkpuZ0Te+/pZuoYtMpKxV472f/8IMqt5q23rRrY07Bd6DzCwtCgeNHSRV6JM/9cmzXZLF89/+g3/kcOiZA4AhAZk4oPb/I8AwN8cxihv6DDOgdjN2e5fcBkLyHZfaxgsYJdpydVB43V9nDG0uxU0e5TKFSFvCBiuAOrBC/D4LdHV1bR6ORbIc6aboPC0I4/ECPqIp9HRMoTAw0lECMiITV4zO/EFLzqAtjbrWvsEmud3GHmOmYNEQWrJ4ViPpj0ysSccsyTU5BIevcF1y25xp6bcFdJNrIhg1GtZlaXFRb7/9pm5v31I+lzXyplIpucXoZtMMi2Se/rNvf/s75jn393dUKFxZhJyOFYAdw5GxViS+eN352QVzRkhxrq+uVC1XLSLE00nLScgzaN14cO+eFVpxguSbp2dnxr5xKGgQrAJpKUJ2e4pFYtpcWVEmlZTjcUzvt7y6YqWA49Mz7e0f6dnzHYO+T5480urKkhKJiCrVgj7+5ENTa7z52ptGArBfrFs4mjCoBOuFapx6nSlmaCdvNq1GBXLhmelyAGrlczmlk3EF/DRKdtVtt9Rq1C0SbKyvGVzDOaCJ3D88tM+EojwWT+nB49eVn523fA1S5OjoRNUKzYd9y6Hu3rutmZmMrR0F6d3dfSuFQExgUN/8xjvGsMJsXl4X9fP3f6H9w2OL0uRcHp/P1mNaqGYdrcEzGjIRgdfdeotioCrPf/cHf+pw4K3DEi+P8pribZhuUOpE1J2Qj7gSI7cvypXYWK4zcCMKCbtbJ2KWAA1/I6t3cNinsiKiCm/6pW7vhobnfYE5GA3/BtQ5PT01mQjfeb0plT/9TjGVBJT2DWBfPBlTNEbTnccMaiYVUdg70rhXvzGovrVvEKan9SbU0vRTwSoZyTGhUS5Ikmd1KOAO4li8LXUIaFwICXIpDoT9D6UHuU08ovX1NRtys7y8aMXXQR8HA7NG/aqrYqGg/b09ix7f+95vGjQ72N/VxeWF6RPx3K6cK2iRyvK0Wt3WZXFhydZuf3/f6HSMG4mU12pFPquIUax9+uSxRUb2EUcEE8ZhR8IDNK3WWmohJ2PeQiatB9u3lMum7MDEk3GDitDOyH72D471wS9+pdF4YrNGlleYNRKygTJfPP/UJFAYMD1BQHyUJdTnIDUwJhg3eZDuDN2zUaubPg8IyCFMJJJaXlrWfH5WM9mUQkGfRjCkowFHWMlEwiIjDpQerJOzC3umywIESttaSu4/eKi19Q2LytDyz5+/1OXFhTrdltHmT54+MoNy179ow1suLq6MFcSQv/GNd4zAwHDOL671wYe/1MHRieWPOFjW1jWoieWeODFsIhTyKwQB5g2YEh77sNLLH/7jP3dMLZtOu9gQzhljsV6hkalpScZQfAOp+takJ2OmiBBo2fDSVJNh+ChuAZ9slMCNAJbWdAq2BvNMve7mP7BeRD/T7plCwlVcuJ7mWBcXF+ZVeO1pnYjXmOYYJN88A3kfyWcsHlYyEVYs4lOEPqhJT5N+Uxp25Bn3TVDp3Ax8iUbjlij3Oz07zLB3LFZ2ZlbpzIyS6bTbvVtpWE1i7+DQalLQ6ORJwBWit9cZK5WKa2l5SXPzedtEFCWmwoc8lGMtFhykAhH34tJyqHff+Zo1zB3s7xn+L9MnNhlb0k5JAaqaJsvT0zOL9sBhDmaFRL3RNEGwKTbkMXaT1g/qKffv3zXlQiwWvml861mR8mPYq6MzVWo0Gk6sHLK6tKg3Ht9XLpM04gCSIJefUZp8Lp4wI/nVRx/bfq5tblgeRXs5Kgda9fuDruZmZ+yzQpcjU2LwC6whChKXLRyZJpL6k6UCNw4X54DQdHYmr8X5Oa0T/eJhjQYdRSMBLczmDDGRoyPW3T860en5lS4LFWt/6fZHpgRBXXJra0v37t03QguDgpHrtBvKZtMWWcljm/W6tf0wvAVoV681ja7/+tffsXwWeRWC4F9+9IlF506PcoxbjmAhIaxwYJwRSCBydRofo4GA0smktRhZV8Y/+dN/4YCRMRj3UNMaPjbvCnMBNgyFAvZwfLeuT+uLCsjroQ3eMdjHpuOFMCryDRcSAY3c3hEYlamsaNozhUFZS0jIbdbCE7HQ1kB4dGyedUpEkD+5kCigBC3Z+Tkl6KmynpigRQjgSDoZUTjI8JWONGrL6TflGTH7YCgPArGxS2mTI3k9fo2sxtUweMkCzs8vKTuTVzyZMviH13Ir5+em58KgkMVwwJl+FA8zCGTGqHFYJbSBzJawLmBKDXKMFUTjxrQf4CL6vM2NLYts1DOguwulonlBohZ6SZThOBHqQ9CztE3QQAlzBnGDM2Auhi8YdttovF5lMynruIY8yGSQ1QTNyx4dn+pv33tfL3cOVK60rIZGm8TW+qq21+mEDaher7mTk8Ih6+NaXVs3A3727Jm1a2RmZkyDiP4NB3F0fKxOr61kwp09Qp2p2WJKUMfaU8hDXXkWefLY8ijYU/IYHCSHk4I0ChMM6vatDc3lMwqHvEolMLSMrR8O9ezySgcnZzq9LOiqWFOjRQuGmypAoW9tbujpk9csku+82nXThHbzK4NKJ9Wo1VQsFnUOiVQqWwTGoN555y1lc1lTz1N/+vzZC11eFzQYO4pEY1YAh4UtlpB0QaAFTGpGHhUl3w0GlE2nrFvZkNs///N/aTmUm+vQ44RgFUw41pB+/17X/g4vTLj/cpQXwkZmQPSBfEMjDJhKAz7mAAH9WDijMgNB620Ca0PD/3ozIhQyBuX2OznmxfAkwD0W3+2Vcg3T5ul5wK9RGy5CCwKegu+o4FOpqOImgB1p1G9oMmjKGbTkm/QV9ADg3MQeKMq8B4apTGdZAFtxLDRa0vKO2BYN3vU1Y8Fqqjfbpu0DapBT8UzgaBoZN9aWjU4lJ2p30aghlGxZPateq6pSqlgtCUVFPjeveBS2CsDIfxMTw9IpymckgSbHQhk+9Y7FcknPX7y0Z2HCEWwotSEGm8zOLZlOrlwumnLB/f208nl3tkRvMLT5Dx998qnlRIVCTfMLS/qd3/6Bbq2vyTNqm7rDdVzIfDpGEjx+/Mh+30SizaYrQzLFuc/Ihv0j5t51bM1xihgIxgRCaba7pljH4BnAwu/QWoPj4lCzx6wfGsWQL6jZXM4M6tbWqjbXlxWPhtRtN0wcQL6H3rBQrur0sqSD4wtV6m3Lb8mZU8mIlpYWdO/ufatjHh+emDSKZwMtPH78wEgNxMREd+AeDht6HsfxxhuvmYri5PTUDArnA8MHBJydn9ejR4/NYUFmAFUzqEeyWVujFEgiFFA8GrF2EAg2z5/92f9sBsVB52BjMNSGSFKhlk1r5fcomYgZTnSV5STvDJqEAaNZ7GZWwHBsHp9IVSqWjeoGx/P6c7PgZOCE28joNiiSo7iMH0Y2TcINHhUKtgEc9GlNylTJfpTpMReiWlu8DGKhKGYOXSTssxl8/U5Vw25dk17DolPETysgrRYwTAyawav77RkMfkK3hiIW/YhAzDiA9mW0FEk9cAaDokfI1ObMg0gltLm+pNWVRctbgEyVWsWa+3AGbCCFTWpGRKdkLKX7dx8qEooZ/GNtw2FmcwxMlwdZg0HQzoFRAa/oN0Ni88UXzy2PAGKjLkfBsLi8oo3NbcP4R4f7ZgwYE1AIBIHFctDJXZDTuE2YAy0treo3vvs95WcyKl4eWZGUNbYDX7iyQTRf/9q7ys5kLXJCRw+REA3R4Q1VKFV0cHRsBc9cLuWOK+sNLEoxsov1oU+JwjD6QNaKqEquSiTEePns1O3I/hD8vvn6U925vaXF+bwNzjk5Pryh/B2bY9hod3VRqGj38EzVesuIEt43FguYAHZ7+4583oBODk9s3VF0uA2Pt5WbyRiRxlAfHLUV7ScTzc/N6/U3ntoZePb8mTkPck0+azyV1Or6up4+fc3y6V/98lfmCIhYOF1YSZodQ2hbqd+GAlZr9PzRH/2P1rGL1VmDlceVjJI/uVq5keUKFMeIYCzT1NBYaHRuKARM4TChb8mdlERNpFatmTegjkXhcm52znKEr6Cfm0dBdthQzF7PIpvNn7uZxcD/d4ddQoWSi8XFZFkUBZAZXs/ExkfBBJE3oJJAYtRrV9VvVezLNxkoEQ66E16Z0kRDXsAtCTCZh3wQhtFEsWPYGpdsQbeHh+QZICRKlarVZhCMIu1haMvy0rwZFnAVavWqWFCpXDIIgZGQD7YaLaO653JzeufNdxUORrTzakeVcknQRDgFWFSeBYNCs4cCgnUHBrLOsFr1OpOLxvL5gzaxd35xSVu3btuG7+y8tGhHpOT3zozdq1sizecKBJiVmFA6k1MqlTVWlRrPyeErtRpVK5egmTs6PDAI873vfdcIganCAtU5uUuhXNf5ZVFHJ+eW8y0tIT2Ckq5Z5Abq4d1ddrRnkRdSyVqCsHDHHfwzbQvyThzdu3NH/8Hv/fvaWFtVvVbR2dmJXr54bq/JlCgMk5ypVGvo+PxadTqpPe6oBjOohTlXOuR4tfNyx4rCRGuiBrKiuVlYxITlia9e7pgSgzwcBvHNN9+wc/7ez9/T3sGBTYslqq6sr2ltY8P6nojQP/vpz8xJLi4xLCdrShOmPY0HPSsfkEcidvD8/u//EzMoIBmJNrJ/MyoHWY/LaLhNYiE3v8LYGNoyGprglRCPrAhvz2F0VQ09a9wC+rFJSDxgj2bzeTOoad8T2BTcycZAu7tS+K8MiI3AIDE0DgWQjBoNUYTEngNoyWHInYHBFCC8ltcZatRrqtsoq1a80LjXUpiprcBYG+4B+xi1BYcBgoyxNhGof/K/wch6rGAuYfjInYgOePpWh8GHYfNuYHAmEcGG0oWKzpCIRESBKjfH0O7IGU8UCYa1sris1x49Ncfzycc348KcoTkEBsCk6G5Fd5YkAjPqynsz5IWhKE1jnoBSRFDaI2h0u3PvvjFRTGGiLsU4MqI+uQ/PwhoDEXFEC4vLunP3vmn0oLCvry50sP9CrUZN0VBYnVZLJ8fHZlDf/c63tLq2orEztuEmKEgKpapOLko6v6LRsmzruLTkKjWu6DBudwyKoVaHwWNNyFmISKZoMUWN31ACwlLOFkzj/bt39b3f+K61U+zt7mhnZ0cvXr4wZ20iZMsTg+qhum+gUkdChjSKabzU9XK6e/e+TS968eyFsXl0FNBfhjEtzM+aBrLf7dmYMIrHOHfIDEZId3sd/fWPfmQGRdsHsxO3bm9rbWNdS8srNnLhRz/6kZ1FZotwhnHwTMVtUwAe0aDJQJcB4tg/tRZ4+v/x1NC1aKys5T3A8A5XHAvPDuh19XzubD7yIw4NXp/IRB6FIbkNhUxqnZj4FIMlf6JOwsMA+TAq67hs0rDH748t76DWwAYAQez1Oq43IipFI3htd+ISr2lNjtQDUHzLHdKIkYWh472O2rWizg5eqVa60rjfMVKC4uGUpifPWFtfNuhIvsdsChQPrrrblVEhKoXtslneqLGZXhvAcHEwAVOPAEWpRUEYIL9hBp47v801zkwyqVubm1qDIs7NWoL84Ye/MHYPZpm2AKh2YDXIgIjHWGxID+pQNhSmUjWPj76Q5yCXy2SzevTksXlbcpNILGIaPhbj1atXKpXLFv2h43FOjH7+1je/bbMWgNW0gBwe7VkRlRZ7mu3I+TjkqN4Xl+ZNokSUghk7vSjo6Oxa16WGTb7l8+eyacsd6B/C8TDBCMcHvJ+q1I2hNS2o66BpzONQM3vi7bdeN6YOuM167+zsav/g0NQMFGrdInvMak0YqU0iGo+NKGm06qo1KlY/e/Dwkc33YHY6BsUvur1pCS0szGpzY80M+dXLlyaJW11Zs1l/1AxJTX74ox/q4OjIzn46m9Xa+rpW19e0sr6qUqWsH/7wrwwq3rq1bWeX9aY1v4EY2HGM4rcevj/+43/uALuAc6ZqMGLCndjI31GfMsW3DbbAO7oqBXcEmNtgxWa5/U9uQ6F9dXvWWpxJketEjN52C8auQX2ZM1XLFlK/LPzZ4Mr2V12dRq+GlWOyaDxh7ztVphN2eT5Cv00+pT4QDCoSDCgGrm9UdXa4o8uTfV2dHWvY6ygRj1oyurS8bF5rYTFvUa1Rd+e09do0RnaNYAGyws5hUORRbCT9QqYyN2zjrgO+xqBujxkJLfPMOCCTdIXDVh+6f/eOFvI5o1qvzs/0wQc/N2YxEAKGZY0lgvShCxaDunN722hjmz94M9sQbM/g+1q9qcOjY5tk9O7X3jUDITqyrre2t82APvvsM/OotG6g4ePQgP+//Z1vG1ymvsc44cvLc5fho7YGdPF4zEiYcZHPM7gkYAZF6eDg+Fwv9k50VaxrMAS5hJRNxc1b43iYloR0C/hPBywR13rlDOm56QPGBMRln1DWo1SA1aTnDFIAlcLJ6YWur7msoGURGWe6sbFluQufEcUCUaPWrKvZbZpq/s6du3LGHj3/4qXpGinWByHTElHb57t3tg1u0mHLf/fv3IiRkykTKb/3/s91Vbg26VWKsWSz5KhLWttcN8Txwx/+0Bz9o4eQNRGdnZ3q/OxSVxcFg7Lk0AZr/+zP/oVDHWMqMWIxmAJE9IAatMGVEQZQQIG66ghXBc5tGi4LiAHgXWBuSPZd6NS1vITRxRwqoBZvOM2hbLopMw1gwUjgKxWrB9n8AFOyAzvdXlxg3myeOW9MlnHnXvCdxU1mkl+OfUaWw3szaiUa9Mvpd9UsX+tw57k+/PlPVC5cKZWMa+vWpt59912bKe714SRcMoXoihExtgqjAmujJiZC4H3dCMHauN2+CFlp4gOO2uy9Rt2dZTeZfNV6vrqi5cV5G+AfCwc1HnR1enygD99/z1jE3OyG0plZy5uAr71e29ij7a0Ni7gXl5cGqVkDt+kvbDT+3773no0f+J0f/LaWV5ZNqEm1n9ZsjOsnP/2p3QYyOzdn64Q8iToS7B0OdGfnlS6vLiw/43NS7mBa6+zMjGZzWeVzNOglFI1HTPuHQb3cOdSHnzzX0WlB3T55X9Coemaq44GJKEfMbJiMzYm4BuX/0qDQNDJgknmC27e2bIrr+vqSrT8F26PjM52eXevyqqRiqa6WTRmSrfGd23fs+XGeJP+oRbh1I5ZNugTNwpIhjGefPzdFOfCORtNMKqa1lSU9evjADOrzzz+zkd3UAbnkoFaB+buwGRko8WfyM4ol4/IFA8a0bm5tGXz/0d/8jfXovfPOOxYpYQX39w714vme1SWZH2nzT/7if/tLByNCh2bedtrJSmuGKSjIeULmjdF7Ae8YwEH4dA9d3UIfPL3bKZlxR1KRN4QjVo1mPLJBNw66QbWofdGiQUs2tQY2f8oK4u2nI5/x8lNtG4n0NLoBJ4BukXjU4Ne0VX7Qo01jojDs3WSoUaehs4Ndffj+z1QpXimbTmprY11vvPm6Zudy6o8gPJgxNzbVRKVYMRIBB9Btu3O4YSzPLy/twFC4xGB4Pj5DLpc3SpnPZ1GaWgXTeWYyVuxbXXGTYuYhUDOHDj47OdJnn3ykTnugxaXb1kIhoXEk+k8M+lGcRQxLh63rAZcUSyQ0mEi7B4f64V//yHKmv/f3ftfGaAOxyYH5OSIFOQE5FLke3by0NJBr8EzQ+l988bm14BPN8Lx8Rm7v2N7YsKJqIkYux/SphB1cLk549nJPP/vgE+0cXqjeIhEPKJdOK5+bMRaXlvRXu7s2XQiqGhRicyLIkWlvsLpmz+pk0NXcEIKQALKAqEThlkm9XCdUq1OropshYAa1ublpeSXlHNIEupk9fq8W11c0Oz9ndDYtLAd7h8agQrkjUSBCra+t6PWnjy2Pe/HypcF06lacy72dXV2cn5ljZz2ZNQ8E584UItXGpuugfvyTnxgq+frXvmZtJuSG3CTy+RevjAy5f/+eO7Lh3/7VDx3aMqZNhNMWdest4sukLV7rY8IAOuQFN1OLqD5fHp/p/PTMWCWg0PrmhmZn527qTe7IMcKbtTFPJm5fTzxuUhEMExU2Gw+B4UJHdyqSNQreTEOa3ubBB0FYCsNluR0DVSCbTQbk3ghid0XxPsyOmIzkDLpq1coqXpzJGfaVz6QMpiQxRPqomXs+GVqTWKveUq1UNdhHKGJiKUbCwMWXOzt2K0N/6N7UYaN4GS4ZjrlzLL7UQEZN6YDE3wbPBN1mSihq8kk8dOH6WseHRxoOJprLrdhr1ZpFS7Bn8hnz7LFwzMS4UO44JqJqIBLWJXMRXu3ox++9b2v7e7/7A927c9teg2mn2eyMredPfva3xrDResJFEAyChPhgbSl8fvrZZ2ZQgAB6mDiE9Fs9uv9AKwtz1ktGjSebS9rhuiqW9PpA3KcAACAASURBVOzVoX7ywSd6vnemQrUnx2F2fEobq8t69Pi+/AGPdvdf2mgthKPk0DClpAKsIxEjnYppc3NFb7zx2D4n7SbGhHZ6KpZrdr9WCXrfxkN7DbKy34xcthnmTRcNoWUMhINa2VixEWl0/XomjinVW3wxjxCVfSRkOdqbb7xuZQj6z1gD8k/O3HPKEdQAbwaI3r6ZDuUNeE0tg7aRvBhEABHy5htvKZ1MW10Rhf3+8YnBUnq6eD3PD3/8YzMorBb2zqYJcSBNYR6wQYIM/+C/IfWnIVM/wcNjVYolHbzY1dH+vlXOSdbv3r/n9s7Mz1vO415JMzAvCByDnoWlY3PxaIeHBxahqGNMp4pafsIk0RsoOm3PAPvT2gwMtcEwjBej1eOmpZ3ndy9fG9tsPi5Tm6ANG/TsK+ilizdsxobyHMraE5IxlhgTHbeD7kB98qg2N164Q2B4PoaPMM+7SVfoiLFaLjERtatcUhaJqXsQXbh1wo32KE76Vvjj5g4Mj4jHwkOCaOxRLAQbRo3lWL6QtHFrzdQSjF/utvtqVBsGcZdWluQJBHRVKWvv9ESfPn9pSpEf/OZ3dJd8yy5ScCVLNAu+9/4HVghmD2BYnzx6YvU74A3DI58/f6FCCdreY7CPzmDmpj95+FBrSwvW/pJOhpXJxIyYqLc72jk800/e/1if75zovABx5CgTjevW+qrefPupYvGQjk72rKOX0gSlB6YyNanplavGxq6tLmljY0lbm8vGIjMZl7uy2PF6q6OLq5LV+4DU5PPxZMJyJIgHG0JarqlRR3zdNRJt1q6miVnuh36RC/dAKAPaUSZ0h/stv0HjmM5kLF+npZ25G5fA2OevzEDZI0TF25sbhi6Ifrzv/OKiGq2mfvnRR5bS3N2+q0gwYkNZmI5URBVPW0cyZaSF5//6d//OgTwwHEyTHbdtMF8MvR0yC5i/0FdDFCErEZLC7l2enWv32Qsd7O7r5OTE7oq6c++eJcabmxuW/GJQRB4KtczA5rYCNHgIWoEG55dnrjAUuYrNZ3NHfJk0FShqU07d+XzUyqhnoVImn7M2eO6VojZ2M0SE2yTwTPgARJbcL+Qdu4VdvzN2DYnGSEas+Bw5fkaQ9VQp16z4GKcxrtXVCYXLTseiC0VCyAm+gD7Ml5jqvHK5jME6Zp9TkCVP6NAi0aB/q6kusp10Sg/u37deJvIxuwYlxZxyn9r1rsHe04tDhaJ+PXh0z4Z8NutoI1uqVV0RLOyigzTL41Gr11OpVnMLsG+9bpAGuIdR0WGKQb3/iw8NqszPL2h1ZVVbW7cs4kGn7+3RE3RicqaJx71Y4Pzswqjfe9vbWlte0OxMygwqHGZMdUD+UFinV0UzqM9eHOjkomqQNeoPanlxTk+e3lciEVahdGkFZgbX+H1Mp/WrWW/p7ORMoaBf9+5tK59PySPmWNR0dHRh8yBgO6k1maxoNJGfceDRiOIpepqyhkw4S4xDRuZGIycRKxwLG8KAncSgFufmlLZxzT6bwchBpkh+69YtMyjqcjQjcgPh4eGxjo/PLAfaXF8zbSMUO61LOGl6yLhkDckRCIUSSC6T06Db1+H+oekvSU6A/DguuzzhX/+b/9NtMAxxE597wdl0kisPbJNhb1QNNhbK77dmKoiE85NT7Xz+Qvu7ezo+PjYyY2XNvWPq4cOHxsqwCEQnYAZ5F/1CCGWR/3Q6FCwZhtFy75wy9bY7booIaIXcX2v/IDKtrq5aJ7HdqEjbhFH6NP0xkQe6m6s/MSjnBvL15WNcLiPNh321GzVrp7YZ5zQ4ToZW4aeeZgYVTRjbd7C3bwZF1OHaGKIrueLR4bFpFblZEKlRKh2zqyKpabhNbO4VO9Yg12zYPLlMijl9d6xsYEJXlCNz89bjdHmOFIaxvw2bkrR5a902kl4rJvgwbalcqds1ohy6MCOZuTHS47Hc7MmDu1peWjC4545ZjuqyUND7H35oLSFbW1taWUHfN2+e+Bcf/lL7e/tWpERKwxUypqQ4ObO9Wl+BRJnTfD6jZAzlzMhaY/DUtWZH7//qcz17daCjs5Lqtba8Y8fg7P37HFhuFmlZfQjqHOWCJl5TiRwfHdsB52rSWCyoWpXcuazrAtebMs/ep7Hj0XCE2DdoMyBwZrFEzKKuW/uhBaNsg03poCbFGE5QeDC2+dxGNd++dUsLc7OKWXuFz4q2RLcVzk08bt3L55cX+uTTz6zVndFw8UhMD+7d1eaNDhIyjlIODZD0h5GaoKIAWVBPZF7izotXxkJGkgmj9aH9Ybc9/+u/+tc2RszoaO4aslsC3fFeJl61OXW0iE/MI2BgQD7avs9PzrT//JX2d3Z1cHhos6oJ0Rubm3r77bcNnvHa4GfoX6IeDXCMxrKZDKiwSwUzUHcCkitTYeGmzYmuIoLCq9tbhaeCzrc2eIz/5nYQ63OC2sfIjP6dKOTzKsZQGZLibludZl2NekUjmhqZq0bLfrN1c5sEbRyIesfWu0SrBQNdUF9Ql1mcnzcq9vDgyDpc0Y5B9/ZRsvsQUhLhJ+5wGgZxttvmQHgfHEg2nTWIRlMfuRVNedRiyCER03L3FN2lbCLDLnpQ0cWSXu4e2pz1qwLtHRMluCcq7s5IRKZzb3vLDIrOV6ITRNL51ZXee/99Y2QfPnqkpaUVReNxo7bff/8Di042ipo7j3tDk1fRwk6Up/jO7Yc5GL6wz1Qns/msvQ5yny9e7ml3/1QnZ4h26waPgbm3bq8pP0vXNSoJooPfhMBMGCoWSjZwBrEAQuKA36NarWyOrNvj0j7a5plciwEzfi2p+YV590YL1Dso9qk7Mde+XDVt4Gxu3s5jvVW3y84uL85dyProodHkjGuGJGAPrC1lbc1SF8il3f19ffrZF3ahHlGWWwjv3t40ZpXJStQymb4L1EWkzDrSg4WjhSEEvr568dLQ3MwsLGrcGkTtJsS//N//D2c69ZU8ylrKp7do3JAS4Gy4f2sEpyJMpbvVVPG6oLP9Y0uwufHA+vpHQ83NL+jtd942qAFzwutDo9v8NTSDNxOSoNyZb/bV9TbUk2hedOfmYWQY1PTqG/dSN/eGO/dKURf2Udugas0gfbsg2SNFmSsRCStJ6/ewrwpjn2plUyFzlScqdWplNJoRAajtEBWsUM2tf0OuOaGgHDXKe2N1zVij06MTG+H78P5DJZJJVZvQ6W2TYxGNEGXynUmvRLYsBApKeuYT3NxyQtsGSgzYqsvCmYl7qW+gukDBPWCtfR5dFIv6+PMXerF7pJOTa7ukDbjMGmZScRv8eHebCLSkLFcRQb37Awb5Pv70U2uafPT4sWZm8uaZwfz7ewdWlGT9aKlAzkRjHY15lAVgdantZZLMyfOaLhI27mvvvGOwhltJjo7PzchpI283Om4j4Oay8nPc1RRyLz27uU+pVORuYPKemjUkcpE2cjG3T6yjVo96HsIChnHSEkMbTsJ0hEQo4CZDTsljgaYIsa3tI48K3GvF61qtahA7ztWhtzaVy2asPwxRt7X7cJ9Wbsbypld7e3q1u2cdyaVSTXL8lv+sLS+ayHlrAwQUUbPdsOZXjJrzBYED5EMhj9gZRQY51fLqqpVzCAQYuOff/vCvnent7Dbii3kP5E6/NnwSmAemZFOAEUQUZhLAuNQKZTMsbsNgJhvtBkCWBw8eWH0EAoKDx0NDfrhzAqgvuFfksFgYD+/HQ+ENiJBw/VOKfHr3lE11tbt43RvleQ0iK20mbFirWVen2TCx4nx+xgbLMw+bbtajg101qhXbVJdicQx+XV+WdH1VsssBwMTI+pHr0M6Cp56fz1ldZiadkjMc6vri2voS8jN5gyaNTteYTz4LhkQdCYMlStIJu7G2YhGKO3CJLLc2N6x/i5yy2axrNOlZZ+md2/dNekNhmPKELxzQZbmsX3zyuT5/vq+9/XNVK00Tk0ZDQTvw68sLevzwrl2Ul6PelIhbTYwk+uT83Ka/3rp92/qlUJzjUdFr4kiA4OzXxWXRKGvU4xxYuxaHAT0MN4kEFAv7tb2xqm99410zeO5H4gbDoyO34bLT6pvD4xpQbgYMhGjOZDost1AiP3MbMmH9iPbUtxCXcKk1l7cdn5fEiJBMhrvJqFtRovFqNIHpdWejs78mHnakVCpj0Z1+NtAEyhrWnjXGMSE3wqEO+h2LbnbNTDxu5NV1Eer/pQ6PT3RNb1ufdpWE4rG40omY7fPK4rx9dm7poODPvbpw/whuqQcCI0uFsp599tKQFJduY/ykLMBcz//9//yVQ6i3nGTIB3cZv+mdtsAtLI/kn3nZJLoYld06SFtFd2BX0/PBUCajeSPWErJn6KFJoJeb0cL8ghmr5Qs2u87tw2cxph28lHcwFAyHpJ3fdeGNe5kYhuZeSOC24LvjmrksoGtJKexSvVJS0OfV8sK8cpmU3c+KVm1v96X9DJB2CgVI+M9Pr3TF5dTlsqmkOXx4NPITlAI5S85jinPVSX+g8nXRbqzwTFByj1Rrc1cSg1/Q//GFVtAxyDGfz5mCGqiHrIqCJrfIUzoAArU7TflDslaM5cVVaxuhZwjHNfFLF6WSPnr2Us9eHppB1SotBk5bjS0W5jPmbwxqw1oNmNDDXnF4mI8RisXcW9KHQ7188cpgNBQ6TgkITo/X/sGJtXzvHx4ZjEe5bhKuSFDJeETZZNTGLb/1+mPN5mbMSxMVKJMws73fn5gcDLgKizecDNxOhJvrfmiRQemCs0Cgmk7T2OmoBVSr1nRxXRMijWQibVCaTl+iPHm1e1UMt64wYapuxr68tKpUMm2zPXAQSKiAWtwrjITMZkXaTN+JRdullWVDVciHjs/O9OLVjs6Nre24A2hiaStLcPkADnBlifaakDVPYlDZXMbKRhBMJk6QR5VSVbsv9s3wabEn+nEuzaD+4i//lXFqNviExfT5DJJN1QjTIZY8FF7DRi3fzC+neBvyBcwQufUOQyOBgyyYGok7ryJh6mygjysq7JlRkUNMp8m6mgi3pXwqL4LNQ8LC96/mSfAz7k+7F1wP1GewZrOuerWicvFaPmei+bwbVYB8vW5bx8fcZoEsxpVMUR6gmHl0cGLSIoyJPGR7+7Zdf0KNhHFkzmRg90phmNylxLTWSqGsCurzcl3XVS6BZiQvygEGhfqtjSSbSZpCYmtzzVg+pDfInhYW5k1Ma5HaZuQ5ZsThENOMZG3cTa606bR0Xizq1eGpDo5pcCwaBU1DHg6DoTO5TFx3b29pdXXFruykbgLbR9GbgZrRpKsiQPf37ItnBmdhSnGW7DeExxdfvNSr3X1TOHAfFMbHAWIabCYZ12w2paW53A3zlzVYRe4JOQBEZEYvrBzMHjfLV2xOYVPdfs/eh8I3e09ZAQjHGsH2ct8tOaE3ELUxAzhG6lG0qDPzbjjEufmtnkcOhWgayQ/jxsgjh0NgY9Pofs4Q+RORlTZ65uZBgcPuEbVRyp+en+v47FSHjDIolW02CENeItGkIQZYXxzwrc11++zNZs0gX+Zmtp/NlWRMArdy1hq6vihYPrx957axsnajItKj/+l/+QuHD+O2bENMuOSEe0eUexOHdYRyVcl47Mr50e91XBV1OBgyD2FD32+gG0oCu9rTbnJ3bGGprZAD2VyJ4dAm25BX/fr1JhjUdOwYeRKGRMGM6DTVEFJAdUcu30A/Lrmmoa9RV7NRU7NWsTrT4mxOGbtLKOBCvuNDgw3TOd1sAhCHhJkaGF42Pzur27e3TevnzoToqFEryRkNlQBKOI56rY6qpbIuzi50dV1RiZbysWP3yWIw5Fx4YQyKZH6BomMiZlCT3idXYsT9wxAgQ6thwKPYKIEeCv6uqqjWqxVdlSs6vy7rslA1UsLnDWplccnEv81aUfFwwA4AsAZBJxEKLRpq8hT9VMmktSKQ28JqVcpVg2fTq0NRc3/66TObQ8fUohqyrxGtOF4lYhErfqdjUWWSMc2kE5pDA7k4b6pxZq27UiyfRRWYNtQGGANtI5wTHAUqB4ahQCbZnVSA7RuUAWSOJxhGGTY9JMzxwf6B9UG5TGHQ2lmA4DgFZG3pdNbWgf405mrgFKkXEp1YZ+7NQnRrYuNkwvIsg8BnZwaDmUuB0Ji2fGaIcP+XqeA9jn2+e3e2bf+A7hNxMyQ9ewz0ocY51JDpt9x5BtMbi9s8C+p7BBq7beRf/n9cvfdz42l27ncAEpkACOYA5tjNDpNnemZ2ZrN276osyS65/Fc5XF8rraQNV6tgSXa57J98617pSrs7sXs6s5s5gCQYAZDIgXB9nhffnpG7qmumZ9gk8MUbznnOE/7m79pOLxMQaADLwFkUO0srNoOyoq6vVYpw8jCHUg/TyUSilgSMYIcqVrRj9u8Y41Whe5K4d5Lj2enA2wqZ9hgOMm9xzrRsKk9FrGS5YLCT8esIp96m4qZytlolK1ycW7V8BTau/KC5ybRuJ+ZCx8dZW3v5Uv2dM5vEQho0igR1SpuEvMFpuh0Nn5r9wi7Oj+00eyDNC4srgbk8hpfVupgFcPGKVZx+YkLaMJFH2UxjHgziwutMN6npZRktbZJLbRQBFy/0Jn3jtdjtnJrcUJgsnsFxLBStUITBXraLy5L1JlN2984d64mG7fhwzwJ+k4aIAyCMf2IEU/yoNtfo+LhgYtxPmeh/ef+B3j+jCMovRhrA/8+evZBdGJ8rYAioqfPtiOomtGZdJWaS23V4SAnvgC30gNwo5FPRnPP3ZGGtmE8MWfKddEXXEzMy4PZ07QTgkjMF4vV4CgIOZvouSjx4jQBa3Dpy3G21tYERMFJqMlJgYIwygA1Bz4vpv9M/9Tt7hG4ieVASFzXEBv3c2ctIRIjtNNJ8rM/k9MXwfHTYbt9YEjudww/nJG5cwDNVRLhcVaqiU8XC2C3A3BmSdAm+H9WZ72d/9TeaQ3k+49DsO+4qgj5ZzPJ6uG6pHFD6nMeWAGVTkh/kFNMAmPKOB+QBB2DzkCW1Wdk8yv5p6cWxGb6ZfMiPdk6wbiM7ASAJgk58SH3sAuE6ETCY6mDbzIeYz1m7WbNYOCDTkcmxETXvSJ9hBhOMRRNOf8FBkUi6kDAWDg+fgTMDPsADlJ3nZ8eWOzux/PmJsnmprwlOTsUT1m7SpF4Ibi/XGuq5AAbou+LxqAUxVve1xNggZR5jTYbDIIFM77kdneSceB93Q1Fue0FvGJ5Av8GjodZoy5uB+mNwaNhu3bopWPfk+EDAB37ggAW8hmAEJny3NtTE9LSeH/xDyqgHX30loq1r7Httempac7cXL9Y1h5LKgEhLFnIooBKK185zxcAhHo1Yfx9piyOy32aOJY0WdmFVrNSwYqNqR2iJF+G5htjcWjJkUUoLfFEkNtziVCwh9TpsUD4DyMasOTkBh5zzFuMIRzHzyQiGDZE5OBaQxIEAgNabTKhMT4+PST3NLUVpKXS5WhU7gqxhok5dyXfhtGVY2l27PGfaA/pubnxQzaGhfslSNrc39B60ThnnAEzghRGPWyqZsv5Un54p7xe01/dHP/3LVxJ4Z3QZ1C0FEvTNYDRZiHFL1WqqSTnRwPgBMVQu0ndhkNlJz/hmKee80505vyju7FlvY0kh6wz3edEeM0JzqU7UqJcPxf93YkCSwoG2G9K9gL61GjU1ln3Y7vZErCcSFP2IhUwg1sNHj+z04kIK0L6BQZuiFk+A/lStUi7ZVf5KYjEAB/5cK5dkUM+iAikcHhywBP7kIFBK13PRmMjd5eA6MSFCKCUCpytvEuqRx8oXg56DhcF4raaSCUSxWoUeQ1Of0gcDqx0H09NT7Niqdt3yaS6Dq9Lg8JCl+pPWRWIGJQlqaoz5O5wz5iF4SMTiCZucnVG5k9nft431DUno4fZRFXDrYxPNybqxvq3+sW+wz6JxooSYCXFzB6xWKdspaRrVqk5k5RNjjwB3HWFo61oUKd7H8dmZDgRuSNC3M4bbeZc2SUXD7MhF3QFlo0nj+8EVaVo0HNAGk9lqyOnc8Hlwg/OkZqEY8Z/nClIKY5yTzSLbb6qqYCPdvLFs4wAKxI8iMvU5uwNvQwE6HRwd29bunp2e5wQocbjTOrABpyfSNjo02DFcGdZNXG9U7fGTRyIfiDRO4ksDC29nkIrxEKRgfoEgckv5/v2f/PTVhoqSvAE0jT9kx6WVxe7yl7o7Tq+gOERF4m3ecj0XaYNsKDJ3oTD5XM6rB2s75gOGVz5dz15SnZLsGgALziGJUoO+ic3k2Y198wbjzVMC0E+BmrFZOBbREZPLhGSD2E/q4WYNLpcbrDJ3efLsqcw3kql+G5uYsMXFZX1ouTym9MeiUUGMpTa+ZnNrhGBC65JAqv397tSWa6wzbqRvOLs41c3JIoVJz2tkQznL6pYWE+Wdok78fo0PeC6OXX+pngmKTXoqLTCBMorZ2HH2wiol5mUB9SCQYyHO+iBJBP3mD5D7W7dirqDRxNLysig6PEvYFMNjY9pc62trtr21LYNMfh7PE2b27Mysu6FW1/UaR9MjluzDKQlbN0CSkICjzN6+UFxaAIU4NOuSghDjI2Fl41qSl73MgTYmDBIUu3hJUJ3QF2HqQmQrjTu9Ep8vtyrVRMBXt3DQ71Ix8XBEzxbFwapHbG/kFKwtsqKOT89tc3tPG+rs/FJMdHpspOzLS4sac4i1Dy8JqX3t6/KTGZx8CS9LkoXQ93FQU+wgQkTiQXpkLBwS/WhpeUFc0y/ufy5bMtmNQ4ULhhXPym0FawI5PIcmDr35y7z5/tc//XOn2MVyWWFlfm0S/rIXdMamkum/OHOuXxK0C3uCxUOco9+xw9lUDIIVV9KRX3MzOQYDoCx2zC6NA+icHa+TrnUteBxUj++jCJNOqcCfvSR6p/gEpUOE2LDutk+Gg2iNIL/6WnWrXOVVEiFNhvYDiEIWEwtsYGTM0pNTNre4KG3N0fGeZY8OLJvJ2lUOp6Sm+UnUI2oFn4cwrjZhBUqLngWqiUEmTqgKbz6VhNr75ZTOlCsRPT/KIiBfhpv0DlOTU0KrWNycaPn8hUV7wja3PGeJ3oQLnL64sqP9MyWUR0Mghr02nh6ynt6otbpa1h0NWqw3qTI4s72rqgLDx7FOiBo9XSQW0w3xHFuso6zk/DxHwCGVurEe2Wnd/+Ir9RhjE6NCtPA2pAzm/VL+bm1s2fnpuTXruBj5LUwJhozdnN0BpGJGJuil8DNnlkSMDq+H9wsYsL2zZ+t8H/EYTUqDG0s3bGSw1wI+hqVIQZznhBJdoJwBiKR6FWeK2xIoMvKOp8/X7eDoRGYzyV7igm7Y1NSkIH0UukQJtZpUA50099NTse9BNAHTyejqCoR0qwIMta8bEqRyS+Fey/tmQyGwZMj+6eefaUOxlrmRxkfHBcSB9EnEGHCsHUZGMmn5oz//eduLl6Fh5FIW2seNROlHD8TtosbasRIYPOL3Jk0/cnghhJ3gNbHAfeq5KG8oAYGJZVfLZqRcrOKWRMg0A1D6JrehmTjjJsPtRNPLz3bEWEeFcr/drIp6lR6CWylCicIBUK9aMXdhZ8dHltnfVWQlVBquXNgDvu5uOQVxQ41PTKp8OTjYtcPMvpsL5S/Np1FAt8XDESUGghLyW5QsP0pmkhrJuAXtBPrnlrkSCsXr5cDhfeP7R4nDe/WEiiww8ppcyjkeexWrtyoWi0dsYjqtk5nNf5kv2sVx3hoV3h/2AT02ONxr8b6YheIhiyRj1tOb1Kxpc21DZSjyDHiOzPxc+DKn5pm9ePFSTTgPATACj3DQLz4Q+Hu//fUnuhXH0qO6AYlswdcC+T0HxtbmtgaZACigWcx1gpGQAx5yBW026EAYWOIn0T8waNMzs3br9h29jp29XTETnj5blc8i64Ay6fbKbWXlRrpr1uXDEMgd1iobwyGhgui3EPkpRbBYtO2dffvi/iPLHJ7KoXZ4eNTu3rkto0oqEewDqhVXuVAOw0QBiGE2ykA6HInZshguSfWWjG1I9uCWYjOSoMgNBeEZN9lKrWQPHz8UqMWFMdA/aEsLS6LO5S/yCnCgbERfRg/FYej7s5//tTbUK5Tvla6Ihs2BBkiY3S3TVLnHgqafUqgmfVEnuV1yjw74oHIw6Eo4rnJOHfoqmlmnzL3UPIIhJz3A+HhHltEd0MKEasIpwgbml1Pqut9scHqYQNe1DfZGFK5WL1WlHTrc21f5JjJuq6UPhIXK9oeOj0cAgjQIk7yP46MjO8hkbH9vx4qFvCJD49Gomn3Y4WwiamY2Pv2HDGjglRHMzDTdTwlYUX0PfYmBIWHWoTAyfxZnTK+D982hA3AhLmKlInl5H3GaSRcZxAd0fJhVokOz2lSfyc8GhEgNJG1kfMgm5iYsNZgSG5tFRlo5JfXMxKT4gBqgd3VrsR/RM+zsC+CgAWeADHkUqzH6ud2dHfv1f/2NSL9j6TENMbkZqMmZE1GWZvYzLgG9ZUrIePPNt8Rd29vdkzXZIS5EBWcPABiysLioITNEXQ4TgJDdvT3bEBzOM8B+LWGT6Qkb7EtaIkIbAO7hk+MspRiaLhSwExNpzZSc719dgr5/+uff2MHhiUViSZV7y0tz+hocp+CGMnjGVYm1y7z0VATcM8XXwHW8fQcn2V7xAhXcp1bEIdsab2JJHYvIBZh0zP3MtgjP1FYDg8N288Zt6032qb8FZ0A0yeHI54+0yffTX/ytQqu9mRMvnl2n/CcFmnFjAS2Stu6cidRXdaKW4YthG+UC01zmk6JCOwHQHluc708zzmbiBSpOscnQtEtDP+j13FAQVHmBTr2LecvXG8ptKhdozfeCRzrcFzYKkMuLgh0fZG1nfdv2d/ft8PBIpx2sZRr+/qEB93uQDUaP1lIPQegzYMT5+bFON0i1NN8k6cGIb9av7RpRoYaX2F8RhuACEcgpGulPCBanPgfKJY0DwilkT8LaXLp4UJuwS5SmeF3aMwAAIABJREFUuBYVc7juUMAGxocFb/vbPgnjDnYzmnX0xpMqvzlF5YvYF7fxyTFbvLloyb6kJvlX5ZKdF+glum2USJjBIVkOwIzf3z8QE4JQsov8pRY8pz4nOpsaRkdmd88+/eQzIZYI+PDzIzke+Y6QsRyxnKf6TPQzRsft7t3XxHzY3d4VHH98cqHbkPkXBxXEaN4PRGnmUYrgLABOYOZTtjosbnKhelMCj4ht5XmAZuI4C+sEycm9e+/Z3PyMZktUOHzmW9s79k//9GvbzxyJMsRhOTU1Jv0ZpTXoItUDBxgzIUoxvECgSGX2j3TL4KwLNY45KaMbalA2khckCAATCnTJJBN5z9UlN09VxGAsuqen5y0Wo9zumLtWK86P8LKsys33pz/761dsc81+ohEtJHa5ktypM9vYYMG1c752auZkou5SvbWpOpQleijmCyr1kBl0/M29zCc2iIsN5Q2BFDZ0Q7Gh+KBgLTgSJKCGm4l41s1umOsSC/neEVgJUZ+UuOQlnRxkbQ+y7tau7e7sqe5mgYyMjdjK3Vui4jdbGDISC3lqwe6QTabnBH0yN+J2wmQRF6DM3q7cc7gtEB2KalQjK9ZjeFStP5WwleVZUZO4mcRN28eth7QLF1Q2OTUlIIIbAeQMBgalKKrdYqVk193O1jkRi4tQC6qGaHFlaVmUmOPjI83FepIxhavNzM9oIx6fZuWBEIxAy4oLnQLWJ42eEnP1xUtb39i27b0DCfZAYacmJ+3eu++IwUGpgy8DWb7Qd9T3yrnJpb7zmYLm8lnIzoBAccYL5CUh+cBSmdzkZkObiQrDeTtGBKFLhcuzqlTUT3JzcpPi9yBOoRBlvwX9Lb0WQAdFB1Vr6gU//vgjAQOQgOW/6PdpA3/y6ZfSMGFFQDsAEEHV4pmPekkvToWAByAheeeyCGNzo5rwUGUuCA8oo4qiHoVVQ/mIlTWsl3arJuSTGR+eHqFgVBnL9IvMDV2GdN3K1brkS76f/uJvRD3SN8Z0PuqGb+6HugwofjA3lOupHLHVAQXuQ3CgAiUepFbHvXMMcQdsgEbxYJ20/ZugArolnxYZHDM+KEoMGnb+He6WQ/08z3XXwynXiUyoEOx4p3O6yhfs4vjMjjNZ29vetfW1DSFM/m6/jY6P2mtvvSElJtZT52cndnhwYKFgxJYWb8vMkPkFlJNmtWwH+3v21YP7trWxYWfHEEDLAlQAUCg9+Pl8AErUmx5Xz8EJzIbKkKTBImxD+OzTQYEGTP6BAQ6ssHRWzMZ4feVmTZILvibo77ZK0Zm0LM0vqKZHRsIJGYwGrbe/10bTY9Zst2xnb0c9B3lMDKUpo3hN3T6/epWHDx/bi/UNMQP4sCGUzs3O2of33tMIAF3YuWQPCPzyGsgSh+q8yQGc3GcrD/LugMpFbhYvu4uSiRMZGTquSwhK4V8yyoDwjMjSS2DBugA/O1QEJAiysHk+hKf58f2o18R8YNhaqlSUXP+jH/3QVlaWdUNR8jKX4n19+eCRbWzsqJRjBRMbRHkptrfC1uDzmXsP106kynra3t1R+QkwwkZnTKMBv5GeEhLPkrBwkEFg94EB3LpI1AR97tLP4HuhUmaTwrQgILtwyWtmQO/wBN8v/uYf2nILAoWTgWKX6slXkTOAEwSsiSrjOR65FEIoSwAQnj84J4koJrHYN1AvnzalYhM7i9E5h16pNiYukyaZG4cPCXkB9T/sDdAoSiYXI0kifSdaVGHV3JKYvjDXarr50WXJSvkrlU1Pnz7TKcr1PjgyZHMLc+pV4JzBTCe7VbqawQkxst96+3UbGkhZ+TJvu5ub9uXnn9rai5d2cnTseprOnEziwMEh+bkxDLQWNfSlnF0v8jkFmnFq81wAWJYWF20QZyRucHwyIFpeXio0DK+CFrM3dF79/ZbsiasSAHUK4Y0ICIzdAANirLdwlu1D4lG1rZ0tLZg04kES1Pv7BG0zTiB658GDh7a2sWlHJ2davIMDyLvnZHkM0XeXALjzc1UI9MVXnLTYv+GjQTQRPEsiTmGJK8FwWPC1Mp7OL2SB1sBLvS9pw6NDgq5Z/AACZO9yyss2rjOw1cK+LMo7nBJMkUcokZlnqTd1chLMMucX5uwP//D37c7tFRFucd3Cc5AM34cPn9iz1RdyHOLmnJqa1nPmBvXCJvjezME4cOhh2digcBo2M5DWuMIFFrDscW9CWkMFAZYtk5xx3LowF7oUYsgtCFinsL16U4PhfL5sx+dFuyrVZT3NB+b7j3/7j20vA5cajhtEiehasOx4N0hFbyTnGjmXMrrnax3/z/Vy1NFRPXjeHCcVmxTggt6DmY1L4oCc6uj9vEhgUdmMNRC6XWiqz2nP1U3JxPdz3hROGi+n2Y6dGQ5BQTQ70F7wpCBxPF+0M7KEdvd0mkK/hw08MNSvGxRkjg2FDTInJo5DC0tL9vG3P5T47Yq0wY0Ne/DlF7a5tmYn2VO7IoupVhNAwHvDIouUwp5IxC7OTuzs5ESDvWK5qNhNYGXgZYiwGKj0I71m1laDA1YRrYmbAbPGdjfq1F65HKHjicPuN/wkilIeA+zoGUJaRdaSTIonhxkknwIpGtzuyOE5IelR9/YyQtXWN7dsN4Owz2x8bFwb6u7Kihx0nz56KHY+FQnf54rsYoLzSMsgeK7esBpzQlBY9YOJjvoat2DnpIuEJ4HpDTKX4UFZiiUYMcQYM8BtjGlDUaJTkgFuoL1ygQLoxpj3wW5yVCxKQW6p2bkZ+4Pf/127cXPJuikLaSNiBL3l7enTVXvy5Jk9evRYA+TFxUWVk94hTo/PjcQNRumq8cV1WwAOh4H3mx6RW4YbR+wNaFvBoEAy+tzxMTZUt1BcXLEwmGFvsGugO0F7usiXLXtRsWIFyhaZANxQv3KKXQ+Wdmxsaumybh7Xw0BGpeRzJZfz5fuane5lp/LhuGhPFxbGjcRtJDp+saRNyuAXREuoYsehFtItcykeBNc6359NhCYKz3JKP0+W764+mBeqkmUbDbOD3KcSf/8wq9tKYkaybEkv702ol8LJlXzW89NTbQJmZbF40uYW5u1bH79vQwO9dnFyZPvbW/bi2TM17fnznEALqPtijvjYVG4wyUplGMxgkwODm4SNpFN7ZEjQKwaLSZp0ZlanZ5Y9ONLPh97Eom35g9Y/OCRjS6TkLPZWnSSTooATDh0Cz1iAzGPIgqW3QW7Bh4u91ohucWQRJtIyJ/n+wZGtbW7ZwydPdQNNT0zb/Mys3cQIs1KxB599onTF3r5ebVRKLbh8jAUCUL7iCVGJADTgFnLI0YgjsYFMzO3KDYZxDFQuYHak82/cWrKZiRHrlUCRQAaljbnZYZ3+tSLzf3rvZpMy2mQq6sjSTn0Avene+/dsamZSaCZUKGhL9GVk5D5+/NQ++/wLfe3y8rJslakc+HykwSqV9ByUoKg+ynFKKde9f5diQv0i+J1fHE5Kcm4pZlGE0EUjVGfIiwiYcO63Kiex6AbVvaraRbltFXAznwsq9P3sr/5OrkeUVJK80/dcO0dYNo8np/A4fZ66V0hfG4ZCl/zNBBJEIro6KQ14c2wmwAdY5cCaHvOc/grrWmxvVW8rGMA5AfFAeC2eB58nKlSUaCfw2p0UXKeMPjqSj7ZZ+apop4dZzbtgOTPHAHlikVOughxms4eWPTjU7InvMz41aQtLC/ba67etJxay44Ndy+xs2fbGpgACNiesEfonrz9Q2jf+G5xU+aJOWnqkIJlBPREFfA0P9yuJnFzaGDcwRjAnZ7ZLcNvxiTiGsiTrRgSXtjffeF0M9cvcubz7oFJJYAcFqN5QcgY3xdj4hG6Rje1tfbiz0zi8kh7v0h9BuijXiN+BRU6qOUAK1sPehmpWKvbVF5/J5DHZnxKxlpKSjSUeHzy1gQEx4RmIArSsr+NOlbPrll+BBSxGXn+z7VNJCdVnKj1iH7zzmi3OpC3ZQxom5ZFbRxx/fB2lkcu/ZAwDAcBtqPLVlTVrhPm19X5urNzQYRgB5QvBvunSgbuzvWePnzy13/zmt9qAmOMAhvCZuM1S08bhmQHbU0a6UY9D/8R0kcuvC1DjWeIVD/uB2SsbKxoJ6YYVsdl/3fkt3EYHKuuBDVUo1ixfM6s2yQPwizrl+8v/6EAJhYN1hrNK2MBFqPObD0q6KJm9u5RBSTMAJwxWNc02BiGOf6ept8AHBrDlDrPakWSdUX9EZoHcZDTYNIkgamwmp3yMyCqMso+f7bHW2VCe34X+Pei86BRfykFQa1ipcKXbCem8InpALVBwwkDI5zTA3d3Zto0XL8UV+/h737Gbt1fEUG42Kra7vaYbKoOClWGlLN19Gp5y1aM0pU/RiceHV27Ic51wZDZSIAShGE0ZnD5qVCQuAZFquRm49diol4WCFqQFYzY1O2cffesDSSY2115YPnemk53gZZ43i4KZEijT4tJNakpZFnO4TU9OyEiGr2XRCHnj5muTk3tgv/7tp0oMYYbEhrqLwyne58+f6TVE4T6mkhonJFMJmaLEEFQme6zWbGpDPV9ds9/+9nPb2MCoxKFaoGwNyjV2IrGoXT4Zu9xenrPxEWhapLHgjpUXyVQtRhcyoJCLuGFDtYnapORDFlHR+IEZIJ7zABMj4+M2MDxi4WiPFj5Mc1DCZ0+f26//9TfqXTH5pNVw0Uc153CMjRhOwASoKzrH0eDof/h/3Fo8e0p+HcqdrC4+YwA5YHoGvbCrrE3/5JPxp/4bzsiNhgxbCqWaXZRbVq4TF0rP3G++v/jFXznTrjZG7u4D5AF9E+bmxXjDVU/TxIskdRz7Xig5AAdskFccPOuYwkumUNUG5PvwM1xINQrPkHhhGsCdQN0gIQ6mOSkbsY4YkJMHy2cH38srW0n0bZFxoevAtI7hOQ7qCMWmixsuqdPdseTd30exC1S8v7Or/ogB3/d+9EO7eeumpVJxq5aubHP9uW1vrNvu1qblzy9c4mEX7GuCw3yiq7BAxFWUfAW1KXSbUYnhnAIGNTMHCYPGokVCQZsYHWHGYHtbWxom45wDzTKSGrSZhSX74N572oSPvrqvvgw0kJkbP5Pbm6AwfBfu3H1Di3JtfVMHHkHSMCl4NvQhIHZsKF930A6zJ/bZFw80H+PGX5ift2+R+5RM2NFBRqU4z5CDYGR8RMRbaFDBCLZhXSqbsH1+9uyl/frXn9naSwAjoHCqEzZH0IIR0C/edFNzpcmxIemndDtVSwqCg0nAIpZkJoQCHOOfLpECgLGldK7X5AEipTV+EomEDY2O2czCovUk+5RNhf8F+rXVZy/sX//rv+pgQzFLb4yJCptKa1eegO4W8g4YNZI+NyPlpkS64eI9OwPdzqbiT5q7wv5hVmJNl9scC+szQcHgb4MpVO2qXLfzUt0qjWvdUAyafX/+l7/o9FBfG0vyotSgdnolB1J0zO8hiLadboUbisBemnMeALAqpZWMMDuwO30LdCMaRGXzdpIzGCJy23BiONDiUjcRIjKhh51fHmDiOdoKbelYRiv5MBmX1oYZDA0luiIeiGQffp9Y8UD2ovRcXsriSyDC4ZGg0JU7t22e6JKptF03q7b58rm9XH2q+czh/r5smdlQgwPD6g9ZvPSKsB2ot9ks6Gl8wmZcBCgaLMSOCB9paNFlTY+NWbNatbVV932RRQSImJlZspmFZbtxY0leFF89+FIZSUglgG+hZzGc5KaIJ1L2xutvq/Qj0ZBnkk6PStgIWgd6dXx0LOj7Gvj8PGermJGcM+mHnrRs/+3v/Te2MDerUALKJMndKVP7ey0chXkLqtiweqsmpgShBGvrW7b6fN0y+1kr5KHrUGXExWgYT49YMETYQl79H3w4WOSUrNyAMFZcdpSL8fR3EUYR0mbkSrr2wfpuyIh0uD9lr63clMsUm6F/aMRee/td6x8etVK1rnka8nMch/7ln/9FINlb77yp0QjhCAzzWWeUdKxBGOXMixh0s/g4YKlanBMX6nIn33BjI0f29f7MbclcEu97SPZyrwqH5JUOYRoWS6XetFypZhQafO+J9IT5/vJn3oZyt5PKrA6Or1Olozf3hrnSzVNHQslHOBgIyiTTzZ0oOygH0Pm43/Kq6GxMb05AiSbholLlv24aBd2jkOlc2e7P7k1SLnr9HHMgfuEcihEi1BOYBaA0Hl1KvSDDSXiDYnuXZA+GVa8Lg8PJNCSi7OzstC0uzOp6X3/xVP4TzKDkkX0F57BpfgO+jUjOTpaWYjthQ6egxvh0CjOA5edzgNAjEZxcKV5ZIhaxxZlpuEu2vvrcDoDMz08tkui1+Ttv2uTconJmOXEfP/zKSqVLIYlsWMphegckHUzq33rzXevuDrmco2pZpSYuPWxGbr3D/QOZQV4WK3Z6UbCD41MrVeoWCEXs1u1b9t/9wR9I6uCeYUuDbnq1bnT+/mtrXvP5cQgRtH0idgLkWkR9l4WyTFnaLb+FQ1EbGsRzfMKiMRxxC+oxxalTfE5RIAI3Cv0fw25KRVpvCFXotqgWW4YurmG+Zt2mxkbsW++9JaU1kvVk/4B98J3v2ejklJVr2C+UxaFjnPHrf/lXrbU33nxDpf+LFy90S7F5uVlr2lRYcyM1oZ1xhzkjGo+14zKgHQOeEQpjI9yotKnU5rQt0N22UJAqLGTRcNDiUZBAB9BRMlZbMIXgrBJNOm6+X/wSCbxr7N1syUXIM9STbRi0/U5JKDYECkvgxQ7ESMkHRcalELrSkc3GreD9dtbODtlzFs+uz2JH8qK88pLN5Qi4ztVIjaTUdbw5Rap3UjlcThUUot7+pKBZAsOEHmrg7OJlQJJkHw0zg6FhseS8r4n4vLqSNfLo2JiymBYXZuQfwe0E+5zhK1A3N+bx0YlS1Elw570wbMbHYTI9apPpYeeSI+cjZxyjfrR9rVtof2/bosGAvX5rRXmsB7s7drS/a0cH+xaOJ+3mW/dsTDLqiJC/1efPNMuZSKf1rODZATdT9mEH9uZbbKigPXv6VIDPyBgxP1FrY+2WL9hRhh4xY5tb+5Y9ubDLSs2i8aTNzC3Y3TfesI++/S0NYeUmVK9Y7uLECpcMOwFJ6EEckotKFc0WZiwcSnikB7oComEBczNDgvM2OYHXfI9KLaHASrAsdxS7ZatWm5JuMHuSYSeW15W6YjdBdxsK925ZoH1t81Np+8FH9wQOEdEZSybtuz/6sU3OL1ijzaFVsfxFzjZertlnv/2tQKypmTnNyfiZJ6cntrPjhr5CEtlMmiC7TDNKQ/p3NpaqI7xFOlQ6HG7Z4XQ3vA8ORjYU5V4yEbPR4QENevF01G8F90GCjosjiNeGjF1/2fGU8PoSoXgYQ/KdZdjvSizk6yAc8hzvhFxDYw+IPAsG72ZEnoMS5ZWGZ/ClXpV6LoaTD9MVSG5DfY0cwrpgMwGp8kCcXopfeL15G9bxBKH4RyyRiitHCaEjaCM6Hgov+jGu/ia6GIXBdWyt8MW+QkxY0vcAiaNswuCw1arZ2stnlrs4l3RDad/BsPqX3/zmU9va2hYhUvql9LiUnVPpIUk8WPAcBEKKCBIATLgs2O72pm6m6fERS0RC1qiULHd2bPs72xbt7bU3P/qeDY5PaENKqv/ipWZ6M9PT4kZiZM/ch9MZjtsHH36kHvPxk8faUGPpEZV8HP2gnOfHZ7a1tWePHj5X0mDD/DaanrS3731gd15/3RZvLCn7CBCjWCrY4cG2HR1l5IJEyjynuQ64RlNsc/47f2ZM0EtgHkwawvZqVQsHMZwkRA9hYlCfp5IokapDH+NA8gVVdl3kGH6fyc4MdnoRpS8bkz4GR1y/2eLMhP3w43sWiwbs8ZOHcmX93o9/YtOLS3bd1aXP9AJ619aWPXn4leaWoWjSYj0uyI/1trm5KUNPgrPdnAk/SQ5kHGnRegEuOHtvSl6qCIlbKfmYaF6zqdwcFqdboHOsz6Ymx7ShMAOqV8pu0N+GZRFRf03/DEnB9/Nf/qJNsrpC1uTa2tTJQbPoNE6Uga6kY1PxoPnv7HRKLKQOoCK8WHY8b4rhImxxyhWPbsQsC6CBUskTEEp4+G9uJLeJXDBXy8nlOTHUULr0O04WlwLfK6lBOIK0gzXbEAeRh8WmZ6hLmh4nIRsKKBWSJzOlYuFKvwMBvw0J3sbmbNAajYptba7ZVSGv246NgZ0wrHeY1ZQwvB/eK0BIqjduQ6m4uGiURfRviXjSebcHg4KBKe0K56d2eXFqIb/JQQipPhlRvUND9vFPft9Sw6NS1m5tbSkjlhNyYW5OFQMGlCfHLsB7cmrafvKT35WC96uHX1mlVrYpIOpEj11zIldqCjnY3z2w+/cfy3Ov5Q+oR/vBj39iiysrFsUkJtglB6tc/tR2d17qFs3sH0qzhUyDQw4tLSAHfnT8k8UBM2R+dkILDAIpcyaMYqgeOIA10elycnVFlwJFB+HhBQQEYASDcngXBrzyn+g/aP79Fu0yW5xO27c/eFuI2sv155KofOsHP7CphUXzBQNOWn+MGDSjAwmz/5PzK+sORCRd4eDnUDrlNkTVwOeMZR3KchQVMFBCIaf7Ey2OJEXH4EEhQCwNMykuTQ4RQKJEAlPNlE2MD2tD1eBfQn8jUaZcs/xpQfQlyLSyaPvlr37lQAkfaRHuG3FDcVK5hD63qx2XyQ19mROJS8dAr/ObfgZomg+AzYSeiWv41cC4G2uqHjGEmV5DoHSlHWpdJ4H35gSUnIAaGt5qQ7lhLguZoSolF3QTxHD+blcysNHZUMqmEnWfwV5DHzSlH8gX4AdzJcWWykUHT7yYEL7+vqRcjvZ2tkRP6sWY0/yaiCuQjMyohnMEYqoOMkb2UDwWEKsBMi6vYXiQGwNGeZekABCAjw8ztvr0kVmjakszU7KH5pbqGx62d77zfQv1JBXhubGBgf2OPqC52TmBMzvbO5LaswDgBX7/+z9QL/fFl19KBj8zO+koP0gRcIzELz1zZF9++ZVylkI9vbZ487Z978f/ziZm52TxXK7BSADoOLCt9VUlrgNHkx7BTA2phrRfrAcYLwzzGw0XRTM9boMDuOF2WwBxqbaRKXQApEtbUXYIEWURExAXIO4nEFSG2ONHj21jc0cJhflC2Wp1VWQWC/htaXbSvvvRPRvsS9hhdt9CsbAt375jo1NTFk0mxLbg4DnMHNjx0aEdHRzZ/v6J+jn6Qw5s9E+4PEHqvZD6Gcvnknp1Lg188TksBWxBKKg5dy4SVRCO4j4Fcsvhzc2L0enIEGEFKYER3MzcToAS+YuC7W1nNI+EqULKie/v/vFrK2auulfUo7ZLwlBf1emtZCnWMcFE6wNliAk5twJAAz0THtMwqUkkZAG6ZETSOxzBkEA23hglGFc40C23CZtJBF3C09p4QXTMI6XydW+Qn0FTCSSuOVWY05AcIerdbqFxGLwwH+JBUnPzAWvuUEO6X3dKYTZag0ODW7it94DMnchQiLEaUk5OqU9Yff5ChN3LXEGM8WRPTAACBpZDQ4TLmRxr93b2tAAZoDpvB0/R3KVw6If3P7fKZd4mh4esn9lZl09RoMMzs1ZFiv5yzXb391X/UxXA0WNDEexFGXtj+YbdWF6W1J2D4bPPPhXwQUawCLfFK7vGddfv12gALh/8vNHJWVtYuWNvvve+9REYUCnbeT4vyfbezratra4KdQSk4fNz/Z/OL5UyQ+jCemKStMDID4cQkkpnoEoCwIbXC8rLAQzCyObBUIbnQC+A9AE6FgpiDo29/YydCKy4tEKBLOaWbruV5Xn7yY++b7PTaavVikrV8AW6FSKdnppWCfn8xZqMOcl5Ojs+s9JZ3ob6B+2999+T/GRje1MUJW5HDsHMAZbRBBsAqWOtnFTv5yUrisZGBQN7HMY7Jqbttr5mbHTIlpfnVL0AvGhsUqlbuVRRL5jNntj27rYY58meXptMT5nvH/6v/0fOsbr2WNQdVM+5snb4S/8/sqwYEQAB32jw2Hg0+tnDAzuDWlMoqPfxPCIUnhYOWyTW40K+ii7YWboUnfyOpQHFhA0EJCp6fcfYRV4DEeZT+MrFOnMvEhtq2hRerwdaAwBBmYQNMLM7bigIjdyE4iIKKnVoItofAC/mC9VyUQwKTi5UpfRLL3EazRwoaLrrum19ybjNz0zZO2+9bmOjA7Ds7PIyp1uBW2lqclrWv8C+3I6wD7LHR9pQl2enNtATs+Fk0sYG+jV8DiWTdnFVtKfPV4VscbLyjGZnXeYTWiKe4e2VFd1aIEnoyT795BP5eU9OpjVwxI+QPgq5Pizy+w++snqrbYsrd23+xorNLN0QqliAmpTL2WH2SJ70xBExQhBXs1nXTqIEC3YFZKJPagc2AmiOoEJBFq3VYD+Qk0VZ3ZKQkjwwKhfsuijTYdpDTJWHItZvgYAUxpRpigbKZjWo9ZxnSXjEcei9d96w8bEhIX9VfBGvLvU85xaWxCt8+mLNXm5s2dbOrjiW4WufjQ+N2O3Xbovlsb61qdDwcBSgoqrwa5WGJ2cq10GExV4n0KDbr89erJ6ai1Pyt6lACIjAE3LQpqdINIzKUozDuExm12XZcrlLecVnsvhN+Gx8ZNJmJmeIs/m/X1kxS4nbgaq92+iV0WWH/eCZ+HNLSDzY4VCxQZhFMOdh/sCf+bvQQrwhrVIRQyGdCPRZnl6GzcjXUNsKJBPK4nhzitqJEE4d1+zHS3vX14eY/zBjcLMEx3q/lmqTxveKrNxq3YETlI8doQrlLRuQB6EQBGQE7bYVLwvaUIASqGfZUCoTy3h0X5m/fW290agtzs3YRx+8pw1VrlBe5Cx3lheIMDaW1slcBz7noGrU7ej40FafPrbcSdYi1rZhHGonSasYskC8x05yObkywcTGihk074233pYuiAOFkhtKFw6slBVspM8+/URQNUEBzMEIQ+D1YdbI5r9//4G1fF12960vtwQMAAAgAElEQVR3bWp+0ZL4x4UjVm227LJUcpuKnNjVl5Y7O9X8DMoZngwAKn2pfkX7wMR24ExQ6KOstEtX2nyY0DCcZUA+PT2jz4pQOnpN5S13ub7Zc7PlYHN8zROlfVCGp1KDGojOzkyKyxjCyswoxSgHGaLXJFmfnp3XrYMCmbnYU+Zw1ZpNjWGuMmA98ZhVGzUdFCLt9qas3rhWGHb26LRDHHDiRg1tu+Hv+WQQQ9mKe1My4cxr0mNj0lnhr+jzwQ9ESn+kuRw309VVxUrluoi80LzI/n3/nfdEPvb9zT/8n9pQXPfehvLmRZ6Nl4u2cb4OHmLnhU9TzlGeUeIB+7IoPSiS/8cp7G0oST3M55pLSdxdQ8iCkTgthFWza5qcR4WjgnggBDcU/0/ghEi7yE2Q4Tt00ONycW2T6g6YQB/HhqL0o3QVZ5GbUNEpLupUBpTcNWWS9s4tewT0vCvIGtgexIefi6QiEQnL6/ve22/a8GDSisUzu7rMqZ4GEZyYmNINU5IEoqRYFLKLNtZf2uX5qYXa1zbW32e3FxdtZGzUgvEeOy8U7OmzZ2Jw8/6HR0bs9TfetJHRMQEyXgXBTTU/Oyv17+effWqXVwVFBjGEPDk4sG5K1bExoZj0WDAx2FDp6TkL4SeIoQjGMTBTLgh5OLbzgyOhVpGIu4EqBNT58Z9IqoSu1ehNuywajumExtsQkIIN1vYx3CzLTmBhYUFjkYMDVLwnWg/04ZjCIEBEROlUsW0XQYrHh79LmcCw8pm7cWNgpw2ETx/rMWwwfhlPAzoE5XxEWvyLtXX114tzCyIGI9mH7Y+NNeusJ5FUVYJ/H2igTH8asB6ceSaVTiwStFi4y3yAaVcVlbhYPYv5358ycDqoU4XChdTLbChmfATu1ZttzbkAX/Bk/J0ffNcW5qbN9/Nf/e2r9A0HOODP7Rp/NpQoQ54it5N5+80kdjYNDSsoFBuKBwKgwK3CbzaDp6IEbKAUYq7i0ic46Zr6GmQaoGMShfm7VB6yqaCl0OPQM/HgnO7FBcPBAvb7IS+1VLpxmwD9Mm/CnovSjz4N1BL0iVrebaivfzvX3C6BK8zUgP4R9ZH0hzZrfz+j94OrTgrYOBKSzfPy3IylEmGrV4lqubDTk3OVPsvLN9WQZ46OhWqdXpyprwRcqJWurC8atOmxEbt786a89sKJuFLWM5kDHQj0mCS3E5PC84d9jwsrg1KUzbdXbqkc/vyLz2UjgOkKM6/DvT1D6DE3OWmVYtE+++xzqzZatrxy10Ynpy3Sm7I2ZVetZicX57YDC6RQsFDbJ30UwAw4Cib+wPHc7OiiKHG6/SFL9Q6IrrO/d6ABKBuZJ7+X2bKugF8yCjYZIj42FNojDgM4m4wZdEhTacQTGsiz6OHg9aPjCpDs7gICgOo5kFl3HLxw5pi7DQwOWTAQVkwqN+Dxyan5uwIKD+AzxDsP1BMuJcoCfh4DXvocKiFKWVoUDFgI7p5Ij9lAqlczwgoo7t6+hsagzBBkGeBzYFcqVwKvQHUBRfb3D6XrwryOYo7YU2JOv/u99xVzKudYb3bkce1UYnTSLjwOnmcT5sVzUoowc+HPbEQ2B6Ue5QZHBzeYQps7hFn5QNTrdlksqS/ghuL24Bdf54SJLo6F0kmpH8r9bbqgaymBo/rNfxf7goC1ayj6TPcJmIbyg5upS2Nng4kY2caQH2QHHqAbEXgkWxE7yf2NRVU7sygQJq6uvtBvUiu4EdhQQySppxI2MtBn6eFBBTu36peWuzhVrc7NNzs3b93BkGWyJ1KHXpWuNCAlkxXQIxHusvTIkN1eWrKJyQmxvfnEoBfxjBhSKv4nmdR7gPrD6cohwpxj5cZNlVv379+Xbx6RQUhX9rY2rfu6ZQtTU1YvV1TyMdycXVi24fSU9fQPWMPnt9NC3o7Pz+zwOCvz+37ypqLEiYbsut3QiZxDgHmRE3euVKxbVxeUmwFphw4OsiIv37xxU73ry7WncsQlV5m1wM3EWuC1s2YYulOney0A2cpEc3KrIavBQplejI3IcwesotflL6FSwI+dPzsQLGbRcFSDZW4dFnQ82ddxeMpq0wwOUxHhGXItxo43C4VfSVmYHh+xMd2IQ0Kd0WMRoIZdGn037QKfA4AbG6p13VC7McVzbTZtdXVNZGPQSyJPu9tdNpEesXfv3bax8X7z/fXf/x9tVy45UMIDIzy4W8AE5ZfYEI5x7jEqWIiUc2xEPnT6DCBkyiPvdvKslCkpOTHYUNKrlOC5Ob8/Rwkh84doRVBBvMFdri8ln7NnprHl5KH2xU8iLLcaThBONzYO/EJOONA9zaHIscKqDJkzD6DbwaVienhS6ZpHpiWxj4fUpRvuMJtVBis2XHD/fNct6+9NKCtpcnTYhlMJi5B4Wb20k+yhPBzgmlFq+HBuwrRc5arzKiDVEDfaerVovT1RW5iZVjo5HuSURPQX3KaAEjwXXiOyCxyDWJAsWL4eJyBO8IePHqr0mp6asutGwzZfrEIPsfn0hLXqdRFIKUcmZ+dtKD1picEhKzdbtp3Zs3NoQhCNUUUHQwIzGPKSV1W4KthFZ0PRK1QhwhoHJ8rXazvPXerWef21u+Iarq+/FKuCMQaHJz0pFYxagihoWpdUsi/XXuiw46Cm2uDrycViUzEnYn7E+/WCy4j8pMREGVxQT+aSBuemZwWaIKIE5oemx3ikVCkJ5l5YmLKBgeQr9JYRBq8JDxHmjrjMMmagusEKO3dRFISP8xXwN/4frD0AMT+2BcGgDRFmvbiogfUnhIGfnMmdtzfeawOJlKXHBm1+adTiySBxNv/wSrGrGVRnU3FzePZiqn07Eo5X4QFy3XTlIRuKkg9mNa4xPBXNqTqB045Mi+jLeQbIH132vM4bgk3nbjNmF53BW0cq4m0sJt3A3Io56eqSxRccNBpGFquEZWxWOHQVl2whoqRn8RzqfG8FIIQtHI2qf+Lk5P3hyQDjguk3p2sOYmf2WJm6J8dZeTCk4jG7vTRvkyNDloyGLORvWbt+JRoR0uzT8wuZpgTDUQuEI05X1JcSaICtMSkgl/lzCwe6bTI9ZtOTk3IJQkzJa+aEhpXBs2SoTSxM9uRYdsTvvvuO3GMpRZhLPXn6RL0rYcukg2ysrlqrUrWpkRFrN1q2s7Ujzlx6Ztb6R8Ys0ttnl9Wqre9sWb54ZYFIyLpB4Ji9iJpFNCpxNBfKyqJXuaRXqKEXoocOviqb6Xfu3lmRnP8loMZF7pW0h+EpHhNkDrN5mHft7+/bo8cP1YPwOXP7InUQsNUTE5OBzeSG5k7tIL87so9P3WCZgxTwAa8NWgJcl2CQMLgXRa4bACxpM9MIStkwmOIwDsGhqKYYVEAVSkx8TOg/hdSd4e5UUKIih/TM1JTWpL53o+EieQYH9TmxLkBPqTwASkaHhm0hPWXpsQEbGI6addXN96d/+QuHfXW8Ibw+ioXsGfazmdgQ3BiAB/zTg7tB3fjBLEzeOIYboHM8OGfk0oElO6IvsRdgozOJDgb1/bidePicbJATmb/82z6N+VK3SgMgY3o2Xhsnfx0meckRSJ29F3ogjGWAxN3AmA+Im8/dms5ABkia98UHyf/HGEWN9jWE2pqoM9y6kC3pCxH+sYlWFmZstK9Xbj3d7Yb5mxUhg18++Mou8leWGhiyZN+ALJ8VL8PPwQXo4twu8yCgOWXMEnODYf/y4g3NzujVDg8PRZuhR6AcRktWqVXEG/z+979nCwvzOvHPL87t2YtVDV1nZ6bUVO+sr1u9VLJhzOsbLcseHWsTTMzOW7x/wK67gpYrFW3nIGP50pUY2pJyn+cFknJrYLpC4DWBZJnMkdJFnIubX8pZWC7wHmdnJ20e7+9azR7ef2K72y5RHkIA73dmdsbev3dP5Tlzp43NDf3m82ED0Qt75jtexUDPrAM4HNZBAmvk4uzMDZQTSQXVTeDvzntpNsWrBLSgjEPHRYpgIhGTD4Tg/RK3a83qZAif5Wx7a1fKaq/1oEoqYlmnoAMuh7Y0cTjR8pp43Wwqh2pHJViF1eMSXHDIjdl0Om1v31qxyfFBC0YBW3Lm+5O/+PkrPZRntsJG8OI4vRuIF+DB4Gr4Ojw9GnbZgtFIaopc78jEvzbN8NyTGLDSL7CQ+VkscK5+PkxtqG6Uvl/rsiST90q+YLck7OQPUT569s5sKJn9w88rlV6hlRIm6rVxEzqqlMKiKUUirrfjjbN5NBXHk87f5Vxpy1Ula8AgF3ReKVm9XLREJGjz6RHr6wmbNcrW1apbd7tppyfH9ohAs3LVBobHrLd/UNJ6SJNYgcGWOD0+kqQDLRXqWpjaYyOjNjXBwmwIBAGYgBMomUmOkOq63H4Wlxbtd37nh/JaQE5+dn5ma+tr4jtOT4zLhx1RZLXIa6THaMjtNRTtsYUbtyzWm7JCBTAiZ3tHh3ZZdhuqUirbyeGx0Dxgb4avaKjwKd/c2rXzc16Dm/FhgDk1NW5vvnnb5mZxqE2oif/ys8e2/nJTC42FycLDHfe11+7qVnn+fNX29p3DE70WJbA36Gej8nkrP6wv1Umt7JFhJRuKgTl80SFuvPk5BZ4jT+cQp3zkJOhJOB6dM8QERHCqAsKyrwpFK15VLHdeEHSOISfDfQ5dxe3A97w2gSNjI/02OTkm5QE3JQN93hNIISCMMqygG9XoDQFUYjY/NWHfeut1Gx1KWbl2acenR5i0/P2/mUPxzXjDrqdxt4zUtx0E0PPae5Wu0em/WOTehnLUd0+164ipLBJ2OKUW1zobikXtRX9qXkHJF3D90zcl91JV+vEyqAi+BPESlAzogAUyP1uSEedh4RnJ0Myy2ekBeS9etCg/FwDBMd7RgQWFAHmlqYw2tUHLGngy34mGApaKhWwoGbWo/9palUvzt1x2ErfzTuZAM57UwLDKPs4OejaacsxZjg8P5DALM5xpPWURwsRgV1AyEUAEgAteC88L6QS/+LqbKzfso4+/ZZPTE5r95HLnWnCUvyRG0ANxSyIjJ42DZv74+NQSqX574933rae3zzLHJ7Z/mLW9g4xMKENh516bPTzuJPEt6aChbAWWfv5iQ70Cw06e3QiJ8zfm7d69Nyw9jqtqxQ4yR/bVF89sY31XaCSfK807mwqYHNSOHpDnCMLHHJH1RE/D/8PpqF5racP2Ykiaorfqd8nv1w7dxdedTUiZxn/ntnL0IVLju+QIDMLL5wSgcnYGZH9uuYuCEMrrJmJZftOJOHI3ANBeZl9oM9RrSti337yjDQWkDnq6vUm4N9lQrCnI2sw4HWmbgweQbH5mwj5884719oRt/2BPLr6+X/3v/yjYXJmonSBor6l0C+/fomKe2NAT/nFDsQD4+5q2d6TxHqjBomDzuQ11rXAyGm42qTPWjOkBsePVR4UczO71arJ7xunomqYdWQC5RAR9AY8XJXmvE73zKnsXizEnoeAQYIN5g2N+xjfp+3yQTtbvBpdCKxlQd6JqWJiyi+7y66Gl8MYLd1mwXbfrckFhZEDtnHqnEGfxwkgNSC2LVS9EywT0G0Cb3IVk7f0DoFxJKY15BqXLohgLX355XwJBDEc4AWGb8OzHx8dsfmHe7r5+W/bAPI98IWe7ezvyqejv7ZU70mk2KyMYxHSgnWQppQZH7J33v2WhWMJewC7YI7niUAcTz4HhOSc9ETRTypOKaJFlDrP2cm1L0DSfLUY5SwtztnJzwe7cXrJkkrCDE0Hoq8+2bX8/qz6EQ/jWrVtKc88cHoj2Q4gAFYncsKIRrTFcm1TWllzoGZ8BEomRIQLTJjQohXiMJIK+Vhm7+bwbx6jKSDiWSTiqwTIH4PHxocrpegNXKXrRIyvkOXjho8KyIRonZUNDw1oXvD6gfTY7TrowNCj54EfiiAVIgekqNxyUJEcadkJFYH8+v4nRQVuZn7Rwt8/28SnJnuAp8ddC+ZxTqxMUemCE5yHhkWOdhsQhga96o065R7+hgS4RM5i3dHJ6Xa/D7cI8yJV8wNaedTNIoShFlGIYWiKr7gSu6WuCMBqA3EHx6JXyuqVonGFl0AMoVQ7KlCclQersd3ZolBm8H7E6JB1xjGMWFP/OoodUKygetydiaoqI4yjPmMH4Zbkc7TaLB/3WF+6yiK+BmbpdS9rv7IOvkKkEgpZIDZiJoY45JjMe3H9CkoPADyMyBh0X5jL0SFieETfz5PETa7faUtVyc3EA0S+xEEdGh2xkbNjiiZicQmio9zN7et8pqFzNlhyM2BzyuoBw3DIljdx+/R279nfb/UdPbXN7WwRVOIpE8zAmkCMsdK54j743pT1NN/A4dB2eA1D3O2+/aQuzU9aXxFQSNW/WTo5P7eCIoAAHk+MP+N6991URfP75l/LP29k9FP1rPD0mcrOIq7JldsYp9KwMWyHeTk+m7e7tWzYzPSnFMuMXSvyz0zO527Jx8JZgzge1iXjQ3mS/DoidnU0JJmdm0rq5YbWTVo8WC1Clpydhs/ML9v777ytni4E7s9D9nX0ddGQhR0IBO784lWcjfNSzUwa6BSsVq5o3OdYK5W9MSSXYpcW6rzUHRL3LsNf3Zz/7ZdvrnbwN5Xmds+C8BahBK3OhzqbzNpduiU6IdVXe1Q7lE3evs3A9A0I2FCpaSgPdFB2JhAAQFjhGg35YDMTB4BbqgBFOBZSV9DSczqBFDE1pWq/O8vK6cxIPdxh4vx2831b5ESdvl1jSjue6Nx+DUe74zu4m5UNzETQM+cguClok0GXR7rb1BNqWDJjF/E3dUsgzQMKK0JMQF3YHLRJPmvkYVNbN3+6yeCRmfcmkSKZEpiA3h/tf1ElIVm9GGUwY93NTMt9Be+QcTB1i1ptyfw+uGi8V99vMQUbPujcSN991W5C3POdKZaF7YWJOh8dscnbRSrWGffHgkW1tu5mW0iCvr4VssngJO3NBajgTEdVTlncekDXEYMrWd996W4JKwhEatZJdFs7dCKTSshrsFp9PIQF37twVmvuf/vN/sa8ePrH9g2OVv8Ojw9qwx2wMzXqY/1ESR1XuQTsigX1hdtqG+vsEyQNigM4BsHBbFC5Lmq35u0mgTMmPDxgd4u5RNiPjU7zOkWVsbGyodCUkgAE1c6Pp6Vl7/8P3NYLgWfJ5585yoGbWm+yxRqNq2SzasCM5U7Ghzs8L2kyMXTjwKT8x3iTFUQThatGpxLtCOkiF8r0q3zBZl1Kxy+mdOie6B5sL7+ksSMoz+pjzsw5IQA4vbAWUrp35EpvqmzZgXP1Q/LXA43E5JXFSyrIZdrvQRjfYffWzITB22O6kFp7nUH46iYg88y6QmTs/N232TtiZdxjw80GCQKgk0/8GhUqRpwH4gc4emuufExRkTyVqsyHiaTwctL5YyOKBtkWsZjF/y+IBn2TnZ/krK2AjjOcbrKmugPl4sG1yWyOWivfayNCQTZNw2Ncr40Zyhw5Pj+0ICUJmT3599GG8Z8ivsljTLC8s+2heP0kdcIzQMRWu8sosQjXaH0tpnkQPi3EmvR9GKENphsZDFool7Tx3ZY+erkrTJb3axYWdZLMqq9579y1ZnSlrK9jlbiofJvnA3Rl7+viJ2OA3FpdtdGhIhwtGnLA1VBFEYhZQtm9ElCtGAIAa/+9/+s/25NmqnV0w82IAm5QmivA1+hEOUMKl52enbKajfibHlxEAIr7TE25Aoj/picjrxdmWUQjuSUGFyjF2uPfmazYxNizOHQrkq2JegdPcfvI039ixo+Mzuyo1LBiK2OjYkI1PjNvE5KSl0xM2PoIFd0SZUoXCuR0coqbOCEVkQ13my7LsTo9PWP8AOczM42p2cpYVURjeoRPYBvX6FAnqDW/pU4BSWcAgH0DN33QZ8uB1LH+5OSB+clsABsjkr8MSp+dRCFsHipeFE2LBjvMMtx0DNGgoQKhsPCBb/v8rrl2g2xlhyrHT3SFQUc4voP0TKH0ub7RS7sqqZNHSuylw2YkdvbKSepcTlnlQNEYGLfxA9zUaHGOvS9oIRjF5yoAz50tQKupgwNCe/mk4FbdE0CxQL1qPv2X9PWHBt9mLvJ0WrixH+gMxk9ywgbBFI3HNQPp7QfNGNN8A1iX+hENhe3/HDg8zdn58bOXilaQfHGLkOymwwXwqxeS5Fw1bC3pVCw/tmhUoVwAtWtc2lEhZqCuokqtQRJpxZeGepM3fXLGeVL+VqjU7vci5EIPcpUCG3PmF7WxtqjdcuemS//jssRAbHx9Vj8AG393dta/u35dRzdjwqLweAGGwRSOdJJaIW7y/X0JASnZswS6LZXv5ct3+yz//i71Yg/ldUT5wAm/0YEi9Lv+EKUGO7dTEqOQRWFFTOp2fON95bmxuCXk1lpH5NDrWZejZA+rTZqcm7eP33rCVpVkJRWE1ZA72dVuzYLjVYDbs7h3a6UVRcDcy+OHhEbtx86bdvHnTVm7e1EFX59a9zNnZ6ZFlj47s6OBAhjCVYs2iUTbvlEY8VA1Qs46yB5qx6ZDDsKXa1NjE9z//0Z+2VYJhuG5u3sQG8ChGLDr0OLFIVBtN6e34qHUCrFnkoB9aqOSz6lZCqhHSguSk0yaVIYQLbWOwyrQdZ1dOLmzFvr5ZulUaSDGMeYgIlc662QWXnWszMUzElARotFZ10LiT5rvUD7E7MO4kMC2CzVmP6l9eBhtrYJBgMuTZsMkrViqULH9eENwMsVahCPRf/mttqInhPksGfWblvCW62jbWmxDVJXORswzS7sNjEWKDoZjYEgP9Q2KNk9Y3NDhko6PDmtTLhvnoQGHInMLMjmA6QEDlM6DcA8HidmSUMI63RDiouMlSpWjVOsNxeG9XKnVGUyl5EmLKcpYv2dFJ0WKpIXv9HdC9pB2d7utGY/5Hpm4skpDAcm97W6EJWH3Rq1Bu44mwtLykW4q53v7+nj178kQ3GugXPw9nI2ha3LpDI0M2wJA7lVKYGQkae5msNEuffX7ftnfxo6gL2QVc4ftzsKX6MLnBd7FLGVuc+Eo2uXL9G7zIo0MEqhX11EDrlU6MJ4wSnpXSIMdH7J07y3b31pIt31iynkSPymGG0yfnp2K0v3ixZvtE+uQutSnpmflslpZuykN9em5CaluG7yCLDOALuZydHB6JRgd7AuU2JF/eP5WQ8/inImlZ3W+S3/C+j04uzPc//oc/bmshxuPOdqsTV/NNcIIN1QM6Rw/Vgavd4LEiB1ENgxUxw8ZkOAf07Yi18NiY5cgsEp5eF74P+F6TwB63aCIu32rXL7mcXtoaslypTdGrwAhwFmA5eQpgVs+cRoYrRZA4F/xMyQQfkO/Be2FDySYY0EOGmFhYcftGVEpxS5EiyAlMvhQbChkGBFsa9+vrhnX5WtYbD9vUcL9uqOvLC0t0+2xqqE+bcw+rrYMjzW1Ibce0I9U3oCwlCJ29yZSGjgODfULVoCmdUM6cZkVObcqVtqH8KV4/czmqAviDbKjZuVnBw5nDjOUKF1Zv1DSfwiBUPnaDAwJVTs7zlj29soPjoiUH0/bBx9+znt64rW8/s0LxwjlExeKWSvRbs9ZS77a/u2PbWxvyK+RZIeF+/Y03dBLTjx1nj2x7a1MQPpB/o16VPVhvIm6zMzM2MZWWHyF6JZjX+UJJCe3rm7v2+OmqYHdK/N7elE1NT9nI8JC4e/F4TOsETdXZ2fErIxp6JASKPEc+V5A5UjsYxsOxY75ED8hhDr9zpD9ly7NpW5qf1ubArBN5f7FStIPskWW46UiNzxxpg1bK9MQcWoM2kZ62oZFB6x0A/SOmJ66Zl1QHpZJdnJ7q85H8/7plYRgceB/iR9l2yOR1l9+qfr8dnZ3b09V19Yu+/+l/+xN3Q8XcfOibzAb+3aFxlEagXVz1TkIh+2TQMPz0xD2j7yEFHqTOgRegL2IPA2uzYIIhedsRqejNm/DRJlWCv8cpyAfPbUVNj5rSGWmUtTHZTCA+TnMF1QnYtdEZvDG7cnA774M+UCbzUXKNGP5hiEn2rHt9lKUeGMP3Z0hZyF3qxkMLxYZCWh/0X2v+ND6YtJ6utjUvLywZ9NvM6JBmYzsnp7aJnODluljI4QgbatDSSoWH3+YCmNnAnGqHB/uSSDAHQshYvSzKhQmmAc8aLQ4fFiRTym6shvFvf7H20k7PT1TWwDHjveHxMDk6KnbJ1m7G9g8v7OisbIOjU/adH/5YDrBPVr+y8/ypkyxEY5aMpYQm8n4PMvu2tvZCTTgHKSzse/fuSU4hI8dLehlCvbOWzQJD53SCIzjkRpidm5ZZDeMdoHasxki1x22JbCr0QlB00H1BBKZ6YLSCNIOyiXkPiC1xqgj8lDXWseWCgDs/v2jf/c53LD2e1rCXcPHNzXWtBalqI0EbSSWUIcXgmWAI0FDysyiL+b70xSCWz56+sGqlYWOjOO0OiGTLOqu1KhaOBG1oYFDDfS4NcroYQVzl84LgCYmDce7F3no2dhjHNLsDdnhyZg8ePrGdvUPz/S9//GfaUPhbc5pT1nHjSA7dcSty/ggk+3VbHBWmjALLQt0ui1d6EEqBJ7IzFFDPQ5MP1C0YF9P2OlqUkPX1piwegzdHfxY0n24RyjK3mSjDXIgAFswwyNE2kenk3UwIB52xvPM/cEHY6oekkepYnCHN7yh8KaXYSPQIMIdZkGJ2dJLq2fAKCLsqWbWMMWfdlWHYKPvbbkP1Jyzqa1kld2I9AbMpbSif7Z+eKdSMHFlMQSCRklxIfGQi0atNTiPL0PK6DYhzrDHA4EC/hHy1UkWlK1oontvoyIj6RSBdDgOoMMgknjx7YkfZQ91Q9AEgczAIJsfGrFZt2JPVDcscXVixZjaSnrEPP/6uBWNhe/T0KwVrs6HknxiO2XUTMWVRm5Zb6AwjmUJeG3/l5g2plUmb4Pnz7CGWHh4eCIDilmDexIaam5uxiYkxfd3qizUZagLIcFNt7cKFvS0AACAASURBVGQ0TuB2gguH9gulLC0DbAboRSRguFsJwjQbzcsoDlhPPC7E80e/80NbmJ9TpYL1MgcSGxtenrWa1o2JP6xM37X19iXFJoH7iH0cYxDWITfUg/uP7OqybCPDYxaLxrVuqE4KRSKPwsrO6u/r14aipSmKd5nX5uVwgUsqR6sQJSg8w6LVwQWCYVUHz569sP3DY/P9hz/7i39zQ3mCNjEMOuRVyKiYUnBLYWzpBa8BSpAI74wE0XxiQQW4wBJgIAvFiBvTRWrCGaOOhzY/2DegExizQzEhlNVLH+Q2JuUfr4EPk83k1JKXostQ1zoDFwa4zJs8K2kXTQriJIl+zGmy2KD0ZGx2hpT8WY62dTcLgX70deh0U3Md6Dx4xUV810L4JgZTgsoLxxnrtrqNDvbpPZ9eXNpB9qSjti3J1RUjStxRGTwq9S8R1zCXMphbCuQQUw/6UlKgUBYfZA7FTROzolGXfRe39o0bN7RYnq8+0+wpBxcw2G1j42O6ScaGhiTJ/uLBMzvNlSyWHLSxyRlbvnXb2l1+W3353PIFeiCG1w6EaVQbVsgVXTJhFMOchtgXLFIUs/RImHhyEtPg89wptTh0LvJ5Pd+ZuVmbnpqw6YlRlYPPnq3aKRC0n36PgOmMYHWQNSUsUvYOYHYyoPelA7N5baVK007P8qIncahwY3EAU46PjY7a63dviccHU6M/lZT/O70rqmG85y/OTkUNA/bnGU/PTAnYCYSCWocclkD/jx4+sePsqZjzbCZ8RWQtVyspUuntt0A7x3WYcVhTCXHIUHpTzXiYggK0ry4F2OSvimaBiBXLNXnPM0z3/fFf/FwbKhQJCxnzIHTP/kuMBcwvcRVqY0mLw6Yz8Jc7EvI+r3yS4YVb7OTu6sjtgBFt1I3VurRKmOtjgsKpjRjMefo5RgSbUqaEHdEZC4vNRM/EZiIF49W8rJNPxYby/NdBCUERlaTY49gXABT0ZGykRIK8IkKQuTndBJx4GHlAdHpBIGs/CB+6rm6f9cfCNtaXsO5W1c6P9qxZu5KlFG8PdCd/icvqueYdiN58PszwYZgE3WtJJmSATw9H/8PCZkNRdnSZX6UrMx9uTSg2zPMYC1AiLS8v6UZjY2AIkj050ik5B7dtdNR643EtyE8+f2LletsWb9y28akZ6x0cVHzM1vaWTnZSFhlgNhtVq5aqVixUxEoZn5wQ6IF1Wv6CIWpWzff0RNpl1xbyQhA5GGFR7B8eyuFoPD2hQezibFpcRRITSXDsDkSFNu7sZnTrAFYwVEfjRUk5Mzut987hiR9FLl+1w+yp8q4w1QS9ZLjMekBmQXzpxPioaEEw9NEe9UQjOnxyuQs7IPHyMi9KFiU9KCW9IDeijIPKFX3fRw8fy16NgXsZgINKBHCh3VLKx7vvvKsMLdYgh4eMea4wdnFDf8/zH9oUvEQMNTk42l2g3S1VNypX//yXv2pLGo6baycHyvNncE6x7Ohrq6k5u7aQvOqcWT8nAHMR4Fw2mK5YruCOQSYrTv56zWvdcIAIGGYAx8MI4JSlQRWIQDyMSjzUorxZHGhcWQLViJOCspHyjqEgP59SlBuJf3oHAf0cZSsnL7cU8y5KWTY+vdOrALmayw/mdoI6hB+BD/9qPNcJfa+WDdxzIBqxgWjI+qNB8zWQExzaZZ7hZF6IJY0zGwgfbT1QPA4D3E4xKYQph3kdeD/w809Ps2pqYR/IoYl8VvwCS7xvx9avkDJ/WVCpuLS0qPfGhtrc3rTM4Z5K2Vu37wg14yABCPj086cWjCTsuz/8saWnp61cr9l5vmCZDis70QM/jpvpTChfo4IDbsqm5mY19OaWOT0+tPUXz+Xpfevmsm4qmApA3fF4r2ZID58+1fCYknZ2etJeX1lQJCt5TbjDRuO9isgkipQbaHBwWIJC3guvd5qkwyQ5ww07yxVsc/fIdkHIjvDTO9XBCYOESgd5SIxgiTh5TQkbGuwVTSiVZIYZ1vM60M2Qky01zBLQQ6ha77zztspn2Orc/rhAIcWBjkRFgOaN94Uubnh0xJaXb9hAf7+QaMjH9Kz0XzhTMTdlIwHCgRnABRQrBfestl85V7QJeOz7fvqLv2ortZ2N0u1YBp6VmDfIRWxFo660DZgIHTN/mM/SKLWYEdS0odqga5rzuIEpC4rBIBuKTXF2eq4NxQmLApVeip/vBqveBuKqdYHHginxTUNHcO2soV08KENmNwSG1czP0gZ/JeOHXuQckuRnIGOOzkkjh1NeM+aXNd1QlUZVvRU+4aQuNEtXFu/y20RfShsqBpOgXrbiJb4CR7a3T8Ztwwb7SWwk/QLPCsSQ3Eoxsc053Tht2dzybPMT2ryvEosPj/eC7x8GnGi3eD4EZuPLAUuAG/z27dt6f6svV21jc922d7e0oV574w0tVMqw/cyxPX+xZ32DY/a7f/AHNppOW4YcrNMzwcVsut541FqNip1ksUTLW63UUq83TbTp4ID8us+Oj+zRgy+UpPHanVtq0gECeJ14OlyWKvb5gwe6icKRHpuZGLf33rilSNYvvvhS4sNU/5BoOJvbe1pw5P8mkr0a4o+MjuiAoARGf0Wp/Gxt23b2DzWEBaoXyRqxq0zQcSC5tlgkZIP9SYWDk4OMx7iCFJpNy6EURxlQvJKokAoEq+l33nlHdtasVW7757KDw70KZblDC7l1I3HK0QEbHxvr8ANRHefsyfNn2lAD9JOBoMi8bCRKXuB8ZxvufNrFxCN2tb/v6x6KnCVOcn55BFhvQ9EzQXplY1D28WctcBINAsgxrrUoKf26tDEBBwLi7fG16nXkFeGGqpRhSDZQ4vIAnSF+XqUdyk0aQR4Qr9JzQ1KP5WcY63mjO+WwFMYKkPNmYMDvjrLkiRPFmuikdmhIrBsZT4C2S/JGTVyBSFmT5xwnbqN0aalQ0JbSo7ql/PWKjCqvWzURMZ8+f6zXPj6CL15cpzEPHkMRNhOzKIibyhIOuOhT3g8LlE+AXoLbH5WvQytrTmCYyYhSRVNMifThhx/qea2uvZBkY2NzTT3m3ddeF9EYVsLJad7yV00bn5y1H/7oR9Y70GdrO5ta+HiLM4gnFaNZK1n2cNdOj7KWOy1YMBS1iblZlTzQfdB8PfjiU0Hjt28uq9fJHmdFnl2+ccua12178OSJbr1qrSlvjQ/evqvhNxGklLzDo2mFZD99/kI/HxoWbBTeA7fT2++8LdYK5dr+4ZG92Nyx3YNDHbR8DsyYWFhu3bTk2Q41aWZqQiFojVrZSkXkLec6EH2BkHz4OYABLthQ9FBjY6OqAuhJ2aCU1MwuS1dlDfCR0HPYR2Jxiyots0fjAviIiGCfPn+uDcRAGpUE7Bz+zHvE9EdmQV3o9jooeFe3JUj2+Pd/8lPNoZglgLJ5NB+vJ1H5h5K30dQMioada1R8MGNI64algBOUelyhsuNl43Fv+EwKW/nqhV3CoXh0mNXXIFnCl4L8eOJ6JQxJrq4Er/KiKQe5hcTxE2nWGWeK2KocKwbASCUczYnvDWWH+tn7Gu//cftqA7L5xC53qlCk+ZXOhvL7mmbNml1XS9YXDtk8pNRAl1Vy5+ZrMWyNiED51cMHKknHhsc0V+NB04APj4xaTzypHhLrMg4a3ivsaN4PJaxsjfud4Sd9hvPtaGuR7W5va1LPAJiS5bvf/a4On82tLVvf3JDkHDBk+cYNMRBerm/bZbFmsfiAzcwv2bsf3JPd8vqOM3w049mHZNDZrLoNdYSYcfdQDlQjExM2OT3pIm4qJXvwxWfKyUIJTB9LDxuJxuzGym0lCe4eHOhmoWek9OKGAsjAqJONNDQyJmYDG0o5vA03I0SmMzc3Z++9967eDwfn4fGJZWRkgw+FS7DkthazG8tvUOZAt/UxHkiPqaeDlsQtnrs4k8dDMNajDfW1l0mPJWWGmhD4RQXEWuZggwDA4U6/Az8QlXR3iLUY1GcEc2dweFhrWb5/HdkJG4+yknXCwekZwnKwcejAbBE3laoMUEKmJRBUw1+zsL2bilKM6xcokQEkN5V0SGpUMccnSMBZdEEpQSLBycy16JVf3DKUOFz7AA6emSYnPBuK2plZB005SCLXtBp+mvNTzFzYXMxeQoJT6YO80pTFKTbHK96hk4W4DKdQR6DokhfdhhKBSgdHlVsBGUGlZC1ACx95V2Yhf9tC1rJEsNuGEjFrsxD3dsGHZCxJQ/zk6WPV0f3JPilaoStx0i3duKkFCAm0XKs6IjARqNTXZuqN+IABHBSJqoQPQugiLsF9Z8cO9vcVas0z+/bH39awF2NIkuPX19el/8GLgtLq2Yt1a7W7bX5xxeaXlm1+acm6w4StHYmkSgnK/A9no2a1bGcnR4rT2Xq5oRshOdCn4fFbb76hoebDB/d1+jO85fOlFONznQLo6OtXdAtq5u2dPfmb31lZxDJUJRX/PZbo1Ybi/2MjQJ2LmT8AytzcvEpYFvl+Zt8uCDKXZ5UzHoVRvvp8VT0P4BULFFEhcy9iOrFLY/1Rkoo/R3ROV5fmoTwvUEpuJPqo4cFBff6sU4azoH2Urowy2FjI8nNYTzP74qcThoElQFeXNiq8SLEyIDPI8MVhBE5n4TitHNo8J4bVKVylKFEBJURy7LAK2GmeuM+D0LmReCPaVNCOOomCSorvlFqSayBTiDivBk5+GjkWMW+S4R6LCHCdiTOLygUs5zRz4YEAVzKbYcczuaYMIq2BmpYZBTcU4jU2lNjlnRAB6aqQZ3TADeBpmSvqFnNROy5Ym/6wA6hc85DqQvdQ0bbqVfO3GxbuMusJdUn71BPssrD/2oq5M9tZf2ndPp/skEHi1tfWxd6IhaK66UDAGGIur6xoET1/+VILmgR6ZjE0/tI/wRGkFyXWh9fX7RdRlIaW97+9vaVNtbezq//24Qcfqplnwx4cHNha5+dGemJ2Wara+va+xRIp++DDj21hadkSfSmhcPnLgsAWWBQK9cZfo1yyIh5zpyeWzRy4BMNIULObj771kQR9Dx9+JdszqhLmL4AleJX39w8p/WN8gpSStm1tE0naUq4ujkLkSDGHA5BhwL29uyfAh5IJAGNsPG2TE5NS8/K5kZKBh14kGbNgBAOdgPzVP/nkU8nVka/DzpmawLu9x64bmAg1VAIqUI9qKtBtWMiwjpiRsU5ZY/FYTH+HpfYqKrTtbBkGBgYluQH2piSlQqAX85Tk9LIC10jg6GyfToukjeQYRO6AZrYntnwioXJR/iU/+9XfurClTsYTpz2b4JsCQcncYTsIGHCInZeFxBhJJZVug26X+SQdkoPAaai5PQRjd5L/WJB8GCw4hoHUt5qxUNfWaioLEZpR3tE8UiZBWmVxDI+OCtSQnqaJ4QEzguAr2zL+nXkTiSCuJCT8wIUOOFlKsMPiqArWhyECI6J8mbcm0vBG1ZLRoE2QExv0W618aWfZA2Xfcnvevrli0VBEBwAMB4V0EUHZaslDIj0xJT3Vp198oZJibn5epzPQOafdqzyiLjZS2GKJHot3UhjpA9bX1mxrc9N2trYsGonZ22+/ow3FLa182eerQsRYrGwo+HsTM3P2e7//eza7MG9lgJa6M6hxPMWyFS7gph1aqZC3NhYFzOSE67Ss3qza1NSkff9739dNyoba2tySAhfIWWajnVJ7fDxtr73+umZrCPhA2aJRSufmq/6i0WpLmLj68qVKysXFGzYxNS2vc3iN/amUeubV1VVtqORgr54DzxDQ4LPPvrDs0YmYNJSJY8PD2uggn/UqItiaqECqdERfgPuJCMcNXhVnhP9jsSjEGATV2ZklVCXAH5Vpy/6+qggADa9K4CBUxBJAG5WZS2Lr3EmOQOCEsc7Jl9dF5I24rj1xzTR9v/zbv3+1oTQy6ogHv8nlgytHX4P+hh7KubcizINq6HQtMqDsRHwqkVd71EPW6G861CS0JBAR0d1UqkKGDg6PbGtrU9mzQOv0W8gYKBFB+SitMNHnliEgDaYxtbabG8HS7kjpe3pcgHUQwMINmuVf3kn3oH7Gm09GHbW6bgm8DECSihendl0pWrjdsr6ekKVH+y3cbXIpokw6zOxZt89vs1MzFgmGlb9LEiK1P48a5jV8SIRsxHf++pNPdPvduMmCmlLqCKcaZS6HkSQyPVFLIlRLOnUqyN7mxoZtrK3b+suX2lDvv/+BDQ2NSKOF58Tz5y9locUsBHi6YQG7ceu2/ff/wx/a+GTatjMH6klYNGzCculKIMf/R9Z7PUeaZmd+J4EE0iI9vLflbfvu6e6ZISmJy6Wn/gtd6EYhRUgX2tCtVjcKKRQhLaXVLqVYLbnkDM3Qasjh9My0q+ryKHhvM4HMRHqr+D3vl9W7oZpA1FR1FQr4vtec85zHnOwfWDmPbL+tREWsr0jQqFSvNLv55JNPxap+tfrK1tc2dONAyWLzSLbebMvcUgK9kRGBSMxpZMvcwa1oULonyj0g8yfPnqo8fPjwXZtfWLRkKqUBL+UnffLq69dWa9RsbGpMQ1ie4+7unn399TfiarIB2FAMmKlaZK/QxHyHoIeGeIWKXSLtQ/xQjwkiU5y2CK6UtFQPVDaofOF5MheketKGyrKhyiIOa61ykTCLpbREygSszJHNiKgFrxSBoQtojw/FBOsTrcp6YohPv+j7V//mDzWHQifvAtAcXQMUr2fWwg0Fj+6qQNjUtzZh1LhM3kOQXWOEVgfVPwG38BMwtcvE5R7r3VYACtyAGF407LJQtr39IyX3HezvqbkE0+e0EXwvv3IXwsampWlkMCwzFwi5QfRO1M1JnRrQ6ykJuLlEkPVMMQkso3Z2YIsX0wP3MBox6zStcpkzRBJj8YgNx8OWGAqoBLwqXGhRkpvbR9kQCBmu9eVCSf0dQj9untn5BW0obg48yr/46rF6qEUYzfNzgs3p6/59Nj8J7EMpRw4GAODQOtjb0y319MkzNcn/5J/8UxsdHVdgAX3J+tqmegzyj5ptn4WG0nbnwQP7nd/7TYulEvblo8e2tuHk6/AoQS7houGO2ixXrV1tWCYxZDeuz1syGZVsAR8HUEN6Pw43/AgpLYH8KVdB3riN5eH94Yfi73ErwWpg2Mziwzaa3NxLsSR27dGTbxAu2YOHb9vs3IJuByoOfgBbM2zFKIZBLz8jId/Y2LLnz59rFCDydCRiUWhjUNIGCbJzBv/NetXyeTiAJavWcNHiLnTmlHBF+ZldoXZEvbM3avFuIMpzNtQZEncsyJldEsiGHQIiV9163EzMWl0qY41YVT+Ur5hKPDYUOVHn2ROvPxuUpZnvD/7tv+tqd5Iq6KFmivT0XF3pReiZcufnuj0o/fhChaDgtOp3O5ZJOL/uCfgo3YHFuR7ZULAqhPvpqgYU8KnRg2VweHxsG+trdoTFFW6rGGZWSFH3eHWkIih+Ebg9aRHItYNcsxFLpuIuq8mz/GVO5toGJ1nma6CckIFL3SXacXIouIAEBmqfdtPa5SuLB/w2P5YRd6+v0zDrwjhvvQl7o9Ro83mweObWPDu3nd1doW2Li8vanNwk+Ci8er2hA2Nskr5jUoFgLFjqfV4SsykY18FowAYIPYCrBsP7+Ej92eOvn1gykbLf+e3ftfGxCdshuX5z29bXN+3k5FzE04Fg1EYnZhW8/cn3P1aT/pPPfqYkD0oyTfo7Dp1t11vWIoqzXLORVMzu3l2xsZGEWacuqJn4HFBK+iAM/zc2t1RBMKNhcSKZoae7/+C+zaLyjcclxX/+8pma94Ul0tiB2bO2trmtDUXZf/3GLRm3oDymh+Ew470CYXMYgjCyIUm1X1vfkH0XZRiHJsY5CFAZ7kKdAuWDtgUzA0oazkXIVhRMQIau51HCLciIhY0lvZ1uT7KcHc0MIIrvkUE1bBKaEw40+KTQ4d5YPShgwm0o7MioftBwEXDHv8UahePoqpR+o9z1/d9/9CcSGOq601C3TzAum0eUE48oy80BWkLZRH0rxS3mKmHi5p1FMh4FiM9YxPwALheTgdvGoP+0HQigOHBQtoZdFvGIyImTJZ3T5aWcQmkm6am4Barlqv6+Q6yCkiGwscbGR21+blraJoadPDhOml4fJzoT8Sz4aoua7zzRKWGdlRkNaNX6uy2lYgxHw2KRE095mTvXph8eGxGTmQEcqs5m5crqVwUr09xncy4lsGOWyYzoBlV5XK5Kqcr3yYGEXmh4fFxeCOVqTaCBJP8DqJFb5iMJ3QhlxoX21LbWt+3J4+eWSmTsd37z92xqYlLCOeg5L3GyzRWszx+SxH3lxg2bX1oSmxu17s8+/4XmVTkYEWit8Cest6xeaVqjXLNWpaob6vatRZsYT1p4kHws9EUhgSkwPthUePM1Ox1Lpoc1wMTcn+c4NTMl3z10U5RfT58/UkWztHTbfH0BZftymHzz7LkOj/GJMZuZnbalpQXN4ngPvCAWKDL0xHBCiNrLF69tc3PXDg6PJd1gVMKGAv6G5gV7g+EzpR0lHyxwUMTLq5I2BLcZl0oNpyodxKitgzZKNm4EoMynMjifh5cIu78o6REJ7tDfFC8bH3LjDKKZCkX188xd4aDSP7kAtmELhAat1qhIIcDhxnC+2fEp7cP3b3/wZz0k0KsjmQ81VOfSuyjHSR9XWiykVrh8KDy4HeZPNCebCuSFlDfdEp7zrJPAE3rWlR8A2D5wL7JouFSVOoaDRHSyiXDwLGhD8cBAbk6PseIt6gVAauz3MS+Ii8gI2/n2rWvaUKp54QLyVPnwrndoPpw+IEaACsgyADP4XlpNTreiYPIMhNBIyNI8/JoLjqNZvnb7pmQBDYRw9bI1q1dWu8pbBU+FPIcB1sldaXZkbeUj4ABTGaJV4Tn6LMDNCjMiELBKvWldIFeEkCiLlRxSs2rDDbeRS+xs7tnzJ6sWjybt1/7jXxPHDN3Q8cmx7R0eWZnTMpy04bEJW1xZtvTwsG5cjGuev3wugOeqhJSiqpgWFlet3LBKoWxXl3nl5F5fmbWJsYRhcREYUKSdFjqGKlgUZxVa1mfJzLAGmxhwMlNDajMzN2vvvvue+IFbW6s6dKeml6zZ7LPX67vaUMTN4HDLGpmembQ7d28JaFJ4gCRADvbuD7lMqcePntn6xo6dkAvcgK415OWPuc0EB5EgPG4GblzoQ+RAFQFOBv3iSsLBpJJicEuPDco7PJxy7chgQBURYxrKf2WGQYxutIRwR4ZwtB0S5I6qAr/HJg7E+DYah05A5R4byh/ot2IZl13eF6YzRO90FM7g+8GP/lomLd/6muMoir7emS3K/N2zWeaEZw4kE8xgRKcH3wjmI1B8QD0UE0lJB5/PIxUqFwhGQNU58vBNMATkZOGLoz+5IIe24OzBKPmQNOimguGcu5SSFkYBN1U6mVY85q1bN+3hW/dkNiJLqEoZoyFvBADj20noaR5pbJk2A5ULoRRaWbdus2ixoF9CvTC3JjZluaz8DAAM3v7oA0sNp8WBq5YL1kJoVylZveRSIphvUFKKwcEtz8JUtKpDOnlp/YODNkQvAihBA0ziXzymkpXFhaw9e3Fq2RwD06ztbe/b6ot1Cw2E7cP3PpIwr0IWLKgm5flg0AKhuNLd48k4FH4NKzH5P8+ey8iGP8+8DNdamNUk712cX9r+9qHimRfmcWGNWkg3lF8lFgwXNg+UIcouiL7JdEaoLUALfRuLGDOWjz78jlTIlaqTm4fDcbsqNWxja9/Wt3ZtbWNTNwhAzMQUwsV7trK8ZFMT4+oNWR+0AbV2zbZ3d+2zzz63ly/XtaFg68/Pzevgllc9iSAl5PtNHULoudgwNQ5HT7ovrqS/TxE9lN0oEphnUlozgnGDddOG6kUoceidQ8NqtSwYDqikY+PAYYR0jL8Fmb54h8ShKKUSNjI6bAPBQcWqwpwghwy2P34S1XrLfD/4y7/pyveOMsirGalxRdUXiyGn2p5rlqasF7QGO8Bl3WLlFBMkzhdEhhILmHKpFx1DL0HeKX4DXLPIovE64ISKxrClaovVzL/DjcjNqKwp7KbKbLYLhSpz8lBy0lssLS7Zrdu37O237+tkIUIFvhWblBKTkkrGIZpxOPkJcwrlYEmNS1pdwwatbPGQ38ZTabN63U52duzy3EkC6H/e++7Hsow6PTmwUiGvgOomFske6qlhH6inLMxcqAKbHoAIhAkEiaE5ZR8bi6EhSBKABNShwcGw7JaPTw/FwOBUx3xyc23bBvsDdu/2PRsfRXvlWCOhaFTe6f3+sA0EQkIKkcTTZEPZ4taX3qiIj13DlZWAO/KSKNj2xr7Vq3VLEY0ZHrCBvra4cvACAQ20oYDkr660wVAd0/2yoU41gD+3RDJt7733vuZXsbhj8yN/p8xFtQo3b3tv33LEw2D+mUrayrVlu7bCBxGbMMbxNO9YoVKw9Y1N++ynv7Dnz9fs8Aju4KAtzC/q3QlNLLIWcB/ilsL3HPmFF+na71PgwNT0pBjsSoC/uhIqx7ugj6L3G85kNBjmGfE5+DUl+dbBkfxAEHHS+vAOiS2anZqUGQ3oLnA9vEYuEL4X2ECwYOhjL3KgnWVdEFRgvj/88x9x+bqHLkStpYXMhJyFTE8DKMHJILzdM4tkuCowYsg1j8CJYdSpUVw9nWELnTaQMr0Spwbs5/Pshco+GjiuauIWAwG/6lROfG7EXh9FsDSnKw3swd6hJts0iChPJ8YwgFy0e/dv6+TgduL2YXZAUyl2ArArxE9uhjK0fcIEHOmWzzPga1os0JKDUdg/YOXLvO28XldeLbZS80vz9vCDdywSC9vhwa6MFIl7wNkJgikHz38wZgBVIi7HIw9zc4GGcUoyh0HEybwKWJahJMTKRrvPCqUr2fiWykXdBpS4B3tHMl+5sXJNGVCUG/LekJV1n9Vbpo2VGs6od3ry5Btl61KeMM8C6rduSwnm8bgDkEA5T46ytdee0wAAIABJREFUlr9ElezgZ8AXXH9Gx0bFctHAnUC2bFbo2NjkhNA6aETQjTA+iURidvPmbbt2fcWWri3oYASBPDw5tdxlwU7Oc7ZHDOc51l9urMCixrLs4cN7duP6is1MT4m2dlm81JD4q6+e2KtX67aze2i1WlMmPs72DYI1WVF4hzALbUv9zcEKEIGdF8ADoAe9C/ZylHT8gvUKwRgbt1QippKwkL8QcohokfL2+dq6HHWpoERNMp+lEglbWZgVR/Hs+MBqlSsdTKxxHYKBkPUPBEWRgnSgYD+qAOZQf/gXf9llV3L7AI+z6OhjICsqthMRlUJ8I284S71UDf0DIC/QlpSBG9J1CVTO3wGgpvnnhnJM3YKsftnNzChoSkMhJyaEwMkDgxnswAmnf5Lso1iSnRQLjW+amw+UcWJizK7fWLbhkcybQTTACtCn+rwhhH1JNdN8X/SCbKie5VjQ37VUuGuD3aY1ShW7PD23g80dGZHMz07Z8sqCXbtz3QaC/ba3vy1ZNF9ni5LosqhDghehJBFHK/YaWDGMvUjTPkH6OLNyu1MNcLq1cG2t1S1XKFsO8858Vqz9ENStrlmpWNa8a3piSo5AgD78kCkOh9FASDSf9OiInu03jx8p4hMEDEvm/MW5Ii+np0YslWKk0S+U6+KyZLksG87d/myoRIL8oxn1GvI/hPV/eSGQijRF/j3yr1z485WFw0O2tLgsPuGte7d0MK5tbgj6JmoUl6Wz3KWdnl8oKoaKhB4Gs38qinv3btutG9eU43SWPRPM/uzZK1tbx4X2WLlUQmKxkwvjB4kMCIQWpJaDoKWyj99nliY+HcyaVlvsB4b+HAb8PjxA/NAjQQL1fObrtCRUvLa8rPfwZPW1be7u29nZpcAQOKhQnRbnpi0SGrBSEbJB2fp8TjTb7jjLsIFARM8F8A6CAuVnA/j+B3/zd12ZpwywoOsCArgWuSUgKwJQwBDnhKFPAsbsceT4O9xGbCqXCO8IqbqWAQg8+oaLaskLzeFaBGYOhqNSnuKnJjjaQxPZxNxSPXSvH52UJMnOH0DkyRpxOE1pqWbnnHWvEg75Gr2UwzexO15/SP/B98Km7TnbEgcZj5gYEqe7h3ZxfGbF3KXFwyG7dWPZFhambXxqGAMv29/fdrbEDPR8fqtVGnZ8fG4vX2/o1tVGaTbVDzpGiYtTYWZBesbdu7dtbBSbZQAaesianV1e2BaiuoucVeoVeSEQPIcGh8HmUGRIsT28ZVAn6n8M7BEuzs4vyhk2Ek8KTdve3LDD3R07PTy0cqEoxfFQFJ+/lIVCPivXigqNLl41LF9o2GUOTmbLBn0dGxlJ2Y0bK0K5kFUgDYeORak8NBRXmvqrV69lGonRSWwoYYuLK8pMWr5xzQbDQTs9P7GD4yPbOdizMxr/Ss3Oc05agkQ/FosrsfHmzWt2984Nu3//jhDig8M929rasdXVddvD7iubV8wMa08ULTFfYKyDFHfFAKFq4YNenVhPWdj5/WKI4PRKmSmStD4C6utJKBkKB21yNGMTo8NKP0Gi/2Jj07b3j+zkFIIuhqk+VV7jI3jPB22wv23+fsY2Llgiiw9kvW39fuhvrE28z5ECwazwme9P/+7/daCgeGZlNXWUWPQzQvXwm5CMOepynEJBndIsIK5jvlFuGH3hbCb4cj0JiFS4XdHhuRoFGfNveXop6bB8bdc4e/7q1L8EaVFuKhcItA5qDxwrL8Fdg7ZaTTcRWahk/sDxg7bPz3ydzNZ6nuqc6mwoBnhIUFRbY0Uc9FskaErWONs/svJlwXyNlg0nYnZ9ac7Gx1IWisAmKNrB4a6+ztHhUQsFMBtp2cHhmT169konMewP+E3wD6m5ocqAKoKCzs/O2IOH96W5YZGCMjKUPL+8sL3TI8vT++GZDeMjmRD/jQUIxOzr+OyK2dD+kR0dHGt+wn9/970PbHx61tr9/eq7Dna37WB72w62thWgEA+HLZ0asokJVNFtu8if2GWxYPkrIoHwCu9Aqpcv98zkmL319n0FoCF5J31dPE3AnEBQ1co3j5/a0eGpEM1kPK0NNTM3b+PTUxaJR6zdbdlp7sxevV61M/J1fQStEUtzYKVSTSgowWXE4Ny8dc0ePrirg3hre1PBB0DmmLx0OpBdy6pIGCzTjvKeuc14xjLWwfa4Bujgs2jYad0ot7BxK0g4CHOBpHcqnz6F5bUbdRtOxe3uzWWbQUEQCesgWt8/sIOTrF1coHeqyJOejYqoMRnHIYkWBp8V3lnZTs7yVqo0NSIQksznhnhAGQqp+wd/+zddaCUuIeNKJvVsJm4FbpyR4WFBmNxSUDj4PX6IhgQkjQ/EAEI/Zy7Z4wH2GOVcodxQQIxcxdS5NOrw3diUsIgBMeTzh9MONH7l5JZc+iAc2LbrRTjxFYINBK7BLF8TKlzX28H4JZ+WfoFTg88FqMKCc+xh58vGjMPppZi8d3SadyhLzCwWCFo6FrHxTMxCgz6r14uWL5zZyfG+bt6ZqWkLB6OyWj49z9va7pGVqo03wAwHDJuJAS2jBl7O2Oiw3b5508bGRr7dUFdXQopq7Sa+AhZES+P3Ww3hY7MhYIB5Sq1S99C5Azs7yWpGND0za7/6a79mE9PTdpq/lMXY9vprO9jZsbODQ/M12zaeSdnYaMrGx70NVTi17GXOTrNFy13UrZAn+ZzesV/2x6R7jI8PW/HqUqAG5RU/OCRZ3F999ciOscmyftlwLS+u2PDouA2CiKUTNjo5ovjTR08eq+wLxxJWvKra6iq8QMCSlnqdublpu3Zt0e7euSUX3fW117a1tW37e0fqDSenZtUjIVdh9gUfkYObOREbkJEMFDtKPw6sIS/+k9IboitgF6UcYk/R4zQQ6Fpfp2PT4yP2wbt3bXZy1JgUkOC+T4ZxkWBz0wEAa4e1B/KZTERtciyl0plANgxl8sWG1TDNhcJGS8PgXEEV7K9+8/1fP/iTLouPXslpUpwxJSABLHHKFIa4Quw8ejvKXfoQvrPAIN4JziVW5FNuHy/Dlqac/okbggVNE0dPhUwje0FGaksgBqc217s2daEXI1PTjeTI6V0BJmwUhHmwIiQ8lBc6/hNOb8WpDpGU2Rc8Ng4IykcGcLgzAWO/icvBXUkNPipkn0UCAYuHmEVFLBkNWCIyYN1myXLnh3Z+dmhnp4cqb+kdEBRiQp/Ll+woV7RW16dAaUpQbnBAC+JlmKUxP6Exvr6yIpcidDe8BIibYjbzoDkYgiGhaVdy4iFVj8HxhWVPs3Z6lLWTgzMlQfT1DUiu/eu/8RuWGRu21zsbtrG1blvra3ayv2/5s6yFBwZseW7GpsaJ3Yxap1u109yBoj6vylg5M7xtW73Str5m2ybGRu2ttx6IBVCrl98QjnmPYJYnJyeSkB8fnZp1+mSPtrx0Tf7iBG4zVrh975Z1fB375ukTy+bzForG1Kjv75/a0fGZ0DeqFf4NeqmlpXkdNrt7205cWKnruc7MLujAffHipeZurDPKLbFKUOoOcOz5VPIp2A87tk7bIciI/5Bj0IR6MbZsQDRV+Oph2fzw3nUbyyR0Y1ElnGC7XUYxbdowxyeOFAwIgW3AcCYmcIf54CV5U2WS38Wre7OhZEmnuVq/+f7H3/8XXWeSX9JG4od6KibV8pTzwqcDATeglTmLczDihghHPGoRUR/eiebSM4JaMNT9IHAsZpev4yzKXLxNy5lPomvpsNG80vDK3U78nishYXR3dOUz9e5FiNJ0UodTbvbyfkllgHaiuBt9OAEhZSebHkUtaBmbTrclCKbfb2kg0UjYYsEBi4X8lgj1W72ct4PddTs53LOzsyMRWG/fvqvPIcvmYtlKzY7KG40MUAqTtNioSyCI6hYPOmYYy0tLOgx4Zjj+wAOjj0LCXcDEsVq3Ogx9HJmadWXdHh0e2dqrdTtmM+Gx7Q/b+PiU3bt7337pl78n2tJXz7621bWXup2wda4WipaJx+2tu7dtemLEAgGfFcs529pdE7cwlhy1jgXt4rJml9miXZzmDAMd6Fv4NHA4wRbAyBKYGNQX9gbBaWwoBuzxeNJWVq5LRgOMjkTlo08+EnN+fXtT5FxYFhw03DpnZzl78XJV1YKG7NLHpQQqUGLyLvi+EgmkOWH1pGQIE8XKYY0XB4RnKa9JxWSeKLEgOcHcQdArsT9w3DtuCgFTMveEyBoVODGCb99IyoIIRhkKX11ZtlCUPz1WAUTrDJBPxniCmeoAY5COVctXSpnPXVxZsdw2YAD+DdBaqjTn8iXZuPn+2T//77u9jCexZimFKO0wGvGMIxUNCi2+i2Sc4SoL09l0YRII3Ye+RrMdDVIhGQa0QdlQ3EiSL3lE+G/jc2junJSDcpAbkmEym4BmTxtKYsM+DQ/ZeLwQbirKUEASAswcedJjcJC9a336OsW25gOBWR3PCKfKBB6mX+H7YEMRNZOOD1kMLteAKd09ER6wSiFrG69e2PHhrmYh+L3duXNXbHccSYGIa21eplPM8OLxvqPXgufWi/eB90bmLGgf2Cc3M8HS3Np4up1fFmRYgs/bIEmKgQHr9nVkLvnk66d2uHtk9XLLMqlRu3/vLbt/757dvXfbGu26/ezLn9qr1y/s9PDIri4urFWr2eTIiH307ls2OT4iFsbZ+bG9Wnsh3trYxIwFwpB421bIVyx7nNNcSkF6vq7ACMr8tx4+kMARxjkC0N0dDhXagZKoX0tLy1rgSEpAUj/6+CNLjwxbNn8h4SBQPk16KDokmg8CRMIHFDTdJEwNu7V+s762Invu3rmveBpufmJoXrx4rmeoxBLIw+pR4WQS0kaf6iwZJPaT2NCLn9WQ3R289K8Eto2k0zY6MiwLMsz9YZCQ18XXBZkX9yIswWCtw6QHgONwBFhCyc2MVOjz5ZV60FqDfknKPnA/R2NzdGzz/ef/zX8tLh9fVE8qrhsGw0iymuDiwQCQK1FTp/6blAg0Pn6fhmJiqTdR9iIE06cW2sKsRkaXeGuTii5GOJuQm4cTpS2fbkoCZ9JPNiqiP/6OGzYL1qcs0ilFXKkjybKhHHQfEKLjDgOSL9wGZzNR7tFMQpvh31SeL2yPIdxrB8zX6nglH2WBWbCvbdFgv6WGQla6yNrzJ4/t7ORYUhBAj5Xr1/UwX0HmPT61qyvC5jBpBCQhhzYhUAY5Oy+fOh9Ty+XlZQE7Vzia0tOx6IpXYttf5MuWLVwZou9oMm6pkbSNT4+K2/foq0e2v31glWLDZibn7Fd++T8SQ4S5FAkQn33+j7b2etUuzrJWuyoJFp6ZGLfvvP+ujY2kleoHsxsdFSyHeCohlgZeCj7fgDWqMCXCKpURHL5afann+cH778v4UbNID/UF+eWD5zw7Oycn4dzpubRAEHTRqvmwka7X7CyXtVqzYQEsvxoNOzvP2u7Ovr168VolHr0YzyscGRTZ9u233rVwKKrIHWQce/u7KvXmF2Z1m3HzM1+Dda9SGlQNkEoXg+vhWdhsNjYURqCQDlD8klDIB4c9fu4IWiljkcAUyX7ylLk8FzwlWCPq64krKhZENOCwB7SgKinXGmKWU1r2/ifbFFb9f/Zf/Zdd2RZ7WVDaVPj0DQS18OVH1nX+4pSF9CSUgUiZ8ZJudprW7rqTQuibbIzdpiK2xHHmHIrH5xXTAt4bJwBBas2avjG0PrrNyhU15D1W+Ld5Tx748e9tKDaWWMJBbizHAMaiF0Iom5GbCSIkJR+NPjUuf44FEI0NKUEiiGBMoQQt8/ua5u82LBLss0w8aqX8pT375oluTeQE6cywTUxPWblRsycvntnh4bHVSg3RejgAuEEh0lISA/9D/aEgodTDNg1kEe8MfVCTX9LbgUzVLY9HO0rUxJBNzU/bvYc3dfp98+ixNlS5ULPFuWX77d/6beXNomPa2d60n//iZ9JPFcjDrVZlgTY/M2WffPS+Mpf4t/Z392319ZYk/6MTw0pCHB7NSMPDFCHAhhoeETudtHbKgQf3uTESYv8DUrHZKN2xT2ZNcKsQo1O8yIuwPEUU6PCIXIQa7badX+Ss2qha36CTkNNLH+wf2zePntreLrE6DpZPZ2K2uDRvbz18V6X6k6fPbWd7Rykr8ADv3b2tdA4O38uLnG2ur4vl7+ZRuMPCjAEFdLcY/RS9NbcTvStORA4FTqkSOjtlM4GWHismp1wBYeiTeyw0ruHRYREVWEP0UnmiRbFzaOIP0pDzE9m8PdqTo19Ld+s21H/xz/5byTfEQ/PqUW4mFitwOU0gG4KeB34b0mGQtu9973s2MT0hY/YmAjOMWaDa1Eh7czIJ3TDepuIGg09H+QNvrJe1itsQaQmodt0wuSB+HOUl/z7/Fg+IDUnv0ZMeszEo/Tjl2KC8fL5uZkCUmkio2ZigRJpdtNvaUMq9IrQa375gwJKMBfrg9cGkr5q1KxYO9NlwMib4ee3VmuYoo2OTlkynLTQUsfP8hT169kQ5toOdQRvsczc53DSGomzgnlU1iFECO7DbtzVoJHfo8PBAngbwwCq1tpVrLSs12tamSggP2vzKvH3y/Q8tEg3Yy+cv7BDkKV+1pfll+73f+V0JAvcPtm315Uv7+otHYqcXoPnU6oqoWZqfse9+8qHEefRh0LZYxFCx7j28I3bD5OSIGA4n53wNTSG4VB8cbPzALBKoW+8SQ9AGYj0E510X5YonBiHOlEq+fgEUgUhUPMNmt2OlatlqsPORwMAJ8fUpBPv16pZtb+3bwb6zpJ6cGrbFpQW7dfO2NG9ffvG1TCR5juRHffD+O/Liq1au5BiFkpkNpZT3GvMfB5ETyUPeFRQhSLscroBIoK5SoXsmrtyWWstnZy7EuuZuuYGgX5sKu25uMkY2WDfncyVrNjsO3YaNjx0e5TrMnFbTARPO1Esfvv/uf/jnoh6hx+k5sLJoQdFY+JA3gdBl8XVyqsUAyvbRRx/Z+OSYlesVTf17nuhAvRATNfNBBEgBxIBXoAI2v+4m4Ue9Wbdi1Rnl8/kvLzBnL+jaBoygT8OghBKEFyvbMtk0O6swNpqAEXkyJMzf5xecL7iZjS0AxWXtkj/FvMJFYEZc2Uet3WxYfxNEkT6PG4W4TL+lkzExNRD0MXuZmZ23WDJl3X6f5kev1l/LojgWGLJoiOzesP4dbjPmJ2xkml4cnQBo8M6mv2LGx6ba3tmRCJCwNtjjVcyW6DMR3V2bt1/+T75n6eGE7e1t2/HhseVOLm16YsZ+85/+uo1k0ra5sWqrr17Zi6eroinhVU6SIX3C0sKcffTBu9pQnMjnZ1lFxPA8b965YQuLszYxkZEN9vFpTmxpmvre6ERZyJrjOK97pwLHIg75xKDKf4bTaMNgZLOqSEnHT8LnH9BMjedN9VJvN3RDwVyAhrS7c2i7u3wc6fPOzeMKO2XTU7PySHzy5Jnt7e6p1CIW9O236OWYj9HHnHslH7c/5qoAEc4rYmw0rRs5lfIMXTybBZS+tByipXlwOr8GAUZdTEgBv8/poEilAYc4cyAyPysV69Yl2jXsYpJQCrCR2FCUtLwz5DuUf9pQ//O/+H0lGLpQNBgL3yYYckJxE3BD0ZjyRdAXsIA5wag5fQOg/AxeSVyv/Qfe45RrABuCp9UL+ZzVkhe/WW3U7KrJ/KDkvkHM+ssYajp4u0cf6rEepAAGFRzwCwjRzerrk5staYF8R+hh2FQALXxdnMIKvK7hj+AT6oMVMATNwXbLrnZ2rHaZk7IVAAnUMjqEAjmqEmj19apqbIaY0XhctTOMAwbVlBfQdpisw15g4sGAj5cngnGhoJOQGxMf88AAzj39olDtbO3Z/tGhHZ6f2CV0qKbPGm2zZrdr0wuz9t1f+djGp0aVd3R8fGyba1sWj8Ttlz7+rmXiCTvEyGV317Z3IaFeau7GhqVnWFqY15wnk0qqYtBt6c39+P5j8aiadWdjhh11S4cih6D86vlQVKDPUcsQ+IGoevZsHHjZszOnCCboDhfffmc6AxjFe+f0oxSCW8lm5WDDFQmdFTE33M7B4IDNL0zacCalmBlS2ykL6ZMIXeN9zc9Piy9KmDRDfw5dKgZ/P+0ILArCGBjAIjIdkn0zIkSkHljRiRdKzwrrB66dD/sFnzaBlOAMiXlfjbrgesk6FHSBL4erspTdBUAnrR+9mgM2UE1U22YNLgyML1lv//u//oM3kaBKzIDS4YU896yMmQOhcuylG/YCqQkzU/RMuyVUzSls68710zNvASzQdSvpOYFvDjAQCodpYbOiJlZ/t0ZubVMSCDz8EIj1gqaFHkJzCgdF0ZHyl9fGQI0DhlMCZSVeE82mhsacqL2sqFYbgm+/IFRiYFhsVi7ZGWYhpydaRIo1Gc0oBqZvoE/Q9dbutgbCI2PjNhAIiu3hrJMreuGJBAwSvAjxdmNYHHKQquZtBIjldMhQ+nKD4mcO5Ych7Un23I4vz+yE2/8sr9QK8nBHJkft3Y/etumFKfMH/CIqP/vmufV1+uytW/csHopY9vhINLGL4pUWLo00YW3MumjApycnBddzfcCDY3EB5/NsZHEciZi/f8DabVBWt/CdR31bLsDcsvya2B02FIeoIoeCkGzRix0LWOEQ5obq2XbD2WPRvVm4KF5Ry7basjGGnpSDp1mryeNwbg4QAFcjn26owiWheqSCOMtqaFEMgEulgm58ifmasDhcPE8qBZM8rQOSOSAbidaAtQENTFS2y7xlcxfiXdbgkRJYEQXJc9ZkVGCKUy2WpOKFRQ7zQv57vRgnQC/k9HiVdFpa57Vmy0ots7pHPJDn/u//q38tNJtfcBXKNqrfL0SrJ9VggyH66pn0K0IU1K/VdIFlumGKmq4zw+pZOQvs8FBCxx11VCTKN/HyarB0mVKjUXIsYi28fuTLYW0mlYcKrW5qg4irF3YBbfw7WJvhE1ivUGo2ZRfNAUA5IcpK1KmKOWmHoiFLEWuJpgZmRi5reeyszhHPkWUUUeZReCgsRx6SwkkO5OTGEJGHzMsBTAByZUAb1RyMuVbQwpEh9RJYHEM0ZSTASYZTTwfxmZx5QCH7rNXoCCavWst2Do7s5794ZOubO4JxI4moXb+zYrNLszY+OS5e2+NHT6xSqNg0xpp9frvK5fRSQdVApu7dvac0Do0WBDL5tXFo5mU7Ld90wCLnaed8Cln4GJW6WY78E1gsYmrUdGtpYuEZ/1Cyw+WkJEJWQSUgyFrv1nnbcWtQrrNJNRsClOKGsq7l8nnb2tkRSZofPO+pqRGhtW38wWstJRXqYCWsAdQ0ySysLqk5DHiQUQANblXswmZnJmxladFu374tJgYlNgCK8yPhe29pk0DcxfEWewIOPNypgNJTMcYsXb1PJCo7e/t2nrsUAMH34Hp2B8HzTNFG8T7pK9lQlbZZXZ4n3nz2f/0//k/5qvRcWLnqOWFA8oSICebGUdaZpjiahZN5UEogZqM0AgHkQYPk6cr3Nt23hpTOwtk5DtXfmOMTCuAEf24op76LBA1EdKBwPQq/t6F6ETW9VBA2Nbcb5SIbi3KRVyzZeygowicnYGwoZPFoyBKwtltNK2TPrXR2ajXstS5INL9SvhDznXA0bEdw7K6QsTsOIIsf0R0DXWJaGFRTykY8UjAbChl5KBwVY5yNrOk+czpSLyiNvEE1N5VKlmDI/NGw5AN//w8/t2+evlQWbtdvNrM4ZQsrC7Z8fUVlyJPHzyx3mrOwPyhqUfWqqEYZH/OVFbhxD9RvioEhh6CGDhfercLEpd4lRI5Tl5kePvaUzqQ9QjxlT3RdiSaTHvpgl7BCBcLnk5MrB5z3Dvn8yFW+9cJ3eiKZ/ah3dV7zgpd9PgkOt/d2xZKhLObZjGLXhl9jF80aVYYjDQCS4SFBuUcINfGkiC/RHnHLUARRZdy8tmAry4typeX7AezhcBfProvapqOYmb3DQ20oJPaAUzhR4UZLzlcUdksdKlnONrZ37ODwxLIXeQktOSBoPfD5Q8DIIcZNzzMF6KqDgGMzgG8HNxSh1W5g6pLX6Zt0I3muRw5NQ67tKB88bGpO2XtR0146pewbnz74U54lE9dlrz/jv/fsnd0N5WQP8vljk3p9HA/AMybSRmZjf+sACw8PASN0J88qzLu96L1A9pS3a9g90QuB/sVtaChk0dCARSDDwmRg7nWwb+XsmfWRsIh84vJCE//3P3hXXn0bWxvivnGy8rCQIOgUOz8XW358fELK4VjIHTj8HqcxvMVKjWFyxcLRoM3OTgnS1YLG9sznDDe5hUkyH8qkrXBVsafPXtvjb17Yl48f63YcnxmzxWsLdvveHZ2oL1+s2cnhqTVKNUlNGuWSgtHeef99zcbGR7md+jX/qlbK2kyyssd4h6+/WlF5xq2l7OHehvJz0/drM2nY7ykFuMlYA9xWjphMU48yAHzYVRpSZfvchnIqZWTlJE+6TeSQL9WDogKBfh6fndrx6YnclZrthiXTqBgAqoI26EdiMaDMLGhtUloHyQmrCv6n96Tc5hBgCEyczv0712w0kxJ87oITDsWOR8NFH0QZR4l5BuhVuJLLETcpEPnU+IjdXJy1ydERVRfcShxuWzv79np9UwJJ/qzjsboLxR3+mJfRa5hGHXiEcIBoQ/1PBK6hcFVz5wzTpR/yXI/cN+s8z7Xj1Wdxw1Q0k4A0SHkgz3AGxB78rgXvTZN7zAh+5gcnn7B9dEQgW9L39/KmoKsAknRVsvWoT5qJ9fuVccTNIPTJc1Dia2JmwGZiPqFQN27YIcLOSGzAirjfQn6fDXbbVr7M2uHOppXPz22Qno8Q6ErZMgRvvfuOjDJfrL6URwP/ICeRmBzlinh24UhUtsJjI2MWDUTks8FydMadOTtHQp8902JYWp63hMoWF0SnAgn2h/XJgzw9Nibp9Nrarj15+tI+J8WicGGpkYTNL8/b/bceipkhA5PqeRS6AAAgAElEQVTdIzs/OrfSZd5a1apkId/9/vdtcXlZzHRuFeaEbCgWJKUMz4mNJJQUL3rPRMc56mLM4w3Z+TUqawEKrkyktwBoUkgzt5R+z1F+JKSUmNJjKHBK45ZVxTGYEUWfDhltNr7fPp/AHFS/B0eHtrWzrYOY8lq5zAPE1sRtNJ1Rr8L3IB++blvsDQ7gnu85IQcINmHx37mxIK0T0pLjkzMJISkJ+b44BLMXl7qhiuWSGC0wZDgwKTehIS1NTdjEyLAY/Jis4Nu+sb1rz1++lhGmBseeGkP7RD0iKgmXZ4YEH5pVD032/S8Ernne4MCP9E3cVj0zRm4tHgoaJB6q4G4Suz0DF6bXXIE6saihRSlxu1m/9swvJT1n09BDUdN7afLWbAvmhpTLFwdKREwo34h8wZkbYfHMXAHfNE4LYnf0sjiDkUxge8bnp0EGGidvNSXPBlSXyDRwgw30dcxXL1vh/MT2N9asdHZm/npdzGMeNEz1lWsrKnuev3qp4aR8FjyRJM1/P0PDRMImJqYsGU9a0A/J1i/TERYMjICTs1M7OjkSFDsxMaJSEt94JSlywAsV6hp2yiMT4xJcvnyxYauvNuz12rqcoAYjfpuam7a33n1HSR6Hh6e2t31gW2vbYkXQA0Iy/eA7HynPl+uA56CoykbNK33dhnJMGDi4uBs51JWGX627wBTQMjfEp1pRugo6H/oEeqmW8zN0vVjNceiY7agNQNrg/m1mN+QuKfEPVyePEeOU26B89DIHCpPGOo4N1SdTUnw4+nTLPrx3R8EG52fIiLKi/SCJkce4vkcCowdtKJ6wkeG0zU2Pma/btv19UkhIHaRaYlZGz9vWLcNBCHJHxUKEKU5MzLgIO4C7iUCWZwDBdvcA+f6Bbe7sqewD9eYi4ZlxuOO0BaqrfORaRcAVNy8Xgowu/7d/+QddJtbMSqR8FIt7UBukt9H4/z2lq3ogz3NA8Zzk1Ho3j24M+eK5l9izaHabkAErEaLAs029AOZVGC/yEkg3oAnm9GBTcsL1PMvfiBe5oVgDnncDXwu1rGuiOTlReQ7qBsERlpOv39oWGuwTg3yw27Lm1aUVz47teGdLYITVqjbEGGBqShsKh1N4f5s725KcsOjcIdC2AQbB6ZT+DLQc5jqc1Nz+lHulckVwMKfw8emxUhPjyagGu+lMSl4EfB6VtW08IgIWS8VVljx/tmbbm3t2dnou5W4kEbKJmQm7fvuWhaMxy2ULtr21Z08fP7fsyZkycInMvPfgvmhDHIAgeC5bqemM67WJnKQGdEonrPzeXZUgCmI/nvRBzxueSsRxK+lH3QwH1gqfD2Kzu7HYXCICqNxzpS5/jqoG2wJ+iGIWdAHiqkowxszntaEQScr8h4WI/AFAw/ptbmbaPvkQylNcdC98Gvf3dh3dLQAQ5cAf/PN5x6B6iVhY/h87O3ti2tQhVwJzB50ZKiAGaw6WfzqTtIWFGR1yjE6A17tNLwyj3bWLQsF29um1SAY5t/wVm9PZePP8yLViM8L1g3bF8wB9LFdKrtSv1s33L//g/1H6huYNNNhEzXhT5d6Al83BhuKBKfUPyJtdTxmhxteBAGIKSKLtBr29AAH+m044djUCPO/FQ8qsliqSEecuL1xSXtyxwXkR0jglk/pGGDKLT+jB8pSKqvO56dSfkT+F5TNAQMiCYWhJfQoDY0Olh4Lmb9etmjtX71Qg7YOMoVLRMsmk3b2PwC4jOBfIOH/lNFSwNphHcJ4jswZ1Q8TowgncAmTB4SuAlwEf1PKUfVBvmJklUwmbnp2RrTHNL/U+XDaXANlQmfLy2ZqdHDlKTSwxZAvLc9pQ8Pr6/INWKNZsc2PHfvGzz+3s5MyGwmHRfxYWFnRjsgnUi3rAD70OB6XGFl5Gcs9olD8rehjtDTJzUKx43BGgodLQJ3tBd0Doqiy8PopFxKmtfkspJh5DBh911ka5ov9GlSBWv7JuCYiuyZUJz4c8MaPVmoaj+VJJ/x0G+uL8rH347jtihePfsbezY0+fPBEYwVwSJfPE1LQoYNDHYMl0OpS5Odve2rHLi4JmTByqbCgKa1luD2AuFLN0hgRELKGpuqgSCERoqDREjQvZef/4RI6y9Ftw9rjthGAiplV8TVBsH/pXWBlUtgBrAFaohX3/5o/+1IESXli0c3p13uMOMnRJFz05BBtLXn1EdIK8ecREFpfgVNyARITFmJLTz5FrXf/l8mx7Vl7cdKBzCAqB3nmZsIShFPH3uGIhRmK2Ik8FxIroqmp1R8ZVtI4b4lJ60MsgKRDcLo/zfhv0+yw82CerMKuVrXhyZOVc1hpXeWuUi9aolhV98tbb70hPRcPMqSYRZBHa/rluThYtbGo2lGhOKhNgS9M7le30NKtbclDmHXWJ4yCjQsvithQ5diimTarSwIhNaVq5gkzj2F49X7NcNm8D/QMSIt68c81GJoZVEsHarjW6tr93bF99+chy5zktQDRYw8OkmkQcbu2BChprQKfBrIZSs4/pP5GljD4cxEtoN/uiD2UBKFYU7zoQPA/l4+DzkiN5byw+/q776G1cBQM5RbVn303VwbsQWZl3EAjovxWKLvA6i9y/ioE/JXLVjs+z4lkiFGRDffTeOzYzOSFR4OHBvv3iZz8XS52Nkk4P27UbN9Q/oRxoSEVbkOPVLnGfSP8JeKNKYUPzjsTfDItFERtik4Ow8rjoCdtWa3atVK5pzqr5U6ujedXxWdauIBl0HSmhR7tCAQzMj2sSc75QEPu4PlUxsNZ9f/5XP34Dm8t+y5sbQfnr3Ty8gN4m4me5uuKG1GyqSWMIq5eqXKiKbgxKNvnyeTQjIUb0OprLYONFPUwMpjPPd2kfjvXuTFaw0XUcvZ5PRG9jKyqU2RNlCbJ60fjdbKU3gAzjBCoZc9QiAb/1t5tWy19Ydn/XKhdZ69aq5uu4TCjq6Rs3bqmkgMvGrAmEiLAxTO15Lnfu3bXZ+TmZXrK51Scy5OvriNyLLwLhZggQgW/pE/h9Fi6IEkhcKBJVTQ9ShSCNaNBaA3Xvqb1+uWGFi6LYDsxHFldmLZYcslrL0VusD0stSpsDiTCp6XlXMtjUTemAGiGsSlLpF9PdcTRdJrFQOHodjFwqFTXS/kGsCxwXkT/PDxaPJBLehtKQ3Ps8jqLmqg3HrqE5F+Dl7ixKfRDMXoIkCuZaTYsekIdNxQ0H279cq6lfIXqH0nx+ZtI+/fgDu3PjulI3LnM5++ynn9nmxqbUuPFEym7eui3vEFgowPC5Yl6yEqJ+hO6RI+YfFFVIXnq4HiVj6pcG+rtWq17JcIVoUf9g0Dq+QSuUqnZ4eCTqFJbS9WbHHj97JhgdBoirQIo6VEJKmXFAD7dT0N8ntfbo+KQjx/7l3/7EyTc8qLv34JSO4w1iewLE3u3EhsIZiY1AicWGcmnrDrzgxYkX1UvPpoYWYkRZ4HzxKA+hK0kWT1LhgNvpvFL4YgxGGdRxGogEC1DSoU8pO5eZ3oaid8L73Od4ZpxGSpQLBywei6h8CPh9gspLuaxdHB1ao5C3Afq1gF++cql00kZGRlVzk0elWVOxqNiY9Y0N3Zrvf/iBLIjZqJTHlKRC0HwdDRxfra5ZYDBk773znhBGEjLUF7abFovHbG5h3vyBgIKd4ZBxtQHyNJpV/Tuvnr3WhhoKR8SuXr42LwFhLn8hR9L+wbBhy86mYkNKoq55zeAbhXTPfqAXSaTeyZsHAgsI/ofRAt+xznMHk3DOvpJCKNPWoVfOp9HzvvPkM86u2wU/iFmhZEvPlxDET1C8E6cqdVJwMvO7KwXG4RDLYcXfZVOgz9o7PHF5t62azc2M2/c/+dDeeXjPri0tWa1ctp999nPZNCOV4fC4ffeuynk2EOkZl0WG70UdMqgLWFOsBZQE2IERDUo2r58vu03fXpHKHJ5gIBSxdt+gXeSvNHBG0vL2u+9b19dvX3z1SHMrnhEHAiasHFTwKDk8KDPr1YoN+LratAQiQD/z/eDP/6bbK+3UB3lXuxvzuXlDbxDL3ImdyvDQWXE5DhcnOA+w92c5ufRwvZBozTYEqzqjSU5IbTDmWWyudkuyC5jScKZIhUPyQO8ECVY9GEhbg0wkalv6GrchMTykn+oFtcE4Vtpdf1ee2Kn4kPV1W1bEWRaNUj5vvkbDwv39IsBOzY6LYYy+hpKBF4csg6wiRGWUtpgb3r1/R2RgBSAEuAldn8f1ziZBQEeIwaeffFc91hEBctWKBUMDumGTmZSab2J5mHeAKkmlXK/awd6BPf76qV2eX1osHLGZ6Um7e/+GBcIDtr2/a/lS2fr8QSFy3S6J801pyFoNTklKmF7u8LeLumdD4MADx3yWZ30J9jRlmctXwh2WHhFeHreSy0J2IQv0HkqvIKXSu/WcG6/HrBD/zwEgAigUceTdlDCzRULFw4JQvXMdPCCnvHcqFwaieWyMYXx0mzY/M27f++R9e/ete3br+jWJMB99+di++ea5bMaA4e/euy9Ednd/V58PYxbWBq0KNx8HLv2hDCvjcT1L0E2srLvtptYDpGHoSoBf5UZLLk34xuM9f/fBW0oRefV6TUNg1gSgGWAMG/T69Wtaa5SjRJN22y1VFZSjynX54z/9K20o5k0i/mky7hAd+aBptuCCpdlILBIhSb14RG9Q6YAHmjx340iu7H1Qw/N70IT4XPqoebcMUYtM8Nst6f6T9E2ppPoaiJy905CvqdqsazBXoRxhtiKqks/jyLkbCWYyG8lnLeuztvl9EGavLHtyYtVCwfoaDYv4/TYcT9jE+KjNLU0rgYOy6+iIgeOJ7e8dKNIFNjkLa2Jy3O4/uCsdEZsfDh9JDUqSqLfs9ORcGbPJRNp+9Vd/1cbHxiWZhqKC7zu3JfxDFh/9GaUWg0TmIpQtm5s79vXnj6yQK9hIKq1eAj1U36DZ89WXdpplwOy3wVDU4omM5jpQf8RL6zq07Vvd2P9/Uwkmh0/HMF4byvW49CGMBQBC+Hz0p27O1FW1AMsf3Rg9KRvJffhVzrsBMGWkWwtQxjgguDWdwWdblCk2ElxE0E/KvV6yItUMvWGj5YjZ/b6WzU2P2kcfPLR3Htyxe7dv2kCfX6Tgx4+e2j/85OcCD27fvSNrse2dLZV9yhAO0B7ERHHKEXhOOdtqvzHXBIDYJyWl27bpyQmtLco0zEZZS9x05GHhWjS3uKS+8uDwSCRe1AMcDASrjWQydm15SeDE8eGhLA4YQkP1YtzDn/P9yZ/99ZsbigcIkMCiASTgNoJcyCnD7SRDRw203APT89OA0PVeEpIxEMa101PQim3OsBBQgma46mmFSpRuzpqZjUaqHvD1WCZtI6mUZRIJnSwwDmhaxVjg84MUQqVB0ath9YCm7LFIWHqYkUzChvC58HWsUi7Y2emRnR0f2dnhodWvShb09dlYMmXX5xfl6Tc+M6qJPal99EHb23sq16ipmavAXUOv8/EnH8lYE0cgiLYc0vR/Z6coYpFj7NrE+IT93u/+pzY3O2vZ7Jk2VDg6aIypcD9lQzEkBj5PpYfFAWPu8fLlmn3986+tXqrZ8sKi7Ipv3F6yZqduX37zle0cHFql3rJILGULS9cUjEaTX6MXa8NZc73Lm9Cw3uzJQ1o1YPduKDFUoCVBgxLXMqj/z3uDkU75JeCnXnfxLWOjkv4DMHCrsKn45uWn4NRA2oSgvppVMqRHj6akC5dOmc1eqmEHARadSemWsNHZVG5IOtDfsanxlD24e90e3L1pD+/etlQ8aVeFkj19+tJ++MMfKT6WXhRzfzYUpWsilpLHB18bhzSQPM5QePQBaiFlwZlL7HWfz+ZmZ+SOxc2NfIXItos87rU7Ij6Hh2JCP2HF0Fpw2HBTg+wlCcMectw/iMFUVYmhmEAfiVmLV+b7i7/+sRS7PQa5hHLIGkoly+cvPdlG8Y3bKp+cH8rdhYKi0sGTILc72jCKvJFeaVB4fW8WIgFivaYXJ1dazwlJf76/X6Xe5OioZZIJGwqG9AUzMYe4inGJ/j1ChUlvh8qDDkeegdxqCQEQsWjIwgF6h44VLrK2tbFuBzvbMoBsVCoWDQRscnjEri8t29TUuCUzcavWK7a5uaUgM05TYGxqdE452NtEsRDqTDACNzTfI951CNROT/J2cuq0YgSR/dav/6bNz86KQcLpHQj5BY0XQRVbTd1UQ4mEAsogV66ub9vzZ6v25KtvDM/Ph/fu29Lygo2Npy1furQvHn1ph6en5vMHLZkZsdmFZeVMccgBPbebXeu22VDOe6NnaiOIwMvhErlVvLaWYGKGs8DELhI1pAUBVw/Im4AG5N6UOdxizNDoIZUJTJgdG4reiB7KQ/wYXfB3UREwl+KkplRCNkH/xEZiXECJTonEQckMD5Qxf1V1zkY+PA/jdvvGot29dc0e3L1tEyMjsjNYe71hP/zTH4m8Oj03p/cO0wIOZyqR8uQzlMJuEzPIrdQbqrrm57BU9kuUSNnL/BBUkz5RgXyDfiHTu3t7ukGbgGWgf4w3PLCLzTQ7PS3eZrVUslajrj4KBDUZRy7vgBc4nr6//+znOmikHeJ/XMWkRnjKRvoISrReSeEsvzp6mXpAnDSAF8yZkE8Ax8KoUKqMQ+0AHAAuaGhZpNx2J2cnKgmYFaCR4pQhfQ7GdCwS0WbCoJBSsFYpy9dAqGIAIV9Xvn5tn1koEbX0SMqmpyZkXkhz62s3rb/TsUIuZ7vrG3aws2unpITj+gPjPBW3Mcw44kMWGvTr+8NjgIk87Apg8O2dbZ34y4tL2igYlvAAmdFwIPBcGMiWa9yEdf0eKRkfffC+TY6NKmWPEgPv7UqtYifnx1ZvNRQdmh4dtsmZGYENL16u26uXr2315SvV4t/56CMZYjLbODg+sMdPv7Fas2lzi8uWGRu3YDSmWh1IHu4ieh0eRL8P4R8kV5fF5djj5AsDXnQcmKA8YL7emkzuOZ2jybD5geZbzkASxj6ft1pychyEkpT+OFTxTimP8RDhlmPjkOzH3wMYQgqP+JTy/OTsXD1vMBKywaALt+NdklySjEZsZX7Bmq2uPX65aYfHZ2J3pJNDdvPGkt26uWJ3b1+TwysORUcHh/bTz34uN6RkZlT2ZOtbO7pNYcI4f0anzOXw1m3cbArEoGrgYGfNSeFQdVGikmUEAkJecZ/aOziQTbg2P6keCoEwDe5hcNy9fdcG+ylB1wWW0E/hCR8cdJ7nMEM0X/zp518ofYPd2BsKsmHYLJQHwOMyG6He9nh66mf4wnobipqZSb0+uNIdQZKeypEcXZ3r5lFd54d2dmr1atWCA0CcEYvFHQOBlO7ewiVOxAcyVSoqVoQZBzZTIGScIL5Bv0UzQ5YZy9jU5LjYyRVmS6QE0i/kLuxoe9fOjo4tT0p4o26hMJqqgPoa5hTB/n59HdT6DArn5mclXmSiz4aan5vTqSYWvedii5FlLpsT6yEQiWv4h3EIG/rGypJmHpSwcL5ABMvVsu0f7UvpiSlkZnzUJmamrVxt2JMnq1IFHx3uywPh008+0TCbG3J7d8fWNtalEiVYLTUyat1+v0SIlMGUVjAa2FAD/UFtKkpg6ZsEkbMhsDSm73MZsv19A0IJT8lh6jQtmgprwUtt6rTb1ml25JPBLYPiF7SS8pwbrm/AEWlZsJR4bD7GFgO+PjlKwd5gbEAvA60lPZqWa5Hkhph6Nus2nk7bwzt31f98/ey10jpY8DyrqclRm5ubtKXFGRtJJ+Rsi9XY7s6uDrC+gZBdVRt2dHKu26/LgeGRgNlMcBVlBd7pCHkeHh4VYMENwsCduSLlGRtKlKtgROaYRycniuuhRxdQJsDNpSBOjI3bres3EY3Zq2fPNaqZmZoSemjdug6LsAbNAfP94y9+oXyoHtugx6hlw0BgZVPx4NhgvXxafu7NkkR+pKoUxO4EaoJTIVO2kcF/yzKXbMabmnM1w4di4s+LgD0MZw3RmKTXQLMMF4G7C3klCuKZAOrEAyIBIQT5dThmcWJBE3E1jpSIldKVVXCqweQSsmS+IDJpR2RLHpb7oPSIh6MaDrOA6RNu3LypqTo3AJCv88cmFofSqE8iRspdNvdQLG6z80sqRTfWXgtGHRvOWGIIQjFeFyTwDVm9UbP9owMNIhPDKQ2IyQpG+/Tll09td/dA/RrCwA8++EBjgtXVVcWNMiCmf0xkED7GzR8MCeoma4pnTFJIB+7aQNj8fQS+MTfhFmJYDipb0G3He3KKgpBspE/Pchpeh2NBG5TEhEE8OiqnMwMOJ3ITOQSlFhomhTzIHJQZmnPzheZEuMJgn0/CTULVmP+wDmAVkFrIhZk7z+q5EfY2PTll9+44f0M+N8gnGxBunM/XsUgkYKPDSYuGsfJqiGbFLQNX81LRMUglGDuwbgmwdrcomi/N1wgFR1oTiVg6lVF/xU1LjwMyCEVMurx2V4PdYrmikIEiZAUFOTiyKzgA/RbJ9cPJlOT+u1s75vf5pMGiZ281mec1tQdYD75//PznXUHa0Gs8SonzGXdonPvZZd26WwxUxhlWihCrBthBpW7DML/yNFMeQ5nNqhuLjQZPzJNvAM+C6vFFE+xFL4TRoG4CZjQ0yoRGF/PaJJRQIsvChoDPxcwpGVVGkqIi6f2uCnLpqWHcWalat1q3NgRPwI3KlcK7EKwh/uOGioaQXldsZ3dHA1KMLBOplBpSmlxONgi5sBIAXiR8w70pFpcIEyUvpcTzZ0/tqnBpqXjMYtGwNDbA/tiK8XUdnR2r74BKlMyklRd1nr20z372tZ2fX6rpJbbm2rUVHVwvX70UQwC6Djcbm2gQjw+S/Ug0jzk1LocNBx4iKm6n/r5B+SRoVoiXudBAvMpRMJNIEdW8LZ8viTDaP+jsvPhg0YZCbkjMZnGzuGM7Oc/aeQ6HIKy0ed/98sFDcIckhrLL39e1KLE96ZRuaobEDNmTibg2EmwQoOyZ6WlbWFi0G9dviO7Exs/mst73eqnF6fdj2B8wfx9laFXzwuF0RoikEjDlA+ETUZb3xCbiIO2RDqjVyMHlmaZSaYFmCvG7Kop5zvui36JCKKISLlels6oC1qg/dHouqqp0KqVDP4CkqVpTGxENhez60qKimEoVTIWcKzJMG99Pv/i5bii09a5kQ++EIK2uHsc1v27mxMbrlYO9OZSbdzio1gkQPfNBSJbQ2705k2BzNgnafehHsLz9/VqAmXRGSecM+4Qy4i5LY0zQ1mXOmjV6rbZOfOYHcMQ4nSgpBshflVYFvU1Z1CH6GSTx4cFBS5OW12za5dmJXZyfWC57gvOxmNok2/H08IcgpJkrnpBlRIIQXJFNU+5wak9NTQk1op6CdnLr1g01vfzdg/19W19f1Q01imVVPKZJfM9okZ4jl7/U14t9MpuJ2Rf5vP/wk8+tVm3Z3bt3VO9TsvDysdKCkY0YD85bCyoY8HAipcMnMzoiBgQ6LpdJDORNmYmpDopaBwrAhmbcwQkN3I4HH98nfGYlLCoV0fdtioo2FAppkDpXodC0M/yE/MntRKkEL3E4nbDZCVIqXJPvyLN1J2REKNo19R2AFtiRwc5/+PChXb9xU0HWjEVYjBj/PCX9vVgQq0SkZoDhdsMaVVyV3GblxgHMQPiHVIP8qdwFMbIclB7vstEUGWBuZkL9OPMhWhRswzhcSMmgfOW2gl1erDTkDcEYRhouhtxdp8KlzUEVjMIb/3v68v5uR6aoCzPTcrM9uzjV182zYQP6fvzZP3gmLfRB3B4eowEVLP8gtsgks2HDDPrhRcmw8Rzdx22o3g3lft8lwLO5RP+Xx0NvQ3kmlsQwDg7IXIMFOjo2oYaWL4oXcHmelS9evVSwgb6upRJDFo9jGhMR4uTk2lzPLS0WrnFmOkzj6e1wV0rH4zaeTpmv2bTTg13Ln59apYSPXL9mUNDwWXxsip3dfRnALy1d0ynMBmNSTilCqUQo9Pj4uGYR01NkRy3pFMfmCxInkaaIzkbSKUsMEZk6oJuKUhRAoIhUYaBfPuDooPgeSEyn5IN/9v5770uLhk8EgQ2ghhBsEcfJsgobNfznKI9TaRsdH9OAkzkKg9O9/UMrFkoCJTi5MSW5KpEmUVLTrQNQ9tmMRhiW+734TxfNKnlMgBEEOjanh6Kcox/mEJS1GyCQR6Qlk4vIl6mxtJgHlEv0IIARSHtaDNzbXUEk9Fec8JR677z9tsLOCEiDC8lm39resp99/rksnBMZp+ClgpD2zdoy7+QDljcbkR6RkDaM/Y9OyBIjnrWq9cgNDP9zempMTr3M0ECTd/dw/y3plnOJmg7KL2JSQ7WlUQDHdp9KeJA+1rxC2GlrWk2LDPRbJj5ko+mkNFT0TpflomUvLzSzYn/4/uyv/6wrBamYDi7VgIfnBF0uh4kSgU8OqkNjx++5oa1DVhzl31FRRPWXC45L1EDnBExLL6W+CqKlJLldgQ8ky2FEmBketSQK2KGY+pOTwwPdUP2dpg2nYrayNK9Tv1C8VFMcjcd0a6JQPTk5s519rJHz8n0Ih6DvjNlwMmGJcNja1bKdHOxap1a21FBEhNlG3bHiux1utppuI/9A0KZn5vXrL79+pFQ+DhQWXyaTths3r9t3v/up+gS+F/qur7/6yi7Os7LvItgrGYtYiMYY2UgQZSneEmQX1c2HJ0ZsSBGh3DjMOvZ2j3Vr3Ll7R89yfW3djo+OdMNwUyF8ZOamE5SnJlPGiGWGhy2eTls0mbKLYtGePHluhwfHVqtxwOD1AQrncosc785x7iT28z54CxxKwOCqNKCfeWkVPjQLaNI7UHnQP3VliDI7O62PufkZJQMKTS0UbGv/0LYPj2z38Ngu8kVtKL/1WzQQtKnhEbuxtGTXlxbs2uK8jQynlPnEYYhE4tX6hv34J/+oeRt6Mw4KmNzYMI9kUir9GIHAx8M7gz5Oc1MAACAASURBVJIfmJsNtX94bpcEhzebKvEWFhfEsmFtsf44EOFkklDCRiLvioOFoTAbioAAxheMY0iUhDfJhnL22qB80Ji71tduWnooYgvTkzY+nLYE/n+UtpGgDoKnz57LCs/3J3/xx9pQECR7GwoUiHqUSTzmGa5vcsLCXhCWi4NxMyY1sR4YIaq/R5xkMk+AF6UDCJs78XhBzvyCKx8IG1QLUILrnEEwM42To0PrNGo2TKTI+LAtznPF9tvpKdLplg0l4yonj3mJu/u2trmtkK+heFJsZFAYmuRQv0+s8uzRvh7KeCZt3VbD9vd3xCbnDITtwDAQLtbIyIQWI0I/WBMwjznlpqan7N69u/bd730qOcbe3q6tvlq1x189EqhBkzo5NmLxaNgGoPTXKxK+URbg9cY3jXDSCRY7cnqC8sOzxYGH/glg4vnzF7IeU8IEJiA4tiLcU+B301oYgIZClspkLD0yaumJSbssle3rrx9JE3R15TKO+J5Ez+L9uQQwjTi+9Zj3yT9PdBlPX8YIw9fu6EQeBKEEWAkNKoUiEQ/Z2GjSZmYmbGpqzMbHR8RQKWQLdnB0ams7e8qr3T89l6SfTx4LR212dNyWZ2bs9sqSLc9N28zkqMViYTNfS2DA4dmFPX21Zn//089sa3dPcyBABGzcJidGxUwYCgescHlukWDAFucX1Otyex+fZu3wCN5lWWMbOHVLy0vaWKxDNjqlHhvqLItqoCsLb+amyG1Am7nJtaEAW3Q74Y8IV9ERGPA6hK8H2jiWTtq1hTmbGE5bNBTQiCWYSNhpLmdffP6FnZ2fme+Hf/kDbUV5lUl56ZmeyBIZf3FmUq6nesPd8+BzoUISsDljDkdF+RZ0YEN1VDJgE4YYsaZkbTYhpRsnELcTzSmCMfozqB4ycs/lLB4J2u1ryzYxlrFggPkXBvtF1f3QRtgQ+zu7tq+T6lTOREsrN2xubl6zHGZO/a2GNUoFy2dPrNuoWSwYssIl3LvnWrjdLlPuuk5V2rJolGxX+oxBff8wpHGMfe+DD+z6jWvKokVQ9vz5M3v54qW8umEgf/Tee7ayOC+uGEPlq8KFlYp5uwJM6TOxDQirRr6CshcpPb0gpz1lIQseKP7169eqEIB7qRrogzhlj09PtbHgmUG+pWRKZIYtms5YoVy2V69eucb+kt6J1BFcc70NxWXzJrTUE3o4Gwi3oZD3ebcTC2iQwSturOmkzU5P2PTkiI2PZSyRwPMO+J0aoWWFfMkOdpG0n9shZepFwS7o5VAjB4I2Pz1tHzx4YItTkzZEOmMyZpOTwxaLhazra9tp7tKevd61x89W7YtH39j+0bFuCKhNzHZmZybtvXfesqmxERFbcRxizimPC6hN5apSEonCYfHD7KCFoP2gp+LZs0bYNEL2SF+JDmlD9VyF5UoFaOYxN+gR2UyAEhojQaIe8FtqKGwToxlbmpnSDRXTfC1onYGAHZ2d2+PHj3UJ+X7wox/wtWizOLNKZ9IIEsLQTr9HXwVkSrkRQrjnykNeAg9fN5Qm567sgw3BJwfO5DYiuoUSiwdCLUwphGISUABLsJ71FP0WLN4yqfP1qkq2uzevWSYVs3qNprMki19QL4wx4Nod7h3Y0SEKy6yFo3G7c/eBLS0v29TkhBvaFi/cR+FCA19KkGI+b69J2sMju8mLcXoYHmY8llTpOZwZUfONfgmI+53337Ox8TFRiA6PD+2bb76xVy9XbWt915KxhP3S9z61Ozev20gmKf5g4eJcxvRkHMHeJasW8IRpPENpKFdI42/eXpErEymFWFFDquVwwwQGWhAVAcADG4r5CV8Talj0WSB9A9GIFUol29zckBCPd8XtBNBRr3es0eyq7FNgg8e/BCwCWpamzDNcYSPJFAUfD0rKZFIWyBPjIyrRkECAvuGpDhxPMsb52aXt7+UUPJdnVKGwMw6liE2Nj9mN5WV7/8F9mxzOWLteFRoYi0dsINBvrW7L9o/P7IvHq/b05bq93thSNq+kKipB+2yKZMX792x5cc7GhlPWqFVtY2NdbBbZ3ikQwvWGsklQaAScurrkIjJ1QZUAX5T+BjctLB36SJF0xF4YIo5GJ8HSG6ICG0oOUdbVwTw5OmzTYyPKmBpJJVSJ8OcvMOc8ObW1tTUnW/p3f/bHHlOCvFBnDaZMJalVsUzy7JGwn/RKQzaWMq34xr3+Sc6byhvlg7iRqouVpLGENYGmBjvfvq48A8bU1Dl7XufR53RRThjXZxEAi/iQTsZQoF/e1iCOpONxRfcPBnTKXJydy2OcQR/mHcvL12WgsjA3Y35f2w73Nq14cWqdesWCmNPHU2KnY4lMD0PKHn0SnxszlOmpGQ2XnY0aEHVUA2c4bZwOlA7U76trq7axvm07mwdCr37p00/t7p2bctJh4ZQKOfkiHBzsq+cjXxYOGk07t9QADOXhlM0tTGqgydfjYnwYwjp42xlROida3gslohLkexw9f591/dhzXdr29rYOsmQqbaFQVKz0dgvFaltWy7AMGIE4j0MQXErxmhjrvXfGZspkkkLH4CMC+4PMcjCiEJC19CVqVkcpyucrlrvEl7FmjVZd8ZvxSNgWZ6fsvbfuq2+aGnU2XSxc5mEQnCuYrjRqtrN/bJ9/+cLWt/Z10FDWgrCJkUGCRnxIC/jm9WV7/523tbi/+OJzAUYcgPSWzush6uwLEgnZOPC1ra9vCPSpVJ0DbM/zxMX24CbsUac8tryLpnE3OX+WFkcE4cF++aYvzs3a9Piobm0obszTECC+3jmw/cNjzQulkfujH/6xelXFLCphwwWV8fB1qnkZPLxc+bjhoSBjTOhGrpCgIYRb19PZOIdSKC9uQ5EIgRFKOAib3In+4EAx29pDfyRzDeTLHemZoNdDO0nGnckK6sp6DQ/AgurmIqRQH+absCjIlCoIQsVfjuAuZh1LC7MWHPBZ7nTfauW89UMDwgraP0jsjwAXeg0eCjAqMzcGqkDX2EzzMTo2YulMxgY59XAUyl+KorK3v2/bu3sqNY8Pc5aMp+w7H35gD+/dFngCObdUuBAxd2dnWy9oemZGJQJIJDV6OBqV3D+Zjsr6lu9BSBrlWcedlJRivRlfz+9OfDyZ0mA80rC2r2kKXLjI6WQfhmkSjli3g9cDOjRTGDPEUmZqlOcAQ5jr0M8O4MsHN78NrWtQPW0agjIDWZ9PJS+ADTomxJHnF3lnx8XQv9KwUo25I0mCfhtJxWxxatzurCza+w/v2dwUVQJDY+cuXCiX7ITg7VxWfcfmzoE9e76p8QG3DSY9XAxspgh5wzGg+bhdX1m0D997V1/f8xcv7NXqa9l84QeJVIdon9GRUaGkqLt5l6gFdIjUcMJlU3k+G6xfH/2SV9K1HW2KW7unegYul3A2FNC7ZLY2MzUpUxhEq4SxMUPFEPPZ6obUvewBNqvv3/3pDz2mhIPEObmkiPU2kxozNa3OT65nJ9Yb7mpuVUeJ66BZZ+oBvwttTUu3EpP0vk7LMokhW1mc083TaTX0ojY2duV3TeIfJzkPZ2Z6wm7fWrFUPKr0OHowhsJ4Yx8cndkpSeFFhmkNzTr49/NFKDbU7m5WNT87baOZmEUDTgIfIrWuRL7QsZ2fXyjrp1oFJKH3Y1Fg7+vmMQvzc/bxx98RNE5zzIZDgLZ7sGcHR0C1pyLQZrMMTuuWTGbsrft37J2H9+3dtx8IlSxeZu346MA2N9ZVnszOzWlgLGDC8wBnPtVsQ1RFHsPM78oKeWYqkG8dK5shKi9XhjAQg9Vs51Ua0k+aH/Gh8yHsIa4cNFclmNL0AMycqD4cmgc07npeUuIjNjE6LlCI0luSfs9CDDAE1JR3k81BOK1aseQ+SFuE7wbczKdl/DA1mrFbi3P2wf3b+nl6LGPxiJtP0Q40uh27KJZsD9Hm9q69eP3atnYO7PgYi+SK+i6Xt2SaOZFtNTE2rBtqenJMJTy6MsrWja1t+7sf/4NQVqTzLHwWMwgxlgAwaSiPeYaUvPRaqKcZAruUQ9BS5yyr0tf74AKgRWEwTegchwvh1cTWKjzD83enRGSmdXRyZuvbexpPYEnA+/H98Ed/0f3Wtaane+ptKDdTkhS+z3PPeeMP4QbASjbw7KZ6CJ++wKbbUPQTA76ODfZ1bTSdsBvLzkftInum6fnG1oEdn0C5zwvXx09hYWHa7txakb6Jxp5GlBOaTbO1e2THZ5cKGgYGhZ/BhqJ0JK6S0xY91cryvC3OjtvMeNpiUFiadTGOV1fX7eCAsC3Swn02FI1rgWELzfwFv+3rK0v2/e9/ajOz07oFzrPntrG5KZNGeWCTtFi4sss8s5eaHGPnZ6fs4f279ivf/1Rl3xXefwe7trr6Si9sfmFBvVgoGhU4QQ2PuxK3i1PRukE6Ns+kofMzjTSsByoD8o7lk8BcpVRSiVe4yltfyCREFCPc07OxITk0yiWAJCzOQGIdE4LhOBotZnqw56cnJsQhRP4v4mylLMieBcihgYUxw1PYCZB5GzRJ9CJQsXDH4jYJB20kHrPbi/P2/fffthvzMwKUyC5GGlOHjwlhNpuzV+tb9lofG3JoJWzO+gYsmR4WrYzhPG1EKhGxiRFswiYFnTObQsXNUPz47Nx+/JOfaqBOBcPxIAYLKt1UWqRYDn9AJvpHUEBEoCC2/JqyUv6DWOgy4ulDxjJgIYSjgQHB8/SPSDXww2d9yHtTYIVzEEYmwtdxeHouZyQiRxXg96O//bsuNwplHi+0x8p1JZ+Ts/NDsmYZuQR0M7pN5Oy7hJjI7BJjF0Z5LkNWHK9+s0hgQCjJcHLICwyu2t7WluTmR8cXcpthYXEbrKws2NzspI2PpS0aDojPp2/aP6Bp/euNPTu/LFnHBgUolEtFMQW43vHFhrY0OT5qbz+4bbeuLdjCLInfLTs52Lf9vX15Mhwd57ShgsEhW1xYVC+4u7cll6TbN6/ZjZvLdv36km6sza0NsS+oy3kBQ8mkgAFOv/Nc0TZ3TwTBAjHfunnNfus3fs0WZ6etnM/Z4d6OPX/+VJtyYXHRMiOjokwxNFS4XI2exhPqtaB/IRtgdgKH7sCOjk7t/NxFdrJZYJSQ1ctiIPLlqlaygXjAOv6ux4PrSr8FYfWQQ+PiyqoVGAzO74HGHW4hkDd2WmOjGc320LjBQAcNK3rurCySfL4o1Sq9ptjXHKwDA3LYxQ4gNZKxgXBA5vm1fN4mUkn7+K2HtjLHhgoJWKCMqzQbdlWrCRb/4suvVY7hDnWZv7LTXMFSw2P28ccfCwklUQQwp1Ypiss3N41DL9lffgtHIxZLpMRsQEd2kePZXImhQo8nYeQAxiwMp3E/ZsCNTomUyKJuKgAbwASgecisfAClQ66eGBuxsUzKzRKDtAZNK6E7o7/vdMTvxPwSgi2D3AuCBbAOo4+Lhl3k6A//6kddzTs8IAJsHuoOpxxlnHMcdS9D+iZOJQRpIsy6upTeCycbbjpRkCS+aWgeEw30WyoWsYlM0mIRGNEdy/9/TZ1XjKT5etafqq6cQ1fu6tzT2zOzcXbP2RNsc4HgWAhb4gKJdIEAWUZCsghCvrAlZECGCySQCAIkGwshgQX3ICHL9rHPOesNs7uzM9M5d+WqrtBV1d0V0O/9eg5eqTUOE7rr+/7/932f9wntlg729uyF6XZpFe+lhbmyubSePHlL+fyifPzhGbOTE2+D1J7h+uSiYhoaEWd5P3twsKVVujaGBbficqlgQ/H25qpyiwlzNjrc37OcWPp1gIipFpRKocDcsovg9e4r2xk9++Bdra2WLfIFWszR8aGxF2i1eAgWuhYM2mdCmt1ljfZxYCTN9fVV/eAHf16r5SWNe11VLs4MXkdDVSgWzf4qmiA5/U6n5+f2+bLLcNyGOFiO0zEvGxGpNZxQK3V7ydm5AZSsrq4qEuZ7G2vqnssT9at3O7AIzdF4aJcSzxM2eavZ03UbLqbjfQfIwIvDLml1raR4LGQ7Ofh0sEUGyNHHzL6EGgSM33Z6dm6zKzMH6GI2lzXnp6XlJWXYuyXjmk3v1Lq6EhrmtXxehcVFkzegrL2dTtUbjdTC8+7sTF9/9bV9nkh22BueVRvK5ov6+Z//gWnPzk5PVLm6VLtVM36gM0s7dtzBUMiYIvwszHHMde1W05SzAGGO0oF3kMywsDkWwT/sdDgIbatUzGpcjKB9uMVixUY7uYrYNJexsYRZH3Y8nNAq40i3a50YLTAe6QBLWIYhv6dgM3tb4BvxTv/lf/63Oc41FueJrRegxMOX5eOOgb4XbAnLh2DESRNgjQxwiIadaM9unyEVigoK3Du5JrcK+9zKxIIqpuMq5zNmlAEAwb7h4OjEevPZraPuXcwmtbxa0ls7m9bbMyeY2O8Kbt7QjBDZF9Ab0xZAqblHXOdGGoDA7l7eBXYGLpULWb339tvKphdtY088Crci8wBDNoaVy6srKi0VrLRToWmhmBWpAKBG0FXeeCzQclIJIZk6pvkz27/hSeALBS0BA6Ahm8/rvfcICMvobjRSo1LT/qtd261B7UmkUyqtrOhuPtXe4aHGd2PlqBIWw0Lz6oTTIaOgDTFp+nXPAAtDAQdEuUwUi8ZtJosTgu1x6bx2qR//ySe6alTlC/kMCTQv9s6NqpcortGouezlef/9t1Uu5+UPIU8aq9/qqIddcbtrQBNzSDiEPVbY+G57eweG7HELcym898H7yuSytrogEKGMbMbv1ajXVQ/PiKuKycILxZL8oYjF83CTX1ZrFvM56ONwNFOC2XQ00t7phWmSvv3tD819ChL0jZmudAwpY4ZBeMqy1iJgDd0dW/teqTV0UW1ZZYWlPp8R7EB+WUiFfFHhcNxmSGbd3b0jIyMDh9NyA7ET9PbRs/e0ubFiLBB2nZPJyOZ72l9a38vzqv05gB0OFNUJUxiADrNgmMkItIwJ6XRSrv/833/HASXuHFDCKtUACcSD/909JMEFYw6beOvBowzo1euBLR4wDJ9emIGVBzkjaGB2r3jAo1I6okIqpjys6/s7c+Y8OrvU/umFbfUD3qDjTrOU1VI5r+WVopFm2RHh8XB+hlaGvtpJzkM0NxwN1Gk3jLPm8yWMpJpMBhSPeBQJuG1WWyuvyOfxq1G7VqXS1NlFxRA2WpBUJqntx48MxYO7Rrt7fnFl5F9IuhxQKgRtLSAHfC7oSnzQyOr5FYgYX4lQNGx0mTvUoNmcnrz9rkkGEOo1GFpf7aleqVlFAdkrra5o4p7r8OzUqDewQGjDHGTJp3AgaPowZiYOGX7epBMy03CwaG9ZTm5vb9sNOxiPdXh6rB/+5Mc6ujjVne4tZZFqOry5U+WirbsxsyHizYKpj1OLEc3cJD3eaNDqmTkMPy9VkFUBTPpkImWfB3CwBXL7vSqWiuZUy7x2fnlprTioaJLUdI9LPUCm17v2PWJ4cj9zmUUXCeuQdAFC0BDRyqOqZhbdO7nS3L2gjc1Vm0NQGRhMD/fRAIKwIWtccnw+dBMgnLR7VJ3zWscAE8uFMqeuiYEkWXznwyzMvRbteX5RtYMH89zYv665VeuPP3pmkTg+v/lC6XYM+gl31aXrTk/HRzjdtuxAUeFYtLP2AEBxYpeCju3b+roBO67f+V+/O+eDtF3QzchIhrQAtH1of3i53yReGFxu+iZwfXZKji8ZVYxeeDi6s28Y96LAwlypsF9L6ZjSkYCCHjwYhmbGTtt2cHphg246vWgnfHERTRMfHMjQ1Ja27RZuOeQgzRQKRq2Uw5JgA95s1S1HKOhxJAPrawXlszFFgw5dhk39+OZWV5d1VSoNVapNWwazT8qX8iqWC1b2OdTMLNVKzSoCGh0GXBIbGf5BF/n7n+5s29JWc9pccqhYlgLiIPEeWu4q0TLf+5mfU2mpbEAJ1fWbr17qDJvgdtu28bFUUlPSyHtdEzLSksIBZKBFsQxPcDGVMvYFDxXgh+cDLGvRlZLNsbR/tC9X9aaOzs70cm9fJ5dnqnUamrqm5tQ0m7nUql8rGk7p3bc/tBaXy2iqOxH4yA5HE6/aza4ODw6sxeQZcXniFpTP5cxuiwNPNYonCHVLaDi60d7+nr1goVDCKnK5WDDv+f51R5cXF+ZneHp+pUa7Z/ZvsXhAhWLGlrQ8n+61cyDOrnq6vUdugdEmSgPHSpoWmjkG2y50VRa1Y2x2PBkdRNmsr3s31jrSYVnSIHbNdFIux8cEpNQ8T/w4CmPh7ES3sgLh966vrFhkzt39UC43+jdclP0KBYJ2oF69OlC12nCoXA+8SONGzid2yMvlkrF92GHe3Izk+u3/8btzHtoAuQTLXPJhHyyXoV2gBTK/PENUnQ07L7wllEAanM0MDKg1Owal0gaBlGDCTrtXSscUhow6JH2uZx9wg71Ru6eZ26N0ZvHh9gGa54bB9hcTS9pNGBYQWOHAOZINaDt8Qf+ZTyYKuTwqLCa1vb2sQg7tCv7nhHfRO3d1eYGPdk+j8cT67+W1FS3mFhWMIFmeqdPBmadt3ni0lhxagBZIt2+Wn6VCXj/zvY+1slSwwwS8ym3I8rrb6TiZTBy8fF4ffPShFjNZa005pK9f7hrHDrkBPgdeAsvcLt3c3ZmQcYebORa1eRRzRgKpceXhxbWw7jun/cCawOzeQkGr1LxQ1UZLrw5OdHx+pWq9qVq7pUa3qQX/gkrlgrWNjVpT8WhKz97DMzxjIXLT+b0CQaN8ajicq3JV16uXDnWJ9pT4nUeb69pYX3XWD1meEZozwuJmZuK/v79nC91oPKtMJq8lpCder5n7c6B2d1+ZcxDILOBEPs/CeFHFYs4KRKNB+91Vs4PxpmM756gTRrYmoZthhQGkz6+OfTcHiXBxZCoesyHrYn9theBWHjeh6EnrKtiPOu7FCA2DdsEgOXGQxKFZxfHeJ6KgvDBABhYJyzLZxhuf30CZ/b0jc2yazXnbHTtP/k7WDylGmeWiUciY720X+u9+678aKEEZHUIWROGJdoY7AS4TnnnCFgy7Klr8ibMFpsSCPxI3j0dBt2eba6QKwOLpWEjZeFiFVFQLs1s1axVrWVgGzlweeUMxy0ciVR3Sx83gWjf9aw36HYPJ8ZTAnzqZyFjKXrc7VOsBzWOWIlQg5F1QWDNl4mGtrBSUSUeNVYGOBgkBFa5abWo6dSuZzllLli3k5A14dXMLEwSa1czSyRm+O5gwTghvJvvKMYDnVioW8vret58pl0lrMOjZgQLRQSezgGUaiSDQXkChknHN3a6HfN2m+fuZ+Xy1rv5w7Mxb2I9NJtpYX9Mv/ODPqZhdtFzZfvfa/m4yZ3d2to3rCGGWm5kPn3xhbkWWpAz27EB+8sVLnVzUzBUJYql8bmtpN7aWTVPEkI+it5RdVqlQVrFUctTNvgVDTV/uner17qEphJG7Q8fhML+1/cj2gZjfMO9ABmUGnt6O1b++Vq1yaQY5G9tPTSnARXTdvtb+/r4dKg6fk6Ao+TEUjQQ008QSIanqfLY4E40JnrbESafTYcHPPg7XLYv+tJSVB/GqmZ8gNfGbmA9wAaNLwBPaOpbU2XTW/D+YZwAKstmkZSabB72Z+zsrhbMzx2nWFMimWL+V37tge1CMhWwVc903JQPvA92MQfHTiVVrHLBS6ZhCYa/tEc8vq7bOcf2b//jbc1Po0uY9GFnCV2NuYuJyhnAk1lQJLJ84aljwTizXyXUng3Xhk4FaobikpIPq5dMxZZNhaTJW/epS/d5AsxnB0xHFUhm7raElwg2r1yo2FzGMcvsnYo7aMpsp2IFiN8MugaAumALcNvFQQGmfW4tA8tmE4tGg/D7apLERTRkqSfL2ByIqldeUzuQUiUfNPqp3w2CJnZbbvq/Lqyu7kf6/uJIqCEJ2Z3qtZ+++bb08wV+QfOGModyMBUI28wDpegM+k2gwGwGJUyGReNNSsrwEFRxwWIdjdW+GFi79l3/xL2ptecnQqkatqurVhVWDZ89I1Vi0KshDZAnMHAMqiNoUJe3L3SP90WcvdHLR0N3UZaEC/khIhaWsdp6sKxj2qlG71N3oVkFvWPlMUVubb9nykzQKJPh7J5c6Pick+soY3LAPgKjz+byBAbRx0G+QpHjoUFjes17pXhtJd+vxY8WSKScBsNbQ7u6+eXTks4sWhJZbTNrchD6M6kiqiSUYsiLApxG7Z/RIXDKkuhitaWDtHPO4pV/AG8Va+kHICugA1E3KBggrv585G1/4bDqjpaWiNjZWtFwuqFDAD8RtqfLYLpBiAgJ6ccnu02lHUUrQjTFPI9+nA6BI4LnPO8S/zw6MysUSGZ0VgBYB51hpkwV2cHSqSu1arn/7n35rbnp7bL36fWtfLBvKQsGoUk57Z7OU12OuqVQuk1XfTeSdLtgAjm6HXRJyDQ7UWjmnYjapTCJstJ9ep23uOF5fWB5v0Mw2qGjN64bqjZqqVVw6MYQZG6LzaGvbUCmCq6HgUClAus4vnErC9xgL+LS2mLIKFQoRFIDrjdvgbpbF7HSCASg+KaUzeWv5YCpgEz1HUbHAz+WoU9m/gVDCtgBAwNqXD5w+Gp+LR1tbZmho/75FWo4tbS8RTigSijjBzpGgIjFHJwO0zgWDBGTE9xGOqT+81fHphc0WIJ38nD/3nY+0s71p7A6W2C+++sKq1DvvPLVWy3KcLMtp5vjF+7x2WAER9o7O9MmXuzq5bJr70j2Ng8ejXDGtt9/dUr6QkGcBZ90Z7C2FfBGlkzkb1lnkLuCJHgiY8QvAEirlF9+8NMkDlRHfP/NZxEsQzRwRB3jqEclzd2eBcgTD+YJ+W/iigG0w847vFPJ5DW19/+m2lpdyCgf9huqdXl4aCbY/hMrVt5AFWrY3EaK0dnRM7Opoyfm/WxCEl+Ur7kbsQknXCBqZ+WYAz5EF+Y1VRCD2tdUlvf/+E62sFC1XeTQcmMlLtdIw5LPT6hvyuqaL0AAAIABJREFUx/czX5hpTuq5ORcDvgUsldFBvdnPQtdaMBY7ZF1AHQxPecZwE2uNqtHRDg5PjMHj+tf//j/MeYl7111Ha/+wzIVAyj9i2U9kMhkhk+HOgclNNIhB5d3cktuxyroZOZ4NLOQ2VotaKmSUTXLLuXU7HNrBm8wgJlJmF2yYb7cxka+blAKompuKG/TxkydGUqUSmicFPMN+T81GTTdmTDJRxOdTPhZVMkyqgmNVRWFlQQ1EDs0EQ8lYIm0ZS5wgbJwn86m1PB4v+xYHHXrjl/FGh8ShAqSh38Z8nu8J1Au6C0IyDiAPOhFNKx5LWFKiDe20SMm4pbJTAbF2toMditmm/vXekU7P2GU0bX/xZHtD21vrtsNiif3yxZempSIrKYkUwfGVtGfAgQLyBbKFHHp4eqFPvtrVwVlN1/1bjW6nZq3G8P/sWztaXcspGvGY2HHI7m6K1XVMAR+K4YCZ3ETTccWSScUTSePnwWA4OWVfV7WKzbNlHiVyFY+OO8IdCHS2nSOJgG65vI4LLC84ux9gc0xbyK/99gdPtFzK2oUMH9La9k5XtRacQMYMyNTQk4iFobLDrwRN65t3oGVHWVYYTA+vVc83wlbc6kY3jhoC81HMXYqFjNbXl7Szs2lQ+OQWy7SWTo7P1Ki1Nejfqt8bqdcdWVhfMOaz6FaqHjbgSPaNn0q8K5Sl9rW97whh19dX9MEHxB4lzK8DwxeeL+RYspHb3b5cv/mv/uUcBAl0D5TLcSxyUhUcn707O1RvnEnfyN1NpYsitDfQLX/2HlEbko++oiGf1qD9FHOmIYFtzBzATgWQoNcbwju36icym0bI14nBgUUeMIn30vKy3QJUmyGh2N22ebqhi2FOAmL1s6sZjORzu20u8LPdns9MOMaOgt4cSgsm8Ni3Aq+ST4Q/Om2Z2U/ZaE477vAV/7S/GzAtrkewRPiPlsRpIx26EOgR7Q5h0UjqqShm6hF1ZPpO6oSzBKTHB/zgg2dzjzsRgdrFUtYkErDvIRF3WtiljWzo5YLg1n3jMc6iFF8JVLvc5MfnFf3w0y/16vBczfaNBnATJS2t5PW977+v1fWc/P6pJrdDXTfbmoxn8vui8nkcvRf9O4gg0H++WFQklpDLg2RlpAtQz7uJ2RKMh7c6xVH3hFjSc3WwUMNye4alMyiak6ELnE9XkU4kFAv6Vcomtb1RVjKK0xLuQFPNPR61en3j800mCyoXNxSLpe0i7dpFWDHe5MtXu7azpHKy+7TDxKH6qeWCS5P7uUY3DufR53OptJTTs2dPrTKFwwEzbjk/PbcQu14H5BqzoanJkgAxAqGAiitZlVeKWimv2Jhh4XlWnUa26zo+OrILPBwJmuvshx89s3nsi+eOorvdhvPYt+hRFr2uf/ov/onD5UOqAc2dyEoOEyUXxadJ4B241mjpSKSpVkAi/B5aRBN98edHlm4Q8LmMIF"/>
          <p:cNvSpPr/>
          <p:nvPr/>
        </p:nvSpPr>
        <p:spPr>
          <a:xfrm>
            <a:off x="18632488" y="7680324"/>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109" name="Google Shape;109;p1" descr="data:image/png;base64,iVBORw0KGgoAAAANSUhEUgAAANQAAACpCAYAAABTYhMHAAAAAXNSR0IArs4c6QAAIABJREFUeF5kvVmspfmS3RV7nsdz9j5zTpVZ8626131bPLSAFz8A4sES8gPIsgwWxi0EbRpsDA02oDatNpKv3WCDWo2EsA0CY7obuXlBSMgCo+7bdYeqW2Nmnnne8zzvjX4rvu9kGad0lFWZJ/fZ+//9I2LFihURkR/8e392E4uapRJm2XTMcrmEJeJmm9XChsOB3TVadnJ6Y59/eWpXt10bTSI2X8ZsbUnb2MYikZmVCnE72K/Y86cH9uG7L2yvtm2pWNRikYhtNhHrD8d2c9+wq/t7u2rc23gxt0whY+VyyfaqNatXq1apFK1UzFohl7JCLm2FbMoy6ZQlk0lbLlfWG4zs+OTMfvjDT+z07MLGk5nF4kkrV7Zsq7ZjO3t7li+WbBNJ2GA0sZu7hrU6fRtNZtbu+edod3rW749sPp9bJBL51lfUIhaxZCJpuUzO9vcO7L333reDgwPL5/O2WC6s0WrY9d2tXVxdWG/Qs01kY8lEzAqZjO3v7trbb79ttVrNEomYRaJ87pWtlktbLhY2m0xtNBracjHXmXTabXv98qXd3t7pvc7nC4tszCLG18ZyuZzt7OxYIZe3WCRq/cHQLq6urNcb2Hq9sfXGdK7JRNQK2YTt1rfsrbee2d7ejhVKBUsmE/r5y+XSFouZ/r9cqVihVLRcIW/pTNYSqZReZzKb2fXVjf3sp5/ZzfVNcDZRy/A9cS7C2lYrXmduy+XCNqulFQp5Ozo6tFq9bvlCxdKZnCUSCZvN5tZpta3X61l/NLLJdGbzxcrG06n1h0Obzue22pgtN2tbrFa2Wq1twx+sTc+CX+HvOr/VyhaLha3Xaz2fWDSqn/PkyRP7hV/4BXvr2TPLZlIWjUT0vi8vL+zHn3xix69fW6vVNF6yVtuyYrFgqXTK4om4ns1qvda5rBYri6w2tpgvbDKZ6Gs2m+ncOGfuHa/Lf8eiMSsUira7s6v3oM846Ftv2LNYIm61es3q9bpF/os/96c3yXjUspmY5bMJKxTSlkpEbLOe22g0svtm207P3KAurtrWHSxtMovYahPXDYhG5lYqJu1gr2JvPT2wD955brvbW5aIRszWa5vPV9btD2RQt62W3Xc6Nt+sLFvMWbVStoPtHduuVKxUylmxkJExFXNpyz8YVMLmi6WM4fXJmX3yyY/t8urGFsu1JZJpK5YqVt2u2c7unqUyOZsvNtbpD+369t5anZ4NxzPrDcbW6vas1x/acDjWQ/q2QYVXORlPWj6bt4P9A3v//fdtf/+fNKhzDKrfNSwgk0papVS03fqOPX782CqVskVjGJNfwvl8ZtPJ1Kbjic0mYxlLNpO2Qb9vr1++stu7OxuOJrZYLLEQGZXZxgr5vO3t7sqYufX9/sCur29sOBpbNBq3aCxm0WhMxptNR622VbZHj46sVtu2XC5rqVTCIlHdTxkWTgljyhcKlsvnLZXJWCKZsuVqbYPRyC4vr+yLzz6325tbvRcuLgYVi8VsvVrKkBbzmW02G0vEo1YuF+3gYN8q1W1LZ/J6DvF4wuazuXW7Xev1+nICk+nU5suVTWZzG47HNlssbGVmy9XKZqulrZYr2yw32Kw+97cNCivD4DhHDIpz0OcoFOzZs2f28z//8/bo6EhODac1GAzs4uLCfvbZp3Zxfm6Dfs9isahtbVWtUMxbKpW0WDymR73ebPS63M/oOmpr3s9sbtPpxMajsTuC+UJOhLvC++PMi/miHF0ikbTBoG+D4cAGo4HFk25Q27WaRX71F//lTSaVsHIpY5VKzrYqeUunYrZZL2wyHlu727Ozi1v7/ItjOz69t5u7ofWGC1ttohaJbCweW1upmLaDvao9fXxg7779zGrVikU3G1l7vzewZrsrg2r3+zacziwSj1m+XLD69rY92tuzrXLZMpmE5TGmfMaKOQyLCJW0RCJu48nUbu8a9ur1if3k08+s2exYMpW1TCZn2XzRSpWq1eo7FokmrNnp2d19yy6v76zZ6cqgRtO5jadzHRQHh+dxg9Ij9Iu3NksmUjKow4ND++CDDxWhstlsEKGadnN3Y2ehQdnaioW8HezuWm27ZuVy2dLplK3XeNW5TWcTRaVup6tzXC+Xls9mbHdnRxfv+NUru7u/t/FkIoeBQYVfpUJBlyWXzdpsyhn27P6+ocuOkWWyWUum0jqbZHxthXzGtmvbej/JREIGxXtJpZO6hHjndCZjmWzOMrmcpdIZiycTNp3NrNFs2fnZhX315VfWuG/IG8djccukMzqf+Xxq89lMBsVrV6pl296u2s5O3XL5om0MxxqzSCSqyzcYDK3f7yua8twW65XNFktFp/lqpY/I70RGPs9msbY1kWqzFuIJjcoj1cYj8nql88OYjo6O7Pnz5/bBBx/Y9vaWrRcL6/W6dnV1ZWdnZ/b61Utrt1oyEs6hUinJySSSRKeo8VP4FY2axSIxS0YTFo3E9GfTycQ6na51uziEvv4f4+eOcCaFfEGfG4Mi2IwnIxtPx5ZIJxStq9WqRf7DP/kvbPK5jO3Uy1avla2+XbJcNokfsdlsKq9+dd2wb15d2OuTGzs9b1mzjfdZ6S5mMwnbqhbsYH/bDg927OhgVxdnMZ/bcDC0+0ZLBqDLPZkS3S2ZSVupWrad2rYd7e5atVy0TNoNqlzMy6iIVOlUwuLxmPUHAzu7uLLj4zP75uVrGwzHlstzUEXL5POWL5StVK7YbLm2q+s7u7y6tfPrG2u2ezYaz2w6X9piBcwg1K8cQjxADPfktolYQhEqZwf7h/bhhxjU4YNB3TXu7fr22s6vznXYRKJyqWiPDg6tUi4LBvBruXLPRnTCazabTRuPRhZZr61SKtmTx49lOKfHJ9ZoNmw0JUIt5P3xwpENDqpoTx4/0nshug2HXNKeLmOxUNR7SsigYpaIrS2TSVqpVLJMJm3xWNRSyYRlcxlBRyJSOp2WAWGEwD1+B6YMhkO7uLi0s9NzOzk5sW6nB+ayRDxh2XRGFxmnwGfBm+fzOdvd3bHt2pYcCFFuttjYcoXH3wgejcYjGw3HNhyObDqd2WK9ttnyjUFhIAui1hwjXdqa5yGDWilycA48Ggw0dHoOhYFvNXvvvfcEb3F2QNl+t2u3N9f2+vhYkenu9lZoACeSz2WtVCpYOpNWtOJ113rtiO5VIha3VCxliRj3LG6z+Vxn0Gq27P7+XvcO58svojUGTYRKJd2gcJrz1Vyvj0EVigWL/Ft/7J/alIpY/q4d7G3b7k7VigUejNliOdflbbZ6dnnVtNPzO3t9fGWX125UZlHb3irb7u62PTras62tkrwCMIHL1Gq17fr61trtvg3Hc1utN/IU+ULeqttVq+HptqpWLReskMtYqZSXcZWKORlUKhm3aDRq7U7Hvnl1LKO6v28Jl+dyJcsVipbPly2dzVk8mbHBaGyn55d2fnlt55cYVNfGk7nNeGiE+bXZUjnIJohLuj86YH4OkC+Tytj+3r598MF37PDwUJeSg765u7bL6yu7vDq34XhoyVTSyqWS7e/uKZJw8MAIDEoQJWI2Ho+t1WjIoAiBlVLZnj55Ikh1dXFprXbThpORzRdzGRPfg0GVi0V7/OiRFfN55V0Y3JI8KxJV5AFeyWvGMZ6oZbMp5Qk8WPIJLhrGRTQrlcr6c7xzPJG0VIrolLRoLG6tdse+/vpruzi/sEazqRwCb00umUmnBfU6nbZywUw2Y9VKxfb2dmVMRL+NRW08X9lkivOdfSsPmdtysbLFcvlgTKPx1GYL7sBaBjVXfknkWdlmTeQiEq31925UEX2WKA4i5Y4OWPu9731Pjo4/Gw2HdnlxZicnx/aKiH97q7PmfCvco5J/8b1rzpYUJR7Ta/K8E9G4JaNJPXccIvcCiI4TPDs/0/2dTv15YpDkjkBxoj7OaL6YEZwtl8/Zdr1mmUzGIn/mn//OppAnEa/Z/t62HezVFHGAYID66XRufXKQ9sAur5v2+vjSLq4adtfoG9GwWirZ1lbZajtblskCeZY2mU6Eo5vNtt3c3Fu3N7LFYiMcmstCRhTl5barFduqFGVQpWLeKuWCVSslKxVyipKJeEwwAFjy1Tcv7fqmITIiEolbrlCybA5vXbRIjDxrZY1Wx16fnsmgbm4b1ukNFJ2WS8/4ubPkwAR9klwZUzQi78Ml5CKlE2mr13bs+fMXtre3b8VSUZcFMuLy+tKury9tMpvognGJq+UtSyVTisiQF6v1UpchkUwqwreaTRsNB7qUpUJRBgV0atzdW7fbscFkIFi14c0ROTG8ctGePn5s1XLJIymee73RBcOTRiNRRatYLGKpFPlvSg+VB40n53IQoUiiy+WKIpQ+cSxm8WRKholjAeJ9+dVXdn19rcsJBOPvkkm8e06wqdfr6EJhnOSIJN78NxF6vlxbfzy34Wgm5/GQ1HMxNhHlaORNkBIj8sj5XBCKL9CCcih9r0cmGZQgFpAsqmcTjUaUUxIZnr/1ln388ceCVkSIu9sbe/3qGzs+fh1E2I4+P3cMOAhyKBbzOg+9bmRjsYQblKJUYFBEKBEwQX7Hczk/vxDMBrryvnkfQOpdGVRC0JbnHUtEdfZb8Aac/7/+z32wSSbiIgFq22V7fLRru7tbVq0WLZ3GssmFiDhTu2907fzyzm7vO9buEtIXFt1E3eITmL8fCodIsg1cbDW7NhrNbLX0pBLDwWhq29u2VS1bteKGVCnlZWhcJqJVWtGJKLm0+2ZTUK/V7tnaYpZKZ61QxPPyYNM2nS2t1ena5fWNvXp1bFc39yImMD4uDvGIi4Ih8XnCB8ZDi8WjijbpdFZ5QyaZtlKxbLVa3ba3a1bZqupAz85OZFD397eKKPl8VtArlcwKXz9ciM1KcIKkngPHoCAhptOx5bI5e3L0SN6/3+vbYNCzwahns/nENkq83aAga56/9dR2ajXLptPyuCEsjEdjFoeUwDhiEYsniEhxRSSYKIyAcy4WClYslaxYrlgqlfbMARgVjSlnGwxHdnd3ZyfHx/LIwDUMar3aWCqdVjQiR5tMpspleE1yEaITP4uzG88W1uwORfqQzIshWzmkhoXEoKbzmfIlXod7ERoUfwfUiwgtuEHxxcXnteU4yHl0HhV78eK5vXj+3F68eCEDubm5sfOzU3v9+qVdnJ/Z3d2tzaZTS6dSgsy17S3B4Gw2o9fiM2zIoAI6NTSoVDwpw/KMDZCwVl7bbrcF+yCDMB7+FkdCDsVZYNA8E4tGhADKIqRiFvn3/5V/egOsmI4GikqHB3XlQoeHhPaiLgfPejpdWq83trsG+VDfev2R9ftjG/YDunE1swWQBwPEK03mNhxO9D0zwuZyo9ALK4Yh1ba2bHu7bFtbRatWPEKViwXlJblMSmwS3n40HsugTk/JXcYWS2Ysk8tboVixZDJjy1VckeicXOD8UpR6o9m20XQhhkngTp6OxJkDczhBVEokE5ZIxXWBIDjSKQw5bdlMzorFovIyPI8M6vTEbm6urNls2GI1Fz7Hk0cjJOXu8fRANmvRs0BFfpH/iBHq9xWZgIjkJyT6o/HQ+sO2zWYTwT3BtRis3ZYMao/EP4vBRkXl8gMwLiIUHhOHE41u5BS4ZPwdl1KXqlSWQRGlyHUUAIMv2ML7RlMGdXN9LdKD1we28gV0IV/BYbhxeF7DReJS4YD4vOSnN82udboQEE7/YwAQPPys5XptS9jOxcJJiQW5bPhzlrq8IiMDJxcaleBYwvMaoBbR6cMPP7BnT58qQmK4r18TlV7b+emJ3d3dKMfEKIDhRCaMUO8VeAtVvloGBhXAfJBJJGrxSMxUNPkWbY+hEG1brZadn59bp9MJziUtJpXnDvrg8wBRY4mEopTO6bf+0p/edNotO371tU0nA9uqFu3ocM/eefe57e7Uldzh+YBNRKTecKKaULfn0efutmm9/sBmS1icpTM484UNx1Mbj+c2Gc9tMVvYcrm2VCJhVQyqUrLtrarV61Xb3a0K9pHwElIxKiIjlwUas9lqCd/f3jdsMl1YIpW1dDYvdi8a44OZ3d617Kuvv5ZR3Tc6qntBUJCzccoOHfzSK8EkXwLepVOWyWfkYaB+EwkSVP48Y/l8QUZF/YbLf3lxbvd3t9buNEU6kEPI822IfG5M/CzuBp49mwsgWCSiz0GiywWCmMik0novs9nYOr2WzeZjXaw0kYXEv16z50+fKseEYFBEUk7h2B+j9foMMAbG0pNmOYl4XIZAJIEmd/qb/ADChPxlbZ1Oz84vL+0+gJ3kHcrTcECbjf49F5cknNfkz4hgIBERIgk3KM758qZlrS4ReCo04ZF6I2PaBDmQmL3l0vMm1cYWbnxEI04uMKiQ4QsjFJHQmb1D+86HH9re3p7OnOjx5Zdfysnd311bv9/V+wPa7tTqivA4NMgD3j/GxDNYrVdydtDn3GksH5aQn+/GSznCnRKRkloT7CE/DwPjuQJ7U6lUUMuCbFnqbHEAIJLI7/zGf7C5v7uxz376I2s27lQs3Nvdtg8+eNeOjg4UPpOplDAxD2MyW1h/MLJWu2u3t/d2fn6tBzRfL0WRLtYbmy5WNsKYptQvVvoiqU7G41Yu5JzI2KnZ7m7N9ne3rVopqj6DUUGQiNjYrERsENrJoTr9vkG4YExAvVQ2b8tVxDqdiV1c3tiXX31tV4Tn4cQmMyJlkCsFBvWGMfI8JJ1MeZ5RCgqdCeoUGAmUc1aeHQ/HF1Di+urSGhhUGwOY+IPB6rkSm4joWOAkHl2vn83I0wMj8dK9Tlf1EoyGnIsoAunT7TdtuZxbOuXGVKtWZVAHe7tyMIpCFpHB6bJyCZRr8DsGQN5juiS8LhfeyQjySwquScE8UAYedTKdy0Edn5wqR4DS5/MRhTF43nuhSL2lLofCv+dykSPhjbkLunzRmAzq/Kohg8JAuLB4lRUGT0QlT4H9jHB3nKR4Y1D8PAxKAOKBGOJSA89xTpAA+/t7yjuBesBYoBaX/PPPvxAh0eu1RdxwoUUS7e1ZqVgy0hieOe+daIJIgbPDeWJ4PBt+7nI2lWGHdck3tL3ZiEh+f2+tdkvUPIbH2eCIlW8t1xIOiDk2dzqR3/uv/9Km2bi3Lz7/zK6vLmw47FupkLX33n1uT548Ek2KtyaJhxqdzhfi6anyX1xd2+nZpXW6PeMl18CeaFwXfzKjqLu2JbTqgiLnwuJRs3w2aTu1ql778GDXdmtg3YK8SQ6mr1gQHcyb63Q7dnl1JTaKN25RJyMy2bwlUhnrD6d2dnZrJ6eXdnJ6Zs1222YY8DJQEwR8q54PdaeAfsWLc6CKiuXw4lFJ54uEnryuKi/HhZqMR3ZzfWX3t7fWuL+zyWRssbgzUFGLK0LxsFRZh7GLRrz2Q06WzejyrYgoYrQ28nT5XN42trLBsCPYBkypb2/ZXr1uW6ga8igVog9qC0gPLv5oMlY2oMgTjYiJgyDgkpC8E5mg1uWhUykZEyaJF53O5lIs8OxeHZ9Ys9G05dxrc0QYcgBeo7oFctgV6RKLxgXZ+kPIk7ngLTkH5wIKOb/yfBVjEtlD3iOqHPi3sZjyS4yZcgJR0I1KJMFmbah0iMAYBM8FR8X3873VasXee+9dlRp26jtyKDjY09MTRajbmxtFeYyHAm69XrO9nV0/W4kK5nIEUP/ca34RtUtliLQtObGNitZ+trxH3hvnC0zk31NTw6BgEPn/8FyJZKFBQdzNl0TduUX+wd/6jzewGqcnx3Z5eWa3N1f6kI+P9lULefb0iVgVVc2JPshLOj27ur62i8trO7u4lIqBegMCEQxqtY5KsYCTWq8jYnPwziTR+VxSjOK7776wRwd7YrJgZUKq171y5AHDYlAUl6G+Y4EyIpXJ4pKt1e7bV1+dyqBubm8FPZfC76El6S55ESMonAqSYVDUKQp5K/Lzc2BtIF/SYuQJuYJVq6gOcoIAPJC7m2sdauMOgxqJYcNTU7siP+MXHng8nci48OQYFYYLjgevY0zARwyM3CgS3dhkOhSpUK9ti4TYq9cUmeLRiBhTPWgVQRe6HL1+TxAGY+XyAQUxHKARcGR7a0uenD+LKRl3Y+ILtQIQ+vrm1k7Pzq3T7sjQdaFmM7FUXDSq/pIxFQoWicRkcN1+T8oHnCrQk89N0fzytiHEorIsTiuATORKGBj0POQDr+/Ex0LGpNICZeEoBfWY3i/n72QEn32jKPnxxx/Z4eGBZTNZ5aEvX74URf7q1Wvrdtu6qzjhvf0926nX9fmB8/PpTNEMlMPzA/IB/anL4XTIEcmD4ZE5A3JAzpcvkQ0R6mtLFXd7/b41Gw19BsHI4D0SmYajqSsrcCCQSn/vB39hww/rdlp2e3NppyevbDwaCn4cHezb+++/59w71rw2sTVUk7nAVzc3dnF9K/bN6z3kLVCy4HU3JqnTxOCsxdyVSzl7/HjfPvroPTvc37UsFy/pFDleFiaJg/aiKA//xrr9oV4zkc5YoVyxeCqtfODuvm1ffHls5+c31uq0Rc1SZOQSAYF4uE6XoxnzAiLPESNJJdEtZq0I3s5zAcmjuIREyoJt/RMGdWPN+ztrtRpi7PCqwDdgVXh5eQDD0SjA6hRSycfSMqhkPCGvSbGT33noKE2Wq7llMimpRraqFTmYDJHF0JHNbDQceRSKRPVAidpcFDwp0RRYpiQckmerKroYyttpZ4ekIUHQ7VFPvJZB3d7dy/uugGoY1XIhNUV9py4SAGRCtAJ+oajo9Pq6dHhlLjvxngh12+yI0VVRVvVxJ4GUt4qJTChyc1G5nEBLSgheXA8NKq5zIkphTJwnsJXiLWQERABndnNzaz/96U9lVNdXVzqfcqmgz7y/vy/Hn8tk5LiG/YHuEF+hdhOCA2PIBmxlIZeTfIxTIjpBIEFE+PlyJu4A0PrxGiI2vgW7Z5SUhiObzRdkRAo6kf/2P/vFDZ6Q0N9q3tvx8TfW67YsZhEZ0scfUeA80AfmQvJDkdPAvAGxGp2utTt967QHslYq5yhpKKKSW4D+OVy+spmkalxPnhzIoA72dnTRUvGEvDQHyc8JE0K8KYdIcXmNV0xnLFcqKzphPNSlvvzyxK6u71VoI3pCRHCRYPD4gOB35RzUiJZ4RhdGJIBJmZRlCwURCHj8ZCojYiJfKNr2Vk2Ri9egRkOEajTurNMGJs0V4bKCjeRgaNniMlxoYkXBlMt+9CU4k9D7ILl1fRhsGJdzqfwRAgLCgpogEAbvxc8ZT8Y6D96HYDCKk+FA0YLXJqJsbW/L425Vq0rISeb9lxJIUdUYRbPVtpOzc7u9v7Nur2+T8cRWczR1RI2loil6tPpOTdGBc+GzAAfdoKYyqNXS4S3/3+4hv5m5MQVRisQPhybZU4rnubZBfyCjIuIKVgV0eSy6ljMV5IOpRDNXLIqAePz4kb311luC5kPUMmdn9qMffWLHxyfSDPLv9nZxAHWr13eUP/KAESNTluCu8t459/C1BedUd0yKbS3A1sZAVWs5Q5U5BuSEXgLwEotLj3i+/Dk5Gc4NB8PdJD8ELYBIIn/1l/74Rv8gGrHhoGsX56cyKBI1IMhHGNQBBpXSQXQ7Het2e6JaRySz6411ewO7uroR9JtMVjabb2y1JDLBrFGnilk8TrhNy6COHu3Zu+8+12FkUxl5ZPBs6Mm5cEAbGVSgyMaIiEyZfEFFQVQQF5e39vLlud3etSXAFMsUyESSAQsn5TesE1Aj8Iw8TLwSDx3VQFJJalaqab5KpYrVUXvni4pEGBT5JaQEjKgXX0uCZtQ5gKuKCLBEXA5Ih4xHppA9Uh61WuoSYyT8DpRbBYQExgDDCRSUQiSAqSEJwXvmcgA/QAkYGQ4Iap+cBy9NUk504v28MaiIjInodHt/b6fn5zIsakPL+dI2OBkpv6lfBRFvq2K1OsLXjGpT/DzgNNCGOhVQZz5b6MzHlCeoJwXRydG255f8e6h7HkqvG1xwRbllYO7Uobi07uXILTFqouOLF2/LoIiW/Lq/u7Pj42P79NOfKo8iggBt9T0BI8n3DXo9GS8RSjlfUCT+dl2LaIRxE/VLuaKQBo4DQyFqo9FTB0DEVOrhnPniGQD3h6OhGEDkVTgTojOsL5Ev8lf/7X/Jo7RqJn3BPhiN5WKm4uvH3/nIDg/23aAWC10o/p5QCuyCxqbGAMakWEh0Au5hUFDti0Ug1V8vRTYUilnb26vZ8+fPbKdeU4jmA6nuQAXbIi6yHI2s3e2qXoJsxaCFkykpyvkQ1zd3dnFxaydn19Zq9VVzAu7JoPCOqaTnGMAeaNDQmDzT08/Bg4tZj7rHwpiITltb27Z3cGDlUlmRZTjo2/n5mcGG9rsdi0ejynmAG2oLCPJLeT5aTpQ/pQXJ+Pn6ijiBAKumLyIV0Wy1kjOhbgLEQhBMeYH6HywiDgEPyyWcUSSFnuaQDXLDCRQKmNTL8OwUjckR+XeBrkqeF4r8+vbWLq+v5RBxPiAODoDXx6iIDjgCNGlbta2g3uKiYmpXcwwQtne+VHSazRY2A0ZvXI3NLxi+kJwAbVAPgxCiOPomQqFd5Lv5+cA/l23BfFYqFRkJ4lccObAcCHZ6ciKDevXqpZw5FxwiAsKCf8N751ylwev1FAm9hBFGvrg+J85Fsrh2W5+/kC3o54ouXzvMluJltdJzJepxpqF8aTweyZgUySQ/WlqEcgItR4W8RX7rL/9rGzAiosZetyNYQ8hbzNygvvvxx4FBJW21mOtC8X1IUjiPUgFeHq3YJgh7GXlqoBd5Vac3UuRqtrq6DHgusO7Tp0+EjYGBGJJz/35xQg3YcIz6l2QYLxCxSDwuWMYFOTu/sMurO7u5aatSHwo0uSNADoxJ0YFcSn1ZgZZLrJJX4olcU+pkC6+/IBotVcq2s7trjx8/UV5Cftcf9CRvQSWBjCiViAtmOCPpujrOkAcYJWEFSwd6sdCYHgxqMtbZYkjB+bkUAAAgAElEQVS4DxJynEpY1ae0IPirGgpVmo0ePA+ZaBX+8s/jBWoSbZwAlK6Se2pXMqqosD1e9/LciRtUEZLNqM/HXyOsu2CAvB5Qr1KtSvs3mcxsOlvo4kiiGAmUFgOH2Atyp6gLanmv5BNSQADR0QSib5PSg3OmuDsT6yvKH9gLO0yERE2ez0k/ifj1/ffel9MC+sKsfvH553Z2emr3jYb+HQxgvVaz3b09fWYcFAVYohckBA7FSyDAeBxbTJ8FfV6r1VHOzTOTKl/QHMODZHJHhh8GqoekEneG9wiy6HVR/9/rHgpOJuNWLHnJJ/J3f+0XN0AJMCkFLJQAYHTwOxce7RTkBJ5zLYNqu1H1uroQW6WKoEaxlLd8kXaKrJTNq83GRpO5tTsDu75t2unZlTVbHR04NZ6nT59Zve4G5RSkU+vqoaECbSbZP/1LUPUYKHGFfqDeYCCtFT1PjSZ9Kc4+SfwKG8v3BfKc0KD4U5g5qGgurJrwoPdHM5tNPPkk7ylVKrZL7ePpU+UmPCwczOvjVzIoCJtELKYHiveSPEYULSwPdGtMSbnnFM4uEgsxKOVFi7n+H8MB6uaz9H5lla+pZ4fLKejjXlM0Mw1+EBOQKfKmXl/hJ/BnECPV6pYoYZi6MH/jUi3XK2u3O1K3E6WAQ9D+1AVlUCJuJP55eM9pHEu5bJFoXITDjOIltiz4ntRnpUcLxTixEufBpXXYRPKO6iMqyjwkGnAGq0CJH1LnXkfzXJJ/DOylUROZEc2DkAac99XluX326adSdRCleX9Q5IrqxaLOnbsLoYCCn+8BOeDo+eKZkPMN+kO7u22oDMMdIkfizBESEKUwLnSRMjCU/BhYoEBRKwnlH4iIXl+GjeHyuXiNchmkULDI//Cf/9kNYZAwRh/J3f2dF8HWK73pj77zHRkUciDwfrfdskGvo7wiFjGrFEvS5m1tV2VQSHnIIwBW88XaRuOFXd827KuvX9vV9a0eBJfnrefPbUc1g6y8KR+Y9yHZPw8biLTionKZXPVA8odBdvt9sVS0hjSaPRkU8FJRKpC9BMpXRcRAc+RiUpEf9AwlLQJ8ma2k5CDJJJ/CoOo7RKhHHqHSaZ0HWj4MCuoWNb2rOdDOeVWdS+/5G5EhpsggqAYFi8QGwWwMejghMgMleamQt0qpoAgVJs1Ym9fJ0qJuERo7w4RG0CVNRC6gCdEFWAUxgggWwwJmYlRcKN4P/54C7vHrY9WdlGyL2aPC7walHJdIGxgq7yWfL+oZosckQsmY1NyYFOQk6k2IchBOypFdXCo9IEyqvt/VGy7LAn3AlgFZHVL511L5Ip8ZiPe9731XIljQET6o3WzaxdmpffHF58rfJUouUNaoOlG23uhiEzG6va6NxxNxMRk1WiJhS+g9IXLttLvWaLR1x0BBvDe+D1JIqhkMi/ohxqW8mDsIkRVEU/LN5VqKdmpT6sJeLi2ZiquQrvaNv/tX/o2NGgEpYLVc34VHXm+WVq/V7aPvfGSPDg/Uq7SWQTWVU0CBwpRxITAo1OO5fMai8YguExcbGn06XcmgPv/ypTpt+/2hIMWzt96y3Z09FSEJzbwxohMGFxqUy2UwEjcUKFfyNGAg1X6IiXZ3KHaRXA2jIjLKqHB6gY5PT5oiY9SFpM4oJlQb4oBohVaEkkFVrbaDlvFQ2Jw/G44GEmDe399JMwaZwGFzY71tA4P3wmZY6ZdBAdW4dKu1Wt/Jlej3gtAA/29VympXUYFRSYVryjxCIWjdCIpL1rNY6LUxHn4HPvF9QEXOkOI7FwzjcINK69KAPK5vrlW3Afd7cdkjCEZOdMGYUoHglc+DQ8xm81Lmy6BI0OF9o0BoNyhgo1raxcwTjZAomc6CzwEJg3MJ60qSSy3nio6hg/BINZcxkT8+ffLYfv7737cnTx572wwKlcsLuzg7E+SeTSdiNekAyGVcZ0jPElCPCw7sc6V/Qs4FipzvGQxG1mg0rNXqWr83VBT1aE/Hd0FGisQL1OIkREJ5fQjTMShybqApzgj2sN1qG/kU7To8B4rg+ULOIn/nV/+MDEoRiorw3Z1yBnruwajf+/h79uTRkSr3zJnAoCayzIW8PSpx5kHQGZnOUplHx7XSQ0DLNxzORW9/9c1rddKqlwl91qPHYnA88U/KWJyG5APTEQxhwBdGQroWUS6FKgMM3Gg0rQNzNKGwNrc5kUaRDEEmRVb/d0FbrgyKA/KCLFo+Kv5RtZ2rTrZeGwVjohLNYmBz4AReFgfDvIIGCW+/7wYViGEx9v9/H4/sl5T7oUXBc5V8JqV29XoNJcKO6k4q4sa8xqQW8zDCBEZGhAnnHfD3qnkFBIAa/up1GZVIkDit715r4fs4T3IK6GaKoVJGYJjRmJCB4JDyUgiZjF4Xj4xBIRbmzKGFgXyu2MdIkjpnFUsp1IpacAW/184R0qIp5II6OwbBovxqNpXCHgehqB601pP0w9SRO5Gz017PxaaNnfkQVxd+9kDlnV0EwzmdOVT6Lcxrl8g01hljiEBxL7+4wcFqUn7pdmH+EOV6VzLfC3TP5Lw7mXvhMI9O6LhICVQ2OIVUgtkmS8E9IiVnCQmi4jSjCLIZy+WzFvkff+0XN3gMmA8sXaGz27bhuC+M+t0PP7LHj47UVwIj00PLNvEXyqZhp+i5Qc4B44WnpeWZzs2J+qBarYHdkEOdX0tnhwi1UCrLmLi8aAXxqlwaKvngXOhYKR748kzBNpGYmCUOR4lluy3PA+zggS/mLvyEZSKq0X/Fa4S6S6834jndqNygvIlNmtlIRF5te7sug6rv7khBzHvA2dANKgap23soFCr3kArBCRXlA/qBIYvoFAItF0Qh+rzq2xWrb1cV0UligRgYM15PRp12rRmQjdcHogFj+PuwQCmFBu3o5bIdHR6o8q/qfcxZTUWpRELRCUOCHTs9PZUyAi/LZYde5+eglCY6SWYFfcx7FwRMKtLjrDhXRXu1uhMd0WoyI2JpKyLxQ/uFf16aFGMYlATIGLobFHAPh4SQIITDi/lUToXBK7S2v/fOO0o1gLXdTttevfxGChUK3FxwDIC8mJSDvOn2ljrl8AH+gipQVRAdcSj3jXulB+hOyccVPSNA1IQYRF5P0HEDy+nNmZydciiMSs6JhktKCAvlaRgTvWSTEUaMwQHlk+IPIv/rX/tzG8GtCa0WfYXGRvPemq07Yf33Xrwjlo8+JeovvU7L5rOp8oE8swy2KkF3JAkxOj6XviNHYcAL1PbdXdtaXZiXhG1v71i56hQvF5biKlhebd4YddcLiItv5UObKCrghI0mU+UDXtwc6v+JhEQ9F4t6AyFR44H189ocrLsiAdS9tGNUzcXEeRObe7e8mgvJoep7O97TpENs29npmXu5TkfRxJXJXBRv9oMBEuwjL9HPgwCBrQPOIAiu2na1LJiHIeHR8IQYH9CGuhsRDe8KJOZsMBI8OecJ1Q19jFGJ2cvllGc8efRI06OAXbwfQSx51qgu249//GN7/QpCxYWw/FsiM0YuIwReZnN6DWZV0BpPHQWSh3ofZ8snQrHOZ6WwC4KgBkk0g3n1olnovIJpUhao3wP1A1DA2yKAfLOg2E7X7lSRmilTz5+/JeeNk+UVMSh0exgOrKifa0zQD4hHAOBcQCWcm1QjFfq/KPGs5FAuLq80DAdUAyuJM0G9gRG4/hG9JtBwJUMln8KZecOpGxckBd/L2YOMZCP3DRsPR3resIIyKCLd7/6Nf3eDt+DD4nV4k83mvXpM8OZHB4dSP5MnRSMbG/a6qqyDOf2iwPIVrFDgAkRVW1HFud2xm9t7Ozu7skarb5Pp2tLZgu3vH1oVFUIhH4x2QvdHV/BA+RMVfDwJQ1VkLPKOUYvGE+oe5nIzUUeCzjlfsGC0uPsD/XbfjwzMR18Y5BsGhQohpEYlRYl5aweRSg1k9V1V3Wu7OxpmwiHKoE7OJIPytujpg0GRV5A0igIWrU1+Arw0qSno79rerqi3aWurIiICloqzxZEArbnoFGx5qBixjCqfd7JGrQdO1qB+5kLyiXivGBRt4bCsEq0GUE809XKpXp7f//3ft5PjE3l0jJ6oofpWAIfJoShsA2/JJaih8WcPuSvliiiemmZTBLZLXUwVhunhCuh5d1tBXxHnoQqvy7wcAr8ZRxZOMqLuA9VKm9B3v/uxphnxmbjU5Hr9Xtcury6Vt/LDuVtAO/6cfJ8zoSUEel5Mc9EnO0HZ0/CIdO2SNpVGU3cLUgsY6mp5p/Vh9ULHhlFQS8LZubbQWzpwjBJJE/HuGzIoopSPNiA3d5ZTBvU7f/2XA3bX5eeEyW7P61FovEgWw6ZASIjpxAeOwITQtYoxFQvgVuYZQBy4N0XRfHNzJ1lQr08vSswy2aLV6nsa+8WQFqCG2uyDCjUH5J2+FN660vANxhNBDpJhqXtppab+odoM6m4MyouLjuT9wQr8OpYL/sQ/uGpQQbHVG/O87sAvVMqomoF8W7WavBLwBqkVw0yIUF5oJtSHLBaNfbyGw0kEwBjVesXZuR5yd7eu+XBEJoyMn+cz52bytpPpWK9JlBWhEEiweP+oFFSE5ULJwyOl8Q5aoN7+3q48uudNadWkgJ1A+OOTE/vhD/9A8yucyo4oF2A4iXrDII9UPHNjJJkHcjKzD8gXjcH8UVNLCE7inHBqODp132q+VnjOoUG5Ghn2UwXjhy9YRY/gYdOidHuJmGDr97//cyIjeAZqqNSQH8YoNET1Q4VjSCj+iVgwr0QmZzlpTK3IIRCluR+UCoBnnsKgNfVzC4vtPsmIKAVl7nUoclJgNM4qLNgL0AbOGlQEx0AtD/jM/AlPIzz30uyO3/7BL2/U2iCPCVRaqV0BBTrQjg/nvTpZwSQUFNwZvEguS8jMilJPp2hjWNt0MpbMhZoHYbbTHak3arGi1TyrwZQwacVKSQ+ORjQgFBeAywJFC1xstjuqWzEtidaN9ZpLiILdJxiFsA5jCmtUYd1HHbpBs5jqP0F/s+RGypsc6nnXrjfvEWFIdsntaH9XDYrEdrkW5Qp8uoOqb+IZxy4QVVRwaCA6Hj1XEq9GYrEUlfrk8ZE8MDUKzozDJxLxmcklplOm59CP5O0OJMthsyCfB6dBPgAcw2OMGIwZTEnCkyI5QhXuRVTvheIZ8tAZXvKTn/xEOYguUDTmBiXYA1ylq3ali6loIsYPKRY1mawlUbRL1Q4RkpDjeqOu9v43/cuHoaEuNeMXBgVj6C0bYa+Ut0XwQSSdSibUqf30ySP7uZ/7I3Z0eOiyKRoap1ORDihzgG5SNzQbdn19Zb1u1+lqxMFBV7LrLmk1oXaJyLUto/o2VNYz0zwJ1DNO1edyaQUDzhI6HsV+WBMMO329h2ullIh7QLMoEY9xcO5EvftbWr6//9f+nQ0/xJNarxloSOOUijaU71J6q1jER1xBOgCZchhUhocIxYjnxyshg2eMFG3fJNFIVeI2na2lZqDhGS0emB1WKRKLK1eCVCCcepMavVSoeGk16Nj17Z3U7AwC0eshb1FN6k3NyRNmj0TqYsVYqHgjVwryo5CdoCLihsXfu4iTX1TvyRndoGr6osrOhSZyeoUdMgR1NZOKvCUdNohozXkAHyjIej0jKUqcBjnyz7Boq14hhJWSH2FMtAvMg0lMQa6i/iE6ZInqaAtpN9jRhWH4DT9fE4piUdG13p0aNM4xy28204OH3fvmm68FT/i5OBLEyEq6YQSp9WEUgUGFXcfAa+CuRrQVK5oqhT5R0bo7MBQsYvhg6ohS4fAYjRlwuKeIOl8EnbzOBYZOjIPD0GjbOdiD3XuqsW3MLIRpgzhhfBq6PAq1yNowJvr2iFiwhTgGPndR8xCzwVxAV7Vz98izNWxzgtNiGqzPs4DhCwoUelaw0xg1BAURCudEyQID4Ub5SDg+xyxAXjcy1PFoojsTFuJxvjKov/eDX94omaUizIgl8DU+BNZKBS2MAvm4/zf5E+yYLk0Kj0fBEm+9kjSJ1gaSTpTdTCdKJBhWYtYdjBVZ4kwZRQlOwr2JSJ0uXM4MN6DNhoLwUlEJ2HdxdSO6HcaQ6KViKhX5BcVUV7SHmjUZ1Ma7L5luQ3RVviBb87gtg1KRFQcCXCHyeTOa6FvU1nVXMDPDjkNDx8YhQs+S40l1DYQyhywUAT1iZxSxgcBEJAyKvIk/l4xogyNw2IbHdRHmRGca1qHCz8fDJ5+pVJi9gYEzyDOmkWpQt0BErgbkBVCHeRjAQIwFRozc4er6SuOVof018lgMHM7PZ9LJeQLJAnbS2Upo87imy2YLJStVtyybg3BKyaHRWUAtEIOiiZBzwIE9FKYDkka9XyqdjHWZVRJkuKQofzcoHM2L50/txfO3VMylWKvBPMC9/sDarabd3FwL5mFUyN2Yw0FNiMI44mVKMJyLM6HMORk4YTWi3OCdyNTNnKb3373W5xxArQYHQENmxnV7yiMRNfv75DNoRNqYtqWO8mikR4iD+Yw8V8g4b/9JWOR//ut/PjCoQEgaXDx9c4BxoRC5nESg6Xgkw/FQt7FUnAuK0BI1N/PYZrq0TGGNx8Dh9N9HVeSlLT2YLKLiL9FpNEFoSe421ZtnShHwBwFsu93TBFjmRDDDApoWOhaHCtMEYUEbPBjXxaBBHUQPmAgUjAoLpj7wLXxxofBwmnbKgMYFc+XmKuapRlSva4QYB6wJQYOht+EDPZi/AAwD6qFoSEB0wK551CanhMnjdTAqvB0whvfC+/S2h4k37NGawYxtLqYeNpeb9gK/0IVCyba3t6V+p9DKz0WBz/vRaCuJMv0SYFBENKINTOQpHczNps9S4P0CcyiQo8jXQM1AahT092BY4RfOjgmzdEcXKlVFqFg0ofOnMMr8Q0gJ8ijmiIQRSiqRAE4JRQQzw2VQ3Cv5vrBmtbGd+rZ996MP7Lnmsu+JEAA9QNIQmeiS1tyI21sJXonaXGAcX7lIY2hO+ksUNnfMsm+1BQ+nShEccnKXPAd9MzogVJxQ8tmpMQac3DZg9+hSCETV5Ht6DQbqyKkyZ/JaOR2OXI2W0owmfG460Pe///Vf2nx7bJN7Sq/ZJCnwKRJ5vxLUJQZF7xTQL2ori0eWFlkvZEgYFdEMJq2QK1gykUFBp6/VJiZ9nmbjwfjQjsBlHVGz8jFT8npcbj0IIhSdwXfWaHasN8TTbZR38WGIVkBFtYo46gjYJHC6aV6awz3X0mHkpDaqNQQwjT+dzpE8LeVxUHlvb5Vsb9eVEozeJVKQQ+GZyOvwzuR9PMgsAxjT5E3ucIAN2xjTNoXbmmp3gp1xV5wTCTBcIFu745X2NaJX5nwHQlVyGOAwqvdiAY0k/U0wqAmdiWvIxp63AG0xZtG73oIAOuDBM7ySKMjlIS+j54e7LE9N09wMOA8F6vkj+VA44ssNCrhXslJlSwYleL4gh5qIGGLWHkY1DeCqRrIpb3UJErln6N3DCKWOKWjmQPsHGfHzP/exusI1yppiNuctuvvCzs5P7ezkWAoPUpBw2CS5jmadMJ99vRaJxcIDoC0RijNmeA5G7ZOJXPwcDpABfpPfarZJvSrIx5+ph+5bc/vEGj/k+NS9OoLSlC9Ua5Pkyil4H+5iFvkbf/FPbvQXQXOXFMewFlTQgyRbLcpqtybXXmoDA7PP+T0CJCQyYWRr5DEUfNNWKVEPyNpqDdmBtg+j8s0Lyw2DDlFTzG0wplFrqsui+W1QsswhlzK4p7kVSIwwOoq75BSaLUc/znRhowmJbzgX2yWeMiI0qppfHfB8GsGFnD8akAeMm47YeIoHcoMikjCBaX93R4VGHjLnQWRiZgVlAEaW8ZD43lw2ZdW8LzagqM1McubB7dS2ZFCSogjqQF5QEF2oCEnXLeQGynUMyoW71PUKYhjpcaLIrDFlzIyDqIgmBD1RjAOPUUGvKWNMgvlwKN7RQyLfIvdo3OtCI9HB+0KXA/M0wYpzD/qFRMhIFoTSxNk75W65nBVYxLBV04QpCsAUyhnSw/MCYo0mE42SDkkS/5x+rkBloBbeXdIdnxemn6U+rlLJpUY/97E9OjpUJMfp0RyIxOvlq5dq2WDaFGwfzpFeMfWNqe8rLydEpCevpS5Ez5Uc85T5FX4v3kyiDQnfjZhB6m617cqDQTmKQINJg6q38odTslzrShMtzKFPQPJSixfRwxYdBeFf/Tf/mAwKvA7UwJ37sHiHKhAQGBbt67B8fi60lGNYCw25wJgWTI9Zk6SxYYKxvVV5VjO6ZsMoBavk7Rn04KNyQJEOvOMi8Lt6+yck7VNBvqubW3WLKn+KMf+M0VYueOThDkZg3LCwC2OFps5HIQu3h72k4aRVIJraI4COERtPeOg+FphcCBhAJzEz4CgScrjkLa9eHytasiIHuCm5STpplXzKKkXaHXhAW5rmRNsBtScYJKkmglHPQDzVMFpNKT0gJZiXxPlSzEUxvrd3oKhEzqIJrxS4VRKIShlCTxOXBWOnRnXb8EGMklzR+Efz3MjrWiFzCbkidk89Z9756z1DzCwHBgKNaK1AdeJC2AR0dKGo2Rok/pBJMeQ3awS7DC8ZKFoPxyMZoZo2VZZw2AesBHZ9Wz1CJKZ9g/sBxHvx4pl977vf0XhnkAO506DX14SpL7/60s7OTq15f6/6E/cRI6xv1wJWk4g9kYNB18lMcoxczY9zGiC5Zz5nUKO3A3afa5HJppXbkj/t1SlneM0P50cEf2hnD0g6zklbRbosQeAuzsJeggDGvqm/RX7lX/2jm7CGQTIq6hZZBkyc5mh7b44qyBTE8PiB5F4GtZob8hFwL4xI6IEqZS6UFzHxWiTbGi+lmWwzPUDqGdP5WoYFp48xyeuNmFQD/d6X1MjzFtTB1AoKej11sM6X1h+Rb4V9/8BAtmu4VEZzDsKkW63PqM2hOB37QgiOhz7mDC+aTacE+Q72d+3Zk8ca9OmtAR07Pj7VRFraUYiieHqtAUpGrLZVsidPjuzxowM7PNjTdopCgbyGzQ4uRVJu0+3okmBUIhXWNNVFrVDM2dZWzapb2yor0PMl/eKGkVwwcUAXdmQN7e6+Kdi8XavrHE9ev5IGE4jFn6vlnXFv1F02tH5jSOQF1JLcvYTTgIgGS+aS48AmI0UTl29h5jRL4snzKiHs7O1rWq96pCiwN9tS/SMXA21IdRLMI+dsxCSiMGBmA+THcqGSCoZMARQS4p13X9j7H7wnGRYEGPrAVqNp52dn9tVXX6hdA3lPWHTHiYTlDCIgJMHF2YUKuBgTpIn0n5KtQXx4U6ZPMgoqlEzeymesVq/YTp0pU1uan6LopHMGMSAn4ryctQy1rsjicFYYlEai0RypRAYgQwIfschf+BP/zAZ8Du3HC6gLN0HFGIzqFxeDUrs3Rb+HRWobRSlbQ2djUL6sCoPBC8I+YZToqkKBpOhpCSL94gOd5hQLZ9DmXtzEkDR9Bm3fcKS+Ff7bDQoVdk4flvcF0zcYz7WuRgVHXQxf8rVh2lLYjYoD0Oy6iCVTvleJCLNabGw8WKqFA1qXulq9VrGD/R17+vhInzmUHh2fnAfz0qHMvZszTXNgOibY8PaLZ/b48aGmBTFaGsUy8BJGFAjK+5UU5uJMC9eAY6g32MtFLxkGVSiybCEjaIuzwKgoqhKliN6UEmjWBAKyvmcyGtlXX3yuBjzVWCQn8hxTu5ho9AuGtfBsvQvAmxUxqiUDSCd8fp96RHSHmYW/XJJ0I6lJx6Q+wNjzhZKmQ/H5gcGqiaFep/0imFMoeVBQKAYFqE0G+pla23Qqo4KqZjzYi7ef25NnT0T9ozrH4VCEZgLXy5ffaHkb/xan7JN8y4qW5CquO23Y9eW1Cu/O5LmqxvvPvSGQDRnhAE5n97xrfGd3S8+6Rt1JAgPvMQP6h0ElVHkwjIWIr40bE4IBdwyGk/mPPnaM2SlilP/8n/hnFaFIsjl8QqRmY5fKiiq8CPif8cDkCHhxn5iK9wf2ObPHA9GXKtLeTq2OxzSeOulUZOAh0ax54xzJsBMMTnUG8pqgXQFPgDGRM3BBiK8MUQFSUCvDoEbTpQwKjzxmFxRbHoKGOO9bY7yVCycgKvyi04ZAkXptox5Kdd/PRIvK3s6WHRzU7fHRoehuYAWQ4vTkzG7viZZ0urqsqISnK+dsf7cWzDCsW5mhnVkKobCgrsSQ1EmKcqdecRicAQaVTDF7AQTgxAPFa4gZzSowLnROhkX+xGdDcc8ZVKpbIh1+9ulPlXPwrIDsFGFlULBbkmSFAzj995XWxriIV1Q6Sxw2Tijg+ICeIn60UGDlQzDVaetRHx0cv/sgy5gG5wBPpc5Wcu7jc9VDpFILJAj7sqZCNxA3aEM/+OB9e0TPGdNxUwl9D3nfy2++sZPj13Zxdq7oxPdTG6IWp9U82awcLet3XEHeE7rxPVLB8jbm7dOaI+fh04p4PzhR6HG6I2huRU5XyDIygA5z711Tg6Rqdl741ui8KcKDoQuCg6DhvVzwAX6WGB/3PfIX/9Qf3XgSFkzspC07mXrohCSBxhtTdPMBjHnlH5JjgJnWjIVyapK2BvqkvL16FTSOoSSgHhVqonzOgh6opoxiUAEm19gnCsI+hJ2w7vPSUKIz3MNVA5K20P+/XGtKLbo/mKfRaKoCMMMuJX3xCp7jXMSqkCwZZDW+yY7INO7jqX1GAwbFOp/9/ZokQ+zNohoOVQ0NTXMaND+Qk4dR3yrb3rZT5HQ3O03O62vOqy4Xn9s/vw9OUSu7eoZcX8jHAYr6wjJqXoEDoY4nhUTeFe+iyn2lDVECrR+e+fPPf6YaDc9PRqW5iD6Q1I0q0DpyHmFPbjCamqne0RXK+5QoaL+4JUnCUJxLNTPlXCeiyoFUPsOWnjcYxqRmfGj5GwNvxHr5iGNtI6Hdnd/l0Zlpxy6xqqZovfPOC40akFxI+dNMMyF/9tln0hCSe48AACAASURBVB4y/xAWktoU6oVisfzA6iEpeinB773IK98A6QV/oC+No6hBpMHT0glf0cqzIK8Nt79owlScfM/rkK5e8alMXG0MhvMD/ajxldJOMAxTI+mwgWBsAM4I44/85V/8FzfhLlEOi/qHktiUy9WhYEk0qfgjXIQdQRnwpnXZ84+QjsWjcZjUqkhCJRjVVzAxVb0qvuMITI+S2Q2qL8kSySXGmUnDEK61ARF4ATGApxCrEmSYKgKTJM+88RBZzGgYkBRqMPyWrE/S/KR6X6KIeIE904XNhr70i1wHyLe9XbKdnW3BPqYQEVnA/agOyOdgkMgNHz96LPJiZ7ssWZZmWATqdfhpdcMGbfehTk7DW9RF6jU/1c7oH9P60KB5so2afaFoxVI1FAtEcvJJIgykDA4Pw+LZcLFgnkJ1AmfmI5cZ6MI8CBQNwZShAIqBSDRKmjaGTVSTp5jhjjFhVG5QPsWJfAjHBz3t0i8fI6ZhlVqRk/BpT4EEByKLz40hqb628pHL3IEwdWDbolaKsrQtFcyimE3Uc/aTH//Yzk/PpJLg3lFgx6hIQbjgfFY2P17dMGym/zCTXdOY0HbO6ACOKj3hrvLv0Zz6szA5O49SAU2PY1adafSPreRRnXP2RiWhOqm2Xzqy4ixoZSE39b6qsr4iv/bLf3xDFZiHwxvmgWmpscSoPl+cC0H3LqOlaDr0YZS++sOFjm4wWm4MNof1C7wTodyXhs2VTwCjmIfmS4S97TocMghzBIvC4UAb8/ORkHCIRAmnK90Th7MQ8Jmi3wdD9VsNZVChWDbgzAM9H7tQ8YjgZeAkBrVkE+OKIjZwJGVbsHW1itg6ciHYJQSsNLKxkRHPBPyAVkejx6x2ygoa3q+Vl648wEjE8AWaQS4wVLfPxmajXqAYYLTYDEcwUgsHbdo8MKYZAZfx/pwPE6DArfSQYVA8XJhC5uxBmjhN7JBFavDAoCAQ1GYhOZb39jBzAhEutamExSyfgXigpYb1L2xH5LkEnbzBAEq19YMoNGrADUoGBnESdCyrlZ38VJSy1/4sQnOlb9nwib0eIXTRWUZAOWHpC9JRx3/6k5+oKXIjp5oWCUHdiXOAEGCSMLW4Ti9g9TSVmCEvfH5nbAkMIpi2mYp0pPaQsFOb9weK8BqhN3ZCqJFyKO2QYx4FEckJDV5XogMJsQP0s2Zue1JcAT1V5M71nW2L/Mav/KmN6iwnpyIEZFBp5jz4pBjgBnAFK8SzsEAAtiUsZIVDCyXYJuSimMCAmB2gtY9zmyMCnYxEYngLBdNo0sqr6L/ReCewOjnY1HVt/Hz+W5If7T3t6e99LU2wkZlQHvV8gdnbdJfSIQyNLrjHYwRLB6tVuCR8Fl5/wmCWuW8B59VIC4F8rNqh4Mc2RlQPdLZij5AmwFSWDDCMXtsp8nkDPZIrhBNRJfwMEn8gllriA2IA4kejvoLuWC4ls8qZ80aEdpw+Emx7MyMCLSSws63XobM13PHKn1GnQ6KlsoO2zfvSZfLSsPjtM8Z9+GeoOaNuBpWeiiS0bR5FBsJa76eKUhf1bl5mC2pQCZ/DSyDhRmxfQEAnLhIjpq26ggZ2EwmWWiMkFvb0APSNsVGU3d/flXPh+QHrUXXQ6v7Vl18qOqGro+4EqQUqwalwD66uroVYpNIIYS0XnSZTORXf44sQGOnXo6N9IQ51RRSRK6Hby+i9AYLFKAdj3Th/EBKvD3EkRCQpno9y89zf7xb3EKePI6L7+vDoQLXHyH/367+0AYt+9rPPFQVIeMHU2seapjcHjOxt1yyVevTokSxS0SVQQ3N3VaNS54JPt5nDrmBUigQwPC5ZwmtxqNrNBA3PjaSyrgSaSOceD6+Dx4AShf9XewPzDhShgoHlweqG+RL1ARdzrIEteCngIDAIc+EA0BH6QTitPJ74JNm4Ntl5WzxkgqRDVSQ/NE76MEuwP4aiIf/ZrB4KcxzwevTtEIG1bCyYiCrYhT6PC0SiKpXERkNgKEhqclHMl6ipD2xAZEaK5IwUl55F2Jw9v5i1AeQlf9zb9ZUuPPS7+4adXTJNCtWF5zrSsDESAK9KTYZqrN6HrxPVlFykSihgEilLx5NWzOVVA0NxHeacTuS4eJjIxtIAfr76n4LldShXQAP8bPSC7LmipAJ0rtXIfZiES/csQ2V8qRyNqWjnGLMMvOTdQb+jPby8uLCry0udJ7kW9SqMg3Ph8/M5VXIYTbwJUiJp3zcl2RZzGVWloCsXvR87gbc1lZfnSmT0ojBph3cn44RwRirednt2xyQtzZ9oiUTyuX7ufBxVIGD2EQOqizFld3fH9vZ3FREjv/ub/8kGWc0nf/iJ9ivxwnhI5nuXy7Rq19UWAONDlKIgR4TS0i0uZ7DAzHvw3ajInRYYFEt9NWXHcypaGqRHDeCi67u45W7xksgkkqLViUh8KFomgFoutvVZa2GrNy+0jvjEIaAOxeABST0zKR46fn2YpX85E4QXw6B4AEk1kLmSIZliDpsTDtSiKNTy8IEIXArIBZ9yy0Jt72vS4A55S59cq9ZuHIJWg0bFmOHZQ9ilhQTBrECiWthYqVkVdOMysKRQ0PYLclkNtwxKCEA9DIpz56ETnV4en8qwgC2UDCYT3stKz0VJOkweDiPhwxiZ4ZElGWeORDJluUTKClK0FwXDRVz4/BmH9cEC6TdtJbTp4KBcYTIZL+TlmRUBNF6v6QPLKgIBm7nM3AuaBMm1mfBE9/JBKO1arxWdyAWR9TCvhJ8lpx2PK7fh77mb3Ad1c3MXNK4tcKwaOONMJf+WL1QhwD4MiYgEk0i6oWEq6B9ppWE6F8420OshcTo9ObVbsYfksjCqvm+LuipSNNAFbCNRljxsC8e7VZaxipT4v/6nH2zYt/MHf/AH9vLVa2u3OnoIuXxRspP9/QN5NUIulOWuGtpK7nlhdEKWA0sOklOgHTCP2gO5lLeAgKOhIz38a70LyvBAgax5cnGHFuBYcLT3VLVU49J+2Rh1DQ7Cq9oSL27QanmiGBqVEnEm1hI9VNj1gmfofh2q+Ka9sEFMW8GTDK1P6qAO94MCbZ7mSR4IjX9cQqf/pSHmtVWNd1IBCEIHqUdbn6HNTlt0ixgFhh/KWfCwvlHDVdHQyhighkxWKr56kpUxQasGD1cLxXZ25RRQYR+fnmv4DcvofLuF7xPWooaHNhendanB0QDHKhegHbkkl7uQygRzATGyhAzIZbP+u3LkoPPW9WsebYmAEDSTkTNgLD2juRRMQO6pVUj1mqY88Zy4oBAXta1tLSRgbj4RWCtfG/damMcYO5ytOmfp60IMzLK92zstDPfVnE6WkL8ocgYO1o3JSzX6Yshl0ttpYCBx3CAKSbHU5h6IDRBjz+YyXJwURWVYUyCsCsosWK9UxXLzXMSGFllhW5IRlSp5DWdhlAPRLPLJ7/3mBgXtH/7wD+2rr762y6tb1XNgl8qVqu3vHYii5WLy+z6hulhwcWagAeTBhzIlQi36tHkwani1nInhIQrQU6VLGHh1Cp5Av3BLBVgVESQ9L3SbstiZNmNtmoh4nQSGDc9F0U5z3lbUDVzkSRTDmMipOCT9ziKxQMGtSTwoNzSVlcmxqAbQJXpzHR6aA8OgGBONN+OQtEkvMCxqauAKCpRifaRZ8wjldTNv7QhnTsCNk9NIDKvB/8BR1xxKfEkOF0y6xfMBvWC1eIhcQA2UDLbvIZplQix56fnFub16fWJffPVK8wl5Hc7A5WNoJ+nloaTgo5uVV2h+BMSIr3RhiXYpl5NBafsFDN23GnDdoByKY8RSAvB8aURlNPSUCAU7ObRut+WL49JJ261v29sv3lIOo/HTKCT6PRnws6fPHjZl4ERxQijLWfHJ9wCvfZR0VHrDy8srKf01pZUclhn0ND+i4oeuV2exK719qpXrUH1YpY+11mI1OTPfVIjh8X18BsoUoCHuHG31GnEw8eEroJNHR0d2eHBo+wcBMgumydKiQ+TL5KixelOocuUf/++/uaHi/LOf/cy+/vqlHR+fqYkM64f7R1uGUJJVnxAWCtXlomCEpuuwkj4cZQveJo3isAODWq88UUX3Jk+hgjADA4MKs+Y6+AfUSOjBQPUFJDpiHrWy0ZPMcEWkZi1oxYhXrXngglGwUJqP4RBQagxqYlI4+/xyNTeKEGELHes6uTC+aY/cJazH4DR4KD6iOelQgUQ5k5GDoInSmyIpDJNDeQsKD156OHLBAP6R/5ED0OouNf8DxHWIAnzkjLW3qF6XJyRH43uVgM8pF2Dwaf05P4MZ3yzo/ubVmTSPMibyHPW1+QQkIJ8kXhS+KRSz7C35Zp0LF6aSBwLlXLvJrEJg+wP9z+Pyjl6clVasKk32DYoSKKNUGY2sP+iqmF3bqtreHoXxA5ETTBjmrICD5Bxvv3hHe4Y1+yEkJFpNqeORHmFQXGbOFcaX4q3U9cEcPZAT3cuUFCgoe47qjGk4oTfcHq/59cFceHSKobre2+PoLp9qKBDPBvkWsBknwnNH3wdKePr4sQZw7uwgds4/tLtT2E+l4hZPkmM6RgaJRP7R3//BhloPMxNOjk/tm29eySOEsG9v/1Dz6tDYIeM/PDqy8lbFvTwPDuwazOPWLlgOHI+tepTDPXIPzZ3Aq+jfOOyDLh1rQ/hEVXHv9O0LHuAt9AEZbwwdiwI6Dd1ZlAdCLiODYii8tpS/GaqB0YbrJ4GqqgnxGkmiTVYXGOMieizXPl74of5GyzdzzyVFwTjfTBnytgGvTdFIqfeNekGJrY/7Uj1M1Gsgo2LTRgDpuI6aWhuspAynlPK5nFL3zXpSBeS8lZ3pPr67KZiEmkiIPKIASoS6umZJAwMendFUb1LQDk/+RiTGmHimsGlcNqKulgIwRgtJT967fgWPAiUJuYMYrqCmxnsJqfKwt4ilAZORf/b5YqrC9gu219e31fZDxGq3vSeLfizykKeP2R1c0+clL+8wcKXdUiE3nK1HVPPlZxS5p/L8TLLFoZPbu5LD5S8Po6SDkdeak4HkSM/D6XAipJNGvrIUlKQ1p6OxFOQ4KFAGDpsRZuTPj44O1MZD7RVyCr2lTxsO2oPkeEBp3kajlbkU3v/Pv/1XNjxwcidWyCMCvb9vytum0uRMh3pAKL5hFCo8cPRPBXB41lIJL1bixYlAMig+0BhINFXCDnZl0AtJoWQ/wZxvvAYkAjopmuIYwsEGEGoS46EPtBfVylwLbSB3OEYYFx2vGoLPePvHxJgxh38+O9uT7JA25kH6gjckCnFbMhE15itt+JxOIPimRiAcDxRDgIgg6cSr8++1CJndrQNa/t2AZEjDkYyKL59SFKxvCQxaAxEZ/wslTE0uk1Z00EirQkEFVu2c0sSlhTUQvq5W6k3CCRAtyJ9+9KMf2ckJNaihGjQ1bymYZYhD4NmQ86J9xBjaLGpT96xDOOCkZgVmc5bXpCWfq4BwVQ2L6jbAqDyXChc5aChOsNwag0JYyy+gXr3m2+vJoSjqoqbv9tq64JmUdyCQQpCDA785v0a7ae2OjwTDgUpPN2fZOYynq9hxJhBknIFPhKWVxJUf6nEKep0EQ4PxApA8XorwWSWabaGxyq6m4F6KHZT6xgdVsv0Q+vvwcF/LACFUyOU4G0UjtFPh3MXgXDSSQe95qbsQ+Qe/+R9teHAMHqGoCPxroiTu9NUusb2zK+r5jnU15DOblR7Udr3mrdkaVukFQfWUIBmiLQPPMGb2wViUOlaOR1avkqhNJw0QgYLBaXfGoPg3YFh1mobqdYZxFKCzUQjj3dKuu6L2wsIrbb5wWpuDQafHA9UQQqQ/SU9QfVkxvUEuf4Imma0iKk5yc2RIKOAF31xpwJcYOiYGBSJhDIB8hPypP+iLbuXsaHRTe7j2PgVF72Deua/L8aXSvAcuoJa2Zd8YFMXcN3Uq6k80WbYFJahLUbODQj+/uLAfffKJnZ1f2XjsfWEwbijFfTyEz9TQRCAVRd2jh3uRuMho3KIbszTyHM3XYNBnxirVsogLn63gmsRwQ0f47xX1Hy7mSkP9UdlT74EhxRAlN5oRvVwtrv2/pbJtVX1Wh7YMsmaneWftblsz47WOU6KAgNjRriGietqK2nnMMFVE3Al3IBq7HTRGLpeCnpBYfGGgvokwGELzgDho1fFiLeLt/b19O9jfl3IDChx2EcfN0CGiLM+H1iX2m4XF6nCBoBwNJRja47Gdu6ZF/rf/5lc24VItWBRqPm1mhrc6etO0E3DRbuHm2y7Zh4wgUjHQ5GBvX0VBLoIvH6MtgnDqxqTJSdGo2puBe3h27WoSnGItvddiGMCBQSn3WtCs6ApwGg6oR2BM0NiEZIpyIiTIXbS4zIfp+/Jmh37UloB4XGINgtfqUY+k4fYKunWH05VNgqKg92dhREQnLqnr4dwrL/XvHDv7cjgeJrCBy8CBev7E3Gwv+kllH7QAvJlZznZ4Z5kc6nl0krEHG9xJtLUNka0oIAMWg1UqgnM01KEr/NGPfmyXl9eqNYkcmAZ0OQyfd4w49FOLvH9xOTFInBX5HNAcowLGEOV5fow7q2p4aUmwTDu7BNFd70YR2uGTj5fmjOn/evv5c/2uKbFrdtMCs0AoUzkwZEYYFG39lD40wL/ft7sGo5R9gL/ui8Y0+0CZsCDuC+wYFOMdEUiecHI4EKB9qJ5nShKDKEkZRqOBQ7BgAChSKs4RAkp1pHRK0PP5s2ciHlA6UGfF0VGTZF5gAmaUbnWNmgsNKpS0MW/CSQ1mpt9c39n19a1Ffu+3/tON5r0F435JBPG4FBp500AG3nhLqz+7+p1LxsMC61OggwZli54o2WBWt08HRQbi+Q+XmcjEgbESBCPgwtBPw+syWJPWZwrCUOzKNYJGQIqrwAmMigfNn2NQQEuxZhhpIPvh42JAenjFvGYuaOKQdGmunyO64b0YHHPfGVtv4NS1G5I/KA3JDOo4eGSihZgiNQxqRoD3ORHutSB56FsAE9DuFTs6OlRthzq77zDu+Dz4YJWopuZKqe2D/bm8il5SZngPTgg5KaaSX3F5qDkdvz6xn372mfqFnJyh74fmQl/HqoV3FLW5lNRkRMYEy7PFbjkc8xzXFQBcYiIvTgulCNBaY89gc8PEfoaiPxCJzufGlsjtnaodHR3Z289fKEfSDIbpRF22/AyeJ5cSyRoXltwQWI0KBud817h52BuspQhTtH+ulNFX0mG4ptaCILirQSMqz4vPLfKJaBjk4kwvZt6JZjA+dKIjJuAc8lp7+ggt5sG+LwnP0xLE3VDMUa0UI0omubc+GJUo7iPQPLcG1XVhIW+aYsYvLq5UFI78H3/71zWKGfiEpyVc8vDxHvw5ygmgGVsYWP2pAf2SsXuiTF2ESnF9l1l2W1auMLgeBs0vHpGChBQhppJFKvlIPVTVH1mflvBOW7WIYd+XFHAQJMyamcbgkyKt5VVXLlCUZL4FMxik6PYZwGrjlpaN3bMJ39KgDe++Lodool3CahOnsj+wVndgt82htXtOIFBXCTfXI3zkix+gcciqqQEtV2qUVA0tmFsuuZGMKW7FfEGypMdPHskrcyG1RZ7t8eOxK96h54HI1NSgdoNl3dDiRFDypHDsMpED5g44yEVi9err4xP78suv7O7u1pa0E8xRRaw1CAeCcYFBrRG0MnLAVC8MiRife0fNDiTgu5z8i0UESeW6TCPid42L5oBhTh8kZN73BuFQLBft2dtP7OnTx/bo6InlMjnvSRO51LPxaCDIl04nfDYhsB+W1KJSiWNQQD5fQwOamWkTCn3hTjKlZFBa3ofiG9KHze5BzkqLy3zGZw5mmgRKFRTk6DKBbNrzq+hP/aioUtDu3r49fgI5sq0FDtzR1YoOCcbYMcYBmOkzFkMVPc+RdhcMic4G8jNGjZ9fN+zqhqGurIvtWuT//l9+Q6OY8fQY0sXFhQ/Fx6AWSN6Tqquw7VoDOiTlZ139UPWOUrmqC0Qyx++lil9i2CLCpJZpBQu12MM0IVkP5vb5lm6SR3b2okcbS++nIS8FdFdZLSRjfHEZNqqQl3IYqEQOI3m+Ns6558CYaOLDuAqQIMGILbIKPCv1HIc7tIQQmcbW6Iyt2/fPhcLANhgSyTgyG6bZJASVXFZEw57mwkpeRSTR0u1gpy6VdDA4EYpFC5wDcAdnRYFSY5RDgiR4bRoCYdx8WqmrT7ggnA0G7LubKE2kRXwwq/uU9S6vT1SApHgOfa2BNTIqn1lIlHKDCtrfvrVRUULmhw2CXg8jB9U0qFTC8tmMet8gkSAuOF0+g9DFzDdn4Cz39nfsu3/kQxlUuVixeCSueXUsSRsNacijOXSo16T/SHW9VErXYTKeqXm03W3KeQOdyW0wJgr4vnnQo9NkvhAphiAWCIxBaSUpheyFq1+AaEQZoiEpAbpMX+WZsEqlagdHR7azu6fopJkd1DPpIqedfc09Ry0TbGcJxiTweopcwVg9UBzaUngGNIV3jaa1ewPlzhASIIrI//s7fysoi9Mq0ZOEnkIvFufDQFCWR531Us8IJMJIuiqiFA8aq2fqJ5EKKYb296itOCotH55Q8hw0fSgDpDuDFoUJG0o4y4PymRQRrboH5tGPRP0KCQlyfGpA/FkorPVc6Y1BSfPVbnkzG3+nXVA8QEY48xCcdZtJuMvS5YX1xysbMihGfUhEKJflJ5M+51uzNsgLtKYl0IZGXFGuIfH0JmVzIk2os2BM4bBEn4/tBsW0Ud6DmMdgOwfGSpFSUpZSKYhO9CD5lgrfsOdraoBv1AdPzs+1vfHy4tK67bafrzaQsPUEb82Q/9CgNraADdMTDsVEPukVssGn9rg2z6lw3x2l3bJiHz1fVMctXQREtGBPFdHr8ZND+/73PxLFnEqkVVyGJCISTyfQ1TixsaATbe5AWu/7ot19aoPhwDq9tn6HIseBo8YANmt5HPPU16aVRY1gLqI6uOkO13gwlCpOcvF5MCba27kjOAWcLwQDuf7Tt57LoJg0y+tq7Sz3cTR6IM2QZmn8HCIEFwHp3Li7OGCcNVs8sI3rq2ulKhqnxoBWNVOaRf7Rb//N4KSDLRDdrhY0f/bZpyqsYd08dAAWHw4cy0ROVoTwgKdTtvnRUrxju3s7Su6AfqVyURcOo1F0GI884YQhCsSM3g7/xpCYrMRDlOZKTEsigIw+vYi/x7DCQYRqHFOXplOnYGg+NCTHcDz0rtJAmBomr+rV4sO7dNUslrL5ksVmwEDUxsxcM6domYkRMHpidkRP0mmLpjBYdJ0i92HZNYVfImhe+RB4ne8hiuF90SQSdVTLCaa1YiyKZtWqICqfi4ejfcdaHrDR61GkhSRBEfH69bF0bchxtE1RF90ZPiITcC/MobTWh58XOIPQrHB0QBrJj/IFvT7nQqET9OATUekA9g0lD9pLLUOgETOrvPnZ0yP7zgdvSxmhLmrgNB3TRDJtKmT68EwFY9hDnAtOmuhE97G2rfQgJIY+6FTbD2Frk1bIFTVDBNKF5sYWzzVgUCGJ1I1Miz+tN+oWYF4fpZWsDEozEiveDyUm7+hIQ2dwLuTL9FKpzrnygZtvPXtq1S26KILcmNF4WmHqaIGWEfLXOyYZtzq+GJD7LPIMwiIYEvv//PZ/5ZP4AjkJHu/i4tz+8A9/qDlnrvvKK1/ScBSm76C1u72zxj0U5UBKA/AxRvWYWd57VPvZ/m264IR/WB+obB6Pj0GmUVBFK/H7WkuPMZGca5xxKsDv3pxGWOb7YOuAhDxor9r7QENfycNE1r6ghFZWauUKQlXfMKg53qqh+GBM2sXZCAK885nYYx0WrwkJoDqbBuejPPChmSSt6sQFXzP8JOaLxcgNJJxkLLJ6iIArnsBiqDIArVr12gm/8NjAZLA8RsXPoVYEW8i/4btorANnArd5jW9eHasID+zg8m8CB/VmJSpd0E5KUKtxlb1P/QnVItSaSiUoeramlBzWL31tDiiFuhr5WjjgxFlZ/9ycPSwgg/2Zu/H00Z62WPKZiDBMCCIXwpiAYUQO9R+VA+VHp6fLzKxDfocy9/qYGxOXk+eSSaO0xyE7cdWHNdbeMB8Npv3AwFTai4LOaK2UybIn13Nv1O6IjDljZmJogwZcAaOa2yxRhwBbSSX+zjtvSw2B8ZMfE10JBLCPobKfgjoMOGJtX87tebSvEQoWhf/D3/4vNyqOBXOfuW33d7f2s08/FfRDUkPyzCIyvBmsESGXB3p7C5ZsKv9ALUEb+It3nns3ZqUs0SrzDsDSwriCSE5fK0nWpjgTJHDVQNIyFF3lFaU+9X00AQGBHhCDUgE5nFnOMA5m/AXMj8Sk8pBhv4xLkJiLQJTS4BY9Nga2pCQCBq+Tp2i7B2tflKC7rCX00sCAUJALxqDrF7sAvvjigIjgGZGKBFjSJgSwktAM7Pb+XhcnHCqKEVJqYEotrQr8NxcfWlwUMgqBSFSvhcPiz3BiyI2IUNDDI4xObKeTCuEqVA0TDb8w4GCmBhGJ8VlSAxzsK8/Lpn2TIdEDFlM1wU7bPXGbofjhcJKp3ju5LWO/Xrz9wg73dq1ayqpOo6m49COhYJFQl9YHZq/nxbbC/mKgkCpQzLd37CFrWUud2P7aGvKZQqnCbL+YLi1kmGqBOEPuqXx/gC8iEctw7rTf8xXM74B4wbD4meE2De4wvyRJI0qqnX0mMgL1y5OnT4Sw6PIFzrc6Xs8SSddjtn6geAlYVeXUTFfWInUGtATw+R/+7t/c8Bd4IU6FqNFutuybr79WbwqHSy9MHfwplXlSb4rhgvf3Lbu+pohGL8xUXvaDD9+3A3byFvI61JubK9+czmy/lA94h+FC9Ut+xFgvDArmjrl4GAyGpxZ7hXUmK8H8uGIClYTU3sG8O/KdcLyxpEDaIs/caZfle97nY8sEE3SsXqzEq5AjhhGFS+GDGUNxK6I71bwMhgAAIABJREFUX8gWjnUOF2Di8TVzYULvkU8YUiMmEhm6baG/o0iUZkqkadvmobwx5Lwq8wd7e5rVQYSjnoKuzKUwPgSFi8Dnw5tfXd+oI4BLCX4nH40per9p1fBCphuX9igGCxGIqOgTIQfIKUATtCDQ5pDBEQQL3ngPNGtCTOkyAbVQHPQHchDkejTUPXnyVLvBMklYXPweESqYoMRU2cnIhbJ7RAcGrOQEq09Pzu309NxOTs81Eu3/o+pNY2TP1/uup3rfqrfqfV/PPufMzJm59rUNlxcIyXlBQMi8AYH8IlJIAlgEXhD8AlCsBFsoIrEiQZCCiIDIxIrkILCCILKEc3137tyZs3b36X2r7q6qrqpeT3ehz/f7+3cPY7fm3rlnzqn6/3/L83yf7yKyAMJTpZhACWPhIyhEYkMviQU386RvediLR9oUHS3NkccFmAM28Q9FMcNvXkN0VwyimaWIVg5aJ4Iw3OWgdWI8lwGtCqAS3xNmCVxSPBSVQ5Vik2TvpnOeGzKi5U424t4v96f/23/XkGxbsxcvYNC+zfV13VAgSWw4Brl44jFkszS+FpUKkHdd5Ew2Hg/7xaefik3MiY6xO/7UoFsgLqBegA2ccnJQ6uSW8mLleUGMhAbDxqMxVoGlzcHVmqyUk/m/EiOSaQQ3D0CHZO30FKlBVMkjU817w0ORSJnP6OeePQ3KaaFaAg2SOaVuwrSpmpiCZh7dKTFdA9U02bfNWZcM7HGN4tYGzOGEo+eEM8nG5nYaKGDXPBbz09PaUNyGnOBsKGdFqS7VaQ1jHDrYxuaWuJY0xjA5eLN4qyOSVBABXhLYqCmEDqpis3KPYUVzwDEXw4oLEMSi0Vzkbm5ULWRgioOvfevL05tyi8F1qWw9U7d/H5gb/L5tIoZaySq0kUqhXovKaVksA5I1KKW0oepngR3b+/er8er1W91QMDicFo/5DrMmKwCYMfEd6bVY/OLMJcOdLIKzm3kjlU1aK14QJkpLQJkG5ho2pyAEnpE3k5UIjEM4gJzvhJ+8ZfkyYmVOmvo2eWmo3PR80hxnQieyPGGcqzoj9yd/9N8qa87jHDbWRzW7ZArtg/ZR9l1dppRxrmNLyOVdwIT+HPoNm+pEp8Gjx4/VYItFAJerRE9yo02kQGHq2y7si20EKUqHRIcEDCDHTsxn0e4drcMNlcU82aXKJaprbsouyJBmfjuTiOGsfQC4oXgYYrF8yzpXTOSE4jj8LJ1cspyyhsh9x310qEPKTLSVTZV0QVBfPMthAVM+oWmiB+OLcSuxGAElABr4TGy6sYlxsZjnIBv39WnTciCI03ZxcSff50NwSm9t78baB+JpVqJYhDCL+rUpejtbowv5AGI5Bp9q7nk2OeU8YWvGBqCkZMGIaZDIw/S0t9dXeifE91ACcijKV6IV8xQC9JyeyOfiJmHR8PsIac3suTE6ATWl38GXAVCofiqy7JMnj6RmpaymnETN8ObdSnz99WtR3JixWX7h/C/ZcKcfeS1e2m9PDlHJmg0onNunB7I0cg+yzQT02DVY8D8IZUIp7cTk7DMbr6CXM8VMw+HkFeFk+HY9Sza6NHZpTYlqlX7cAnu+yjtQFm+rA9tyf/wHf6ch00bYBJLbptC0k3Ic7O3Gh/U1XfdSmmIEr8Y8HRWKLnGIMeWWrs4RojTb74wTQfp4QUrb7uy4G8hStfFDsy9aRyrnaOw5Me+ME7UREmTNbZEAFElAlKtrjz9vJj98XoRVpAYnKMkkbUiznwwm1p8pFoUBDicEpo0pVoS5gKrPpdGxD7gOoCy4Kz0LpTEkbzvD7R3qAWhk8fUTiKDU8JyQ0/n5ebEpxsdGJJ/gLzYS2hw+r/oIucA2FFLAMHd1dT3er3xQbhYcMow2C/n26O/Fu65HpU3W2LM46OcQhEK4xZuBm5RxBwNVRggMhQGFQO1kE4erVV+iHEEeljI3y0w2QqlA7cTW13NLm5ONTMwOzq/cUIA3mJY8f/6JbmJGD5StHArv36/Fm7fvFQLBc6M3kpxdsptE+UoSfsLH+U4Ze6GrE38TQ+Kd9OC8jyyqJm2ojMdo2hn9oX0ybrCluxNs2iqBsAmG4kJetVO0wpIpKGV9ZkRkSpcBJdu+OYGGc9P7gSog94/+h99rZHm59CcgJ5BbcSUl5GoTp9PjE+1sneL0WjKcZArNwyWG0UwEegbgYkHYMmRkqDYQBQKbh4bEYNBw8OpCiB9zJ+11eTpYbemTz8bttvfNgqWT3a1QzQRYCA52uZPdWHKUxVYMCDzJ6JkhyO6c5jF5Ayh9kFo7cf8cNOeDgSZZOioZdlq0Jj+FJGe4SyvRP7v3M8z+ufU5yXyEOvzkRGpUlXutHDojsby8LH86yKR8Bv/ZhpI5oJSmgeDy+lZRLa/fvNNm+rC+JfdYynBuppGBjhgeIEliUKVcllzOAcDMhQ3Fbck7AurdQEpewiXpWocntDUEhrwfqEGyEUO2nxS7vFdUATxDMb8V6JzUqdwMKVsLoAophCqai3Mhe5NT4/HixSf6vmwY+u6VtfVYWfmgTXVYPNENz20Leme09v5HSZVeIkEcreZM3YxV3B9xM+XQOWVeeWyoXEMzyGzjs7az3DMppOmHxBekEqFaZe1a0i+LsG/FCgncUXmXVTP//2BuxcAqG83GPFRgub//+/95g/5mEO4W9bMcRW0HBnUEWhBa+8N95k5QRM7TgyXPFd+JATX1LHLk38rA1aznVmXi5OTUnbcaJ0XGJueh86IU2JXYA2KFM/dBTauSy3GLysC960nvc6DYhEL9knaHX8c8QBD6mZWYyJoxhKQU0SReQkOzvjnREYep4U3oETde5v0NH9FhaMgdLISUgSIq4zZKA5tuJjzdb16sCqOO3DiylBYMXtftDFMfUIANRXPPzIQTTnZW/Po6sgUfTqB7SPl39w7i5199He/ff4jtnUOV2NQJ+c6WGCt0xNhQn2zeEChKtiEE1U5V/YOD2pyc/GwkNhSfibwpqoFOycQpwzMWPIkfVrOC0vLd5bko9j7kYw5RBw9kKml4eaCjDK93dra1WQuF/piZnYqnTx+L5wkJmj7w3fs1HQwrK3hhHCksgh5Xj46eNgW2qWfRzM45ZR1t6OHMgpCUgoggFjuxPBmnk1NT4xBvKN5Vlvphizv81Ym6aURne6ueU0ebqVCZhYFmo5rruZTX2c2nysY0SSri2ZO9/jKnK2Xs/u2/8Z80AAtI7lPEPKewFJo0mFB06prI01Mxl6KW5g9kMYIaUSYAx/IH86KQENvl9VYzFHKWMHZRxGZ7uwiZCmqGHQGUjVON/CJs4C8/9WRobzsxmzLKISl9KRtEAsGbJqOZVcpBYjMqUlKxLqcpmaGsvpBFyyvjtlESe3KQzRaNXJfkv+6eTEPghH5KYp18C5zHZPKmPQIz0qSFbfRC3JJelK7DKUG5bWGRjI2Px+LCohA3mmduQrh7bCgFcqewA1lVX93E1tZu/OgnP4v3KwQN4EcHpB7Rl2+LmdHumBjFgwJPdUsP8POj2mBQTE/H6csQnpuS4SRFK4mIBLmJU8jhkFxfubV5HkDf9EzyXDRYrXeRcQJ5J3pWVx91yEJsptzDaIXngaZobn4mlpYXtE44aPf2DtU/sZnW1jY1qGZDcRM5ocTGmnJVUqmfBUI3RaeI0lQxqJw9ZGctN9/mUnicbaYBE+TnkQ5J8yx988ixVzbaXCB94oj2dnUJVdbhnsAlfg8OIJnufMtagPUh0yENoKGh2S3LlQuz1I7I/c5f+4sNOGiYkgwqr7RdAMW1rL9MD6L8o/bEqwwRIqc9vwlMbuYa9Ey8fMosUtJh4dLH8KIIgKaGhpUOxg8qQqnHptIHhoSaoutl05Tkz5BmgXCFVCG+68Ux1ZJ0hStjwsFkXHqiNnHq5MwjJyL6KBjPMB8wtYdZ7ZKVwS4PxFA3JYJ7MCdPGFE0t9FDO23kZK4pDCkDLFJCgyF366sYFMLZA+7V8Fp+3wSVedrORuZgAQVlMAp4g685p6JtxBhEczLC/MgZ7Tq/FMT8/e//KFbXNuK0Sjlqs5dCf2cszQ7EzCQGpCMiD2MiSj9s62caa2QSVWdblU+lkGZQPzkxLRMe5lxZ+EJ22YpBf3c720jHzBCf6j7ckGn4Nufgokc8OT4RJ5N1sby0pA1F2cf64H3u7OzH67fvY3V1IzY2thWodymY/36UkQsP/blVlV2MHqkD0xU2W0PhfjmG60KF2yLf2RMdbXYwEkpaLkWliraK0YP9RNxnI8doiV5C8QrYbU/ISru/G98Jrxl1R4ARDLlZ/ylOlIaKA8SyfBN5eadsfES4HFqUybqh/tp/+O80mEfMTE1JLEiDzBUL6ZKNJDeb8ws9PH4jmmw2lyPqCUDjdoK6cyaqEpqpLLAa9AamBfU5pR8DTGhFkidgOcXmYPbQ4ZLDLxbPvLM4Lp14HgNZtq3d5QywJGWdsnP9gqmneeg03dnLViwJt6Ak0KR1k7joPktZSEluISGgmNdGp7hhJTtJhTsbVBoqGBHf4rxpsKjb08YxCk+I0KbBkg0oFvP/7H+T3PoM1nWHXiSHCwgf36m1HZYG6B6T+ws36YnixWZiKLy6+iF+8MMfx/r6dpxfoCez4na4kI/HS6MxNz0qA0yEnpm9mYfdZtVLHnN4pMqBmx05+djYpLKfmJtx49pv3eCPEg3pTSj5hJqxcOz6xCI2QON0C9YIhNG9Xay3kN9c6j0TUwNrZnC4X++LTQ1S+c2rd7G6shFb23sa2jr12De8UFjeqyT6ULrg5SHwa3X6ZBOejg0Z/ijZA9EmivGUfeWxA2yGE/1dBj+6Zfl3bQc2hCf98JCqBML1+rpbokNe9BnjgQMfVjnjB34ciMdnomRkjXtDfRRxFwwBBFNKcMjNf/Uv/kaDF8GGGh3KnH5aNP/J4HM+mLldnhd45mEcX9PsSiUODw6sa6FXIXpG/t3msmHu6BPU8m7+OaURb69DSXnYH2PsaItnRGwHxcMoJuUlVy2wLwpLTrusxuelskih0DAkZeINrCuXGylGDTDgwqRcq5Tvym2laBIlS1jpyRyNngvmOyeRw8PcM/Hi5LiaWZ3dpdalORYpFUq5Y95EINpHm+6jlBXP0DMzyj2MQicnrCFjNsNauriykBAYNyeAh6G0oy739w7F3/vFV1/H7s6+xIQsfiQHo8P98fTRTMzPYiIyqsE7n5FFAEkYk1BuTLG50wGmm72zSzc+Jjz9vYNiJ7CJskRznp/GFSlTi6GwRZE4wdpXkGsLQnOlVFYrQCQnjGtGHfSGz58/i6npiejOd+r7gyyiMP7qq9exsrIROzugnuc6ROUYRHmX3YJJ3kIFIpqZ3LLI0mpVlSP7rl60ZhH107LWKocr1QV8TpxnEazyPjicKbVpPzjAkOHzbnj2sCk626FTZZ5+ft+SBBFcC5cPg5xAH4VnO8wXykcs6Ew/yeJN78Skf+O3/1JDZMchFny/EB9OXk5pNpRTxM1BkxS5r18Lhb8kna8b3dnf34tS6Vg3AqUTi1F6e+JxWmGP9yq1mw3FKqrXzgSXthALM9AvAiN8QL4Q/z7XtqIeiyQsnGsjU8boz6YsVI1PyYZ0G5QKYdygRIjUyJQFwDh8D1S/oETZsJ3Tl0NCM5sbJ3wo8rFkcxg2GCc8X0AxLxhConxViILtqTIgxAND907wCFnAHCgaECqX9irRkvDaHhJcTk8J+onHuGBp+j1SRxI7Ah6eA6pLMs5ZXVmLlXcrWrjcTsw/8NggKeTR8kzMzWEoMi4QiIcDmodMnn6GjUX1IDtmeqAUzsz3QDya7+4T8ijET+U1JZ2ZKCLRoiqmAkCKQkSpAh7MEuEZnhwV9bmKh0ca7PL7Iyl//vyp5B1tHS2Bsy8HxocPW/HTn34d71c24uCABMerO4BDvojqoTGxsZqZfkntsnCoW3HzKJWhPrE5sEgo7u1GvVq589dvouLgfZbKeh/aUE1QoHABZv3ZJ90uUVQZyFbSZubw1PulT9PqVag460cbm3hWGReqe3Pfl4jS8uTjc/7xH/49RYKyaNTYaxztmEjmCRYcVgTncrMg1eDDMfcwqRITRwCAsl5e8QgUyi6oMtBX1k5TtLVQLljqzQlOiQOr+ur2o1jdE5MTMVQY0smZsbX5PVjkimOsVFIUI3PeFH15TvRlVWUJzTgctbmZGalOGVZSKlB7K9YUekrmanvlVG/V2PKZsx5MrOLDQ5UMml8JxCDDqf3ONZReTaI12BzpdHW4cQJCToG9LYP3PyNsuVnPi15yERnB6KgDF3IRZ5d4kds5id5I5Z5+DJe/evUmVt+vxebGtg44yi8lSwBujBZifhaHHpeRlB6ghLAyVlZXRXeySQw9R5NAClkx66bhZrDuS7RJbj2S7JOpp2Q0KYaTd8JMS9J1hZhdirBaKZfi6HBff6/XMCNl4YLsTsaTxw81h2pqwXv+MkrlSqysrsef/eCn8f79RhwfO7ZIgkttbiuKNZfUANfMCNTb9grpiNmZqXj58vOYnZnWIQr8fbi7rU3NmmODYbOAGFAIYWJECHbPbkI0UCmIWmXtzVU6PCjf2kTOBk1sbWXDcRNhFOSgbfXF9PwEsd8mG712OIT2+hNK+cN/9o+TfMMbCYSP658fyhh6C3oipvWcxjSx3DKoH7mxgKmByPm11Rp+FMf6csqJShsqGcXo19KXUGpxktMnYSPFBxkgjHigX1c59BiuZl468y9Y2pQvlIICFdK8gH9+eFRMN1iTGAGEeVEjUxogSOxDUpGEcioFCf9S7Cg3AiVWdm276cw2MAcEtbJoL7wQ9VE8UKtJeaEeGtqBNEMHs0CuzPyS35PTCwCC/mlhYSHN5OxJUT3DlYfeLQUtS4bhUG90N1/9/Bca6GIAQmnTR55vf5/6lOEhDDn7Y2x0KMbHJ7Q5eE6IEOUCXC4nZr99yXXDp7nb3WcWAx+hXkqe7Eb+ANeyUxovxdz0UiK5VM9uU/oy3nXpmFSSxADp6BSzG20clCPiXaKJnvhcCOO7d2vx/T/7SaysbMbpKbMgz7UM23cm80nbvgFJG8zNiWCLtfOD5aV4+fmnugHp4zjwD3d3ReZWSPfFhXqrLPyNd6K+OQ1nnRIC6uphNTITZq6ZuFIHjobBlPmgzlQoiaWR0c+0mUTecchap8coClmAzvZ//ZP/uaFsVM177L4p0+I7h1B/IJsd2hTDsKQbyG+nYXAi46bj4Rg1qG287FngGBDB62fY3gKx7skkntuAVas8X52KveqpuNbhjukkR7SWDPntD3ejDcaGou8RcBJ4UdjGVw5JQ4WYGIXN7aA4vh+NOpupiiHMpT39OAGViJHk7lkOsGJK68ScWGXMjcWNy4Zi4ytDOCWVeAjlSfq3GRd8TuZB3E5sKMYIlHtC/0REtcxEcSzw4eQPAWwLM3s3vvr5VxIUku8K4DAzZdNFh5DRB2BImrej7PVHeRtsbm6L9wetJkuU54TW3EiUrfReZGLpd8bzYwFzQ/H5xkdHRUWiRLJnX5cAE252BstQqUqlozirleL8HOOWK23AhYVFJRPiggSbASkEZFtQxrfvVuKHP/xZrK/vyq2pqalV7zpzzEJ/xObUDU+el1xa2zUA//TFJ/HwwXLMzEzpz+EQwJTlcH9fG4oenhknEDi3idIyky2CLQLQN3FRmIIE4RY/jpvrRHLVeMZxsbDk29vRVzVHVzfjB5gy1oVJLiRWvQkOLZ0+pDSGgUL1x//4HzSyTFSZmKheTZNhlTJJQt3UrFOTepzTNKNpmMkAjO050V2QmFdXiodMzqPptOB0oIzDZ4EIE2xwhZyk4SE3H40jNxYvl5LLMx0vhIx7BwooCypuRHzcmBvdflSJx3xldHhI4dPj5Dj19enzWSWMZDkzt0+ykoxSIwjc/mvcYHfZQdXqHZDBZ1Ct34bY0VJtmdQjyW8l1tNzJbERIvRdACME1RKDk0eD1aRSSLe51MopMQ9eIt5y9TORk19980rPie/PJub78Hv05J0gIf+DjnYtfPpZpPEbm9uxs5vS4gdQyqKeNpj07ZQQTEmwzeCZcbpnG2pkaEi9ConrbKbsJmYhgcwRWI2UBPvli/OKrAs4nLg1nz17puwsNEb0QfSo6ImQnLx+sxI//elXGk6DecC0EXiTPEhA1ejBmYFyyGVBZktLi/FL3/kiFhbm9Awor2R3UAJd3Iv9vd042N/TjXUfnO0ImqxSsKrWwh2NP+RQBh8P1Xdm/+xnAU8XG7GurtbI54HDYVvcE5DxzahXWa83kaPf4lZs9Swv93/+0T9sZH7QupXuHEIdYJXt7LuUAhZt8gpXkqDCHZImJA0HvamyMzupr1Pyxbe5d6AxBC4z3+KWYlNlL1wJ5m0OtAIEYFtnG5cHw6akB6udYRdls8XMwF/T7ssLlX2P0O1MTug/84WR20uancnu6aPo81JGqqg1iZhrNvr9AZN5VmAqwoFAf5QLy+y5rcQ2gDUSYTWnRHlNkrUsLi5qQ3FAsED1ay4BIzxw1otOXDH+XVls7R/Eh7U1/RrQO0q9yYlxI1yiQ3mC70TC9iiVKvH23Wpsbu4IJmcWiGXxfYyqDyM2lvrmjtbo7IHxkYvb648iesLcwFAFey34fYxRLH/Iqc8DgIIPyIC4XD6Jszobqi4pPurYly9fxvz8nG4eNgWHJKxy6EavXr+Pr75+E8ViSVxFEYk7kblQOcAqt5qa9chm5LnBd3zwYCmev3gWE+Nj2kwa3Cv7uChLtR0AmL1dbygqJ20VG/eIWQ7XU+2HoXHGORyCpGQClKEJ47/TR6OQYPrb2YVYEbkRJqj2LRQ9DM4ih0qRsc65LAbYD5nDQO7//t//UDcUX17e4MnnzDvbpvtKlJAUwlclmwuiqex/kwWuS8B7SYSQGTkD+9bTYkfjlJLZzV07i1McYzPNDSxlzYMo7+hvTHXJ5jyZ3IKHpAhHvN+umGfRULuGFVlTRptVSURQYvJS4BOiuWJYzQyMzYH8/gYJfipReZGZ8PHbtHyHGbTrVmYTU2IivoNORE4vL8rhAG5cudUZKfDyKcdA9R48eCB0Kgs188shfsf+cfSXGS9RSRBHR2KnwI2D+wiowQ3AYgfQuJPx08OmSBb0aW/ersT2NtZchAxcSWGtWU860OyNwYSf8rotevJ2ReVWznd3xuhwQa6pzJBIymAMwfdgsfFuKNUlDDw+0Zjk9LSkEQWbkdLs5Refx+zsrAisLF4W8v7eQXz9zdt49eZ9vHm7JvcsABRxAkGUU79u7mSTeiqHso3H0uJiLC4txOISjrR9ah/k0FU71Q3+9s07xbVyMNtU1SkcqpbS9xYfMQWlKWIIRXCnsYDePLO7Dq1T1hUVDK0D/hKdlHPQnFptSe2kxXMBLKjVK6d1Bafze8upmGf7J//0jxo6nbUgfU0yDBMRNqVXSCek0DLstEwVyVi59qnjJDdlxUrGBDmLV5VkGLdJFqHf33IJyrTz6qn6E1mKYclc9oDTAQCGefl8LCBZ9CIiFKiAqSTMAoLNOHGdwMCoCcSKskEl0sI9qxv4l01EaeF0xYu4ucQcxIgkO0NTesWiGMJVNIo2lBFKQq+Zl9BTKsz4lMGmy1cxBWT9y+9NdGhvLC7OxvLyojYU6J5HDpnv3oU84/lurc0OsOM/Z+5TRPocFw9lXUbPhAhubHRMG4rvLZVuIxdnF9dapPjDvX2/GvsHOCxd62VLaKjDLNFdHdLh7CoGpB3WDmE/MDE+Gk8eL8fc7GQMF+ifiIa1Lg3QgvdDqQegBHgjk/3jY6Fq+JlTkn3yyTNtBA4gvideGFCnfvqzn+uGWt/Y0cnOhhLbosFaMS7mCqRZz43baG52Jh6kAxGTF35PHabwBo+PlAT/8//3K91S3M68R3lldBitE6WKAw41MWtCts3MlFDzOklSjBKVwmbROKXEAkWnL1oDx0GkUDbs9MqMWFDxnssYJ5Pv6LD67//u37rbUKg3EQYKDeKaJyldUK6i/5zmkFnb6hGkkoiFrMk5p+6Zmj255zD1xjVH2hJr8JU/mxLjqdvxQL+o19WbAVtnFrpitcsPHNmIU+M59aW34dezoSQOYxbFJNwcMNs827iFcgV0CLk3zjwMBLm65a2XysIrlSvJfTYheiwQmRsqwd2zL2gllJ/MyvB1Z5LPw69Xz7WRdnZ3takgiDJTYkFjtvnw4WIsLy9o/kRUjTwC0+0szp/syQzrClm9uFSDvfJ+Rb57F2d13ayasw2TxocRv51zOdiubnIy6kR0uLG1GytrG1E8Lsv9iEeIyDLT72RFeKICa4AJPM3NNDw0EEuLc/Hy5fOYnZmIrk78320DxwEkTmfZVt2wYRhj8N/LJ2XdYniac3A8fLCkLGY2Cxu+fgZ1ait++KOfxNu3q3FwcKybU25SzbQYhEwbkNIB1oZH+nAsLy/F4iLPbU6/H7cWFQvAECU3M7a11VWhoDjoosXiLzPRO5KPPpvFzBOqK/X9Gh8QTwRDBMNUNFH2qLf1Qebiax9+UMqsTQGQIX4V9gpjAg4LeVyIOQPDpBG5P//r/7JLvhY7CqH/5yQE+nToFQvbiQ741KH0UnmX5eGof3IPRYnIpuBKZvPw+3Kqs6FsqghC6NtDRh4pLtQJfcDzjsbkRzEul/YaEOTLJDyRZum1ZMJy7j6FkiZzGNIX4zS6tiQ9n++KsbERwbicegwHmbiDe1JKqQc4P4trfAukDvaRDuuezacNhfoTaBc4mfgX+SQgc+ggQjEdJHYM8kLzD38+pzUIn9PIe5KNlp1rxSdUaexbEaKpMpG2tuPVN19H6fhYqCUMEP59nIOYt7HZ5cjz8TYuPzbFcYlB7m6sb+7E+ib2VtU7s0s5yGaHX6or/E8sO2AxFwb6Yml+Op4+eRAvX76IibFh2Jw8NpnrAAAgAElEQVTx8aOJzJS49Cv0T/R2NuKnPD+Ls9q5lArPnj6OBw8WY3Z2SgeXT3RYNHVxEH/wg5/E6tq6yiQG2ApKkzrA1CZ5vwtC74qZmWnNm9hQgBtKBkQhTSqHCNjHsrvjZlpbXZPhCu9d3vO9FqiqTL2lrSDwwTYFlL9sZFGFurpFpuW7oajmxgEOR+piAkK3nHH158KEwcqgfKqDix6K8G7pWwF2xJwynpBbmBptePBq6BjMnxP96eNHQpO8eQyR8+KxBWaBy/cOKYMciFz/UzbhmKOGPEV4cuqYcJjpnyArMvcgLd7J2kgttJFOccPhyzmvx1IRK2HtSe5626kXtp7KkBv1UBBjQcvE17PsgrKGhcgwkFtqehpgoE+WZFBL6nXspOpxBTEVDVTmvS6EzmwBzSdgtStgC8uwHnsPAifLVMS0FMewGJbXKCDwYOgV7YV/B3CF3zMz3efURKGm50oy/dmFGNubJBO+eqU+kMXK7cSGcmwnyJ6VzHjx1S9uo3hc0Yba2N6NzW3M92u2E7s1T+6OK5cwrmxDQcdqa87F5PhIvHj+OJ49eRiPHy3HwEA+ri5x/alG9bSiQTdDYg45vh+HH6e0DrSrWw3UP/vsE22oqcnRyOe79Z4I7js5qUqu8f0/+7FuKpjy3KwAA0DR3IKU1xp3EAhRKAjAoRdjY3HbiLmjPgvHIg/fSYzHG+/wwHNIfo1oaBw4qI2TJg+VMP04fS1/Jtw7Lgd2AZxLeUfAkDkq64bCXlwIs6wCHJ3KX1RHEBzw8+DvmKLKewQnuoRuq2Ir5Lsa4nAJ+YBVQDDyaHzy7OmdPzc9g2g6snqyUC/TnLCouD3YnQ4AsJ5E1lNQ3JPM3M0wX+oOjku+2vbEoxYXqVGnIFZWPAj0SA5mY1NloIcydb/l4+Z+IAVvwdK+pM6uq+eiwQRo6O/Pazby8OFSTE9B/ekXe+Li8kxlJyRPkEGGp3buobdybKkgXPKtCDtW5EvXnQ8fTH2Vx2yVBLjINFLDSZfPiq7M9DQ8o6QwlqWzKFpQOBpRrZzGztZObG9sydODyT+LlZkcVQMAB6cm7wt4F3viUuVMG2rvAEvgw9jc3oujUi0uZHhJxZNFobrrvdtijUa0tzRFX2dbLM5Px3d/+UttCHzN4badn6N2LksLx4LjFFeyyDkUK7iPZb0DDhLylF6+/DQePFiI8fFhbShKLTbP0XEl3r37EN///o/lJyGPCFgZSq5skUgSSTs3FNSsxSVK5OV49OihDhLz6rxmAB1YI5R7OBwDjGDpTZViNjxGPyS8+HBnwzNaoVUhkVMBbS1tAtlgyFdqNdmT0X8eHVUklaG0BBHmMgHI4uBks7N+RX7e3YuDfRybSqrEsHCww2zS8HW3NnkOJZTOcCOcuIfLSzE/NytKEDUyt46TG8yho1Zg90JYzU6EjBGhHkZ++la7aqyTDDSYfchFSDZgpCHw4HF8PVFtzgs0qRGhojdUplOyOtkydLMlbJ+Va7gstLTdBEbmOGKOA4kntSf+6IAEIFiTk8DPeQeKKXGR5IdLycLp7YDVJYK8utShABjRgZQAR1XlO/mmkmRcwElCltJMTjSalKwnP4K7cYSH3pqrAdBy67Jcbm6jfFyKjQ/AwNtxsLen0hPoGuYHi0vlHoeXyKsYYl7EcaUWx6XTKJLvdXDkDXVSjbMrBwcomCzJutX4pzuL37u3qz2mhvviIb3TF5/F9NSEeGzQceo1SqHyPbkWE8y6fyh54OZRCeDyi/bp00+fxdLynFLX2VBQdPi1e/tH8ebNWvzgBz+ND2LLkzgZOhhgJPQATSubqktxs88+eaZSjxED3/fOK6Jxo5uRPpUfbin+O+ZCrDWREviRmb9pYNalXav/p+eVEy080vq5hKel02rUL67itEaYAwcwXv4Myp1eyMUCMksbxCZFnoMjGJQwpCj0kApjT7o9XRpdLTkxJZSyIIZEQ0b9BA7PzU7HwwcPdHJksxXKMcW2JCEXJwMncaYl8W3h2HmGq5jnc/OxAIxM2RKKU0nzkVsQL+e08nvriwKl13AI8nwp07R4UVq0R6/Dhrq6YlPB+bIoDW6hmB3Ji9zokZtvygduKoAKmmjMQzDFh65C50rJh+yDnkrZVtKBQVFiEdxYWq1AMt9Uzjwy4ddSetOT3A+kJMRvDaL12RNrRN8FVE8oFEb0t1E+KcXG2rpKGdymOJyRZSCrwZODXgI/QBYZGx2EsMJiOCXwoBp7h8exscUNVY2zC1sy2wHDf+n9aqDp3KXRwb74ZHk6HixMqyTG/JIymNECZv+UrXAlnbx+G7XaRRwf88+Z412oTxkc6I3p6fF49Ggp5uaw4y5oQVIGV0/PYmN9N169Xomf/OQXkmwgeZdKQIaUbKY2JbWzxubm5+VBMTU9pXKaxQ2AlFl+EVMDVM7IggMTFFo6ppRZTLlOdcFGYiDPwQ8dC72dQLOU/wVoJI4qYXmXt3EmsyFQPgsdWSeFwX4dMA8eLklxnAkVJeEoVXRTMQ443C/qlqR6EgWiq9kbijmC5QqYSbZFb483FSiLpAbdTvOGBV6T8T4P2YJ/vpTAC4EDVnUysGN20p8kBWwm+iZtEhK5lXgIVM9ms58CvD4oLdxW/DmSXiQdE2Uem8TUGWt32DyXlzxw6COcTNB+HLDsPjEDTGzlzPXM5qbcQ55NCYhJilIJAV1Y4EDoqIrRg8GqEEOipvkTZovKEyYTlywnvl9/XlSYe0ZBFnKNILL1bgxh9xyXwRm3TPbWaY6EgUjpuBSbH9Z1AuPgCm9wCJtmQqwzkxvmITA4zs9lL+YTFqviauwVj2Njez+OSzibekMl4zNHWfIMkMy02wRydmo0Pn+6FHPTsLd7dTuxUaWoZmiupIsz3YQww2nK9/Y48DwawH5gcnwoZqbHY25+OqamHLrGic5hya9Dnfvm9Up89fXrODg40u2kfoebvhPuXKsyqUBBl5aW4uGjB0IzWaBaW1CjGJdcnOugJb2RXtuHE3Q23+63DYx6YJhg+23ZDqsAASB0EFlcp3IVASz9YI3vdQ1yDRmc3t4IPqUjQRWIbh8/eShQi38GeMIzpEWwZGU/Nla3lKXmdMTbyHXnoqEISTFtbe/FyYEbqOYT1JSDAzL76O7tcdJfg0weZ5bmuGEuMEWpCtlTcBjQI4sOa2JKQiBhbQAbtHPDaObAiZ9KGBYc6Qq7e/uW0ddrKWPVQi8RbZOK1jepqTogSXAEXe4B89uHwM5ERv9cDvimoqXg4XDaM2uZJnlvBLefft2obDjpgbJbgPlYpaLPRF/GIQLNCIY8B0YvGwrUT9GRzqLiP8OD09xEwWDWjmUPPYuwBHWKHNCtA5RPjo5ExSqdHIsUDPKHDoyaHtYAt77k+YAy9Zpmgld4zdfO4+DoRCXf9m4xShU+JzOqNNpgaTH8bgIJaxYl68HSYjx6uBCPH87F6GjBEak5vyO7CPNsITxnc7aj2FMO0q4MTiuVMxFJl+bGtaEYXqODkgcfh2/kxKh49/Z9vHu/IrIuSBr9eBbfKpFge4tKxpeffxbLDxZlwKnBdUYA4NkgjanVo3xKRhlylJp6SLleXXt2p5v1EpU2A+3EsG9qldX2x5tclCq1OClXpRJmQ3FQYDF3nRx26fmY1WXyeYASVAtLC/M6eFkrxCs150CQIVifRfHgKNZWNmJ/ryiuJZVWbrK/P7ke9Wge0dOJuQXzB24E4MZLNeET05NRGBmOnr5eNZQsErhdNyBNeugnehE06QzVaA4zuymZVkLMxLwkCw8GYULC3EMiQ6h84QVsU+6weBUwAKPBQ1eGxaCJYjII0SM4jQQ5syrcp5CdmnnweVCoDSL7L5sgsmj480DK+LPHh62jAtUBZVKES0oYzAbKACTofVTuVhFQ3mhoSAPbnecm7lbcDoufzaUh7BB+ER3iA8IuyQw4nQub2VHRtzrNj9+XMm9ne1PgBOczz4/PpN83b7qRbqb0Q3NNxiOxPNu7+7G7X4zd/VKcVs+1mTLLaTG34zaUm9TZpoT2l599Gk+fPojFpZkYHOxLNtNJ4p9oXixUuRmVTtU3ABnv7x7IC4Lbhw0/PV6IkaEMGXPwAeMEgAfKqtXV1dgAkdvb06xRnM9UHknCnu+OhfnZ+OKLzxWL05PvFhlAVgCwEFJKIOwEbpVSmTlWXSW4xkq3zXIYBuKn7wUGZ21yiLe1d0V7Z1+cX9zE3sFRHBRxgi1HpYpPOnO8m7jFNUvnjmHvlEJqlntPt3igMEeQyAwN9skshmdJCALAxv7OoZQAeOILpPm1z17cux7BAgioOxdRrxL4SxbPqU6VAkjT6EiMjI9GVw8nEDJhmte6Eg8ZaFJWFNBL5fOic8g2OfmQ82HFdsi8HGSWT9Sn61O8KHb39+3bTWI5ULYGxIYlKZ/oVfj9kRcwi+Fa5+WCQDnfyXwtrqeMDW90LZ28SkpInECm4W3M3vBJsIsR4At/BqRckDU2BsNhDgpBq8fHWvTcxpJG61BA5t8tPw6QOJpYGloMWDgwBOTIPJ8wr1uBBFlPqPkeqNPltdgR9I+YizJn49mhdB6gd8L3AV5cUkezqewjxxdtkVfEhw8bsb13GMUj+I0Osc7WSSYf72zDSLQz5udm4suXn8fjJw9iZpYxQq+pW4rNvKOlJSKy5Q64uKK1YgAKZM5twxyxHZRLFDOzYiTuRM17/VGzOLE9ThCe0ovah8EJkjUdSDNTE5oRgupxu3FYU6qLvnXJGMJW1ph78nxQF9TPqnaI5YBt7dS6u7wy6ZkNxb9veX9/tLV1y4djdX079va5vasq/WRRxgbKNpSadfMpdeCS/YXFQ2e76FhL87MaL9AzcjAJBabqUD412b5EC11F7jf+3L/S0GLt7pasml9IAp35dUTDnDoFojcfg0NDMYqZS2FQm4o/+Lx+lkqiI13B/Xmk6qTDW77MbaKQsmR8ImqSPnWozwKa5H9DFEe5t72zIx4bIIViVQjfkql/l6hEbEA+KxuKhXUoGkxZJYH1//feBKrBReG3CQsbmr+4naCVSKnJGa9yMDFE2pnFWZLPD+URpS8lmwach7CskzgyyTkoXZgRQVx98GBZ4wb6AJpqU6S+Xe5RTprexWdlNiJzF8K7gKiPT4Q68h3RIcGukAmO5Apw6Yr69S6bqAI6NXYgkePgEH3ZhdgJzk9iOEtJjKbrVrM3Tl0AiM8/eyGO3OgYfnzQcO4l7mysu94rORBl9B0QVEHntbqUsbeKrLHrLv2O53FYKUMitYIZNbRzuUx+lWXa+bkAIeZe3EwMwBkLYLlscAl5DmkoDoPe2yNggAPj2CmV7TZn7WyDsYLmyhGkMN8pvaemZiLfO4gjRhwdn8bb9x90g9Nvqk3QlsxmdPeHiPCatKGs8G5Efy/95kRMTY7F1MSIQDsqOAFdHU6EzOz1cn/h3/6NBg+Cppi6sMZpX606iR20C80Q1BgY1aQZFAoxPkETuqD8HT4Wvw4zTBjAfAhpGrH5Ss5E/Gde7rcBBZm9QwHJ92iBMX/iYQFKKDakVNZLspiPvCgaf+Dqzjs2uBx3apw4Lg1l4J58y+WTjVOoWOnYoVFXEzztG8/OtGw+h1GbgMtioCRsEd+L3mVyckwlIeUhiBMMayQG1krVtci5wRi4slC//OILwb6ACNzsZkQwD3PPp2yjxIBWLEs0JKBktnJaroixgSqYHgwPDnwPgd+5tcwQ2NaNxwGHZUFhsKBnzahByX5nV8kaG0Y8w3Jcnxy3yaFBj8ziffTokUYH+T68yv17ETmDcBRI22WQNzx/z8i1ODJlMaICh1JIm1BLvlfKmYJFwWdiQ2m2WHFuF8+D58XtzQH04pOnQtMksW+3dEZqgosrWTUTLoBDEoplGPQwL/g1gwXK8w4zTK6volonwvZKPDzPs5aju6cvTmsXsbt3FG/fr6nH5LCBzOpoInMcE5XwHgnl0M18IMNSjt6ezhgfHYrFhRndWPzZ+R7iajscAohJS1tH5P6tf+PXHVoNP65aixoWYNj0QhVKLprC16HHIP3u6lQS3MNHDzWj6u/DI+JWi0EiPMxAWLj0ACoBICjCA3SzK0auBrW+EZy5itzBsnSFEGBOXwblAxG0lRelhIak8ltzsQswUiVEWfm3DIDh4AHH+wcHVhar5yZIrpGmezZmTwgWjTeZzTW5oe2NzsYCVAGBIjB7ZHhQph7ksJJ9BDE3K3epnbn1uJm++8u/FMtLi7qxKEmUbC6zTPPJfHN8FGIoxgTq5ZMTZXJVyxWs0yPf3RPjY2NKKWdTAUFnFmXEgXK6s/Ch5UzSxHd16cDiPXKI4NdBSWYKVFrINcPIlI5ISGam6Z0GPVxlBKCAA356NRJgGI3nBQNRSjkx4SU6zU5zC+7uXwfBDgm2Zo5HgB2VTqKSZZQybi3WAc+WGdvjh8sxMlS4DwNggHtxoc8Pa/7d21V5UYCo0cvBUOA2HR8f0qKmzweVZEPRH2dxO4tLD6K9szsOj8qazeFpSA91Lm5q5k9vQa3+Lx0aGfUsGzMIGdUcM6cN9fjhkqT4PPvCQE/09UIN65LhDZ4jue+8WGhILapoSasYhfIkRnnGTlAPJGta8mv7YnpmJuYXZjUoxSCTzUSpyA8oCOUjJR9mIpRnGd0li8QUXy75r5G7KvsruII4y+BnQXhazQx0bj7BpGxw2e46joQ+q3Sa5mJIIJqa7YjaBZ+r2+TV+rlq8MPDkm6r7IaSnwIe8jk87kyuhfDfaEDjx+iR0pTSkMYZE5s+sQiIZgGZur7hRV5E/ZTTHxn1jQaBlFKzszMebjbj++7Sy5ocfkAh6aUwBnXUJWXuysqK0D021GDfQCzML8TUxKROWyB53gO94vr6uno4FjtQ99QEsTTI09PCSApp5WMlMISZDdw7bmqQLeZleINoAaTZIxbGQl1TGn1XT7dCv7EmoLxX6BwPLPUc+g7iTBvelrETRFzJza3yVimoPCX4dCbYcmBzAHFIAwCNgJ5hRceAXQN7HJvKsb6xpWCBFUq1nUMlS1JuchAyTGeWSKh09bSsYAJI2dxOhMHBnZyemY1cU5vKPGhZa+tbcXRSThGpbjkYFXVROqekSbkGa31ZXa4Zpvz/ctHd1RzTkzCInojsPM2mGsxHZzsqcezm4A+2RW52tLvBrlR/oWCz7MWYzfBtcZqkw1cuwwaHBjXLefKEwe+gAHwWO5w4rJxpVFWDQjJt4pYBbdOjT//PreeQLQiRyqUFthZ1pFmbSopcfP4gwoL4JeaCpBc0tmwoSgnKvvqZKSYyHcQjrUtNJsRIrIuLRzaSVHJGslUWkaHZRo5sJtSbzU0obvFmB+G0HS/AA8FieDiQd5Tvhaxpn7+PbLzkfAr8jvUwVJzMI8E3B4HSoJW+/fSucjlFXG7t7gsFW1tbldCS/5EFszA7L4Iyi4NbCv9DylZIoZTEzALJ1cL5iFkYN7h+5COYrLmSo618OfAFqdaVx8RzUgJ9rlnxrMy1uOWpIvROgLMTQIMjFQYt3Fp8BpmppMOPm8s6NGQYGUR/P0T2IAnmvy0UOLQZglpEirUbFssYlNLhJUnP5aW8NL559Ubs9NXVrSgeluLyHM0YC7sjhgYHpL1iTZ2cFMXH5Du0d7bJyXhoZDhGRsY0OoCBz023u38oqFzMEUUUhYLa8jA2SPBoaUmpMg7r4z2xThgb9fV2xlChJ6am8LWAAExKJwdZZ7Q0XcsvkGcQjabIDXW3iI8snh39Rc5GJN++Ch3kfh/FmDXwBFTPL84oV1cWZDxsxF3SJWEjTFnEFf9RbAROEAvxvGl5ITIKzOJR0otium2jfJNtZVOMmhdVJ01wuqHsvsN84lS+epQYIGbyDlCyIc0tcwyUmF7Q1gJZboLhT0urqVCQVthMWVAy5FoOD24V1mVne7Nr5gEcgLqiswuDxVYlnwP/ghAyAOSBs7EAMsQ/I6U9K/MwxWc+lIKkj8uVWNvYjq2dHXkjQESlZIP1j4/hxNh4TE9OCRwBOufQA+Xa3tmOldWVqJ9VIt+LjJwBc38U+gfknwHKyu2TMTfck1xoQ1al4QG8sVvq7aWZ/5SUfFbKaH/va5mA8mzwY2cWyWK9i9gcKjg2lT9HPEpzBu95GT5Mtc9kC2UHVwnxkpUB15r8yWFD3NpHg1sMP4wf/+Rn8erVSnxY24/SSVWHFjcK8gyC3mamp3RDlUvHAiJ41mx6Dnp8NPK9/bqRcVrCz4LDRO6xaR024RvR2hw97a1BzhQbB3RQCYe8s4sLzRF5p/R48/PTMT4BymfGP6WykjeocBoeMPOTG2zPNTwAtbEFGiY2k+XkjhLRZD9RPFiM4uphPtmfj+k5a404TZnqd0Odz6j2tWqcHBe1seR3xkmQWS7pdnIKOjeeMkpFJL3/cTQN9fiZNhZfFNNK2OryC2CudX2lm4xyiN5LeilNysn/YXoOwge1xCkPqdfWDYH0G0s68w3Z7JxUmFOSZGh/a2ZcvHBs0LnaleHabc0N/SHOpdwo9AMMAOfmpuX2A+OEEx/AhN7tPrLTJS2/L032mxUCAPbkDQ47gT6EG4a5FmLC+bk5bSwgfPrOap2sqK34+puv47C4F9FEaDj0HRLo+/UO6CM0tmgnftXMaqWe4/YDXxFmCRtAvgamXNHLoYBmViQRZ0p9ZIORgoj9GOUfY4Fx3G+nprTBgPTZVNxa6nGVnextlZn/+HA27ckOJekvQBnp6xxMQGlI6ba7ux/fvH4Tqyubsb11FKXjU5nI0JvjHAsIQF/LM4YiRb8PAAQ7HCSawDv8KmB2ILiUHcClww4QH7Z3tkabxiXN0dXaLEID6m42kJQTXvyO+RkfFXgzgwuugreNWitIgfSYhrEB1hltQm68p6XBh4Fbp6GbCKtIIFDtOrFANWUKN8u4y9xofQO9MTs3oV6KRpzAAbF9MRuED1aBrXyoUk0mhommL+3SnRcCngeoepGJIDduC3oqbi4ONg0ylV5hnZW/hG8VTr+PKUhLi/TiUgyCzPYMzhm8rWr1PCpV5wGlilPXPgBWWxs3ZQodbqb8aNP3p0xy4JdjbShLcMNpbbPwkAOIkQDlwsTYWDx98iQWF+diYsLyBfKRxLcTygdEzrCGHgQrLtuVUY58/fq9ShI+M3MM9EHcfLAtACbwCJ+enNR4AfgcY0xiKum5dnZ3olwhfA2lKgFj1hRRvrB45BrUZU6hGPDpgFQUKv57lIeUa5r5WGgn6zQ4cKBnmM0oZtWWAWxCiMH0dVPT0zE0NKzTmqEzG1oB50kFy56y/3zKZ8oO4pQ8qYM53V6yRsBUkt4rHUIMck+OK3FcrERx/yj2tvdETMVcB8k9twOVD5+LlwqVjVt8aGREPTT9L0ah79KG4t2zZjBegfHQk8d/ryXamhEldiTEdFBEZAfP5fXdHCsKzQxvDTN+YEjyefVMtZkIm8Ng5ixys4MdClxTtAu7kwLwLsTMEY9MrN2A5tTAcdXy4ij5ZucnY25uRpw/oi1bm3hBDgPg9CBjCoKp5eUw1J1cAdGU9LpmGjlq+WSgQW2P1zk3V7ahADwycAKKiTRSrt0sT0iR9pzCnLJsIjQrSho/RbRYi/Kpby2nsFPu0h/it+dMVj5TawuOsO3qvRQocOlYSgARz6oSSz71gjadBC6fiu988YUUq6CCcNQALTLLMg6mJg4NiJpNrZqvMHMjfOyb1yuxs1eU4lQncHNIjt6XtwycuRYmM5Qa6LFQVINc7uzsaAgO6ofcJdOtKVwbiF5aHTvBOhLTchI2F/nGlIgaQaBz40y+xTSGfpOhNX4e3lDSP6Hvwt6Lz6cU+IL8BW2fDXwM2oUwz/QrPgBUKsH0+CLme7Q4uS2NDGb+I1Y4+MoCqPEYASSYz0/5jiK6VCzF3vZ+HB0W45SxRRVRqAMsMpkO1x+bnbR3iMlgasDu796tavgPOsh77uvtiMFB/PYZhQC7NyT1x2QVIjKHIwN6NHMcDpl4lipO9Lm06ZkjypJBqY1nSjdh6J17MNqXfPn8IhoQKlPChHhj5+bsWREJaZA81l7JlEFapmcn1UNxgsLhA5Bw+BnCQUfhYBrJFJsPwUBV5FJOMh5wE2Iwxy+y4ITnY83VhilK3Nl4AUzwAFHZSv2rAbHnJPiB85L4sjTXABRsKibYGORjrFGtIz2xyhXJsro4zaQSabbZUTqUL9lMipNHM5wru4t66OeSl9OJF5Tv7oj5uen48jtfiMHOi2DCfnltCQiMAJ4frkRsKj4r+huCm1dJ81vdlLZGPm8SRCJJh2dYiOnJiVhaWlAdr9OyG7ClXTcSN9z6+pa8wpGlK1yb/rXNt1OGJDpsm8/LLdsU3R2dGr4jB6Hv4/AD4cTfnFvqkDytyqnLZuX1mtBMv0pFwDMaHRuLJ08eawEqErOVQ5bDyBbV3MpseHoiQt/g5+HtwZ9pG2tXQ7aeIxKUgzHdUgF1zAibDCXRdVF+Mz86O48rbSTbwDEMR/CnDLBKSZuRvo71wyHNUPjt25UoHjEsb6hcHx3B2XYk5mcx7qGEs0Eqfh/3/vgQE/hcHnDLVU/MJG8oACYqJ1qMo+KJcq/woBfo9XC0LznHumeiaVRJ9a0rOePQsZMH+rtjeHhAPQMvGrtdfBZs0s/JfiVuFX88aBy3E5sB6j2LnapHFBWMJZsxxneoGHAu/x2JOY40oHXcJgosQx7PS657oKrsJumyDD64nEo+bCoDzE6GEQ1nS5mtSKF5MULuBLMlxM/e1iBGSnMgQVE2yy2i8wM5O7fW0gvrsWzeSZk82N+j0cGXX2KfNaPNAAII34wGmx8WN4NiNhSpRselihI1ULDCDme+wnNXfGpHq5ru2elpNcMMlqndmb3opwvzEz+XjY2d+PEPf6G/1yGEcivJB6GJguQuGZLblY0DAbrQ1yeUDGXlVFkAACAASURBVK4hQNHl5ZkOChYh3xMTFgbs5RK2brj/EoDNMzOXks+AWeeL589jbHRYvDY7vNrxir8DEL1//06HESghnoRPnz0RgZbS9K7XSkCGry08AnPRjHE/hOYUI9Qc9hPPaWZzE41rJDb01LgUn4hBwYFydEKfdKmWgc0E+AOJ9+2b94LhGZZbZFqImWkMYNKGamtRkDopizBxlC7CIZ3KUYAZHU6sZ6mkkc1gAY7zVUmbCRY9ymHFWC/0d/o8SDmnlHc8YBYZDRz9AMgR9lVck3yogf5ecZo4NSGSCjlJeauUSkptT2RUSg3KvywJgd3Nh3NdjwrTQjngXG6b/v5BnTLdXRZ10SSzoRgQwlA4O6sZ8Tu32JEUdknJAUoSgscJp/BqnFghWF5zqgD580BSeoJcgDjYHY8CBA08rl4vuRxxi1G6oDyt152urnIxabRgHYyODMSD5fn48svPY3p6UsgRmq9qrSJWtGQEGGPKqgqz0NDJib/C5jbGLsfSF/F56ccKg30qIZ89eaxmGDsuyipypKRsTZZfIH4724fx4x+8itdv1mJzZycqteodLMysgvJapRb/TjSiP98dU+NjMaY+oV9l7CnlEzKZ29CNzgKBnMwmZ4YH2ViglMw9GWL2aM724tPnIo42NYyCakOlkDMW97u37zTWgDo1PTMdj5880i1AVWKrArRsVtVSubCZ0Ej1DeQFLlCpKEYox4ai98dx5mM0AKU+klqIzAYk1r0z6SIcMlm+crkMeLMTr795LTYLXMvx0eGYmUWyM6Tn3NPTqRtd1g9CRjt0qMlSWYNej5O8jhjC04sj/ShF8biYlMxVKZhZwwN9g5Gb7mpp8C/LNFEhYaAfbcrlgcPE6QiNHeIiLwEKDiiLaB80IIADutk8qZfKNnmaM8dicfLBnF1raDYzgGQRSQFaNUpHPwTkydQZHwZTbnxDaUNhOYZs4awel1iQ4eBJirdcQWFhcFGlQaP6CEPU3Ej8UO5psKrho0t3O+7kVM62ttFjOAsJ9oEGs4SeneHwiqk/DGXrZvgLzdjk+HA8fLAQn798ofkTG5RTv1wxY17e6Igu29pVorIAYCYTokbUZ/HI1CBuKJtZ9sbiwlx854vPYnaGAABGC7YDFhhyN3poiqPiabz6ej1+8fX7+OqbV7FzsG/rMHY9GyodiMRfglIOD/bH8vxcTI6PxmA/DPNGVBiM8zwvCBPDr8HMaRAy3g1yGE57fkv6MZjpcO8+/fSFDlnuQuJmNOBV5vlNHJ8cxerqispFTv7JqUn12PReVCccMGwmxIvcLhWSRz5eC3kbIARtoE+HKuTgLqRAlIlwLaGIMYAW1y6zA29xGkgKMdAQmx66AjHXRqFwDgf6+kUhQ1GMoJE+l4tAjB0FyaVsZ20oA17yJoFKdWmwRiJYQjHwoThxfhnP2yZBbTE6Mha5idZcQ1m1nZb+Ftg8I8MxMZ5upL68TkgQLSVZYK2lRAubolBycVLIxVWCNJdlovkIyuwRZM5p79SMS1uM4W13YyMPHgBsbk6Czm5OqHzaUAQLXKrx1IZiwEvZl24o3TiIDBmcprQ5OKe2j/ZNIkZx9qN5WuZTZ5vojFriG4oNFboNNGsgiKxhCB2kEBb3+SXop8Hf3nx3zEwOx4PlOTmbcuiYKFmLo2MnXziMgEjTVjXKbE5KhZ3tPflAFE/YeOfqXWWW09yscuRXv/tlPHyA9RhkY051G8YQY2pznLY4P/8Y+wen8erNavw///wH8W71Q5SSNIEBJs+ffo6EvrbWXEyMDsWzRw9iDuPPAUP7zLLOcNI9M90HiQYbSqcufec5bAfKnlC5Rzk6vzAXn754oZJfJR+9qCQybL6rqJSxVdvShqU8HMEnvVAw44JSWpXJRewdOCJ0Y2tHAdaAHuRJUSaSfAlQQG8+PMBPf/TneyKPXJ4DgrJQ5iguwQW9E/2JkBVXLW4UTEkrzvuiT2TNcsuqpBOP0zIaU9E81uFWzPiE92EZVZV4olHpULf1tASM7Z3a/HhQDA2NRO7TieEGJ2Bvb6eatNGxEYEMlBvYS0Ff52EppUACv8TRTb7nzDRYEPgPiK9VrejEcz3botBkScTJFpIminmALZ840rRYayzA4ziDu9fETYFlF9SdViGMlF1SzlahNlU1dGN+oZRulVEWw4FSEUiWwfzW9XpDKV41/fhGZu5GbAo3lE0fuamA0rmtlDKebaiUg1U/Yy7FoXCrm4ryZ35mPJaX5sWQAPXkZdZqsKyLKqV4UZkJp/K0qpBcS3GwfxiHxyfBcJfZkCY1ou7cxMTYSHz5+fN48hhZ+UQM9EMtssGNsnD18gEnIirVy3jzfj3+2Z/8aXzz+n0cHPP8L1z6iRRASQsrujlmJkfjs0+extzMdAz0Ek+DvzoMbW77tKH2UExza/LPMKtBMQuL4VaACGU/TAHGBEhUWA/ZhmImw+Cd8IBK5USHL8JUEMU2maQQ1taqMYIzrHZ1s+IlCIEVKlYrPhM9aMoKMTAwaNenwcEYHRxUhOfwYD76ZRWGHRhlMKn0HDBUV3Z4leZNaKHDtrO0FtZqNjrw32/1vOWnl/q/7KDn3VENsaZBmBnbcEuxOcWqV4B3V/QP4JfInpkQAJP7zT/3LzY4eSBMglD19aMQ9Q8fWKQQmUI6EV3s4oTk0fxnXDlmI2wqbilqTUo/XgA7F1smpBqCb0HHgG5TBCgLnR1f1L9/GjVpfQAu2qNF86kUl3PuiFI2Fn8+KAxlVHNru658pv96CGfMmwAREmcO0w7ZSLvcow+ilGRox0yiq8unt+TyaTTCacYtwF9KdL+80ueSdRQE2o+3Gnwyf1men1fMCpbPzC4AI9CRYYPGw+eFU/LZYo3kirIk00C6J7DBa2daYK0K86J0JhSgR6mETx4txWefPY3JyVHlFbHhsxRJ4H0+x8npWbxbWY8//ec/im9er8be4YkQzbtk+2johurtaY35mYl4+eITaZCA+9mkhKHBhue5nFaqarDpn84o90imoMG/tkUBBwwsetjqlHCsF+fdml7GWmncMtaAMgBlyz0cG4kN7tu6VaU6ls4kGr5+uxJbO3txUjoVgATSC3jDu/cPurVWfd6hgZ6YmRwUrzJjyHPz0aeBIMr+GfaCMSpPjEQCYGN5PWgjpUhX8Q4BqRjKpjwz3lNm6kmvpIzmlKnLzQUKLP97PAD7BmJkjAG3k2Kw2Mv9zd/6zQY1JKeCvOeEJuGU6puJBhu0jlsBh1WstvjvEB9ZuJQFDCWpLZlXyGmGXy9b3Hbpglh4ivLMQQdi2t0seo1mPsSDXpKNWpIEviJdE5wykzFJjdOgmT8PEKJWV4NN0qIymrjJGLhRl390k0tPZd8JXiIcLTO9Qfk4BbkNLAVpja5OFqpPKw2vMzo/GwfPQEAJNjObVG4wdtClpOjvG4gHC8uxvLQcJEQA4ABEMH8D1QTe58Hbow5gBuaIzfYRZGKuUrvgBL3V/I7DleeD4HGwvzceLs/Hr/4qcpDp6O5uFyDh25UNz6yrEZWz81hd34kf/Qir45VY39qP8mndOK/Ak1v5NowU8rE4NxmfPX8ak2PD4loq7Z33q5T0W4EjB3tFG7FUElWn9f5AoHnH1swCSqTuHWIKkPSn4p+ylL65LVkZi1Br11/KOTkQ55o0t6G/2dzaiZXVDTkjYQBDf8n/jnOVAiQVP0NiIwmUEf29eFj0xfhof4yMFGyxNoKFwZigeVoWBu8WtVIO3glx/X6zjZSslTUiokfUhjKBl0PZOq6iHLionBh48/vJ9y9PO+KfgcGhGB6bEs0JVFIl/v/0X/92I4v9MPpmf+k76Ti7mxNMwsNqVMullLCd5lPiywEpGhjIxHMsbuBPaDCyY07CMwwuOIVBUySzaHWCfO0MyhBWZVZTyvBKXn+UQSlj6gp5wKUszxDg6YuBCuXJ3rUHOjAvx5Nq4sS4YEjJZtBNo+RCEy09g+LKt0Td3tZw3Nw0q5Qtn+rfYQPxuSQ/YUDa2hJDheFYWngQiwuLsTA/r2n6+QXzL4bJDnCm6UUjJFlKBc4h1lzHcXhwqIV/fmXAJLOQNpmYyM+WWJifil/7tS/j8aOFGBruF2SuAS0+iiSSYI5504id/WJ89dWb+Pqb97qlkCxI5yO6D2Tb7pibHY3lxel4+mBR4AQwOv3GBWiZtEwNDcB3dw5ifw8o+FhmoT6RbQvALcAQn+E1MzFuzJsbzEFRVvudchjLCpkhdLP5mGKci3XzUZ54PIfd/QMxRMiKKhYryoviRvRYwj/8hYKczdTW2oiujqboy7fE6AhIqB15BwZx1KU8HNCBht0bPTtoreZdAh4wYs0GSpb/sE45aZs4D1L5J4twvauqlNlYlWGYwyaTHTfkYxBBMqGHhqJ/cCh6B4Yi19yqKuvw8CByf/j7/0VDOUWnp3rxjklhFmCHF64HWSfLtrgWNThn55xe+JHRjLosu0tnx/CPpECg0ITyaT4Fl0xs47oeMLvFTrQk+TnaRYgKm0azDyttRXZFw8Jix4NNJMkWbSgWcE8ffuN5PVAoJ5wUjuxsF4WJhcepxyksmFYzJd9gJml+FJUFIIXPJVQQdIfNV63HcamsEzUjyiJOoyeihCXX9uGDRzE/Z2Y4i+zyyiFt93C0e8DMFRd9EuUePVTl9CwuPjLUTqiJJxk+7aMR09Nj8d1f/iyePkMFjD9cl8tuOdo2RwM2Qy4ngxaIpF9/sxK/+OZ9HByUVJpmKCYs+ceP5uPB4kwszE1Gf75L3/mSfucawR0NfUSlVI2tzT3B8bu7xbg4v9Jm4lCk1KOvZtBcGB5wDm8Osi+ZXPb8gFoGW8K+HCYHyx9PIw5YJ7jqgoBWonh8Enu7xdjaPIhjuHoXRhNdq6G7MitFBNauVjEc+vKARS0xMtSrWRJMje58f3TjzEuOVWeHQQe5GqfBMQPaJM/wrUWf5ZqQZ93SQGeQWFBiCCEdsjhSDsbHKIRdaYiH2oLlAeDdUPT09EZzW6cMR9l4BOPl/v7v/FaDxQw50wrZ7ANZbqE6VBuKMu8qbtWUOSFcnuhsqKST4TSgDAMalf1ginRk4aqvoU5NEHfGqePBUW6oB8o81bh68TAQZI5b6YU2FqaG0vq34NDErQT0mZOEG2PEIVjZfX2aYXA7ckJz+kohqzA26C33TqpyugUpTBGhDIN1oibJhcs0GlKicy7j7BwI1XV+T3c+pqem4/knz0Rg5fTm81zDkLg4k/tOXZJs+rq6htuZwT4K1sNDrNLO4+LamboZV9sbCjDhVhDvpy8ex9Ony/HgIXEuPSq3KcOFbPH92FBFNtRqvHnzId6934ijk1PdtBxkEJUR4336/LFuqImxIQ2PGY6eX55H/fpCtwcbChLqxoed2N7mZCaZkIVkeT92azMzk0rYKAxR4tirQ58Ffwf6i06SHfETaVc/JXqO6FvnyffdN3SmzcL+eGuDfLCq4GfRzzT/sSWcmSiwG9CHTcbkxFCMDOVjqIAVQrK3JtspHZyZVbdLO6O9MvKXB4s3k9JVWp1NJdaGlBVG+/SjUYuz0SjZZa6T7N+k98pyy7q71V/Wz680CMdnnZ/c3/lPf7PBS2c3sqGySbYMO/TAuB3cR8l5CGMSxcw4Db1NHDUyihrC89HO0C+JF2hBlEo8wdpsppSPK+dU5AzMiPQlLA/XLQZJE0MQCQzNkUIPxcmFoxK3A2FZlKfcMFz1+LGjg6E5pPzjKcEcMJxupMeWzkCmPpMIFOAU5vemEWWB0ftlcn1OJnuVY9sFpw3eFn7r6GS6taGIqpybn7X6FTeoa07js2SDxkaELcGtBYsb1oVlFLXquV4GDq/IshHeSaioPg6U6kb6q8ePF+Ppk+V49gzdmZPPuRU082P2cvMx9g9P4s3rtXi/shXrG3uyEUOboxT31hb5jX/24kksLpD51Kf8WJxyzwBQLpmlICrNaWGvf9iOnW3KnYqG4KBpBeQSM1NSFUxNj2u4L7qQTDwt0ORdWDuU17hB6SBqFTgYU7KKbmdytRxYjXPS7lYxyqWah/OI/hjLqMLAHqErhgbJTR6NpaXZmJoc0X/vy9P/UoGk20clnfmg3DAc0PydXlzIbya2TIJL1itWZzh0MWsFN9DtJY6hPUkEq9+R4v37CZZPqTBA70Yr6/K6QPiJr0fud3/r32ygiGVDKZW73SRZHhYPBYb31aV1SOKakXLX1a35ANc7twVPgp6JWlUG+oAFne26euWik3QwdgB1YDAnuHwgMLTPeVbjP9Obj89EqUUaBZuqWqmqJh4dGZWHHhuKL40cHQqNkyl6ok2bGT1V4gTLtyHxL5OPgMwzE/mSjcsNSNnLRuL2VR+YZCsO5Dabg4dno3hIrGhlxuLZsyc2Ax0ZUe3OZuKGEu2IQDg2aTrlABQE84rP1iYz/+rZdezsHsab129VBsJbM3fyRjOo5aVpwecvXjyWBJubSxEsnPrwySDa7hd1M62v78XuLnE6bHr6LIiwHTIXef7skXKfBgfwYm8SwMSGKp9X4lwjkVxUyrXY3NyNvZ2jODzETDK0eRij4JMBDYrRCul+nNSCnRPvjn7JBqnMmkAGXdUwr8k2FLc9JS8bCqCHEvNwDwEpPoI3Sozv6sHjfECKWOQwbCbGCED0DGRB/JiDcuBDYyNuxtFXUM8cXcMskoMayhljCkpMgCCctfb39rXuWCvM0ShhmR8CyMG+l4Qo89HXlXKfTijSbjLYtNmM1zLM+H0oW4fFyP3Nv/KvNTgxQTNAOdgEiphsNuXfNTCGLXWVfpQQIB2YGiIqJH2CHc0pp+Az3V64FDlKkkXPP1d6+x0yWJerEidHUzMb2GRJFpxSFtDnYIAiPwgGuU7zIGYEXhhQKV+e78rnE30/Tb0Njdqs31BtEhOCQKj/vPcZF0pZs62wbrLM2VWuRNyaaThMSYqVVp3aGq8L+kebgTxMrj3MIezFzSlGE87v5wgfFl+WGkhPkumUQLVOyvVY/bAZP/vpz2UieXFm3iBlMonvszOj8fjRYnzxxXNJsJkp8ftrRnJajaNSObZ3D5Ssvr1TjKMj5iVXCZjBO7wzxscYPi/E9NSYKDcAHvjYnZ3XolQvxTluvo1mZR7Bfzs+YuEj2sNquU8aqNkMjOhi0aFO9ZQvMzgB/KCHon9ijegGxX0XjVWKKqLZZzMxWoEPh31AtYx/iR15GeoOFLpjbALH4hlxGcfGhsXW4fDmncPrE3BB+ZW7iUYT3oTIKIwMfsQJVoJS7McAF04E0RNhSoIIC58PPTIyGnPzM7JSY2NR1dizxKVhVh7aXs0ar2wdZy1EFozBpsK3BEZP7vf+g3+9QWnFtQVLmPsbYw5iPRgewm4QLl86UvgX9yqQM0xjLL2QGfBB6FUyFi6LmA3FwtHsKehV0gNWCYVbUFWT5p7ufs2TvHT9lzJmy3bKoZlnLgSiNjE+qbjJwYFBbVzQONlTyRSeBWJAQKkdDKGpmcUadvnJn2drZ6cocoICtKgkOzMbnVoetAn5tMII0imsnCClftgQhpsfUvDi4kzMzk3H9PS0kB9uaG4qZ99aLsFUX7c1cy3RsxyGTZr69l5RJvpv36zEPj7ZKIvlR3ijsmZsZEAb6ld+5QvNpmBHU4IzPGYAu394FJtbe7G6thkHB6iW2ZAggZakiMA7QNk0FuPjI1ITIw/hc5xd1KJSL0mkiaEa3xfeoofjIL5tGnlIuKjv1qnnyG0kAiuHlXoVe8lL0q7YIb6nqwzmhtiv0T/K7VahE+bdATY1Pjap9Jrg802OxNjEUAyPDsRgoc9ZT6gP6JUZkOeoYphl2rePdYWFgTLHbtCw3ej5yZhz/0go4sbGlkw6YTrIz/DmRqzyp0+fxtLyogSygC70e6qgFMhOT2jpCxQ4zxJZO/6eKis1i7Wvhvw0Ug+W+92/8ucb7CxYxjTfLLh8HvusKfnT8RtxU+ztbkmGgagLZjn0JD4YtxRNKIwmHhbXq8CNxNjmGlfIcBKvcVpl1CSMLYYKY5o4C3HjJzhhQMXIIqqrBifpYnJiKibGObHG9AJkmChPdLsloeNReBYZRsnURfC5bkl6PEPessBKHhqeo5GIiIgRgiWLnV7OG8pGHSbyQtxkcWoir5odqlY+pqZHtRj4XGQbIXKzNAXfPCdBijysjCM/B8iafE6gY8LIiHn5sLYZR0dlhR9wYnMLgXAN9HXHw4cL8b1/4ZdlYQXRFZjaWrOT2NkDft4X45wUDmhRlD5KdNTtbNkCZZQ4mSPD6nWUy3VxFqf1soa70mqB1oJ9UYI3OUuJXkOaJsrp5NXunsnuvWIkKJESZTNDe+ZpILQ+rColB5LznOmpbDTigxP9WVcH5OvBmJ6ZjLGJEW2mvn4AJwb3ntJmqJxA9Fvmkp4FamCL0ldD/SuVjidHFQ2nt5OXBLe+8YFLvT/AI6QkUKe4dfsLvTocYIu4Z8/Iwg0djlkusvtFe/hnMU1WeUNlQm3uqi73O3/h1xtMgg+KRfUs7PxCYTgePXoiYiO/CC+6lffvJWdn3sC1znCPB4FSE1SN2+DiipQ3m0Dy8OTlLYdZm7hzK8kqF1ek5qbo6x2IyYm56OnJp6CzDGGzrp+TTgke+bxuJQCPTK+UmSEyXWdDqM/i96/aVDELMuCLiklBskYyZNTnatgzm6u6XmOgBxGS4bDnQhY8wqIgiR5BXl7UIuQqlEGUdzAFhjBJGehLYQGmKymQTuMHhox2ZGUNyfie4fMZn/dUbkevXr2VqhSrrEq5HrmcTWKI1oGBgHXy8tJsfO973xXFCU8F3oGzm45jd/cg9vYO5YoKaMIgW001c78bxgR1Sf3Z/PgM8s6ggcEkkQDyHJ3atcpuKhLlCCdLAv4zLlICgcR0oQ3wZsg2k+ZZ1zy/87tbikOXMQuK7eLhftTqVW02pTH29Ub/ADcQtCLUCwNaQ719PdHV4wBthUSDfgn6hC2YpVqx4eFXckt7VsjhyTs8OakoDWNjfUs8SW4lFL/V6pmQSCz04afCuXz8+GEs4Z1YGFQfxnrgoFO6x96efAQ5zMWEWSaAbuAOkDDZmeE1wElXdHQAwnRoU4ql/rt/6V9tUPIcFI+0KCl7hkdG4/PPX8p9k9uHTfLu7esoFg/kg8ZVyGkn2TMlDrT3lhbNNfCfZlFzIrGI2VAOqHYtTRlHU80HGuwvxPTUfPT19t/l3rL5eAAoOPlzBr4lrXaolRkN1NAZg5zZEreraE9C0u5nTUL7buxkCuLDZtbU/sYIEKRXZiA3N8jTWzQXgyvHDwcF3w+/OljW8Njua/quyPd1R55GGVaJbq0EfqdMpkxS5jwoM0vMEYNEzBB1J968fSu7rJ2dg6jXr6K1BdEfbk3I/W9k+ws6973v/Uo8ergYAwQ2xI1KYprgHVL85Lt+KlROVmwsQlgQ3BLnNTEYUM1ys7NIBPfWHP59fX2e5DSWq5sxw0LxEJPNhPgQjwbD0ol8rNIZAAX2jCXysFn4BSqLxOnDNqyiZAxB6n1OKFRW8PCwFrRoafAmFW+k+87vWP8peQGKPpb9cDhaAUC86PERQQ4cLtZGsaEIRAM8AjTgps73UFH162D6/OVzAREMp5lbmQ2DuryqHmtjfV1+hlRKILfaUP39WsMSWyZbbZum4isJ3zWlr1Aa/r3/7N9tsBBp1hg4wjiGm/RLv/yrsbCwKMdWru61Dyt30fWQSjlpKB00QGMi3QqMSBq5+x7MRMRIEBjg65l5D/MYNg27nEj7yfGZ6Ie6kcKkL6+Axz0kBLKlbhe4kQkINTMBBTPjG8Eepy2sBn3ZhCTyMMVRSw/iIkGn3BCZClW/5pIyE6i2Uyz3/sGCCL2copiScDrd+wvYqovPpj4C6XwHC8GsjqxDz6b8cooFsVQ5YaKlEtSJUoEQfFSUwSUbolKGeEl5iZeGuX+UyuiNYJ//S9/7VWXgjo4M6uYqnYBY7cXG+macHJ0IuWIYDpWL8hbmivK4bq+lkuaGIjGko71LowIWHRs7g7xlOsqGyndr4yk4gWEpIEpK/uPK0KhD1mOUeSCklbi6PNNmUjhesn7mHeLqKiid/KdhnqU5eNY7Yf1su25OdzKcJAXKAqBth6rhNZRsZnVsJFgrLPiDIrfzYWyuY9ZPWVmLSrkapRNkPh7S83szuyOE+/knD+Phw3llWBUKfSonHVVrhkiWivhh/YOeOy0PDslouDhUOBCViFiz5GRzcyOqtfNobs1HX1/B6SOjo5H7g//qL+uGQncvQ/ajE5H+Pv/8OzE/v6i5Dg3m3v6OFgBWVyBZLHZmD7qMU4g1SJ+Gl/QyMC8+Yh9mKgj1N90bm4rfj8VH+VYYYOLs+pyFAvoEYxjZgVLp5UjkJlRiLyFgqRlkKIz33qUN27N0RZlKMn9QHpUXmjApTtUM/BATG/gVrZF7hd4+jCwL2kjYZiEj4BZmYSHWU/mW/T6Y9XOO4c8nUitWUglhTH0atwywPzc8ZQS+ex5sWg1L2cYGM5LJaU/vgw0yrHx4bB+1oYiL+ZXvfieePX0kxkRrcy6Ojg51w62vfZC3u1AvCr1knXybsa7xREwGltKvNZq0+OgxKM0xIqUScHmXGZKkzKsufCCssOV2UplNf6l5Icx+hu64Dl3o3YL00T8xWqFfyXd3iy2OQLUwTLwmOiQEqZZPmAwEWpfdRE5ctNyGd8tgHnkOB6bL80wly220s1OM7U3PsVjwjGdkB4edQWuLSMZjYwVRuDiMZmZg7uNuRG4XlthA3zd6flhc7+1bTk9VRjQpIxr6d6qPbEPRq+9sb8er169jf/84Lq/hLTJaQLg4Frn/4/f/owYPB9PFEvk5x5Vo6+iO+YXlGB+fFIWeXoIUDnT7uJvSzDIJp/QQ+xz0o0EIMNeww6ywF5a+Rab3KHwHNBNBIGalvo1WPMhr1P2Q6QAAIABJREFUVV2fZTPp9+b35BSkbMT2iqUsjhdQLcO3ZrHHa/VLkUyJE6WMYgNlgzz0/yx6ylFmY5i/cNvh0Y4nOLcQzAqJ2fLovpzvxCwOMMPAgudyHvjZT9DwO7MqyKU3QjizAG7fgPa6A1lShCVG97v7KkvNYM/UqtzY6I4QX6a8rQQJs6GYOXEOTY0Px6cvnslUdGlxTn3GwcFe7O5sx/qHDTGieaKUexwO8jnshEFgtFHKEG5LpVlg01zWicx8EZIxkDRgim4klXmUupR6tnfjUDMLDXQ0Q2xhvkCURkL/0ZuI3C0Nd3m+vtnpgTu7siACDiXbOovBoDgarwbxLZgTyvQy4rqBp+F1nNbPxUQ/2D9WDtP+7mEc7h/F8RFMcJLoL/XdcDBixgaSOTxChdEbRMDSNzGYZuAsk86k4+MPV8lPcoZye/f0bBgJcJszFsIijYNcGV8aA8D6uFA1hyJ5Y3Mv9g+qkvRwIKH9y/3Tv/tXGzwkOHScAtSlzS0dMTwyEYOFYVn2srjoPUCWisXDqFSgpdRVJ+fwJcMjT/4PoHNsqEocl0r65yxYGmHQJQRindhw0bDrhIJuQkOMYtbmHfxvauBpbJE2Q2a9dFg2G0q5vAzxBJlfRem0HpXTWpwq5NoJ46LocwOheSKhoaszekgFod/rYiSASYlr+F5MEbWZUmmZCc/ugHwPgcXsUCSpg7mFWoISpsxYPj9NqYnGhox5UdtbW7G9tR2b61sqRfCWYIM6mACeH7+XB6CCbNHmJOEjrPPefIck20sLs7G0OBuLS/M6/elnWQTEh3LDcTsxIsCPA04j5SsgA3ZtHmJzo0DpOhciym1JpaCymmC8HiDqLr0HYGLSCeVAq2bbcnC0Q+oHM8ZAA+mG+zzsEghgQ9FNIiQbiv8sC+c7sxMfhKIWqcpgp9PvcRs1tKmYKl0wFji/iDJpIyclEXX3yGHaP4riwXGUT051ELEGGPCzWYaHmJcNxfTMWIwkN136Xj4H798eEUSvJkoS5p9KzQTSh15m5yisnAligODL4cmv4f24TbDM5ah4HGtreILsxMZmMUpl0PFbe8D/k//mtzTspvwGKmbYyIbq7S+o9KMMkgPR7UfpfA72aYIhNKJIPRMVSW4wNzYOYTOxwOnL6J80wyigYSlEH95mUpC26MfB6DR3kD1TeUf5mEwRNStJ7jt8KZ3aTS2ClZmXYK2LfPoSVyGMMlkMoFSJHY0/d76vV8aH2ekLLcosdP/dyeAsnEQKTnms7vsyCgt9EENKN/IAKzSwxydl5bTyZ85MTTtZHhY4COI5AcdH6pE21jfiwxrJhBUNSyllLY+hlEiRl/AVoWZdW0GK5IL5ET5/YyNDtoEeG1LaH+VMqXQibwOeNyaVsnmj1NEtzE+7FsjdoJvUSMigDOwTqiVDHeyXU2ZWhkpK2ZqyvQQFJ2k7/54G1QqJRs7QEr3dbCLfaPK+aGf2ZXtj9ZZyMUqHXOKPy7VWDCsWD/9Zut+4IHiOYOhKJfaLx7F/SIDcgVoRensoaFgymzB9rbEOEDjh6vSZJDH25LGgoy8Dlneu2B1gJIu8MMKphHgG9c764uAAuQUw4fNbzuGZqdegZUG8LwCP7e2d2Nraj41tNhQlp22sc//o9/59R/qJKM9phrc1yXx4WverHOLlsMAIujo6PIjd3Z3Y3FzXXMoP2y6uljugGDXJ1ArPgvz60PfYh6I58DjgVET4BmeNnsmSZE/BZbiC5ohAtzrDWsfRcDu0JGdXHqrM9+EXtrTqRKYPYhOh9uWH0o7ThhM720j2ETBrIvOHchlpdEn0J4a+CZGjDGAIq78jnLxgAk/JZHcgoiZ5sU+fPlE8Cw0s3wL92MmRm9f1D+uxtroelTJDauTbAABJag3HUIpRK4qhzbCg8/kOuUvh4T0smlenoHvCCphpyZMOAxuJOU2XAt3jWTh93mnooj0lIIdN4jC8NKhUyLN72iw7SwNpMQUcSXRvne0RkgIexOhvFYTf19uuEDdGKV68ti1j5apETFQubhMFaCezT8kRb3yIM/fD5ZcDEuYHm4n5GhsK7h83Kgcq64yDl/KKMnVifDwePlyWpARLO0rN5mZYKc7c1WdQ+5C6NZ4vPRmlr9YUWjcUFgZtlBTZlxe6qpznTDArHiYHHhKfW30eIHpGFbv7J1INiEhAS/AP/vq/16CM8mAP6QUxJpRI3lAYptC08sKZLTBHonZ//fpVHB7s68RSJhDq3TPsldzH8PSpKSn1CNaSBS6efK34U5tE2QVvMOcpgw4rNaOJz5e0S5SQzMeAvTnZGAJnP/z+JETQ/9zfQMwy7D5ra+cMRcKZ9n4ulBkCe9JtdxsPevEhOBVtnzymk5MjIZPe0HD4nKgBzMp3pUSmz/zss0/lty1zFxL8Li80t9tcX9cNRa8DhQrLXxY2MhSoSQyxWYiUxYA0zuJC8MnsC6i+IPU0CSfcAHw3Tn5tFoLNAF6UN5WxOkwQpd6/u1V1wp7rzxlBxwPQ0tmlsvv6ivnRt8jDCSxQrItSSZydRUVBj0m5TG8BSIOVMTEvkECYEOlWVxlv1kEWX+T3anO7zJtQKSvXt1GlB66Qyk5pdxQ7e4exn+I78RoRCJU0YJAFmAmCvj1+9EgbaXRs2Eknkr+D6TMn4uC1c5HaBzEpHBeLnF9SEuWFQZamJUCeMijAhEMVIGl3b1eqa5OafUPpcEK7V63FYfEwjo5KcUKAN1Q0ZaI1R+5//Ot/uUFdy2CPOQwQcosg5N7I5/uF8gGdMmIx0lGP3e3t+PoXX+mmUmJ4KoUga3JLcVo6BiZz6OzW1J9mmpLAYVU9uqlaASkkgbFUXXMBBq41J0XA8uafcXsyuWeDcyPwdxySBgoDmrFksmROfzkDKTnxPuIytWCJQsItZJoJN456C5xuazjOltVfHBePBMBoUM1MTarNnG4gFrSl0ibMIsH+/CUuRdNq8rVQLy8FbbOhdra2Ym93X5sIq1+QNf+5lBHnoutgZMLMixfDhgJdQjjJyclhAVDA98ooLiqW4VqysZJvniUHH++stDgcFLaA33u1pj8HTdMYhiKFgsisNx8hPnugnm0iAKOM+MoC4/twK/GcJazjEMMnpKMlWpooGYHLrUpQfyUCaUJjhYpS+oHeNQm84pYAsKJnPynXhCxjFAn1av+Agwwk1BbWClTv5nbu1bseGinIxuzx48cxPgEKBxMGI52LhPQhHgWIghrluaD7WmvrRC/DKUsyHAAqu2xBI+NAIJp1/wDmyYYQP54hh5Ek8jok3HsBOCnfWW7E2O6538z9L7/7H99tKM10bjACaYuOLhSxfZpmZ02dFJ7n54q2f/3NN7qpMBwUfYeB6iVitWt7YHfgJ8fG7BTyw2CPjYQFGY2w6lvcZlRaAF8TYZMMXwhwJsDtHLdS7LBQSRKIXNDQmRuhp7tXkSstbdxARNGkUoX5UGIpCHLPArM5O1NPxOfkQQHxwzbgJOJBQlEhidHxOcwyrlz/0zvg+0CkJvKUduT8ti6moSVu5lNuqKkpfVeZ2jDkPjmOrY11lcn105o2EtAqDrt+SZdxc0vqHiWeQQRKAXo6vhuIm+ZeAB6yUw7nF0mA+dH8SW66RAhm0XBaykcQ19wUoCdtVq2mmRCB1fj+zc3MiCuHvx2D9owR76hrS8e1ELWQmDFdq9QqDOH/TVzMiMrQJiSvt/R+lJbeULYfSH/hwcdGurWFGu80s40jkf3wmGzhY4WCg9rVa9zaqL8tUM1sFOYW52Jufk50IUXJ4NALyfcGw1Orxa1mtkYxk15AptU8MPOqlxuuQa7OrnwUhickYefmx7GLwe6HDx9ibXVVG4tnB9ilkYhagnvuIg/Jbrl4TNCLt0TuD/7Wb7vkw9WUgaJUkxArYYzDECC5j1MXaTilBLDhXrx9/VqJ5ZWKA6bFQGDhZczqFA5AaUB9je6Eq5nmFWBCUSbwuVBOgtxJAnKrBw7CU8UCOnLR1oFRO1mzQ87+Gcb0BV9urnmEjB7yyljT01XPxgzrqD8R3QfHz7MzoYEOE7CUQLm2JyeindATKsGRFMZUE8suDZTr9lbIF5uH+Er6GPosRgRM0j/79IVVu0psZF5DSngpDnZ3RcG5vca5tV0OPjx4bgw21G2OHpBZhu2n6RGywIQsjoYDiiZerknJyVZ6I2Zz6kI9Y6PMow8BTdRmkktUXSwVKgnew+z0RMzNTsf87Ixg7caN00Uy73qhehqwwrSgh4WNT592oX4K6zSFBUxNyUMQWN+p6FniJYs19YTMrRSDiv3Ax6iBIktOUbUVAJKK4xNHhpZP4/oS91zbfMEJZO0o6ZAI0yePY35xIaamp5SyyOKBUXNxiT2BoXMWfEYi0KHDbBBdlG4mzHuc+8QzRiDaPzAUQ6OTujx4now4Xn39TbxfeR+bm5vylFB4QnLqcmtk8Eq0tGTdjXaL9oLeNfe//u3/Mm0oTkBOEnagwQFKPbhW8qiDrcBLvbyIg4P9ePP2TWxvrUepdKg6nJcvRrYMOUyz4XVzqtMv4TKKnkUuppR3MtBrRDMIIy5CBJzJdzwXTa3t0dGdj46e3ujs6Y0uAAcoMYAO3QjCTI3h5TsVhHssOX2m05SJPZtfsZ0wFE6OY//gILZ395TYzYNi4wAe8OtUMqBITrZSfFll7wp1dH9A38HpTLnD/4bWCdthNtTLzz6Tcyy3LyXHzRUxPDV5cFxTLoKwcaKxEa8uo1IqiUzMABaTGaoAZkft/LQz/EwOq5mj782twBkWInX9/1fVmcVInmZX/UauEblnRmZE7nvW3l3ToxmzjCy/wgNPiBdLSDzwYAmE4BEj2RJIWCCDBMIYZIFs2RgMNoM3gcbGCGzP2J6Z7unpruqqyqrMyn3fM3KvDPQ75/uy2j1KVU91VWZE/L/l3nPPIsEkD1fQuClB9AUw0FmcJ8cYgkILQunsDCOMOYeHBjSrISoHM1M2lJSxneTrEgnaLZhbmrVTolkPBYDkUGo+F8pQmAREymDpJbfclKHMwZMNUWQjQCVwzIzzNI4IfDu1UFMcvJNTjVdkCHp1rSFyX2/ZLq7ypihFW0dbVIeGYnbunqJos82BTV/YvMmLL80sJRlJIk4DD2dxxiFzWtPm5vYvl/sVdjA4NBJdPf1KgudwZUj+yccfx8LCgg5ZqpRMhLXSFwSTeamJwfweFs/2p3T/X/jNX/hZadV9wHtKTY1LAyfrXfH1qJdzKUNkI5LfxVhZeRsbG281MeckYZdyNQjuPq/FO+gnaWLNhqKnAgXidrJiF6/qd6ppCQJjMzUX26Ojqzf6KoMywGgj1Kutw34BLDSuWPmwNWuZS0lJ7S4TkEtteCUdokhNvuqcgFs7+CRsxNLKihrgnKInQCQhfPJgYJFiKZa+kCTY551cog7RS+j/eB9sSFxSGVx/lRsqbShcem4Yel7QzNZkI8xmstThRr4agB70nO9QqdJsd3YI3sengNtKn6XiUW01TTkMOIMXA72eYVqoTyX1vdxe3Lxw2uz6WourC6NSDWiVGgsya8GSDE9yeihci3itgB2U02KHYIfV2KD5H74YlMHcdJQ93MhyswK9LQPl9wmBBHCyrCE5ZInzRulpF1c2EmHTbCSGtTBbKLu8qRAyknHFZupV0gjjB8YKahkYwvf3x9DwqPp6oXQixdoujnJVgtQ01hD6mZBh6a4y7H2BEBVbu2qMj0/Egwf3ozI4FC0lnKrOY2VlJeZfzccPP/1UTIgs9WA9cGNSXrIfPOiXWbzWXwY9lJtMkuUf/NdfqJtz5t8wi9vTcHYzJ5dDtVo1P2FhMX9iQayuLMbLl58qo0g7lx+YF/o7eilM6Fuc4t6ZHWTN6+O61lWMbIJIkLPzKDS1Rg8uNv3VtKHKcpLlSub0dqhXEnxx5TMYRV/FQ1PMCc6ytTg7OYlT5B81ArjNo8Pzj0ErvDkesutoJxpKUSAxolnU+koIF9d49usDNAC1pN/hdfA57O5sC5HDWwJBHH0idguyW2MRnuMKi/+3vSIKck3l89tX33kNG6JoX0QWcxcgEMxuWRZnlrwtuNBsMftioXBjyAIYf76rG8WpMLKABcFpzILWn2FDIcBsLCgjeHp6/C7ZnpKvrT3F0UBSbe/QZhHHLSmrWfAMjukV2SB8T1aRfOk6O6PSz4YqqodBiAppl9IZPqfKRb0OhsEmt3JgM7PE41Bk4fOaFNeVaiUFm42KvY/EHitp2g7KewbWIIXYjcE4Af3lNYE6y4jy1AI/DgLQVEvfQZ8T3N7QKHrQ06dP497cPeVbEfwNdQ1uHlSi+VevZN0MKKWyleclNo9D0ynzzToxss0Bohy1xA/lcC/80W/+sjaU08ntoqm0uwvb1yKt8IayHTMLECIkO3h9bSk++/y7sb2zrpNdiYQKqTZQIA5ZMXP52Nkuy/KAUDbLJ4j78JG4ipZSh4wD+6vD2lAd3b3qoXCSlR1U8njTG+JNoCauncmiGYlJ7eQ4LinlQGbOTrSgub1kqZvUtrv7B+KE3VF90vyLU9n0otTUpl5QtBs58dyq9EUfQ4nHwqMk2Fhf0/skcI7QaobXSi+kSUdWj2Uvt0lKxWNDcVjJhZQhaWNDFNtL2lCUW8qzlclMsizGgkDNvpko9B+CfBUZBI+wQScycgXQMQaVaMRy7CabGMi7vYj3dl9MT0/Igx0WATMXnJrokSmj5eyqabspXkYMGYByw/B9LYtxrKfVAFg6M1Ojh2FDEdG5t7crhIzRghFayiOnj8h/RERXcx8Zm9CLIRwdGRuJ6lAl2jvJmKprUN/WjsOtJS3c0HBOUeFSZTCjYrThpHtvJkfwGKQQZegdTPdSDFRQLd+LH/mRr8fMzKxcnLjhGX2QsfXJJ5/Em9dv9Lp5rnJHUhsOYRmxIcGA9pWUIjsxWzJrhN/TJvzD3/qVuoeZnsXwYcksBXvgQqM2E7MV+gfqf9XI+nM3sbW1Fs+efz82Nlcd0qX8IKBxrmsm53i6OcHOC9X6fCk8kU+QOIgEXSb8EW0d3TE0OhED1eHoKVfVPyGnEKQuGzL8CYCBT+yhzkl95psAcxQW8S3q09t30Zz8tmHG855YhEqD39kVwZJ/17BQUTgpUzjTjnSD0neYtcDDFY2qqyPGx8fUR3FLUfsvLiyqFOL38P1GKwUczXCQjf8O4AFIWgpPUuytpxHFByY3i7nDlmhKFVT/1Ky+SIFnQk9hzSMz8OfF4SdrtBsLLOmbyGPa2TmIo2M4dsg48LJjTsTwtSMGyqRPACYMxcAAOjbLTqAmOTkjzW2SO6Slg6bp5HRIR/p4jVByil2AGgBDeMp4cpPOKGd3na54eKDDgCEjN6lHMzgBh0o/GB8DPQTLVQU44FrVDN+zhcGWAxaoTkAg2ChI2RcXl2KN1BJ5ODgpxLIjo3dC+5wakZxjb2WC+dFXP4oPPngSjx4+VL4V9C0OWSV0vHgZ3//e92N5aVkVjaUZJHk6lZ4KxeRt9/7aRHwWd2mMWSPWGIU/+t1f1YbKbG52t/KV5LBKXpE1QZ3tHWkg6dOJH7a7uxkvXn0am5urWrBArqBc0tEkTY1eiF6cYc07uyacXhO1yIkRDdpQ1eGx6C1Xo72rVyaYABWSjMuK6kTIGbwr4Ex6piYWPTwP0kNAqwh1awgNjbHvZUHxgdjw/1Q9yPburmFaGvcL4Ocv50UlRkCyQMv0GT5EEErmOKBc9Ja859fzb/R9NYjt6lSqBT2FDp5sYQ27XkaQWKARSdkutJCSAwN9QqFZ3HflLJ6IzLrgtFHCcBML9kVjdJEcgvAlv4mT2pk2FAgVLkK1GhZjDXKaVQ8CwtpDadYblQEgbzYTmidujORXmCQvPBtYA3x5lEHzjQYtuQmlQ1cScA6GhtB75UamNXY85oVKPoArrOm44aiAuA0cJG6vDn5lyD09NhTjoyMxNDoaHd3dcZtS8BpkUgk9rKTDhFJ2fW0jFl6/iZXlldgWJYnDcV8iQm+mnKHsz49Di896emY6/vI3/lI8evxI1C0sHBiqb21tx/MXr+L58xfx7NkzmY8yK9TYICG7UkbErQb6LlS8/rEaMzIKKmoVt2Dzb3/r1+r2InPfxBRZi7d2LhSOeRI0fOJASjJGSbbF725if387FhZfKDxZvL6GBk3hlbOTJ9UCO1LflG4mO7vaPvkiO7Lehkq+nnIlSu3d0dBU1ILZPzz2dU66x+mxIGjqbprRIvGU3V3RKceaZpGnbq8vxWgvJeZzl1I04NeZXUzJtL27J2EeE/ntnSNN63Vda4BpoicACnod8eHqXigCWLq79AVNBf/vhTdLmqwj2aZ/wvWHm0HmoKBNp5iQYG5zK7RzdHjESeop2d18QmYZ2feCpwTFx4BEDuGGya+bStDvjVyZCKmj0aepztlIl5e3IWuBfsvxAXP0ujqL0dXFpu8QM7vQYN88ehy4gJSNLBT51SUuIACQQ+IsJ5E1l+BoWzfL67uEzL/R+WDys2NgfS6EU0F5SFNSqWgr7EuBX7BdhiuVeDw3pRjOUmdnNAGwUBbia99a0oHa0NSsnimTjPl1C1XtLpuJGeKhPOO1odT32JSHL9gnuDU9evzQc8KJUR18oIPcnguLb+PjT34Y8/PMnLYEvrDm+R6Mcjx28UUgvmMKX6DS4vf8oHzoZGPNwnd+/9d1Q91Rb05hO7ix42pnZ3aU2qKfYSomlkp3s9fe8fF+rG8uaWMx3OWFaEHJa9y3GN/D12QynKQkk2VvUSegQ6ed43SLpwFcvQIyZ0wEiX5BxuzA6gvpb04FAbeVUPx2xUi1oiQJwBAeKEYytzeX2lztKH57elS2KklDHuN4EB7GxuamVLJLK9uxu08Cho0wYbvjBzdQYUHaY5DFDYjCr/J+py8stsbx4Wm8nl+O/b1DlYW27WJoDU+Nmhpqs30MOzqKQsUg0SJa43VpvqdYTJgd5heyebkv+VlG7ihvT1Oiie2iIQfLRwF3qCwsTPQxhvKMGFDGwm2k/qe8YeHDBueLWTe6M1GtZMRpEqiTFk2sNSseG7jGBCQkw/3EuNdn1dQopgIHEGRYliDfl9KbA4VhMuCVexxbWtfOoVoVo1odismxsXg4OyU6VIHNA6G3pRiN+mLhF8SaIaZ08c2C9F/0TMcgj8dHGsBnbZlBJpd6GowXW5VLRY4VrApuKazmeCCgl6urK9pIn33+IpZX1/S9+DzoSmQ2qtA1CXXMCUwBgoxEFIqgATgbCqekJLLlFvuT//3NuvRMMjxBV3+k20lUC4CK62sBDQPAql1d2lxsMvdADA8RyDGYO9QL4pai98jziIyCWKfkIAFOfeQCCiEj3QEG8Lt6HNN0kk1Uu4h3daBg9wi2buaUwJT+Jro7izEyXInRoUqMDw0JQeQfTkIYD4gg2ViUV6LKdPeoXOMw4PUw6OT1QnV5s7wm5yGaXDYbDbmNM6tRrZJPxBwO1I1Bow0+ObwoNzc3d+OLzxdjfZ0B4KXiU+C3adjZcCv5Ai5DgBUkVjgoud1laLKqoldQiZV1QilUmx9C6a2IIGyB+XxlmZaCwJifcbsjqoOeU2oTkRmBpJx6knkjmjCeF5ok65vodxgCc+PBoKeczBC0F4kGmJJZOMhMgk3ZV1MSJhKzRKCICIuKQaWKQaFbh7Ug1sSVS7/1TREBEO8dnR6LLkWw9MNHj2N6aloACc+nmd6x2KYqpbEZo9Imza8QQi4tLcfi4oLoYPSrRCvd8t4vbXGnOaJstOEfFhxeLTOW6fjoo49icnJKnE+eP39Wc9QXL2Lh7ZK4g/RhbP7rS+MAdu5N4JRN543uKcXD1nAeIvNnbM6icQ6XzZ/8/jfr/Edxq2pnenBKJEdDAwpXq+mBEKJchjtHDmkz4WHQcUCgoIscK5yaF5VN97O3QJabk1xIiYHUAxSw2EZZ2BI39QYZo+APDSS8vLYuBvfNrVkbsprClVYG+vhcN8VgpU+2wkz9R6sV9QnUz+RSMbQVU3j/QG+4j9fc02MPQUpRLUjbL1MuLK1vxhpZTcjQj+xoyi2EVAL/CL7grmHUz7yGLzy9KUHZUPMvV2N9lSgeMx8aG5m9cZM16UYi0BrX1eGRYc2r6PXyZwsCxQyd/gJ2hJI90m2NCYn0ZWyow0M9F0pHNgWHlnlzt7rhm1pb1Y8xhGchleAEgsaKw2YbAm5DDd+TDouFJc9FNfNGxpyflAPp6HP89z0Lw36bmCEzKTjK5cNXKkYXIlKGsZwkKe4IJJjyfHN9Qxtqc2sjTs9rAkEq1cF4/MGHsl4T2Va8wHbNhEB16adrZ1exubUT8wSyvV2S3F/Wc0kvJjYMSOc734byZ2eRFwqyMJicmorZe3Px6KHNhijL6EUpFWFBAJOvrq/H8anLZSJmWRdSHX+JbfM+GsfJKLAyVPJiR85tlhyiFF/KDfXt3/uNul1fbMdFQpv0IcEJeamHCbrBhqLs61OPhPMOHz5qWqQNlnnnpHYwejY2p7hmAyBV3ExNqCHJncLwo2BR4hWM44s4ODyWMf/2rvONSDaRP96VGRXw/rraizaKH6nG3NxEjA1Xo58cqxY2uEmLoHdE40Ab4TRrbba3HINIbjJNtjltZAqP9uZEOU1sLkpBSgg2MIiejVlgewNnt6mvYnbDoqJXYFi5tUEaObeIbc8wPcGvAKk1jqT4gQ8MIPOHbYIEHdj8SnW/3GopC/GIJ4BOyJ1ngnI9heVxeGTTm9NTlYZIYWz6mP48aZDNLdpQqJIRVLJobZdmaB2uoGZb8jIEjUuxPwxqJZrzIFaeFCn15A6oSgCUBPYpad6oJ+JCQBY2VUllN9QqBsWigVHx1E5ib3f7zgmL18P7hM42PjEhqwGVpPA+OzqlcojGZsWvrq5tKeX+9es3Agvkh5j8CulrlJyh+Zp7HW5iEdobCXkbiq/hvoL/AAAgAElEQVR89FHMzqE6H9IcC1ocvM03b96Ip7ewuBC7ewfJBjzR1lIin/ojbn5mkRBexYIgWea9uDKboirFpWBAAlZN4Y9+7zfqYk7XsJRicxg2hGwq7c/BgWpKOGjMHHAhYkMZo2dH04Sa3nOwf6AZBDh+3lD0AJQUN/V3goUxgAEF5IGcM5A8vYzdg2P5AgrOPsFzm4drrQw3lFxJmxqi3NMZE6NV5RwRwzlcLWuTtUJBQjINSx22gMz4t9UQs3gAVqoDFSFrlH4sRk5qmnvYCiBlNKQ5cYEFxuLn9VKiKeWjo00cMjwSGFZjfoLa9uQYvpsDArJjEz2LVKsk7mkzOa+XzWT434eX/C5YCFCcEjOCdA8YzPJUh3F/YnNI/h43LG5TbCgxRSiXJfdo1QyL4To33o188WjSDSFzQwF+yMswxcvYvccManlEoPXJKffSpGV6aZKNZcZpQzZ8TLnGmPpjwY3BS4nyrxRFZDMFrNDO4+hwT2WZNiAzNzzLQUNhu5dgeYReW3tnt0AIDtmd3YN49Woh3rx5G2/fLmtD5pmQqWF83UaTxg+UXCSRFMw46eiIsfFxbSg2LeMNrmuk7qgjvvjiC1GL1uFYnp6KZWJ2DBvHzyf/DH7fn7PjTjOlimdm227C2XVZe3DP2OUPf/+/12HicpNQApjK4wfB/2cSzY/q6/ZmcroCC5L0DU4I02y4nahNcY3hVuOH8PBIoMAiRY46eEtgo5wm66fMFg7PlG+0+HZJNH42E1C5jDreuezQcLKxIar9vfFgbiLuzU7E3Mx4DA70RnsrRErFhKhJBwrHVhq5BAYovBZq3OpAVf2Um/V2hb7RNwqASbC0PLiP8VyHh5gn5T7hKQM7ubV6ez3IVD2N77lD2pgdsdHUq2iY7fBvvkQs1pzGQ2Z5TmTzmAY30ix6DkYHJlgWbzqN40LZ3MwDuSVB1Pg+zHM40WER9GjAWtKGkutR6n20QFKmVZbCc4AKLKJs53UlwMgLieVnln5eaLw+t+EWYWbpC59b7RRKEt7oN9Hd0R6To8NR7umO1uaCeqnayZEG3JS6Notp1cHAa/WwvlFqAmhFeAoyn9rY3I5nL+ZjcXFZ8ybWpkOTk01rSsGAFgY6qiyolhaVeqPjYzExMRmT09Pi7MHogCLmuJnleP16Xn6I0OfomenM+Z/8/IV0u6Rj/StsQYTlLEjN+lc4p7YDwBZA8bQiU0cU/s+3fl0byiiHM58k/c72W2fnusoAJLo7cRBtF0gB2sHQtAiilRAdZB2QZne2t9JJiPOQSz20NJyi2aOCF31cu4it/Vosr2/H69cLYh6zmYCE7V/tMCxF2DQQulyODx/NxcP7k/Kqq5S7o9SErNtVL026VJ97+/JaQFXLTcXiwfsPL7iRYZxvevVB82Zl46yyx4xkHh6L3TR9U6RkbNjqlEcm7GwYjQ+EjhpVYrbBZ2MZhg+ctAruAJr8M+7yqbjlBZEn/VZG1JQc4bkTlQPfidOchahyu14XYRVkFLsCyiXKKB1UshCz52Au57KOR5xAqU69YGTpwFeyeVO4XYKNQfgycOLwb5eQinpJ/nTA2XsHJzqEYKdAvp2bmojRwUr09XRGa1ODOJX0OVRm9FwKQCcyCb0S1gPiZsLTLGm+Rsm+vrmt3F0CtBnaUimpIJK/4Y1mRVm2z4ZiY3Kg8XxnZudiYnIqhkdGxDphLQORv116K/U0nD0OWspzhVWIbucQPW0oDhvFJ1rmT2+UM5JFT0u8Tvmp83nQuyUDVSGA/+t3/3PaUGjrr3y9cWJhGEIjWoe60hzMc0BzAAA08xETuxCtVDLIOi4uhOR88eK5IEkQHk4GXixvWHa+XZ3R0dWj8oafpQ11cB4rG7uyJKaHoslOiS531ynnAzKPkcH++OjD+/H4wVTMTI3GQG9XNDdCX/HSpU7mhtMQcH0zNjZAmDjhaioZoPdMT8/Kl92CPXMTTbExM5kNxS1tB1jH3phZ3KRN09vXq7+bCOh6rZxgOeGOuY+iTzP7+k5WYkm6qgBdLR4e0tDxeYglAXOiyPd2aQbl52DvwOxyxcaYYcGrEvIZtito6+jShqLkUSxqogvJCwHqklxz03T/S5J7CTCZF4qsaLqR7adNEvbvJR1ZMmeRUpiS9Qx/vJPY2kFHdiTaF7O/saFqTE+Mxv3Z6eiHk0cYm5C/S6loWUMcSGwoD27bZH1Gr3d4fBKra+syXaWn5gYBpPEmtxaMXpLPhpYE2F4GmeLYkRPWG5NT0zE+MRlj42PqKXmmgCLz869kFUYWNEAbrJUc6sDz0AEjhDwN+bmlodOlmJu7zZQ2VJ6telM5ukekmt/5rV+pK/4Swig3lLyqfQq5dzE/z6wDfzmBu1W9SwufezLex7zl1auX8XZpMTY2151GIH9xFkybaCSl9g41jvzM49OL2Dw4j/Xtw1hd25DhSrqUMlKpxcOGYumPVMvx1af349H96ZiZGon+3q5oacRuy2FZOB6hvWF4u85m2tqOne099UZ8sMDJs7NzSh6kdOI9UIpwyjgwwOxkdieoGJLru2gTGeEzHE1cuwT/uFl3jCo3lb3v6pJN2KHWXgN8HxaNI3xo6D3NF/+x2CrGhGOAbGvNzcnpDFQMERTAhdeZw8F4RiBXraV2CeRwcOJ7aUibDgaVs8m1R30svLrEBNDtA0+RcjnlZcmNN/H0NIHRIN4jFalwU3CCWwHAn2PFj7KxiItFLFru6YqZybH46tMnMTE6FJ2llmgqIPA7N7Md1UCSPyjNvgjpNQWX7+7F0sqqjGcAZ9jQBBb4tmQu50qKtcmG0mfe2qzPi9cKubcyOChQYmgYM5sWKWvZUIAQrE+eMxvAmi/meXYZZrbH4jPzgdkgczXfWl/+xzdUDgcwvYyZIwggF03ht3/zl+sgaZxmwORyANUP4BQoRBuTc3mZiV6l+h3+FiciUSktcgOzlzWAxNLSW7341wuvRf1nBfCBUONyIvHFCcyJeXR6GRt7tdg5IPT6WKCCJWJ30L9OJm4gxAzDA33x4ZPZeHhvUqdgpdwVpRYUv8nIHZiXIOeTU9nyovlnMbIw+WKxTo5PRrU6KGk/Q04ONxSf2YwFxgclGGikNhVsAfVATmyUW1KyPMv2WLl/d2PqXihHnXD76WZpxegG1arjSLM/tsxkcAxCeImPXlOTGl6JINP8iRtK+bSUp+nG4flgtt/ZjQddn/oFTmqabzbSGWyFBIsznxMZlwNTPRIL1TGudbWf1jA5Y9YwudkQtk2TcxKlUXI74jmhAyM9ZP8QIOsi3hFNROJ8S3OMjwzG177yKB7MTcXYUCU6Si0yg3EOr3sh2ArMurih+EwY2KLcJXYGNgWfw13SoEpECLIe7eTDns+wAbFqsk9gnVH2IoPh+fL7HKb7B3xvkw8kbJVPhkEINoM89y5c5vtQxN+dQG5vYpWZOV0j+VRQPgGOYE2ONxkHHShy4Zu/8Ut1/oJMKDBbBD5NdTY3FPMfGk6CxPgGAAAgXQRi9ff2RhunTQD1ArEfqOxjQz17/kwaJMmhQVGaWCx8AXFDA7qMg5NLlXwHJzx8Z72+D7V5v6nyhhoa6I0nD6fj/uxETE+MqIdqa2VDJV0UbItokMTaqCG0FARt9j2HVjMyNBID/QNS/TLhLxTcJ+W5DL/yYfPfHU3jptSuQDmB3YHIOSaHpcZ/t9gxI2R2u2VR8g+MCN6c2Nd6cI0OQMZgMlkTsyEQaOKuRN0vS2sY20q2wFDlOs4Aj5LHAeABJ7wGukDQzc1iPXAroVDWcF5Rq4gdbU/sDWW7AA6Cd2QMp94k+3frMBDTQ5yNRB3zbcXzZFFjZMrsDT92YH6xssVVbIqJsaH4i1/7MB7dn9GIA+SvjtReA19uBM++OHiaGls0b6PXZYYIq51eCpMd9G8yp6Q0VPKHgTLKK25olc2kWCY9n1oFqhnmnKWSDoIcIIFLLz+XC0FfUiaD0JnNI/wAhXgLm4mfWdL/vyuZ6asTlM7BabK3TWHYE9y86LgKv/Zf/kOdUoLNpCk0JYluKSeuI4c4PtpXigIIiAiiuM48vB/jIDrQc5jLJN7Z3i6I3WJ8+tlnsbq+ZnIkfQZUlvTFotK86Pg89k4xNcQSzJNutRxf8gRQcwi0Wgiheo/vTwnhmxofjoFeEu24FUzulc9bQ5MoLusbhuExRMyaGNgEA/0Vq5A12UfWTwnm6bdq6qsrfdiUh5ng63LNV79LgmSvBRIGZE99r5Od698eg3DVMIwRD04OR5kDR6nWII4dgkWgeA1dNVcKgTjkKOG5pyQRqUY5+YtGXpNHnBBAdGS1czEtEAcCPyu5I6GJgBPiaSZDmtxsJ+Nes13g3mnjefPlsDdOYAeAOy6TQ9fBYswcKfcwKYGoy+3lYSgsewjC92an4ke/8fW4NzPp+E7834HzeW96TzXx/ShBUYcju9jZ3UkABD4erBdccB0NKhcrfZZ8zl+KeDU7NcXd2ADVbAn3tY47Snlkp0T9ONGFA1jzI/27EWL+HhQiPTeoTw1O5szvG09zLhoJTlV10cMhgy9otAILBv/Jwi/94r+tc4UiheBhQb+QLJyTjjAyuGTHh3F0sCdeE4wDhHQoHifJ9OnvVX/Fw3J69qHCez/59NNYXl3RzQBXDyelhibIji1xdnEpJG7/+CyOzm/jXAI0ImZSIl6ifdhbzDSQlkI9quWeeHhvKuamx2JqnB6KzQxp0VxATlMWF0K8ja104h2eaJHIgpmJPpsJGywFeNH+gSARzmbNE00mJxylGKcj/Y0XVLppBCfbTZVekNKEW8Womm2YeTDEwLAYqMUFmKR+ivfI3IQNZdtjykr3AUzfyfkFgUKeokhRIOcCTId29V2X51DCTAuDJra2vqkSD0BCqSGKQy3ohrHfX8rCTeMQ3p+ABwEQWJG5xLMrLresHCpMFEbyjeMVIMnNjXpihJFsJm4nnHtpyVSWNzRomM3aeHR/Lr7+tacxNjIkXiPDV+zjhAazpgheQ3yYDgfk+rQHlKXanCxYXIRlhW1vddg1/OPbM2myEjpHQAJsE4kXld/kOscVQrJCOAN0wxCUuaY69UQxYoMAQNhHhQ2F96Ms9TSf9qaEzoYGioODG47SFtIxKmjmjRXs8nq7o/Dvfu5n67wxSIyCzhkoItjb3dNm0q6OumYv0tX0l2OwWhE3jahJNlRHqVWTZB4+Vyzx8tpQK6tWl74LbahCY4veBgseRsT+yVmcXN7GpeZOKYX7zq7mvY+4QIlCPSp93XF/djLmpsdjZpKSE5QPmxKXIywkPhhqcGZapiEd6r8BZ+eoFoAW07Nsiggzng9ItsFaSFkYaXEk/8hrMNXYbDgGgRx3aLUAQyzDhqmPYQgG/XbCcdQki90OpgI5xN/LwsVsFEp64qU2FLeFIOpUilHXc6OyUTkc6tyChYLMTV68eh1r6xuWktOYJ6FgjkJV3jALSwNd2zHzfd3ved6UTUf+nMAy/XduKR0IDMGhpuFZgXUx5i/n9BdGBJm7kcH79MMn8eD+bExNjEkmor6JHliWznUjwnh94GsIpWpnL44OyN01yqyyWugdPXezDgi7Cnswbi8JE4jVDar2onZDuOjMKFcTeaM4QhX7u0sN3/EhtCRDIswbTFtga+Dl4dgezEht+uooJio3/j4b6t3Npd4Lt9JAuTdGh6vK/2UzMass/Mw/+Ud1WAIb6+t6Y5Ic0MQf7OvfAYEo8yqVsjYT/DTxr1CZdndoQzF/IFGBN0pTD8L2/IsXQmygd+B400hNWmgWERajji1cV2FFXNfjCldRxdOYhMgi9blnaJkN3ViviykxMzESs1PjcW92Mqr9PdEq153Uw/DXCX67JAXkRAsOH2pq/Cx21KBOfaFPYsLIEEXyYWR1MbIN5eC2ckI6TNvOpS7nTNXnVuFUZEPh6uPNBGuCktYpEJQt3lhCDLODErOfrFzGboCHBvtb8TvcmHWLDFOEDz8PxrypQ5YXQMRkcb94OS+S5/rGmnonylr9LIad3DB6v4mloaGxB5d2YW200DG9PvUVaYZ558uX0D7ekxJDjjAedeojQAnaKzYx6RqogT/6yocxOTGu2yrLWDi4uJXl1VFICZU4Tu3sxs7GZhwfkuUERA4iCvLpDSUmfrKY0zNLPEzWiqnguZSxSNQp8JZx5A3FnIreH0MdZD/ISripFE4OQifED0Wuo3vonVRVqHzMG4oBO0YySE9I8CR5s09h2uOjgxKWsr5krvn3/+7frsMXw5DxcP9AdlfMn+rEerIT29ui3NcjVSV1Ihw3/iIvELJqtdxtSlJvd8qIupIzz/LqarxdXo0F0iFSAMFtgGDVlVJOvs8hfLZ3hbjiBE1xoDkyMvEUElkxtKG62ksxUu3T7fT44b0YHR6ITkKUm6zKzWUfdT0KTxAe/AJAzOSFQC+GcC3RTEwtabALasqigmkO4sYG43ZSRnBKO5RnQELy5JXX2By3BQKgsRK2H55tvsyLM1cz1fiJsiM5u0qs5F+XEkUAB7TJ4lY3ZLYqc21vyg59RP5+cC3pZ5ZX1mJ5ZUVVASCGBYI03f47UHFQWyv5kV4w2TM70K3uOBs1/0kpq/LZfg95yCkd1BXzLVOmMhTP+6O3Q45CTz03NxNT05Ni6FPqifOHBRcbStC8y0xmSbs7O7G3sxP7W9sq/76MovH6+QxsaeYbVIeCGN/p8E32ymwkr5V0439JaWwQyYYqABLIfyByc1OZNe6AOKGejS0aLmMIJLtvGWSaigR16uTkUOAcIyOG+5S2Q9WBqPRjYoQUye+38Ld+/K/XcUt9u7gYR/v7Sg2AI0VSOA1mVSXegL66mX63tghmPjzaj4b6bfR3dygIYHBoUGgVDwOkCUBghYS+V6/FzULbcnUNq/xGG4yBIIPdK0i02lBOrVMvI/lyqv1QkQqYQN/UHGUCtEYH49HDe5pzcEtSrsnEnsGcTioPa+HCQUNi0Mvm4paRKlVDwSadzs5EKolvx69ILvhVESw426YNhdvP+/rc5QRcOh8SsM8xgznTIuf9c0uyEEkjlMEm6faQUoVSeUOpp5aQjWoGVSvNOOUHQXPc+hZhUp6pzEwpidLqgECd04seKLgACTwjAp3NyXiG76PUQrFcEilZjHYABs+1eBFijSsDC2Jt4jjS5ygQHFGjnVazmjszL9iIIL6TkxPx9OmH0hwNVPo1pOYGkL+4Y1NUonJTyFvw9MQCwZ3t2N/aivNTx/y4iEvOUwpvMACUQSBtqNwa5A2VggfsBcjthrwmBeClzyL7mDALq9UARbALt98Iry8PddlIsE5AF3m2+bnASYRCxd6EnEy/NDoypACHzk60Y9jvJYrX3/hrf6XOlbuyvCThFpR4ULvurpJSH6YnJmJosKK8HYa6yqa9vIjD40Pu1+hqhQFejrHJCQWU8Wb4wGFy86DfLCyImwWUjan64dF57B2exM7BcZycXcYVMxvmEir50ieQT3V3lirpKD25ETtLzTFYKSsnaWx4OCrlvmgr2pNafz1FpzCIBN2jnGVDydj/8Ei1v1xDi2T3OkNIXhB9aKa4BTjZARVa9Ss32JfTJwQxywMuyR1wJkryekACdFXIQOgTIbpycnJbwVFDHctNpttLB5p4Pw5HIA4F5vWXSs87toZCyFwSK1gh9TdIPGClcwODCnLrWGjqGYnAFfH/Oi1oZNNormatE2XWMSdvYEDjLF1uXt4fSJ7Cpk8ok5KvN1YFkG0LNnnkcyPMjIjN+w/uy5BSosZmgBrF0Rm8SaajQpPlC3KmPv1gdze21tYk8zB/Dssz27blvi6/V3HtEDBKgOnPwNvPamI+V968crFUPXhDOKndKGTupdhQDPBBrXN/yWHL54LLEoAR1YCjfLjgHKoA+XdkqCo7bSByRKMeL0IouPaF8Fd/7Bt1dCY4nJ6dHgctKBa7aI7GRgZjenJCiw5SoyzENIlncxwJXm9rsAH99Oxs9FUG1Ehqcv0OxsJhLK8syw9PBvBbe7G5cxg7+8exh0/bxZU2E4xpzxB8M4nmkab3dpiF0VyI1qZClFoaRGlBFjFcRb4BFYgsH9fVCjvOETtc18rRxUsClxz8JPbi8pKpNtZmnfKnk78cXgtdlEfkHLVIz8SG4svG856OU+dzw1D+iHmQGmHdULIzQ2HLcBU4mlPLDj/YpKFWPT1DDOdNpTL1GnKl2Qiq5ZXw54fJBhO6pXmRg7YzApepQexZekRKcL6HfA9TvhZ/l9IReJ5NpdC5ZlAzZ3Fx6x4eE4x3ZXIvKFdrUQx/6ETEthyLAgRQ4vcqyL9Y1I03OjoYjx/PakPB8Ib6Q28JWEPUndWz7kGZQVE6sUkv4fchnzk9iQNUAUeHug0BThjtSOCXTGOygYx8SeiV2ajpUDHvFDnMjSN9ZM5quznWoQa+13YWZmNwM3veiESfQTcRSabNscH4c3xevD/1vupDG+QahUQIfuLwYFW3stJGWrlB0WHdCC1VdfCNrzyuy/5pb098q7aWJhl5EPDFnGmw2q/yA5qG6DBM8FPaOrg8zLJK/0DMPXgg2kdRP8hiK2Df7R2iGzfi7dJqLC2vx9LqZmxBVzk5j7PLm2CUm1DcL6V9J18A7Q1z9RiIt7ChmhpV5g0PVzRY7gDa1iZ2jIqY1YlwmqFTyi8kGthskZqOET2lGA+fkg+NE4aNvFeUwOSyErVTKoKukTcF2gQ0mzeV43s4/bKsQGRawBVABiQYMru5tikjcZanNXHVnJ9lWbv6kRrGnJRU9tuWFweHSTbaRCGbBH06MHKSYiqLga3tQJ2cbrMAsF5XeS7GR4LmlYMleBj6GKgrmjRuzXORcHk/bDQOCtxnjw6wZzPtSYAMg1sZl3bJ23xqeiI++OB+TEyORbmPUq/NmzldvO7lyPPyQBo3JMAvFrS4lPSVDJ1rNUk0IBeI6qNbMN9UidGRO4DE2xRgkzinMhWS/17dZFu+KF9V3lrq4c2HVIWDMPnp6RldanNpznTzTgNkJ7xnxUCTjHdU4skpl/AG1hz9Nd/2ysoDRbJGFD6aHa9zepiLFTr9x0aqcW92WnGKXUSFyCXV/mwMZIFNydBlGIzDRGWgEvcfPooRFJg9GCZSOjQL/j06ZhFvxKv5xZh//TZeLSzH+tZeHNcuFbBlX+50Q+Fcm24pLx7WFQ/SG4rNDgjR39cToyODMmgBOGGuwHVOb6c5SjoZTQ1ihmKr5/39o1hb23Ri+mUS3yXGAh8UtxQwqDZUSyHaS80y1Oc0YmygbKk0swDh03BPzqLOdZW3QM5mSvZbbChACvoqfNVBHwEPjjDjPKmlnCJgWYv8NABmVqQb2x7hpgYhtbCZjhp4fW6Ugk51NJfQXyx8OxIVU3oKNBozT8xOYCwAEbclmooMQG8sW0kZTGLFA7DI8ZVeKvmLJNswDGaQSMzMTMXc/akYHKwIXRQKyetzI+SKoRBasAAQW5sbcmXlRkBjhoaqCDskZTNzS4lrqBItqWF1kJm77zVhMm8eNisIjTIa5BJsFRm6HJY8Q2Je53LS3iZiWRB5IwvwlMWciNF8DiLEyle9RdQ6dG20PFOT4xKbKpYJ9DcFBtbrlHpOY9SzeDIyUKdGZIoNo3xqYkQDW4KSueIod3jDbCZuJ4innpTDJscMpSCJ8cOHj6VBqQ4NavoPXMki4DSC8f3Fi/l4/uJ1fP5iPlY2dtQ/YR9m0NsbKn/p40yIaJ5s43zaTSk6AMIypB4K3U2DoPpa0rcgafAAVsbtaU4kFO78WgxmYlPI9DlTSLQ5ddw+EhQW+RCRujdHWxGEs0WzFJBNp6i7HGDxaPDLv7eQneRAa0G8Olk9aGSh68TWJB5RGrM6m6tINpKafcPtjtNhw1G+0Kvk9EFKRPHzzi/037J/gm6mJJAz5G2zzux6y2BaqYotrbZKVu9nBQE9AjExXT0oZZtVgrFx4A/y2ngAlLbcotxebAo2otS242Px6NFjgRGkBpLZlEmjrhB8M9EX8h7RHq0uL4swjZLamViYb7ZKPg8CqJJPhqApKExDW88VLblPcyUdGh5d8OdRPnMIGQ20Nwf/n8/SbrLMn4Dkef8M30nSML/SyuIvkX/rzDSR03DoOH2TEcDo8LC8QeDqgT62EGvLhtIsMQ3P09yq8LjaXffktymqlXLcg9AItt7Xpfwm4EXlsipcjOaXsgUTeUvlgaH7+yuSG09Nz8TE1KRySpu47pICkt7lzcLb+PyLV/G9H3wWC8trcXTCwuCNpQwfvbck3ch4jwz7rbuiBBvo69aGn54ci5npCbkeFW5v4oyo0u1Nlw0S3pne43woO5UStIV/G6DB/j6vn1QJhrBmZ3gRstAgsjZEe4mEBlCyYkIAbdxJqQQU3UnYNZIWmOJyQYJFDUUGkxY8sN2rOFLHSFU+OKwt4lZ1H+Uwad9gsBAYTOfbKN+uSg1BEo+lGuhbSpeoY46ebKO9Fl2G8tbZ8JR8LD5Oake6+D3zekDjevoAK0raYAxWsSHm+7tf5ER3hhZAAh6NWBjPzMzIMFLycvzRFdqQPRfd/zid5EpgCX4QS28XFVIm+cXNlW51RjKVvj75ZGQSqkAEEN98S6XnmNn5zKZ4P5RlEojKlto+75S0IHRsNFVSyRWJco4DAT4qs1U21F1JmeQ5Htf4Gucy4Flju817xWSHzUS2mWTxaSyhQ1SzRR+e8jb/sNpVZ3BL/zA+NhwzM+OCAyl5uLmgibDL6TscQ3Ii2gniMm4SYFlcbEhImJycjHsPHwhWZEMJHYMhjJvR7n48fzEf/+/bfxrPXy3E3gHschjK3lBeQBkWzQpsLUH1TthVDQ/2x8MHs9pQSvMgs7eBQSEbhViaPRkfgkJmA8KczMjGwkUJaNu9lEs/EryVZKc+jY1LYwuM3OJAuBZmIAJQXeIlfwaafCzTGJKFedsAAB99SURBVGrr165uSUIoE+S2C7FWmUHv409UuqQeQBgYfbtiQDOkjs6IgDn8EfADhAmPEhnU9EJ9IKUi/Rg3B7A5fZoFg2ZWWKFr9ag8uUsloXIyYlFwtWlGItYyNuhkTGArZv6xJuxEVlsscqFrSpW8li/HkyePY252NkZHbbDCB6cSL1GQPCczAI7a2356K7G2uiJaGpuUG4dGv7enW0gtJbVcmJSaYRKvbbvSHC9B55lHyfuC1sXhIc2XZmY3KvdAGdnQ3OpSYCtEb19sc5Ipua3ovXSAFriJ8GJsTECQXzuzSLwTYQMxb4K5zo3KbZRHDbrF2MAtzPcAQKygKPzo7GAd1GJ6alwbaniYuJaiDFguz0HzjjUdz7fT/v6JSJGUDnjAcQISDE24NfLjx0+exOCwrW6V9I7mRKDAecy/WYz/+8d/Gp89fxmrmwxcz1MMjW+n9zdUGqRQm4rhXtACHx2pxocfPNSGGujri66OUhSbQhJ8EEUkADDcpWkSWsi8hlKIkgyVrTl5gAL0dVgX7x9wU0Er4iaMKLU2RlvJylIMHDnpczNrdoElHGwY6EAcRl0dnXKSxesBaQv+hYooJSBbTS6MBfdgzJkExzJjYVlTezOH08D1RuWgFMsNTaJp2f0JWBg7gQttJmdcvd9UbBToNA5iYzFaouAv8/BEqhUBOslHxOSw2pX340k/IhnCDIjN2ROay3vO1CJKva997Wuy5wKGBwlTv+fC0w5AaXhMb4P+aOHNa/VNkKYljRG1C4voFhn/KKcK0/40amFeKGa8okA9W6KU5jbIsnxnFCc5zOWlblSNQ+p1p8BApJU3u2U5uGDhJ4E/ivpEol0V9OcNRXVGKW+GTIuS4xEo4mMPmYGbnBNDPZfU3KarifvX0i7pPs+Pw7Dw4z/2tM43uH9vVrcUhoiFBl4MQzB2N55wfFHq0T9B3WDGwWKB4FnU7AQSJaKuh08eyWBQntfsahmTQM25jqXVjfjuJz/Uhnr15m3sYhBJmUcDL2lAcnJIHDNP1iGbIgFv0oZ6+uGjmJ4c1/wJg5aWprrQSegwlBfbe7v6d0kNsOSCqkOAXBO3hXU1PCzgW2D8pWXfVPweP6e92KQEdvKJcuPJiQ+nkZ7wfU6QqUrqqYqWp/MwkC/w9xg2wz7wHIhozy414urDxMIgzaRRQ2tJrxF1ohyWuQobqll5x5iI3DAUT8ihAulqPnmtYbPUXV4IGhan21aUG3qYlNZIWrxOf8u76Yf4Rz1nAnF4vYRD8Ae4XZjfQWKmKsej8B6k17/w9RgfG78zL2FgzeHFItdXY6NaBJyKuJnevH4V21tbYpdzOwFwZaoX45aZqSk5vMLa57VCkgX0AhDxrcMQ3hQufnVotkWvOiwkJ7F9HBvLvXcqsdOmYpNubq6rJWAOBtmSvs2q87oOPA5QxiiwIKiwuJ0QbdqM1INbZ0lf6mf4GZaipblda4wNzWso/OTf/Kt17JNpvrp7OgSPX8MrU+YsfDhO/gN5grOhiBOp1xujvZ0gakPkPnmJJKnG/Yf3laJAUDU1J3WN/eFuY31rJz79/EX8EC/pL17F1vbe3aLXBvAoUL2PSZmJulIAzm1QWNjTDx6qf6LkQxqAYvf21mkgvF786wBQOLU5jSXoU8+AmYvlAHzgPCxmLcsrm7Gzgz/2qaglSA0o9XjtEqHl+JJr3jcnk+v398b+nukw82Exma9mzhqNrY1bSjJ4we1HX/LmIGPYjk2oT4VK6WAB4XOiZCAhaIAjWYhLbShbJ3MS8nqVICJpO4xxJ7mLJcEtkIKtAYVYcHbfxUzFYkwdcheX2piUR/w9uVKVy+ppON0ZjyD440aZnBzThnrywRMlWWQKUOY3Ut7qgIiCOKEwb4jXXF7CtOdAlYb7D28o5pqghXPTM/qVCFRY7yx6NjLAF4BGZok46MwHojiK6NFUFt/qgEHazhxQ8zKV57Y34DOB9I0v4LE2FMNcbihuUwCpunpgytdyuS+q1Yq8Kfh3gCf3vjamkeiSclHGoSSkkDpiMjYg3f7eQRT+40/9RJ0Xa7+5Jg37qLd5EHyg9CRb27vSFzGTAJlraoK23qdegYUH5s+mIhhranbGhvrlXgdxpfxTdvHG9p5up8+evYzPnr/whkrsFFNVOexSEoSgT99QbHIWKPOxxw/nYm52SrGW5T5QSE5I2AsI6WiemalYzu4EO9NnGP6xkRTfmDhxlFhEVBJStrG2Lp0OFlgwRXJiCDCudVI2CuE0A9WirsZQ8s5KmbIkQejijqGPksjPjrKUepxq9F6IF/GmwPimpxOGQmI5462QkC3SKmDnc1NBKIZpge0yD4/+iUBvQCEFmkgkx+1k1NIhch4Ey/oqRbvAzGhubNa8R+Xx9o58N3jO/FleHxuKxcXsis+fzxFK2fT0lIwpybfFfcm3oZ8XdB8OB3ldnF/G1qadWVeWlmJ/d1ukVPuCe0NBfuWgYeHOzcyoX2Hx8vPY+LQZbChAo/fUK6BqNpMzyGS9jWATpI+B8dGxkFCetRxuRT9yIgjVyPYWJFzcjS/EVdVGZbbZHNHd3SGAxZvJQRDcTMp91hDen6XQS8lK4P21qtfFpAYrAMlPahdR+O1//ZNWcBPnKdY0WU2wa8/Va+zwwW/taENBH6Kuh5lb7u3X4uBEF4mUAK6ebvVPzCVADOHHsREseQ6xFV7MLwrt+8EPn8XaOnGi7P4EQghpMTJnPpYXhr5ubwRhg/JxQ92bm41qFQYHiFI2GLGhPaUDrkBKsEtxkJzo8mpPLAElJQiZqWuIub66ppwpSjAjfgnyvhseckPlYSlhxwy82+/qegvWKEecHyzKf2rw4Y3xQHKWLosHRx7cVomVoQdrwzUV/VTSIJGLhIsqokycVDN1iQ1FaePQNcrUnIzIkYS/Bk8TtDT5yCWdExugCZ1WkTzZG3ko4rmBxAZxn6y6CqGbkw0PUuvAhFZtMvKb+nnPbSUvNAW+WYnMIqcEI9bzeP9QnyXhZZsb60JgGcnIDyahY5RQHN6oF2aJ5iSetKtTpedd6uHxsYAYWdolv3F5ljNwZfCK026S1TBKUCxSUjIr7SNFz7CBToiEFShxJMdgOcRiTddCSgkodW+Mj4/bc14yDHwUbRbqdHnKYgxxmhU/BPjBXsGQc3PH+jB+PsFyhW/9/E/Vwe2ZlkOn4UuI0im2zEdO6N7dV8nHcJQGDCSlv0xmbpegZZSa+mFFHHja5LhKjivCK+TPMuqvh9DBpbVNzaP+7HufxOLb1Tg5RbJA9LylFxKLQUxMcLrGm9pQZLA2RW93u+ZQjx4+iLHxoejtJVfJkgxpe5BUpN5BZeCJp/C4hrIQs+8Di9vDWGp34OKDOD06ke85t53ppx4i0aPIKUfpFAZiWFwuCUyVUj2e6ns506aHQR8qaYJg5VuxCOSYk4K8uJ246dlAiAjhopFi2D9Qja7uvijK1IbZyjtB5fSiypBNcxv7mjpmxfO35NJEEr3stUktAbU7EaLa091r5K+hUYsALRVuQNhrwUWk7OR0hhVApTExOREjo6NabIAuIJUcDnDX2FBKDmFTNTRK47SxshYbq+vaTOQIA1VbIoEFN/M+YG+zTpjzQG2rVqoaQ/D8hTIS8IbBJ9E98AeTcQzPipvQdmou3e3y5Nws+0qmjKjUPzGjZEPB0pDeT5+bb/b2ttYYGOgU64YNpcEtYXfJ8kC+7gJHki9Ka1HRQzyHnd3d2N0/jF0MarA5S2nzhf/5b/5hXfZMiouhlICqDjxb085jMzlSxjuQRcscBim5nWTblTiB/kZs6MaCZhNsqoH+3qgOcFN1aFdzyu7uH8erN0vaUC/nF2Nr+0D8NjBM22o58UGlX/JBc5IHwVdA6A26/R4+uBeTk6NRHbKkRLm7TRYJqhQQd8wxLchTOIUpBUWiTUNCzTPwab+xpOD02PEr1xAlTQhUY5+NQNkIqGwZ8mLYyWYASpUkOjX2OcRYYjhx/hy8IHqKFLJ2aeX32aCGXu2fkL9QFQ8NjURffyU6leJY9HA4OTsZwECRS72QNr6wNjPNtblhIDCyIBjh6EgDVfqt9rRx6X85eTk08XOArU5eEioBehPSR6amJuLJhx8okxY7al7n+/dhv0IJMFEMyDd8L1YW3sbu9rbS5+HsiZmAt6E0Ufx5npGlGDy3kaEh0ZgwmqGckiU4tgsZdCGqVmpjyjT87c03hBDNWhSLX5bflHvvtV6yO+NzPjsVwIL3PpxVmONynW2EAE4oBAdHVX6NlHp5TCAnJDaytFdGirlMiC4BgOAg2oddQk8qGmmD1knhv/2zv5O8zSGR1mRsoprw6FQbiXkRvgXcIjnQCs4W9S8s8+EBvLZdBlBEq9Ys3EZDY91Rj2P29uYEZrMg31hZ31LJ9+yL+Xg5/1Y73eu3oEgbZjCSs+eEitRLAcHDIUa8NjWFQ+hwjI4PRl/ZEZ3SC3GC6nZwXAunFocFpxN9obhdaQrvuRIsAeZtpIXXxK6m/6G9ZhVzSgG1UjqygCjVABb48OUKy3uVNwEZSR7q8uDt5ZC8sCm7FNKFK1PWFhGvyWtJQeFyZDVgQG9WHRyOfuyjy3x2HWIAyBQmUWvEDJBvnJkRmdFtqJkZyXtCL+Xczta2gAxmXrZiSDqt5HnB4iM2Zv71a90MaJompybjw6dPdUN9+eSWQxKIZ3KBAsCib9pcXYu1pZWoHZ8IoFAvJ+0XHo9sQBA1ghFM2wKq55aipByoVHVY2QcCNYNJucp+lvsSyStmeLQ0ucSk3GSMDZjBzWbjSpthZv9ALLIp5Q9wiq3Z04+NjR87mcNjYxUFQxDaza1nIMOiTzld5UifQqOqAwgOeOGThHldj+jo7QvC4cRzPTqOwq/+zE/UWUDscNgP2+SX7tszAFvjw6Mz3SwmmtrMAqi43F+WwGpypCKyKt4K5lxRDjCgO5EYC18B4fkDFW0qoGBuvvmFxfjs+av47iefxcrqpjYs85fkCXo3R5JUPJm1S1t+i9SgTR/C8EglxiYGo9zvrKVs5OEP1aYp2f74DKVmyty1RJoPq1EPhxOLUu9c6eFnYls31GHMJzWtpO0X+nA1b4KVLkckzEfoW5Lph1LsHB3Jhspe2DwYoWJ6f/hL2GVHdl0JMufmotSm3OEk7O4tR29fWUPzjs4uNcEKQ4ORkVgY3LAqtxIdR15zWW7XmI1EeNi+PShrmSnm5p2dpf6HlMqODlmPLS0vq6SkPx4eHo65e/fUL971lIkRYatzE5Izqke5t7O5JaMf5nOMD+BZ3tltpVtKtsySnbcK8CCsG0CrpPhPVxfM26gwVPIpZcM3sPpUUtmxFGDNcUslAxnZXCfvdn4FEGKQC0+VUHNI4PTioHpA9awhNhStCSAM39v2aUbzONQ5yPjRkBCo2hxBeioVQ1NrMXqqVcUJUQXht1H4tX/xD+rU2cwNtrf3tKFyiccA97TmFG+OYc2Lbup6uGTJAmPPTgybWSFYkzdJSNa5BnkMREEPQU+IF4GixEkHlE3g8LOXr+IP/vhP48X8W21cTPKzJVTWupg+lKQvSTcEVN/d0xX9/T0xNNKj8pK+jsXBDWkdjv9eRnpAmhCYKVsIcqTMNpqitakkXZICsJNDDnC74GVsodnoOEBd3ej7a0NpnuQITy8s3wq5RDWvzRlZ9CS2dfaQsoH5Ut39DbONd3Ftf/HbeoJ/7e/e0NgSxbYOm8p0dN7xB1n4HGiGj82qZkPIQzDlwFqDZMszSjKQStjeCEl5zoguGXLSY1LC8f2J28F7XuVwyjviZ3Fw0hsrlFm3u4fGlLYcVpTI25ub8XZhIXY2t+M8+ZCDBHLg2DuD2tmHIWF5cgJOkZ1FOJHt7eof+TmU7NLcXVgx7IMoBZ4lVFEHoXw6GPZmR14IxkZ16amoKpRucoU7FJUHHuuYbd6q958YG5P8ZGi4X6JS0fo0LzWqJwctVUlNQlZRmAONc9HwZzvaO6OEaLOrW7NDZm0cWoXf+fc/XQeqXFtfj7XVjVhZ3ZAKlNMSLwiU4yIAi72LRZWRMtCpocFyzEwOC86W5ZbiLRuFboH7K9WwITQoewgbfXQkZSQ1atMtLK3EH/7Z9+OHz+ZjaWldGbGUPXKtyfooD1a+RL58pyEgH35PD6VRd5TLRHSyqcluAtcwimTyItZp0PRxdLqwLwBYPXMibKMai6DuOr0Et9cgUxLqBVPZXwj5KBMpCShRSDgsIukQX9G0pPcWB8kLQ9s62ZtliUVQ6gD3ehHUC4SlGVbkZqZPXd/cFCvl+oYsplYtcmTZHFgcRtyM/Grr51JoQQJqpM+fhS7/BgEk9pVgBaAMwLlnZ3sndsmm3dt1zEztVOAKB97w6IhKL0pMPn/KSumK+PvA/yrzEpm4uUmZSqSmg+otLSzKI4IbgQ1NOcdrbIJtApeRz4j+lWQXhT8AULREM7NM3bqWTLQQwyp7N5NW7Rbl/FwHFMLuxzg1EZKb7Bor2lLNfEhueTsqUTLiN3kmelpjvJOCAALD7AzjnUGtHYASSW2QgbCRVYqbm4esBsodPo9+LrdRbMWObiCK7Z1xXWgQ7kDmr1JC/vjX/1UdqTjQOAnbnz9/IddVbhF2KWb07NQ8yYevxBvC/J+baWykIvABBIg5Bi8OiolDlPflMQcE+/QrT2NqakpsZSby/EPv9HJhOT579iK+992PY3l5TT0WQ+AsTxD/N9H2Pfx0DhALprOzpA2F7II6nP6GBHFujryhzH7ilmEIarNFxZAAIqA8xRPikrQ9R0zSR1LeXV3gJXAd52fcVubFcTPpvXaiCs0cP+cICe1LG9+Si+S6qP3mPgm0yNFDZo9wMBQ7OJWbNY5gTLGi9PRjOUVRbpTaOxVXk/0R5IMOMKJerluUL3paG660qjcQClaC8Gpxn+ZQzBYVkUOTfiJeHVUCiSmUTkS/TExNxdT0tEqwm2s7yTrFAyfhKxNuxViwOxSjiZ3tbQUzrCwuxR6urzVOcFyyYM9wwPIs3O81+BqQT31Js6SWaGRTqZzlpjXzhpvWvnoGVXgelHNU6ipz0zzKjG/Iz95QytPCYOjkOGWVYQoKagsK905KgsFKr/p6/C9wK2ptNVfRaSekOuJNSM+LmVBNM1jI3WALzAM7Oro9R+ztU/rm3hEMnSNtJvq4wnf+x88pLIAPGa0QLjoQR4WasKlScrebQ3/RS3Aiki4+WCU3ikCyDj9EdvvFRezu7ghZ4wtUjKzTHIDF4JAFj05oe+8oXr56Hd/59nfi5as3sbt3HLXapbl9fP42+9LJxDYzk8Cs4FJbS5TLnVEm4byC5wVarFK0lmB7+4YS513DTRNI3Tf49Qsxgkh5dq6FwelNOjwSivMzNGLEsYBSUeY2R1dnm8pM0CEoWk3N5irmJAhvqjuEwP7lyXSfzcQp+/5zvBUy2tbRLntq/jvEV22oo2Pd1HgYUvaxibJXhGg+zVBl2nSAyLQT2XaiQIF+UW5RrtFnOOf4RqWu/fxgnJuECpmY8G4WJD3u2MRE3H/wQItF/hEa8NsDg9EFNx/fnx6IEhBmAs+Zkg+o/GCPPgUU7f2GahGf0X1eATCD2Fg2XBrOMndjLdwJ+4qIH4tiIrDQuW1Y2PwswAn+LIwXPgNbs6HBcggDmw/gRbnEx4cy1aydnujZw8vkAiBkAuqamUGkc+BvboMdOe4yOjonyPtS+rnVdSq2Q1kaQLWrVIdVhtNzwVpZ39yRjbgQRsix3/pP/7zu6TqalMs42D/SrgQWZJKeU7azz7WbeZMJOanLfaSid3iGIg86sy0gq8LwhZTIjfT48WP5DszOzEb/QFkfDKc1fdPq6np8+uln8fyLV0rhwNTlkvRC+phswpGoOVfJtJ6DHzpSqa1ZfVp/hQa+V5u8vSOJ5zCikFTTHguaY+Ba09sXIyO2ku5obVLdv7KyGosLi/Hq5evYWN+O02NC2C7j7IRaPiWet7Vo7tXX2xllonSKlEMp/zdHnaSbKhuLiH+WYmrYTJJewBBHk0ODndMn6qFyZWNrSxsL4xrUpyXSCnEsEuiTJDFJhs+i6uzsiXJfWX7t3Fo0+7xHiLt6HogsBf0nF6MEQdO/sUh3dnata2tulq5t7v59bdKcYcWm4u/LK49Smx7nnU0vYSAcHh0IQdvf2RNKimKZz1klKUaeHW26qRCCkhd1dnQc71B6Y36JFCPJ/TORl8+NchF+qQ9dfC8I0dvXv5uA62Gy4nBScgfDc0p1O+rCkmEEcqhekWDA7u6SLL+ePL4vz0CGyvTiJGsKDDo1IAWNiRIPdYTmrztUWeRINeh2GhomSb5TYJJI1mtb+jsqrakjfusX/2ld8GsTk2fcPfGDrsXm9k5sbmyJmkJpACTIizXjOm0oKDi9HdIF5bqe8kGnV+1EtxMEST6Ye/fuyW32wYOHUR2s6sSXuvVdXVzBV/NvtKE+f/YiVte34uz8Ki7ypkriQ97EFeXLnS0yZRH1elEgRW8fgW5kUHWKiEpTTEMsxgXBbcC8zS1SGM/OzMXo0FAM9LTH7c2Vgr0WF5bi88+/iIXXS7Gxth37u8S0QB+y53prsSl6uuG7cTOXJY+HO8UdejcEyjJ10ZDSgxeNCuN5D1ppfI0AajojpggDSuhEewcHSlUEYyLes109FA17qxY1p7/mLpRWsgFri96ePiFyIFdk3irQjCEkPEICCPB4SNIOKVuTJyE9A5uKuRivj/IR1TUAj22Z/UUJqxtfrAyzByiP8RXB5EVmLscn8m9obfbPVp5VW5sCpKV0Jovr7CwOdnaUGUXZR+nIzQTE707UAAQHMCxvNhafO4cQa5DWBMDAolAADxTUcB1BY/MNbB4qKPPpCfnEB9LSDQ/3S6WA/Gd0eFDlOw0+oX+MhTggWPfchmyoXbh52QLgAlUuBjDt0dtbVh/MM6I0t+/jtSoGHXrf/KWfqTvG5L0/GScqdT81KaUQU/Q3ZJ3uOOuUk7KjzUpW5OIKYUsOqTSU1L74SeBGu7q2oiaTJO65uVltKCzHOL04tbj+QYpW1pDJL8QPPn0WSysOE8bo5BxgROFg1kzBuuZXL2ATKjIDvKOzFOWBzhio9EalCtwMFGpaktE6+HXXSh2fm7kf0xPjMTlakQwEL3dYIa9eLsTzz1/Gp588i+W3a5KYCPWLkE6quxuTwy4pVeXHJhOZhEImpTGvVcCkSL7IWOg5DMlCbHUJxfzkVr7unIAQe2XkQlNMj9cY0dqGorYn2imneWDc6ixobShQSxAjLN8sdYdkiroUKhM0JJm0KC0Q5rwlDcziHGeZ2P240BKLA3NeG6BDB2b25MuEW54Vt7wNThz7c3KCFQIctlNZRNMTcft3d9Nn2hQGFFKgBnOag/3YhjMpu4UGEYNh5ctVNjEweG20DbQJmUis7CjlHxvyZ1M5BI116h5KYxJ6ZJWpUM5g10MIrmms8xA328kx2TowH+UWZ8Wfnt9oQ3EoWOV7pj4KQjLjomNurjOYKVcSxMrB6tzeKtKunV9oKeYLpfDLP//T6p+lGCBehMGZTpmSkBamyyguXymwakWbhCEgpxCzBl4snK9sAQxiJf3NBZqafcUvwiujJAGUoPSDZEmaIT4NcMox6SCFndS6T37weSwurcbhEfSTszhFKg/qog2F4I44RjvM3v2TRHtA2WyowaFyjIwNCYn0qW4pNnMNkDzMGYeqIzE1PhoPZsdjRN4Z3YLG19e34+UX8/Fn3/k4Xjyfj7X1LZ1cYmMXm6OnhyifTtXj7ahVv/RSrMj1jZjdTbM0G5ibz5jPLjuk8sD2D2txcHQSB2RYMXfhTeJmW2yO9q52hQCA9HEAWRlrriKJ99h7XZ/jFOS4HBycgIP7enrU78gbgSSKVpeAsvdSkDW3ow9QbaYW9FD0cincIDmmvh+C1+XVKBsuyil+9jnlEYY9mKuc63aCj8hzLpcH5IBk6YMrFsCQPQCMpaU4Oz6WmLMFj3f1RB70ZncnQAzmU2wqDgoOTAbr9EaoCeCbKnGQG/4drwvmiAEndGEX55Sj+3FzTZJKyDL8g8cPY3xsRHxQxxg1CPg5OUcuD2/1yLnHl1QjhWhq5XZsFBkcyh09FnOoLGkhFI7bHWNYXr8MRdvbo/Av//Hfq8PH0hznzvPbvgiUZJQtfGA0n2woBGNArnzY1NNYb0HyzKHJMqq/IdCZDXUQaxvrGhRCOGQjfUQ69+ycGMZcu00N+D2cCUlZWFgSg4INhZARzP/o9CzOr5jVGL5nM/35CKx0U7Hg2VCVLm2o0TF4ft3q6TgYhBbReNawqwKZa4xqf188vj8dczOw1yejo7M7ri5vYn11Mz79+PP45OMfxve//6kgU7AGLMb6+joE13d348ZKmBinZNroOvVTdOYdzGsemIivmrp7XsUORdu0s3soNgpDdB4crnPNxebo4mf0dUuTQ96RTnp81KFUiVXPIPo8zk8u4oYbtF4XGIHGCOEeIeOQSElQYXMBGnFrcOrTO/hSde/s0LdEelV/Zuk7z9h09lshpRhDKqNKtsbE5tTi9JyB+aWQ0Pa2jqhUEOUNRF8fDA/SCRtUFQAQ7GxuxsriQtQODxTORn/HhpfsRaMOJxI6gM4jglxKAegA8cOhY+EbKcVCzAJWBcrhWa4w8dM4PNwVfxBUdmxsRHo/zFYw+Md7UUDG1U0cn15rjcFwp3STGBVfelQJLfBQcZFFjYsw9VSE4pXV1XizCMVqJ67OznT785xIyPz/nUeoTECrUDoAAAAASUVORK5CYII="/>
          <p:cNvSpPr/>
          <p:nvPr/>
        </p:nvSpPr>
        <p:spPr>
          <a:xfrm>
            <a:off x="18632488" y="7680324"/>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110" name="Google Shape;110;p1" descr="data:image/png;base64,iVBORw0KGgoAAAANSUhEUgAAAK0AAADnCAYAAABsbNZJAAAAAXNSR0IArs4c6QAAIABJREFUeF5UvVmPJOmSHXZ83z081twqa+vuu2vEISEI0C/ViwDpSQQoSg8CCFCQMIIggitIcIa4M6Pb1Ustucbi4fv+Ccc8q3lZF4mqW10ZGeFun9mxc46Za9NYK0w91FhhaFPU5RPUkME2emjoMI4tmqpEfs4xdiMczYMBG5oy0HQdjtUZhmXhcnuJeLGA6TowbBOapWHoOtSnDNXxjOpwRls3GKAwmYByDJi+Ay8IYWkGtLpFXzaoyxKwTQTbFXTPQdMPyM8ZDncPcKDj3dUrLMII4zhiGDu0Y4Wmr1G1LTQYCJwIru3DcmwoDej7FqPSoVkenChAvI2g2hPOP/4NpqJA4K7hJa9hXf0GSK7RORFgGLDQwpgKaH0K9DnQ1Zi6AX2n0NQDyqJBnbeo8w7TBFieA0OfgLGAYUywAgdlU+LL508Yux7bxRJRuITlJFCTjrYsUZcZ6uIIL/Rw8903CJYx+qkBMMEyLLSjjlOtQXeX2Fy9QxCuoSkHmuIFNKAAjJoCNAVN06Dxz2oC5L/Mv/h3mpqgVA/wS+sxDA3atgD6Bq4aoA8t+rZGnqZ4fnxEfj6jb1v0/YBhVJiUAU2zAN2GZjgwLReWE8C0bRiGwXeBcayhjy0s1UNra4xlibapUbYt3EWEm2/eIVolUPJ+FIxxwtT3qNsag6ZD8yK4ix0WF29hBwkmpTBOPca+hAYNthXC0DyoyYFWFw8K0wBMDYb2jCp/hhoLuNYEXR8wTR36rkPbNBjbCRh0XimoUcM4jWhUD9MyEQcxbMfBZOgwHRtu6MmbKvYn1KccfdFgGEYoUwcsA7ANWL4LN4rAe92eMgxljXEYYLo2/E0CzbXR8DWyDMe7BxjDhMvlGpEfzBdLVxjRoe5qZEUBKB2Rt4Bju9BMA5Oa0PcdJsxB68YRFhcLoDvPQZvn8Nw13OQ1nOvfAIsbdFYIZZiw0MGYKmhDBm0ogaHF2PFaTOiaAV07oMoqnJ/PGLoBjufCMhQMVUPXBmiWjrwq8HB3h65pEHo+omiJaHkFy/Yw9j36pkRTpbB9G9vbV3AiD31fQU0DdOgYYKNSHsxgg2R7CzdYQlfWHLTTHLSTNsl10DSG6J8FreJ/VdB++bsRwCBBO74E7dRWMLoG2tBi6jvURY7T4SBBW1cVur7HOAFKDogJBQtKM2FaHrwwhmk58h54IKaxgYkBPq/B2GOqG7n2zTjBjkJsXt3AiwKMYwcMHfS+A0/7pOuA7UD3YtjRBsHyGqYXzQdyGjAOtQStZQQwNBdK2dAef/63SlMjdDWgbwqU+R5qbOB7BiyLH3mCbmiwTBNDNyI/l2jKBmM/wmawriKYpoG+alE3DbK2kWDcXV/BmIDj50e0WQWDH9Z2YIahZGPdNGAFHtxkia7psP/xI4ayROD78CMfbhJJYLdjhyI7I314Ql+UsDUdvuMgjmN4vgvD0lE3NR73T5gGhVW8hm076MYe/dBj4AWEAc3y4ScLLG+20IcC5w9/gyHP4TgruMtbuNe/hba4RmeEUJoFg9+lXgKX2U/x1PPwtpiGCYauoziluPv+RzRZCc/z4NsGAn2ANnYomwrn7IzDfo+iyDH0PcLFCjff/Q6r3SVcx4aGUTIek5i3iKAZCm11xsAE0Y/QrBBWcgMnuYS7uIDlRFJNNFaOyZhjlCeegcssC0bYOGdbpaCYYScGq4Kua9B0/vklaJsCXZmhO58wdQ1MXcM09GjKEnmWIT0d0TTM+jz8umTbYdTRDYDt+liutnI/a2bkoQWmDp6lYRW48E0DGEcoTcNoMiADOIsFoEM+31idgTqT+AnXOziLNXQ/geEmMO0YmuFC8f2oEePUgSXTMjzocKTCaI8//F8K0wjVd+jrCmWeQk09PNeGZeuArsF2LQRhiHEYcTqcUJUV1DDNQRsHUOOA9GmPoqzQaBPswMf64gKm0pDfHzDWPRzPhxNFcJZLmK4LbVIwXQ/2co2mbvH44UeMVY1lEiNcRHBiH7CAtidkyFEeT+iKAqrrYOs6fN+D67lzgA490izFNCrEfgRenaIu0fatfHDoJnTLh5ckSK62MKYG9ac/oc8z6JoHe3GN4NVvYS5u0BsRlGYzN8MAD3MLTXWAxhLYoZeg7cHqdN4/49Pf/39S6lfJCoFlwhlqDHWBLM9R5AWKskRZlaiqEuF6g/d/8Q+xffUKrutA0yb0XS2Z0vIdgWLV8Vleb+r4dwnCy2/gMPsEa+g2bxzjU5eqwjLLgFVgRRwkYDVthCbBqzCOA4aul+A1TB06i5M+Qo0durZEnacoj3uMTQ3bNHirocYRVVHg+ekJVVUBGrOsIdm2HzW03QTT9pAs19BMC0Vdoetaec3Is/Fqt0LkOphGHjomqSV03hPHw8BDke3Rpo/o03vYtoHk1RuEm2vY4RaGFUMpB9AtwNAxacCoBrmfhkZwaErW1Zrn/1sRe7ZFgZZBV1aYmNItU7IhDA227yKKGQwK5/SMoe8k86phkH+fH0/Y3z+Aly+53MGJmK00aIOCUQ8woMPyfdiLGB6xqmlhKFswxRiLNbpB4fzwSACKRRQgiAI4kQsw83Sl4C3V1EDfQVeE4B26upT3aRg2DMuG6ZjQWWqGCXXd4JilqLsG/CvDtGHaAZwwhr9OYGkjkD5hzM9oqhaWv0Ly+ndwVq+g7ARKd6FJ2BJ/saTya5SyzYBtywL5cY/D4x3uP//ES4TXt2/hGwbKpzuU6QlVVQsm5C/CqHboEG+3ePtf/0Mku538Ha9j3zTQDR1BHGJoK5y+fESXl7A0G064gbd7D3t5BT1YSBAwIIkEdAbuy/sbB8KWWsq0afJ+zzCBsK4qyxlymTosy4Bt8XON6LoaDZPB6YChqSUTW4YhwdvUNZ4eH1EUJRR/jmZA1y3pDXivoJmwHR/M20XXoO1aTG2DZRTgu7e3iANf4IXm+IguX8OKN5gsQqIO3fkJ1fNH5F/+Tg5b9OoNou0rRPENLHuBSVlQugXdMqB0ncePdQK6ZsodkXvSPv1zNbYdmqJEX7cY+0nKn5JTrEOzTVguGyZPYELLAJomWKaBtmpweDjgvD+iSFNYroWL169g+x7KqsbUdLB6BdMwYYYenOVL0Oom2lPJdgPGYotJt9AVFQw1wncduJ4Ny7MkWFg+eTNV20AbB5gscE2FLD2i7wZYpidZnJDCMHT0TYe6bVC0jQQKA800LDh+DDuIYBGeGIDJ181S5M9P0HQb0eU7uIsraG4C3fah6SaTlWQrZjNmKTY0U9eiPKfY33/B8fkep+MTbNvG69dv4Zkmiud7wYb9MEHTdakEjLJuaOEnS1z/+rcIlisw0Domi7qFrpsIFzHGrkH65TParIAxmXCCNfwLBu0F9CCGZlnQMMw3jv9TPFQjBgZgnQuuZDPIL/6bnu81LwRbGpomMM6xLQlgZncmg/J0RFczUfFaGgg8V4L96ekJRV5iHAkzdGi6JRl3VJoELwNpmBTqqZOg7asGqzjE7777Bos4RFWX0L0Qi+v3cBY7jEYgB34sDsgfPuD5+/+AfiwRvrrFYvcaSfJGoNo4mVA8JLbJsoBJ4+FkuM5JhEhfO/7pHys1ThjaXhoix3QwDgolT6iUcEeinrWDJcZhRmPaHtggVdjfn9FWHRzbgB95iNaJZI4qL9EWFfqikgtkRi7cZYRgvYSmmWjTEgourOUlLD+GpevgtZTrqSsJkmlq0daFZIQmSzG2NQw1YWxblEUOpTT4QSINoGGxe2aCUXJzrTDAiElKoKbpCBcb2LzxrgdN16AzaNI9zp9+QFfVMNwFTG8By1/A8gKYjotRAVXTQPGdOg60aUJXlihORxwe7pGnJ3TEg5aFeLmG5zowVQ/D0KBbDizHheM6Up7rqoRu2Yi3l/DCCIauCQNS1Z00N14UAwyC9ISGfUPRCL6Lr97DW+1gBKHcSA1kdZhJX7KOBG2FukzRtwWmYcbfzLa8R21do287gXZkGBiYnu8hSBZyCBm0dT43XoYOxGGIaRpxOp0kaNuWvQGTGDOuKcHLI9EPCoOaMOgTWrIARYVlGOK3373HarkQZsfwAoS7W1jhFhNhF9Nmm+H88AGf//iv0XZnxK+ukFy8xnL1LRx3g5ENJoPW1AXXMkx56ucsS7zeQfvy1/8jWQiCB9iGhdDjiZiQZRmGcRRowFJPfMibEQS+BC1vQpk1SI+d0CGrbQI3ZFZRgovGZsDQdkKdjCS6bAXDM2EHnvQKTVpBM3z4u1sEy428LksTseI0dhj6Bm1dospT1EWGrioEd1tsN4YODS+yYSNKtnNgYMZuzI6EIuGGmEtDlRGjK7h+LF0pHB+6aUJn+cxT5Pcf0eZnaTJI6ZiuD8sN4PiB5LS8Yjc/wXddYBhQpamU//x4xNC2MPlalg3NcmG7NkLfgkP6y/VgeT4835dmqMxSYU8MJ4Btu/BsU95XWXeA4cBbrmGYDoamRUvqL6ugGy7CzQ3cOIFODGzy1r0ELeRUC5YcuxJtnaFr8jlwxxa6xopJhqKRRrdrO8GZhFBeGGC52UjWJZ6tihzn9CTvMwoCuY5sxqRHqVt03cjzJBCBsIBB2zQ9ejVisjRhGeq8Fobkmze32K4XsF0DTsAe5gKGv4IyFnPg9xXSx5/w8W//DapyD38bY7m7xfbqD/CDS4yEB6RAyaQxCZG3lFzL/0tA0kH74d//T+zHYGoaXItB68mJ5wchZWR7DkaeSDYHSsFzXUzDKDRUU4+YRtJWC6xud9BMhdPzE8amQ2D4cG0XhmejR4+iPqFty7kDLxuU5xqWG2L95j2SyytEcQybN3IY0DU8EGecjwccnx6kQbQNA45pwLVI90xS0kgdLXdXcBkYqp0bj2GE7jhwl+xE+XqEPD36XkEZLswwgel4sFh2yC60hbwWoc7QMzcbMG0XTriQ0pTzc48jXMvARHZk/4Q2z6ENPWzTQhQm0E0HFbkhU4PvWzAdC5NlSqPpRxHY6JbHg2QzwlxDMxCw1E8KTdNCd0PE169hh4lwvmRBJrIHZFycQHoARZyqTQIHhJNlxhtGDA35c75HYuhSAnckvmUwC2ZmtWrQVKSgejmAtusiSRJEUSRsDRup56cHtG0Dz7GlVyjLQnA531/P66J0WLYDP4glhMqyQjcOErQD+4iyk/jZrRPstgl2mwXCJIERkrpcSNBOypT3lu7v8OXDXyNLH6BZA5LNFd58898iXr3FqJM5YLZlNZk5XX4RkLBxJWTUPv2n/0XJX6qJ1xy2oUFjk9C1UtZt18EwDpJ5+7YX6oo3satb4e4sZwF/tUJyu8Ggetz//BFT1WMTbBHGCexFhEHrkZ0fke4fcby/R3XOSdUhWCxx/atvpXkjDrYsS7I4u+fj0yPS52dkh70EcuT7ckFJNfH98u+IZRfbSzlYw1DPmGlS0G0HVkwMaGDqavksfd0DpgtrsYXlhbDIKGgsP/NnbYtSKD0GrWF5sP1I/kx4MI09bF1hqHKcH+/RlTlMNcH3Aqw2l5Kdy37EoAYYxigZXlkWTM+FH4YStE16RM3M1Y3QJk1oIX1U6JsehhcjvH4HK15hZAlm48HMxlSj8XYpqKmDkk6a7AAzkSOiRVMc0dZnDEMlMIGZduxraGMvvDKrATMtqToGLWGCZFvPlaBNVivpX46HvUAdZl8Gdl3XErQSnP2AibST5SAgxNJ1+W/dMGDQKAIQH1MQMbEIXQnY1692iJcJ4AbQnBi6u4bSbaH+inSPp88fcD5+QVsfESYbvPv1f4dk+x6T6WNiPyEMyCSNN+NXfpegnaBlX/5KTT052ko68rbM5JT+0m3alvCd2TlDWdTo6k6Ib9/14QWRZFknieBuQ3RDh+dP90CrY7e4QUT+jYSyPqCpTnj69BO+/w//EfnxjDBIsLm+wuvfvkewjtGNnQgCfhCgrSo8/vxJaC6tH2AbJqIwkIBlNuAJdC0brh8Iz8tK2TSZNBMm2QTXhxFG6McBRfosvKfN0uZFsJYXgqENg0CDuLKXCzk2VIyY2SKhx3TDk8ajJ8859TDQoi9OyJ6+oMlOGLpGfv7m+rWUb6o67Mjr/IBJ9XDCADYpOfKx5BubEgOv8zTTVbYG6IOCqonBQ5jrGyg/Rq+x1dRgKX6sF9FADVCKQdsLDmXt1DQXXdsiT5+QZ88osqNkWWJaXd6vksaVlBczMrMnvwYGmnz1sG0Li0UiEIfNFBPGTMXxejbCHqTnDDVpvknB0E04rg9dJ2c7StA23UuiIKNgmgg8C9tVjNevLhAnMRR5Wp8xcgndCaWFbKsC+f4e+f4O5/1nOF6E21/9N4g2b6FMH4pBK5iVyXSmoDWBCTy+E7Tu8C8VT2OVZ6gIyPMUUAN834FF2ouEcNMiPZ9RFhWGZoCpmfC9UCRYNw5hxx6sxMUwjcj3GYzJxSZ5DT9eQxHD6iPGNsPTxx/wt//q36A8nrFeX2F7c4mrdxdwYgdFW0tmjJIEbVXj7vsf0J4z+KYjAWo7ZBOAruslQwauC9vzYfgeJo2dciEfyrI84TMn10fbdyiPz0LHOFS5vBB6tIYZLGDbATVODEMHHlo1kIDnay5hUBXTiJMpMfCkt9CHEn11Qnl8QJUxa5aCWVc3b+AlS2iGKU3j+fkz1NAgiCNYfM9qLuk6JVQeEt2WrEVcbowGHAQw7ARTvMHoBGC4iWw5s6MvnCvF71YarK9BCwnaTsSg/LxHlu5Rl2cMbQnF/oONwzhBsQGTbKVJ4Elz1rXS3fN6BX4gjSR/kV2Yg/YFp9a1BG7LRm4ii8BvYfCwAmgCG8q6EdXMZhJxLHiOifUqwu3NJZLlEjp7hDCBlVzA9ELJ0qTYquMTiv090sfPoqxdvP09gtUNlO0DpiP/jhWB/2NloajAn8uw1frj/6u6ukF+OqGtSqihg2XpCCNKpbrIt1R0jqdUKCaPQQFDpEuWLsu3YQc27JieAwsYiD0ThNENrGCJyaMHYASGHOf7j/j4N38tCtl6dYV4GcNfWNBdDQ1vLBuZxUL44rvvP6DLCsTs5JlhKftpGhwGq23DtthhmpjYCIliR2qN1IyDSXfQ6JZkA9WWAKXKfsDIfEnN3F8gjFewyBcT/w1UsTTJrpa3gmGHUDoPgzErStTVuxxTc0ZXpajKDFleAJaDxe4GbhRD0wx0VYb8+SPQ14jj6KVhJRXVwbHIKFhQlo9unFAVGUzDwzp5Cye+xOgtMFquSM5sOizq87NQK/KrQidqlggHRHjajD0HNmFNLgxAmZ2QnfZoijOGev5cuvraeWtS9llZ2q5BXZPOIpyxhF1hBmMl47Ulu8Jrxx5GxOFJScAzeNnbkH/m9/Q9se/svSBN6bkWfNfEahnj6voS690FgtUOdryC5kcC26i8Dcy0T3co9o8ipuiGieTiBu5iA80NoDu+9AMmszT9DvS6wOaxko5Max7/T0VaJDsyaCvBtiwbDFqeQNIylOrOObtShcDxRTUs80qoEcs1YdjU9hUsx4HnJXC9LezgEprcCBMTOqj+hPpwj8OPH6CaDsniQpo6aK3Ah1qbYHiOZFqW88cff0afFwgdmiQmZGUBzdARJ4moYRQ/eOjbaZSg9V1dghBwMGgWaljS8VpTJ/QWlTSyAY3pQXcjBNEKpkHMW4nkyINoGJ5QXyzXyvgatANG4sRij6nNAapiA/0OI10y8JOtmEeYf/rqjEKCtkToe5JhKwZQRz/CKDSaFS3RKyA7n2BaIXZXv4O3uMZg+5gM3hgJSZjSZ7zURlASZdDOmHbOODTNMKJ6TH0jPoYqOyM77iVwyW4wGVHYIUcrLCd55qkX7Fo3pXT9vKdzbM5Sr2EwCTAyKMqYkkEJHxikxLH7/V4UUf7/YVBo6/n7LVuD65LntbBer3Bz+xqb61eIttew4gQjhRFK91QB8yPSzz+hPu4xNbUkR/pCrCCExiTFnsMPYdgBDJNwxIMGVkaadgDt/NP/qthdZqd0VsP6HqZuwBXCPkK4SGA4Lno2P6OCPk7SAJAU5y/HtUX2LctUTky8vIQTX0D3d5jsEAMJfymtD+jyJ/SnZ5iTQhyuYWr0LBSiXJWqE1dXsl5DG0ek948StKYiJGiRVTmoCiTrlahzhAcsFTmJcTXAtanoMGu4GDUXrUH6TYOtBlgYRZTQTBuTG0q2gzFLyaqroE+UOakA0mgTAKaP0WTQ6tL8NMSyjx9FnnUsqkGe4GLTjecg13kNJvRViubwSYLbomyqiCnZBxSoyjMM28Hy8haaZSM/p9CtEMur38j16vka5CcFx9F4Q1jBoNWgKNVqvShIpLz4S/wUoowRcw+Y+lbKblvkSPfPuPv0EUV6hs7GlK0dhSJMcq3oFWgalv12bj6ZKoWR4L8jH08GxYJl23BsBw7ZGNeT5uzz5y/S3/B76FbDRB6abUYLy1IStBeXl/jm17/H5uYtrOUWWhBhZELRJ1hTg/b4gOfv/xZ9dkJIo5FtQLGBtU0YhHxeCMNfwGADZ4cwzBi6zmrGa6SgnX78x4rpvi4adFULqmPkbHnq/CBEst3BixfQbDpsFPq6kRNM/o/vluWEnGp+epaLGSU7eItLmIsrKDfGYFCzrtCWDxjLPVSRSucd+JHgrDYvUDcVKuIwx5Julhe4TClasMSNv2AwzdAQxaFwiWQTSMmleYZh6uG6JkyTipGNSbMlCJgu6B9wDAMeSxOzthNgMl1MBvVxBdUyaEfJuoLTRk0yNbEVg4tkPNmC9P6TBIVH7jVM4MQbmN5s7hBTCQ8zedL8CUOdipOKWdBkZmmp4B3k5vrJGrbL6qFgeQm8zRsY/lKgCysDuWAGrcXsKOzGnG0JsWiO0Sgpz+3ITAmNA7SJX3TgMXh7nA97fPzhB6SHA1RPnwSbqFlR+s9BSxWt+YXSkp/D4KbIQw+FRwsi2RwdrutiEUfCPtzf3wuHy0PK0u1YESyTUjqlf8BxDKzXG7x6+62UfD1aQXkhRnLZ/JRjhfpwh/2HP2KqzljGgQRtN7Y0rgldabgRTH8Fw5sD17Ai6HoIaLZUFy1/+CdCrmCyxW7JLpqSXFflgsnYUDhRLGB61HRRPpiRiX9JBVFw4A1q2MANo3hZ/cUO8eU7oZcGGiXAEpthKA7ojo/A0EiGpteTzQQFiKGm08hARHxomCj7Hu0wSoZnt8uLz+Big+JZhpxQUW7OGejj8hbB7KFVxG7SgwgOYyDYlos4opc1kICE7UMPaIzRJaA0ES1G9E0tDWfLzOsFcMMYiygRt1p9PEH15K0joaiUv6Ddac5gxClisOqBoUBbp8jOT1BTK+9TUz2qIpXeoCgKUcquLimqXED5SyiLCUETPpnqHDtm33HlIH11aQnZTjpS+hESdbN4QE+GxkCfiTJ5P8X5jPuPP+N02L/cJ2LXWUEjj035uKHXtWpEbq9FQGAmZzNmy3VkoAqLUNdCg23WhFMa8vyMvqNcrMFxPIThGkmywmq7hB/QGzFKA+96gSiQRrAUr6xUN5YG+p+zJ6R3H6DqFJGny+t241xHlGnCcCI4wW5uil1CBMJI1kpK6ya08vmfknWf0/ygY2zZ6c8qC8s+SW3ykN5iLWWQTAJN4U1BiqkTwzddXkOZY6IRe1BwvAWiyzdw1pfQFisCHqi+wVhm6E9PUj51cxQHDy8g4QbaHrZmICSusSzUSqGZFDqx2EGguEYMVhfCQVo8Z4K3O2iWiWBFAzqbExpbJGLRdQPKup29BdEarr8QXwHLjxWT8NZFdaOvVGcZrwrBmg0PieXAjxLsdlfwbB9DRfudDtOmZTJE7wRQhgVaOmZ25qs23qNtzkhP9xj7SmyUpMzKIpWvIs/guj5e3byHF69QKg39i+pDBbHK+PkUfCpqErRsemhUM4SNcH0XusWfyqDtMDUzpCNKkLDVTPHvng/PyI4HnM8nMdMwMKRS9qMYivIsR1HWKHk/WypmvRxww7RgWbZAgq/yM6vNepXAdUwx1VNtI1Pgez6CMMZqvcHF9RWiRQiTZP80omPjbNpwo7WIJ4PmYCIEIWRqKcs/Y2pSWPQs8+8mQ/hZkN92Y7j+DpabwLB8aHQBUeFTfGkNWnH/vykam6ucXC1xioJlW4hiT/jG4/koJzCO1/AogSr6oWvpVFmk3DgWoD9WJQbSI1kppU4PVxK0AXFNmAjkADnWMsXErDtkaNsKdUXvKEsi4NoMrhCGZaImDzhO8mXoBnzbFhdYmR5F2qVix4tKrjSIIsTLBSzbFE6ZN4dlriprPDw8oWkpRBCfr7HcXsJPVjB9coYKdZWjKzL0Bd9XLRRV14/I+T1BhKvbtwgjKlWsS5Y0BTB8KH7xIks3/+dB+9ULcETbFBi7FjW75TPhQS98cxhECP0E/QQ8nzNU5EhpBek6lBm/Z+ameV2FYDc0Ufd4bTa7DfzQlyaUeHvsWzHGUG4dOqZ7JmLi4lFozMfHO1RVIUFLOMXgPJ9zPD09I6dJambG5PMxOcxyrS5QS7CzcN86woDNL3H0KJk3jgJ4vi3OMbryVps1klWCJJlZE1ozaTmL1ztJFCWT4TQ3y2y8DFaLJkdzuptpOt2AYbtwwwi2x34hgW5F0HRmaHZfHYapQ9c30NJP/7saeoWmIn1CryVlPgvxJsKkDTjQujb0COwQLksHUzj9mE0pp99d0HgBtGmK6pii3B9lRIPynbd7hfjtr+AmO9Ll0Gme7qqZOmqPqCtyw7WUf94YenjZZLFbpUeWSgzLFgsbMSnTSVvSp8pMdhBmg4oTb+Yims3oXd/KDaWJht3u/Zd7ySiUWv14idXltZixrRdWomHQVhn6MhNmgAQ53/+57GB6AbY3twiS2U5JFUrTWao8kCeVckUqRYJ2bowEhY4MpAJdQxhVIc9SnI6PkqF22xU81+ePktK8Tw9CL/l+IBFTnHPxVdDARGjAAJCu3jQQRiG2u438TvMSMb5r5ZUUAAAgAElEQVSmczqjl8Pft4NAI1KErm3KYbn78hFFkUmgEE61XY/TKcXnz3c4nwsM02xKIS9K8YCZVjdmrpjXlw4xVi0GPb9ILPieK75nz2cADnB9W0atyBpcXO7kvR1PR/HDLlb0AbuoWx4+F2G0hk+DlBNg7CqUh0/o61wcXTSV234g8j49GroZQNNmPp08dT8WaNoU2sOP/4ei8cSxA/FoMtsogn1Pw2RM0uQQa6lmAHhROkq5hHOmyKeW580WRV6EuwfkT89ChyRXN4hv3iJ8/R3c5RUMI4SuDJlHUl2BsT2grTKU+YsmbkxweFiITU1zxndNI/h55oRprdOlLJEgJ7Zq2kYwr2XoWLiuyNBN14qxxI8CgQpnmtY5f8Ybw5McLaQ8OwxAQoimxDS0ZJ4lqNj8TJOGlmWI+DxZzZieIz5iWSTWo9/2z4JWyh5v9AwRlCJEoUGFsukgZpnnx88YyN8yS44T0rQQszVVND/wcP3qtXTq5TnD+XSSiQfiSeLaeZJGwbSoGHpCFbJ8Ox49tzxIGtqGP4vt2UxxMcDIBd/dfZagZYCzAlGVO57O+PjxMw7HFA0zoOK1tUWNXC7X8tpMJDSBn5mMqtkzwhNh6Ro8z8FiESMIyDAM8Dx6MEKs12tc39zAsAwcTnv0Yy+OMlKh7PzDxRaXN98hSq6gm5EYq4byWebAZq2LdYtWP0uM5qblwzRn2VihQTekKOoHaA8f/4Wi55OasqEU2uwkc0qjPUFzNMFRMoB2ytBklHobcWMtVovZY2taqIsS+093ON7dI3t4lFOaXFwivnmD8PZb+OsbON4Kpu4InaX6EkN7lCaIkIRKmtIHmJYmp9eU0kEKpxEGgTeeeIiwgRZBfjRyy+3QoiM1NE1wp0k6aREhOIbmkj14YTvY0BF9suTSl0CsRRKMzIS4uChb81rRFGIJBqbXV5E3tVxxbNnBHLQy1WD4MmjH7D2nV0qzs2dAhgnl8n8dewHK4oznh08yamJbmrz3x8cDyjyXqrVcJfj2V78RSZXvJ+OAIf2sBbnxUT4/DePE6syYPNTkTx0OhkaudPvMsMyUruMJU8CqRPvm8/4RRZnP81ZkOMYJx2OKH3/6GU/PJ9TNKE0gAyskPl2thd5ilqWQcDhQbaN1cQ5cZlpaML8GreOM8D0TcRRJ0F5ecQbOQpqf0Q2NYFwegsALsdrd4ub9HxCvXkPpdH1xZI3XoBHoMpI2pIqn6TIsa5ouTDN8ET8atP0RefkFWrr/a0WTtpyuusT54TO6toDp63ACG34UYhoGnJ+PyNNcTB+kubYXW/iBLxiK5hlygvnzAenDI7qmlRvtrS+wePMei4vXiJJLOCThB8KQGnVzllEYm+SxDCnyJLMUMRM3GMhO0LTDYCRv6LliFZEBS0IGCgKWASuiK23CcKYKVEkWZhPAMR1OBwjVQ3KcSg9Ln26KDG2zqjQ9ynMumBDGCMe3ES0XcLyA3IvYFWlw4UW02E0bFnplwHQjRMkFHI80zOwzhaJkS0/ATNRTWHhh/2Vc6PD8BXV5FEmYLMLj/bPwnfQwrFYr/OZ3v8d2u5OwZ7lnwGR5JpZBBjfpKVafF1J0NpGYDDZTxCAexCiMsdls4dg2uoasAEd9ChRVjqJiaW0Fvx4OJ3z4/kc87U9oO/obDGECqDY6bAA5JkOI1nVIT6kcouycomNPwgTh2lguFpJpHXtEGNhYLxOsVkssV2s5AC09HcRAqhej0zpZYnv1Gru3v4O/vMWo0y1mQFeNUHYz1/vSIZDuk5k2JgImKV5JNown5MU9tPL0nxTpC5Ze4sXj3UfBeJZrwA1chHEsIP185Js/I88zuUhXl5fwfR9Dz7EOZgI6jkqUR/pfK7T9AMMPEd+8QnJ5jdX2Gi6pDyq6w4imZ1dPrXvGogTaLBNdmWIkxmkbkZSJwwzXhpcspJfjuA8nLChzkke0YqolCgOzEh1ZPZuSChmHCadBPK4WjSueLxo3KSF90qDzfVcdijO9qDWGqYXtEcsv4UdsBEIZ5qvJXcsg4zwv0E0aDDdEuLqAE7K7dQWr6SBkYJf7ErQvLiVe7qYpkJ0eJGj7PpfMe9inKDLSY600Zq/fvMF2t0PIyQoqkdMomXb//CRBw7EZJgMGLlkGCgOCeTkOZVmSYeN4IYHvOY7QUvNQJxmWGqfzywjQOOF5f8T3f/oBh0OGCVTAbJmwoBrGeyKav26g73oUL7NuzNoMWmZ+qpHkyjn8atv04DrYrBKslgmS5Urcd2RmKBl3DQUZA5tkgYub17j67vcIN7cYjVjGasgcUOSZDzyxNc389DZ8ddHSd0DIxWREu+SeM2L/momEo/7i8krpF6Vkyll+24YfRrOE11TIi7kBIoa8vuTF8WUHADtQml3kJ/UTmrJGejyLYu4tF4i3a2wvL+FSGRlJ19AzwJvtwCS2FANPi77JUJ0exS/gaZy37FDWJTRi3d1O3mR+OguPbPQztdXpo7jcQ5ka4CR8LZQcs1nPmX7XFtsjSx9Hy3X6CfpRXqMtOUPFCVQS7ZlYMb2IPPMCwWojYgR3PUwdqSUGL+3sTKp0LsWwwyXckGLBAiZHnEXQmHlUMqnzVCwbJe44OKCuySicRI3q6h5N1aEqZrqKXtVkucDV9TWixYzj6GhL0yMKMgwFx80rOWBlwT0UbGbJOhC/zrCJgcupYGZa+keYhcmHE1uezuSJSzRtj6fnA77//kecswoOk4blys8jrOM9ZFLhhDOz+2xp5OQDzfl0i5FNpTjJeTL8kmmXixDr1VIOTRDFYozn9xXnk1B+ke/g+vYGv/qLv8Tq5i1GN8ZEGDayeSTXzYRizQOYvwSuaH4zpUiKTxx5NbTi81+JYZFOLJlTJ3XVDNAGXgzOhnG0mYoFjTMn7J/vYageV6sVHNNGVQ4YNQMmvQokxDnvVXfIDsTG7MAN+AsfySaRbDdwZt+kvryCYQVSImY1oEFfn1Gnj1A8neTlOD5O8t+xEG03IjpUWY6xbGFIdu9QDg0Mx5TSRBOyon+UPlBmBvLMDi2JnvC/lHmnjgpVJ81j1/Iz64LTKY6wVNMxxjn9xeUVggW5SQegbzVN0de1mEgm0wbEvbSGv7yGG6xhWREMkY7nTMug/Rq401Cj61K07fxF3nTqRrT1iDIfUBWtwAFCNBpNlqsl/JCdM+HQHKiU2mkiJ1RgxTseD6iKSmyHpMuYbTkLx30QQu675HQdGbOn9MmJYLIV5K0fn/b48OFnCVpL9H2KMux1WZZn2yGbQMIDNmRkNZh9mSR4zQkXSY1yFs2x6Cu2sIh8LJdkEDiFEkIz7LmZK3Lx95r6KMzHd3/4HS7fvoW32cGQ/QYERFxA4suh/y+C9qVD+HqY5qG9Cdrzn/4Z3Z5o6dfUSK05MDUHhnJhmYGMqbAbp8k4z57wdP8jVJNj7buwlI6m6jHROrhewvQDOS2qV5hoEpemqIVucWyHphpLFlAYTgI3vobpxLP9jw54UmFthqk+Y6yZTQsZ2Z5MDbpjyY4EyQJVC0Uzej9KqSz7BoZriSeBIzHU2imOVHkuuw8GS4du23DpoOpGFGwoSQ+xIaRJxvTBUjEWGarzGaf0CGWZWFxfY319hcvrK1lTkd7RR0tajBjbhslMu9jCXd/CibawGbTSmM3SK/Wdr0GruAhlyDAOBaapkqBtqxZN0aPKJmRpKSZsHnJmSt78y6sLcYqRoybtxRtGFYvd/Ol4xPFwQJaRHqtlRwKnIRhwDFo2a9JUWqSR6Kkg7tbE/1qUDR6e9vjhw884HNgscemK/GeBBzT9k6OlaUbOHwNW2Ij5PtEsw8HH+e8nmDrn5wgXXIRhIPQjY2hkoaFYQQ5/IFd9hutbuLq9xKtvXuPNr3+F5SUXc8TCJGgq5NETGEaIMMvK8wDnnAmY3GblUTv8+FeqVz3qsZJZc9fjDw2gTx4sMxQVidE/TpVsnzk9/YyxTCGTQjLQ1lBwhnd5AUsserZQZyaZczZDQyb8Wq8qLqYRQ4rtbxAkr0R7J67hyR3qXKgwc6rFVVUXqazFoR9BBvp40ShBlrVkPlPoUYWe5DvVGY6d84Lrpvhjia/JJHS8XzQvc/6qHZEzaOmdEBbegMVDyu6Zk6tpivv7L/SkIb68wvbVDV69fS3q2+HzR5THoxwI2vm8aAVvdQln+wZ2tHvJtPaLwYX0DRuxGSKIgXsqJWCniYOGpPJopOG4jIEyq0VyJbXEbBb4Li52G9H7+ZnY+JLEZ+aToE1POB5Pgu+LLJfJBPGGv3gHWF7ZtZMisxxaOA0JQvYZzK4Pj3v89NMnPD+fUFR0rdFHwH9vSTNGF10QBlJl2MgSbsxjVsNMgZVseJmBGbQaHNsUjp2sAqsFIRh7HcJKvgaxbZ6fAL1HtPBw8+YKv/nDb3D97j3CHae3t9ARSdDKKJHYdr+ud5ohwhy0ZEVoDEz/Tg2KO7E40j0K1aCUhb6zYOiU6ZaiNCkGU0cS/ihBO1Y52jxDmWXQHBfx7S2cxVJwqsEOmyuQugpdc0JZHnHKnmV60/UTBPEWYXINJ1gCdFNJMJ6BoYbDDS2qE9qN5g4Z5hNrHTF3LbCDgcNZMQoILP1kF5g355Ft4iTu2+K+qk4kWc5aUYqlfYZNI28Sg50XnryzQxLcdQTTf/nyGc04ItjsZD/B9pIdvUL6+EVGf2jk4YDfcnWBcHsDZ/dWgtbgQSem/ZppaXD5ZS0RcSAxMbNUga5lue9kS4xjctkJUJdsyni9OKI/CB/KQOW1d5xZVmVTypm1c56JR0Ia4zSbN/6QKqJ8TYeYwetA/Z/w7oXH7XvkRYX98YyHhz0+f77H8+GEoiRpP6uOpM5EDQ0DrDdryfQMRI7lrJJEMC2pODIaDFzeN4oxVLnkYHFVgBi3KdcxB5JCpOl9QsXJjZE7HkZsNjG++/YNXn/3HXbf/QHR+haGRiWN3oU5Gc1LSJhkxXTxYj7/2jJ0D4qbTYi5hrEWwDswSfYmDGMOWsp4AwlgLgPrOb1A7ZgurFxMJgYx480tnJjj4fQZjLKAjEGrpgp1fcbpfEA/jAL8OfYdxBu44Qqml0j6pyqieq5P4mQCF6XREjKDf5qZORHI7Ek9nbCAWI0qkgwOUrKl6ZmUf0C6ilmJHoAODYODi+m8WAYhuaeLLARvFL0G9eEJ5tjJkhDCkafnZ/G7yoRwspSBS5qx6/yI/HSUXVfc8MLZsGjzCu7FG1jhThox8rus5fOOrZnykv0E89C17CXoZfnIbAmkT4BzZga9qRRKaC0UFY2NG7FgJ6P0rHRizuZ9UJMIKHlBaThHdkhRZaW4tahcStDK4Z2D1g9deU/0G2R5iQOD9umAz58fRFzgNDCnEjifx9Egzo5xMpplPl5ESLhKKkn+LGgfZWVSKRzyBFd4b2JpUn5KJGgecnL5ZBnYYLJPqAUfk/FosYxcvHt1IUF7/V/9I8QXb2Hqc9DOkUqult09Q5hyMuVyIhIKIR0NSCc1U01PGJqTZAOaMZTuCEj33FhOcHk+YmjIKnC8m37MRm4G3eqiGK0voJEmGjQ0eYHz/RdMfY0w4t4uSCcsU50DjcY2PD+cS+zyUqZfOfY8T8amMibMxR/U1jnkyF0DA+fTpIMupDv3Ql8UHM/jyDNk/RDvsL/i2iVPFklwmLHJas7XIo5X4iVgA8WlZ/Q7lPsnHD78LbriCNu36IeRLX8UDTia7vqh3BDCAw7eNDUpqL3c5EWyQbi6grflFO1uhlRsxGTBhPS6s9lPJgfIhXJtEQOXbAGvw2xwoYGeqZaLOuhToFmdzcvp8CQTEjIORPGFDaLrICCzYBizBznjBECK7HgWqMBrPDdTlFs1sfxxooBBS0mcymCeV3h6PuLnj3c4njIZDyfXzIANY6paK2nkiJ8Z9NfXVxKw9IWQ1iQ8YJPLjYh06XEsi0IHA4uDr9y7xsHYOHDlAHBOjte75kgThwa0CUvfxe0mwfW7d9j94S8RXryBYQQCD4hbCa4mjhcxZ4tkPs/zDVODZjiRA88VMWSXP6ArntDVB5E1GQCkQpgZubyD5DI7R8eiMbpHXXPvgI4oXsBbLGEu1wBns3qFbL/H3YfvZRJ2e7ESfES6inwnGxCOSNOG6AQJwt1rCSbR0Dvul9qDjQsnIuhi4jYXBu1Ud5g4uz/0IklytSZLD8e4eeJpUKaIEHAuyXYkq8u8f96KfEzFT4YwWQ3YEHYD8ucHPH7/R1TpM3Qu+2DDwu7b9RHECRzuzqKwQB6UU8lDL107aSARZIIlvM1rWQ7n+RxZ9+W6Mb8yz76gzDnjcor0BeOKuZuRzbDmbi3FdUvdXFGk486wf3qQqQc2P9zqk5d0xulYLBMZAR/ViL7uUJ9LnI8nPD89CyaWzE6/AptqNmTkpTgLR0aAmx7rVoL1y92jSMkdpV+a5R1L4MB2txWYkGVn8Ri8e/cWcRRKdeBcHL20vNYUcQhf4oUv14dTDPQ/cNMQp18SUoe+Jxs0eV/IcRAmaFwP5dq43a5w9fYttr//CwS76xdoMG/1kf0VQi6yCX2pYKxG3MHWU6CZCsXR4zZ/QnO+R336gr48yQgHaQ7bjdHDQt4MMuPE+R9DH1CdnwQ7OsEKXrJGsN3IYjlKvseHJ/z0xz+KDHtNCme9gs3AJYVTzmbzoW5l8jW84IzUEoatSbal+5+2SGZb+gJoNuHuLg43EjNRquQvZjtKk2pg9ppPMTtnx/dEDpSBPFnzRD5XOkCZ2V9vr2SilHiXN+b56U5slsbEZSWGZA5Z2+lxPxg7aUeCmCuVyIEzC+bpEfn+Sdxs3uaVLNRYbq/gBYuXhW3kGyiYMIDnzv3r2k0ZTBTFTD6FzH3xd1lDJZbKEXVRICWb0NLLagrn/OnTT6jKXA4PA4yBInItIIF09+WLcLeyYYd5T9iEWSQgTUccz2xbtwPyssKJeLioZZqW4hEFniDwhDokfibeXyYLfPftN9KIPT09iB+CeJaeDx4O33ex3izFzEPuuC5rGQ5gcxYHgXwfmQDiZC/wZSbtfDqKf+Tt61u8+uY9Ln/7GwSb9bwBUpbmvTjV+P65dE7jRiBblExZ3TpUtG5WSmaM6hTN+RHl889oz08Yq1ROqxMsMJkeykmH4Xhz0KJDcbiTEmt6S7jxEuGagWeKJHp+3uPuhx+hukGUM9JRNg0s0OS0dtxVW7bQrADu5hYOTSm+LXtdhyoT9mAauN0kR34+yqn2uGJIwP5s9J4bqnmVJ0E7PZ/MLCyNQmrnLGGtHCzxYU70NYTYbiknc0FFj6KqZfKB6y1Rd3B0HXEcwgtdmC43x8yyr+GQk43Fakf7YHE+4vjlE+qmhx6sEa0vccHtf/FqLmWk/YjFXoKWG3rmXy/LJ16sIbLDQKZ0Z86JIyyECLJuM+VU9IQoCiRYf/jT3+N4eBYowdIv0q1lih+jqis83N/J8mkyJzwQPNysErxWDEpCM9o8+1GJB5m2RC7FpqONMjq7fGJQ4mceBjZTq+US79++lZ/z+HiP5+cnHA7PqGlU13WhuLYXG/nvxLjkkskw0FYZ0q3FwdNphMOJlMVCzFfPz49y4N6+e4tX336Dq1//GuF6JU03+5cZl/M9kLlwZUJap2dFTODzzlqtU42s+tSY5YojiqePaNJHDNURpqFkS4jp+ehkqIydoiEz/OXhQRoi+lRpJjEDT1AcnUGCQ/MCtm7MBoyAIy4GWu7/yiledDDporICTBH3ky6xSIgfuRBjDlqaKNjocTSarIGsIXuZLCXuYRDKDJdtSAmi+4nufEIYYm5yifziRWDuIYHODEtljNQOt8nQW8qtiU1eok4z4RRZfrnB0A5mlYg0E72edujDoNDAXbzkgVOO1LeoGiXLjm/evEecbOaREAnceeZrnmflnNdX3pEOiq8cLoN2XhZHXMkDTw8sMy0NKgwGVilSZJ9/+gHH50fxxvLzzR3LjAMo6RK+0Rci/gQS/zIT9jI2zqUgbI6JF3VDqC+uPGK1cthEhxGWy6/swKOIGORmoyDExcVWArppa6TpSShBJgT+eDZsu8utYFfiXdmv8MIohL4vEFD2K5D3XsTSSNHqSkbk9vYWN+++xdWvfodgvZmbLO4UpqOQFKTpwaQ8zr20GkcA2Bm8DBrVqpOlkWw0RvpbD3doz4/oq4OoGOEihO7YaOm7JGBn911XKJ4fJCs4XOHpeTB9VzpbdrVcxaMNo3hgqUWz0aqJzbjyiGMdXAHK1zNc9O4CdhhjuYplk3ZLfpam4IndNO17ZwlaXpT5ZnD4jxmEflITmkcP5swrMmhJJ/GmEi4wgDkuzbIjjnzHlTES/lm8WNxm3im0dPCf2ABCRtjdwJfV7Cy1QkFxjNCjo96BybVRNDI2HANvcTqW0rBev34ny0nmoGXzw2w7X2jJsRzIk1rDgKVBhGWZN5oNGhUnY5444BZDrt7kmirOZiULCdr7Tz9L0GZZKt4KllpZ4U9nlDAltXgTWAnY6DHL8ocze3NtEeEBMz9dbmxSZd3TpGTmjZ6FzWYtr0eYwQNAeEBmgHCBwUlvCv0P9/f04dI80wqM2F7QH0vjFBfKU/Dh9kVT/M0OJ1bYfHGyJPAl657zVAw3r1/f4urtt9i+/y285UauMf0WDFo2YAxYg0H7NcvKAryZv9UqxfMnTBimlpMH3Li9x1iR2mnFEM4tKyeODesmNtzPNPQ4P9zLBANPqhsGssma9kEGLU88A5da/2Z3KRcqI3inmZujwZzCrelE1zAaviy94MAib2iV7dE1GcaxETM15654WjmRyxLq2syoXN3DRp08piNdNbtUQjw2kdLUyKnldvJynmZgthV5k1tfOAFK/tIRC2JPSbUs5j1Xni+uJ/4d8Tnnxzi6rZmziGFzUpQbaCYHTT0hPRXCNqwvb+BzQuMFHsh+GNknMMOCmbN9CVpuFacLv+OOrVL8tSyZbHaEUgNEymW24lQvcfTDl0847p/FAM/OnqwCR8Blq2HHNe/8ffYgM2iZacU/y0CivZEwgJbMIBTKryAvzADnzgKXsI/UpiFyMkeCiPcJE1gpk0WMMPDlPhwOBxyPR6SnkxjcVpulZFp+Bv58mSmzLGxWa8ScQhAYY8hr8T1WdSHrCd6/f4fLN98gvv1W9iKIleAF1hMeUFmdryVhwYun+OvhryelSF3Ixqi+Rl8dMVQHjNVRcCXxYjeOKBo+W8HGdplA67p5+W9dSpb1ohDRcikkP3EiMQ87ScqBi9VGuvmKq0QtGwtuB+RDMGi1Y5LRHMlqpFeYfar8iK7NxePKINb5YaZB7IZfV/PwJIrzShSXeS5fnOnEhsS4E784Gj0HPEsP10Z+HZPm56AR3OSeKTsQqNHRL8rt1Vz2pkiJzfvCzJFbXQbx+/JZETr9qobPFgxjb6CqyGZwe+MKtkurIrt1fs0swtwW/XnQzsuZh7FFXZNrPcmMHTlnMa0Ty06T8MP8bLwvMjZz/0WycNNQoKAsTNcTM+wgyzMED8poP2XdeZmz7Fyj2UdGhSjt0oM7N8Tc4cuqx6CmJ4PuMsIjPoKAGVWmHXTOhq2ktM/ZdG5wz+fZ+8DMGSWBiB88nWRkyCywYaYVkUFLPp2QUoiscR5fZ99AVmL3+i1CjmPFy5lpkV20sg7xlyFGaWhfJIc503LDzMg55JmOUSMl1JPwtUN1EluZZDjKoNzH5HrS+XV5iuefv5eu27JdsfJxXwHHJbirlB0pJzx5oplluatVY0b0QgTRQi4eMSWDQxQ06uvim+Fk7tdVlSRJuKyNN3l2F7H8sUud108OEqc+KRVtko6Wi4plhfvsf5cTTuMIMzE9njSbi7Gaqz9dT6g2O2ZJN2QTuixo42XjKiYvkMFCbkeULt9QIkPzKHGHqjZwMzVNytyEwt8d6CTYaRz/2oD9why8rPN5CWMGLZvFqqSP4EHe85IwioYgrrovKwkcBh2zFocvnx/vURaZ/Nuv14OdNtGFuM84msQhRRpdXoQGWdpMCyMtKTbN4hwZMl4mARgLRL2zZ4H4kzwvg5GZnDSY7zEDr+R3qReEANMkr8nrSAzquObcEBozXUW8TzTtOq5YJImHJdNyZ688hUdJc0lj0ObmBovXb+FwHxsxOLd9a9xdQd53FhVkKcl/1snmoB3bUpEXY7miLq7GHGN7RltwsoArcEZRkuLlbvZJcmDufMD+0wfZ60pnEbNWGC/EKP3CRoJbzhk+dIAxw3JRsc29r1SADFtoKcEu3K8vG7fpp6ViVM0L8HTi15kCkmdCjJwyoGEkm4chR47GKFk3xKlh8sa8iGK44MXlZmsO4MXhrKPT+8tnRqTcEzsIROA6I7qNGGxcGS9OqraV9U6L5UpIc5ZsGZR0TCjTkEVzfEuqpfJEBYmNnTvzrrzgIjB8xbMv+6de2IM577JyzHi7LE44Hu7kOQmbzQ4Ol6LQBFSUOB05RduKTEoMu38JWn5WMRjRKshhREIsWY/EprKWJokSNj8rDwb3drGJ4SElry3bY4ijuJiDwUpnmEil87g4my3aEnlPmEHjKBYHGblwxg6rGoNT9t3S+ml8fbLOi7GFsI1TJtK0m/NyE26Tt6mQcRM5hR6yOGusri8R397AiiIOkcieY0tGbDwZaZpFhblizTvEuP+BQZt+VFzlyWdxjVMDQ6MylQm2JDbkzSVD4EVc+ssMyQ43Rba/k6ej0LjCssKTNj/7gHNjPmyWG26BMeaJATqjGBziOdWYQ+dqTkP2xAvekOIiHiZtQ66PQUvYMo+Dy47Zl802DBpZzCFrJhnAM0vAgBVjxzjKalLGCpsMlj7eNFZJrq5kxpVSybJ3sZP3PeW12B5503iN2LWTCqKCxMNnhxGcMBImhLBkpJhBI7rDkSN2t1wdxNU/nCNzZCxnfpTRV5fSPPTI98xMyylaLoxL0wdxS602O9nqw3NOoqAAACAASURBVPfIKiTLqGWfLO2LuWTa8+kg14dBzArIDDs3lLQMDrKqfr8/SNAyc84j46QESZE5Yr5x6dUgKyJYnWSILRme1Y5BwQNNXMtN4Az6r2uRiEn57xj4DEg5h7LOkE0eqwY9E1zewsxKm6QpGJk0pBhqPBuB7wg2TpIYu+0aCzZxVxtMjo0855N0rHnU310IBJPNPRKsX7nuF9qw+PlfKS5Npo1PTg6fM9Vzr8FR1u3wZtO87cbce2AJ90lzB7HnyL36vChiEOa0JYcdPbhRKFO6JnEQbyg3kMioC+evuNtLE6aB22NoMeSYDDEUp0c7Pl+Bz5niQjqNS+XmgTziNGk0aEvkMwrEUQaUtDFyMPHFPkfZlQ1VVXPDC8QYPQe42L3ki8HI92NGPuwttyRa0IoOLYP2uJdOluPQbKTScyk7Y0VAWSQChTiLJtsYeahDV0af2eVydswwI+jiQ5jlR25InPHaS9DKk2hIx7EJ42AnR8tH8S0TXsk+WlJTnOeSgzrLusSzRcbReT7cpHxhSchAMGDHecqgKHDYH+TPZAUYiLwvhAfMsMJGLDhqb88L5mS10UydzUraLAFTEn98eBTsSojBT8Chy3mLJuHAvMyDnC5jhgxNmZeSuFbrtUARsj3yVB2KC1yZ75oIQ8KNhXzRMB5vl/CullCOg7LsJbty+QeDllSX+Fj+7L3NPMwE7dO/+58VcQ4vvDiU5OmNLcAmjM9wwiRjvdFqC8305BkBxJQ0d8ieAOrlYgx+2elPO5vHDeCuzGXNk5WOjE0T/7IpI79KzpajMWZboy8ypCkvdiMfkNmV2ZPYlJIiA0629jWdNAKcYdpdXsoFJuHOjMDSygsvD97gMxb4jALSSG0vo+TnLJdMzxmqgM88MEzAtTBE5J812PUIVTGQCjksnOXn4cryWrYwhssLkYGJj7kS9f7D36PrCkQXC3mAn2lwnIdQIYFlEbdz+oATuy+ZVoJ2Xr9O9z03HXIvgmwhb1vpBQYpwYYIY2w0xaze1BK49CxQGeQKKmZpLoIm+0C2gHNzNMywAeb14fVihSElNXPa815aZtntdivPYBPVaxyR58WMg4nnaU5SM9fOjL1/fsbj05McAq4E5WHnn2ne4Vwb/Qo0wQgM6QcZzPzmm28Fz9INJnzvy44DfvYonC2XHMvh3oR4myC8uZAExyCl6ciUFUjcDTz3Bv/lgX/ZDv79v/jvFcd1PUqpXH3JXV5ciDBWIqeSMqIyxKDVnQBNS/zLdfd8ANskm2MYtBw2ZIYjg0DsN7HTJt3hkl5y4fDBGRxT4eYSw3jJtA30NheMzPXpxHlxGAgnyABmtzqbmnnC2SjQsHGeqbftVv6eM2vMJswsDGw6n4jR1sJSUAIt5cacs0IOz8XFpfglWL4mS0dr0+86wm5G6N38yCXR7YlhuWWx42fy4C24CZLrKi151trDjx/QtjmCNRs64jC+bwYtd98m8jhR8oxsNr/SXmQzuHWGAVtVqQgI8wAiVxQxcEaZ0eL3EAKxtHMui1TR/IwX4vh53y0ZB3LSzLxs2uhyYwOX56XgVDmcnCAgwU/5tq4l2Ha7HZbLpUAmZlahvqRxmxkaHqCvwc/A/fzli7wuk8LXIGc14+uQGZBehBuGaCJaLPHu/XuBFE+PDFpmX85+zc+GCDwb281yflZc4CK52GL3zTvEuwu4Dn3bfE+ePJWRrbTsY/ilQrGRYH8zQfvx3/0PyvFDkSLZUPABdNwfOpQnVNlBHjlEAttNVrJAgbym4wZYUnrl7izBZ53MXIkaRYIYE3qDmzDd2eBhzavWeepZinnjRV3ic1q7FOnxEZ8+/iTZY7Ocx2YYtGw2ZFbN4N5TDlGOOB05ssKR7zmD80u4WtsWjMegJQzmZCozLrMsmxIKEfTfcqmeNCXSSdMwSKNKD1CSHWhq5u5XJdw01SNeE8q4BgOWW7AdNpH0/xbSNBJT85cQ4QIP5mzBuTEOPJIHnbe3cE1TLQHPL3oqCImkcSJ+5TI8Qhc+Q0sO6dzwsMxSMGB2pXrGIUGLizN0FrkKaTpzt1JN0gzPz3v53pvrVxJEPLiktljqKb0yQxIicE8BDd804bC54vUgFKC5nDZG3ivifz6aidtiGPiEH3x9Zj8GLfEpjU70BDBGuDtBrrtuiAvw66O7xCKhBmmaZcJBphx8XL6+xbf/4C+xuX4ja095/eThd5whfBnHZ9WbF6UxKc4VR7v/u3+ibC9AsGTmsmS1UceZ9TOfD3aPx7tPomTRX2oHCxg2H34RY71ayyIGWbIwDPOeAkqn3DQ9dahVLzeYig6dWDRuc+pS5tnZrHF8RubSMhz29/jxh++l1O3WaxmbYcbjwzIIOwwYos7weby8oHwuLU89p2uDmMs3yJ3SRTZKQ8BuhiVKnh7z8hA62aDCm2PPzQhvGp39Ix8wwmcycAvNCxXG7prP5OVJp9OL2xO5ZxekzsJQlDV6IPje2jqXTMhGjBmyn7gkjqabSPhawhMeGpZoUlFs9thYMQCobqXn4+ya4oHm887cQCoSOcDZ+s7rS9GgJmaQodI5aAmGWNK5spM9QSmb2ouiFsyfLNhImnI9GHxsrviLhm5mWX7+MIoQLSJhV4IgkGzL7Ep2hoHJCnV//4CUtseuQ57nOByOEtDccUDDjK7T+zr7O2Q8X5pSTrrM4/vkmklYcN6Pj62lZXER+0gWEa7fvMW3/+AfYX31RgJWsqwsT/7awL48Z4GmIsWAbWT9gFY8/j//P1dv0mN5mqV5PXee59lm8zEiPOYcK6uyKruqu4pmg1ix5AMgsWDNlgULFnyBFgKBaKGmJWghAeqioGhFZ3VlRGYMHu7hbrPdeZ7ne9HvvOaZ3UTJFBWRFu5u93/+73vOc55hzymEB62pW3E9wRlv2FW/UdPd9ZWtAHPlIyWyeZugYVJFjEfJaYUP614+Jlk2L0iWN0sNl1NGDsdIslRvj62AORF9WKRjpoF4cT1Xt93S5cVbA8bz2axiUfbNkFJxRAEeYtDY2IeCbT4oBkQYThE0VVxX5glozC+XaMj0TP+FY/dwOFKv37fAEwYIbNXLlbKi8Yi2Hq7Euea0HXuP4oYjh136NpkITObbjYW8sTKO54uKpXJmHu33Bl0faF8bwzf7RC+ZQsOxzfDNArPeo0Je77VZktkGbXKt0WSoTreh0QRfM5Y3/Nly5n8L1c+mfj5jUIAHvi0vGAMyJ1AyEdbBQcZSGNGLgblyA3JaTyYz1Wp1vfr+tRWawVsPJyqfGak23IJQEdm+Ucz8NR5N7AXgq9Fs6u3bSzt9+VApan4WBjx6ZqAsC2hGXwaJnKipCJFd2FOtDTlwzxJ921SRkE+VUk7lYl7FYk7Fw2OVHj03Ob4bXMPS/h3OzXsDLMqBwGxFL4+KeSzPcvzlnlPATktgFHbY5C/0u+q3mqrf39tbVKwcKZ0vKppOKxiNmlEGa1EobSaIgB64AXoiKXGh2WZpf2fdaFoiU4wiGwlbn4u02zSri4XJ0u9JKlwulEzFf79hMc4tgsS1cx7HeoiiCmCNSduAc0naeX+RG0EL4ggjwHDYeK41Gk3sQ291WialZsACzsL4l5THnTgJV0ajtNSXGAJFitG1UNwODBpTbPD9fkUzWWNzxRN5BXCceXDYpnCh7d3c35ncHjUtQw3p6KgnXJwuLyIuk473wCKh229qMBwY64pB8fdFiwTG49hXZstvRPGlqRqscLVVIZfU8/dOlExErJelaCrlQ0MfqtW6Xr9+oy+//K1azbaTJoGXowPDLDkUsluwWC6atIYXmf+dNoAXHYO6m9tb+zWgMTJ0UZ3cHA73ZaGCQndj9EMWF4bXxxlKMQLc2O9FeiM97XjUt4DEw4Oijo8qOj05VPHgWMkywlCWC2Cy7ot6o09mBmArir0AXBROWvIsPLPFV/stK73BQHtWcNudJS0CnWATCZeTvgcog60Xp20wntLeAjmCdsWCuu7N8Rrf/6794pjrcjr0kTqDjVoUEGa9UVswQLQxhel4oul0rOFsYHlj/iiaoq3xF6KhqI7LJ4r6YpoP5lrPgdZcOgwfYDSTUv78SP5IQJN+19IHIb7sFhsFPRT73lhlDBvj2UiegEepXEaxdFJhaw/IJCMPzGc9FssIprCN4Zuc7AHFcJsxSuXMZd2S+xAizijltmxe14typWF19PXXL9Xvj5Ugjgojaks33GqxoHXiNXXfSzgxpxGnLGnlWBXxoM3hhc8VTNTA+YDCwYBiJGca15Y4q4UVMYEcT58dKZWOWT/K0iYeT5u3wd1dVReX13r18pU63Z69AGZ/FYm42w6VRzyidD5jjof5fN4tEoIhawuubm50dXWjy8trTadzC/TmZyGk+p0pIC9TGJadGVLTSvG54C9ByIqsfcQilBes22vZEoVB7OTkUO+991yVkxNFSTNHffLAhjNb/DV+vvycIEEsioD+aHukWCQkz3Dwf+/3+NECxi+XCmC+Nl+pNxxbhhbXPWFuEFqAiiJQ+3DADsH+ctH1NMnoxuajrkbdmnarqaIPRQvBwgB9rnN/wNS+0ShfLqcAVeqUVBicFLFFClE0W/v3EX9YldyBYv64tpON1nPaBHIDkBl7lSjkVH7/iSVB9ls1jdpNjVsdbSZL+bYBY3BBPQRHXO8WZtaWrxStaGmHbNGycqFteJOBO3JKouJlBY1VUDqdszwGpC1Izy3M2keR4/MQ0Jqi9XPjRNRo9PXlb75VtzNSIpE1KqRN7ygrFkutIK8wmD0ktpj1JiQSeL0ml8Hxkd7WeRfQGrARw5g5jVMiWrXJyPRkrLfT6YhOzopKp53flf0+87UGWHm2u2o222o22laERtgPBpVKwGlwCTa0bpiTJNLMKAxoBLwk7Xm9eXthfl93t/fWEhhMyGxCHw81k8Bm7ezPZq3YBuNmIplIpASz5jTGHwz/hp0m2Pf76YVTOj8/0ccff6TK8ZH8vAw+KKBwn53eg02g5QsvSfRxAlSgP14OFMqe1uv/YQ98FcT06x0+SAAEPR1kYAgpqEG50m3Y2dugETRPfPilTnGwmY9MtjJqV7Wc9O3fgSMCxZhwjgEojDdr0n4wTIN5OPR/w8lI9XZNk8VE3iDgP85/RFLCr93Is/YqsA/Kx5qUzRPTNdY8hbxKTx/LG/Kp27zTqNPWkoc/QomxspMZy0xOboa+ZCahg7MDZQo5RxxhHTmh7SCGNGQ5aJ1u28jR9JVwbzOZgg0eoBbgjvS4tERIUWiRVj4XtheJpIym+O23bzTozxTFwBli0AooaWMFC6TFP3PyQhfk1DalM9k1GBuDwtCmmTU8GygG0ICFjmQoWuJd3520JjX3q1CM20nLNg0s+tXrN1asyyW3khuOXDLN0q5/2FdwCYxvi1Wo+YEFbBBjMANx4JldXl7p9u5O1VrDXqp3p2guV7ChstFoGBxnCILcppGCtrWw+S+wyIGr4Kybwhh6pGIqFLJ6/Phcn372iUqVkt1Ui9XCNpjMNEaEZzYCNTFcmlPWaRItiisalafz9X+z5xoC/Df/JsjCvEMc+Qw4uAgG3EbLtE+rB699Mrl48yzxcGY8WIjh/catxr2W5qhrPRCkYwrxBQEFnBaZ4buXBHYWBsqrhXr9ribzidbG7vKYF+6OyJ/BzGz1o+ykUS3AVsJe3cDpgvKnZ+aLMOg2NBt0jXy+HM+0GEIiZyVNT7SVz79XNBlWrpRVMg1nFmMRn7Zk0+JGGPDZidzpkVwIEYRc27iF9NEjMuiAZ9KnWtFGXQTV1u+RzwI14la0L19eqj+YGSeBPo22YMkwCe/1oWhNKbxC2u4x6qc9YLZ+QGnGKXC6rXep4SSDpzjZOWmnE7s2gb/oZmJRRIkkOPrU7nT17Xcv1W53TekL6QdreUfEmVm7AQHGCNosVwzaWzuXSSJm4wnl8gVrgyjYWq1mLwAIDIUIvl2pHNjzoWgtlhRaosmbSIuEsOR8C1j82E2Cc7jld4SUNBeapB4/OddPf/oTVQ7Jwl2ZvByjOw4FR6PEXYi/O48424TaZg4iTkie2Q//bE8eFzAOMAvfaCx7VACYp7FNYRXpIzQjrHAwZhkGaPwt0YXg5dlI837XvAGatxcWKY/vVyyV0OMP3lMe+8dI1HottixjM5Fjd48WMmJDAUZx/IDdXseIHwEiTCFQeBEvspygP5Rmq4WFTBcOSsqUSornK1Y0KHlROixx9Z4utVvsnBrXToCVPD6mKvAMZ+BsCeEsPTDrAD3hxiAO1MB8vpfx0tEMDey3HAdnS4pYMJ6ImpU8flm0ANuNR416T99880a93tRZ5fsQQ+5N4sLVbcQWG+z43BxsZ2tJEzg+mK9BZEGQiHwIy3pWoChlOdl5HhQt0nJb/YNdkpswVrfXs5YACTzXOdATywVjj/ld0ZoaIR63k9YUtGRebGiFmDc8hghUDg7tZW62mobJAoFx0rrYJeeBQCsCTEdhObNmlzHGEGc0yAedmqXlWPFSfG54xETk8eMz/dmv/kyPzk8slpU1PLMHWz2eAZ8NL/a7DZ2zrWexgsg0KM+m9v/s+dDJLeAPvzLVwIpD1v55xjGNo10wqmAorlgE3BVowpF615BcRn1NOm11ane6v/xBnVbdTs1cqaDP/uhnOjg9feDULtXutNXrdDTudg3XhRsQj8WUwgxitzUdEoSPoCegoC9sLwhXjhFDmPV3a0WTUZWPD5TMFxSIpu2UYdOE3y0Rltgf+Xf4z0KVw2wYbf/SRHELfj4UXBQthm30nSxXWSezjjbYwNYF2u0IeIOZiZwnbts+1s+0BfEk8nV6ThcOt1pwZfb1/ctLdXoTZ7cEJAYLi4I3rRpf7p8NyuNUZYHycNIxgHFV23ALlY+HzjxtA4/f2hhOWT537n4GXTZiWCqxuWLgmuIibsXkt9WrcQFsm+WM4wzBeXCMsZA71vZ02V6vDVsYyAEhgsnCiLNfk9zgB6I6pzGnspF04PCymYMCyWof85N3eX2mxnC3BX9ehm2WK6ANJydH+uWf/tKKNmzB9c6hnKLnYLAkSsPXnfeBw3+5kXB49Muzm149EJHA0kYaduvarUaKhfhNncktIW+heF4BInIIj6O3ZKdtoDy9bM/cFpv3t7p681rdB3ipdFjRj372M5WPj7Xzea3hZgTkB2hX7zUfjxUQ7nvAJe4kNSn43mt4LL8PiwT6GR6Gx7tXPBVVKpdUruh8DLYeTui1cVOXC2f8iy1TCNGkP+JOaNAI0rm32IvuLCMLPgVLDvpqpwy4N0tNhIGcNBQ02iQ8anGOLFYObMNHHOqesL14REH/Xp4VJiN84F71+zPd3rTU6U40WzBkUaReWxyY+csDD4FB0orYhR04OUo8Zn6/YU5UP/87J/GDHOedjf2DNBx4jYKF1TXo9Uwly+ZqgGXRAnI3q9WtLVEMFUDmDx/ECDQufop/5vflM+Ul4bazl4biMBm885KwjdhobKcfwzOmybwMsOogjPM9wIrvyDVWWNwJRsTB7wvmmKOOoiRhsCoVCzaIHR2WFccu1LIczB3CipYFkuHb2D2B74N6xJPGODQuwnbbf7CyJViip27jyqQ2cT/bFycSwd0ulCLbNGVDmOkcNjtt0WMBjM/GxtDqNBu6evuDqnf4RHWsB/r08890dHJsfFYMNsLxqJaruVq1Oy0mEwUh/u6dLp+3yhYG0bhShEF7A/bG8cFQ6Bi6xRNhJdJRpTN4yDI8OXeZ0ZBelPQ/CM188JCQ2fzAAfBqvpiYWoArCtVwECMOk4h7NR2PLCxu0Ok8KErBSFmnhiwOKJ0t6Pj83Nhr09VcW9LZI0F52NAMm4ZAwD2YTDa6v++q1SGGFBPgnZGDaDHMINigMUeggQdrZh0PdMpUOmmFS34XLYPJhGyiZqByEnn35dhfDEH0gbW7mhmIMMjwsCl2XmKmcU7EdDpjXIN0Jm3FSt9Iz2xLH/P4ciwscFjnFONI4Zy8XPnAcQxZ/P+RaFQHlQMb2ngpOEzQmhH6jCkeJ63NRoRb46Jj7oruz8wtagPxbqtUMqnTs1OVClklYkGD8zgkaJF4OXjmA3jT86VhtsCAxm8Ohq3n9yx2I84B56Ay6alXu9Jq3FZoNzM3EB+u0JGE/Mm8hZF5APuZuhfYI021ncOK2ikUj2o6nej++krffvWN/vZvvtBsPNUHzx7ryaNznZ2cKJvDF8yn1Wau/qBjb30iiivNzjZWvJsES8AtzRUrFhKH3Jmpmive3AaXY/n9e6UtNyxk1qFIqPuDlvVOYI0U+3zGiRJRKv1wPe4YfuYaYz3JDh/KJdH20aB9kHiS0WuTd4A/1niI1MivZCqnYvlQJ48eK55JaUmiDCF0iChnA00at/Jut0pnK5ov9rq4ZHgZajxdi6gIfg34EQx2XHHvqHYUht0w2MbH2E6lFI0B2AMfLTQkRsDyuhjSIJwQpeSs7d/1k+1WR6+/+0HtZscK0Xo+BJn4ZrP2FfovR0fMF/L28nIas7lzzFTnn+vMRNhS872w1JwLOP0pxWtRs/gZADlhf0o8rMm5d7bip6hNJoS2LZ21vwPh2WCFZImTHeMObJ02a/uZ4UBkUgklEyEjSQGpvYsyRSlsWsMFNwb5HmFzGKeNBSf2jKfVPb1HEGbVfKxh817LUUdaTswEDS5tgKECy0/s5zEUs74DuyLgpb4118lC3kzguq2WfvN3X+qf/9P/VdWrWx3mc3p2dqpPPvxIB5UikWJabxe2TKCnysTTFl/a6XUNo0zn88oVy8pXDhSJJwzJ4MOlF4IkPuq3rH8NBx3RY4cfrl0/Q1v7MXywgBgMsAgKKZN1Jr+EajB09Ps9s/mMRLF8ChmejEKCbRpOLdwSrUZbw/7YBrF0pmDizPLRkRLo44I+sxbFNXw5Hal7d2EtRYaiXUpX1w11ujg2Og4CBiG0F/TEEM9NLW7EGOd1xW6eHX6MdiNo8lItljMNh2jlGJ6c44rZmpozeNt4BLQW9WpTX/3mG3WaXSsEdFzAVhSHO6VhjXmMa1Aql6wtwtiD/54i5CXA4p5C4vxntsCNHCK9pb2zIYxE7O8mxX+IujKn7gcRO2otvhemGS8NrQh9Ldb7ZrkPfmuO7wRxk6Pgt0gnXhAQmHg8aHFP7xhpnN5woRn+OFWBNmAJ8nMBnXK7eDr3f7fnGonEI7Y/Z32LDys8TybQZK7sDDvQPpFdYDnCTk82H/Y0qN6Z8jWRz5lSgTfv26+/0//8P/5zvf76pfzrvU7KFf3Rj3+ss9MjhaJebbTUcD4wFn8mmrIMBKb2PbaS4IWZjDKFov2dfzbjNfzDZmNNhx2zAeUF48qBZM7DCIWYvt0mazZdWdFi1pvNlpUtFJUtF2yzhzKBEz2ezpnzopeQvzUK3q2a9bq++903qtcaWi8hoQcMuuIUiCaTivGVSihTID+gaFh0/ebSbhR/MG4eCPXmSNP5Tl5/VKl0QUfHZ8qSg4DM3iLqHwSWZstJi89p5r4QdrJSXi5ph3jokOKRIC0f5DlOUYCZMrTFu5ua/v7Xv1W33Vc6mbRhFv8CM4Leo6tjMl9bMZcPyuZ9RrFzMgLtMfS2mg1TjTCVc21T3NxWpjzAQM7C8OAVYH3EWtzZItkQCZH8QTv2+yp2WMjvHWPobfle2gv6ZscOizvVRMCjUISeFaQEkQA0RudETj3wWTFEGgkHq1LUyhRt7+L/dJCXBTNvtZjMbL/sjuWEkrmKQtGEATP0JDvYNth+bqZasuat141JD66746H4g7q6utVf/+9/rR++fa3FYKpyNqef//jHevz4RIlMRN7QTrMNvlM7xdC3s4UDe/R5FYEyByYZiZqGK56Bm8rpjnBvoumop9moZ4gFfRupiZBTcvmUNfR8oMPBVK3myIajZNKd3JUTXpiQJb2ANlC0IXDi+cSCSXgAjVpdX3/1O9Xv6yYhh+RiVEGsmHyEvMWVLxErVNbh6aHBZK1GXSOyv1YeTWZbDUbADRGlsiUVy0c6PjlTBit8VqeWPPjgNvPOHdAskSDecxWyXIDFNjWlLsF8zApc9SAtnGZcu/x+KAWuL2/1b379W/V7Q1sa4HCI2yGRSWzSOKXBfuEdmAkJri/BoPW+kLvrjbpq1TvjQLDaBc7Ks65PEwISd7wHtn30uXZwgALwIq3s1HWp5jDY3BLWMpbNvdLJ0g3KhCG3dcRyBqlyqezCoRER7Dfyh9iUutuHE5ktoJFzzP+AwnZkKMOwTTA7l2d+83/sad6pbAoHLNXjDyuSzCsSJx0QlS09DFcUYc4DLWa87T2L/AwsVhr1+rqsVtWfzGCxmETl8u2tWrW2poOxsgxkH3+gx09OVTrMWuF6QrDQd8ZjxeGFXpIPqFTBJyGoPqpZiiuTtQEOPBRH6cmwq8VkqO0SndRKc/J4Y1EjYiTiUcMIB72xri9qGg0XCgbpF3OqHB2Y8TKkGUjtEGOMQGJBFS70r0cWwes3dtKOh3hTMYnzYTnckNC545NDHRxVVDoomNcCQsjRZK5ef6rRZKPFyqd4qqjzJ++rVDkywSe9uYujd6Tmdw4eTlj+wMyB2G0mHnjzzk0LRsFaoiTrdNa905kGvYFhp+1mW29/uLT2YDgYq5DHNt6FpmBDhMcseKyZHLN5BAbDoC8Wt5MMXLfT5bTFtWZmLQBQGKYaKBuQw9BWuBN2YyesM3yOWLwobQNDJKoKlBOT2cwGZuJLKWhuJ/pfeleGLK52TlPaJIqbdpAZIxDC/cfJx82i1DzK3IdkJzTKjQetnHnLsexa3v/LvV29vNmLufkTkN6SLp5aMDNZsKbW5BRYjDQftjQetDToN+VZLZUOho14/f3bC7X7QxMyMjlXqy312kO7ynKZjD795IWePjvTwXFeyWxE3gBbH4xwHUFn0COABOpa2YSXNWQe2iuVL9jVTA9JxGS/MVXBhQAAIABJREFU29RiOpLHTqWNJuutSWDKxazSmADjsTCa6+6qoWEfFxXgnZjyxZy1QFt0Z+CUFC0nCbe1YYs7wyM7zbb1tOzs+12ybBFcIilhMg6rUMyqclDUyemRUpBBAkGNZgvdVzvWFgRCGeWKxzp/+r552PKCMEC8k+5zevze2YvT6t/2RPAgWaJFQEKDrSlJOCMrWm4CwkJ63b7pt6p3VSvab79+acA80BbOLXBvzYYo6XiztAbgw2aDBNzFImazNWI3ww4nJ5st2gYzizMjuqh50sIb4LSlaBjgOFmT8bidxPCpeSlQUyDX6fUHNkxj5AGmy8sBcpGnzbM0TchVbrNKP93udKze2ETauvfB7556fZe29M4rwZlF49fm+AyeCcsFNiK4ga/m9sOwSEiXzhRJ5G2YwWWZxJnluKdJr6Y+0eedumV55VNZ23E32l2NpkQbeVWrd/W7371SrdoyEP3woKJf/OKneu+9RyqWwNuk2XJgbxiNO2tdHF58eykZjVqBNDsdk+XkDyqKpJK2oRtPh6rVbo35D7MMUsuCZBSfV9Gwz/7bXDIl396vSX+hGbDTzKlRmcx9QRzDt0aNTKScZabryVy2gA1J8Ay6A8vZqlcp/JG1S6xA+RC5wovFrD755CMdnRxZqMhoutDby3utNn6VD58oXzpR2mYBdGI8lIc+j7eD38MuPle+TlRus7hpyPCxZblDsvsSM4/RwO3kH4q23eqqUWtY0V5dXuv1qzc2tKC7gg/Bw4UZRuHxktkiYLc3/Jbv40QEIqRwGKg5fS1+lPSeLcw2V7gUBwXL6cu/s/UqMQObtb0MR4eHKhXySsfj9t+12h3bxiGzQYlBKwAxKkFSEDNBFAsB159y6purJZ610B2ZQ2iD6JVtXbszri46MtLPGdTMi2XvDOo8/erf7pmeA6YioGiH8gYiypTOLbUFJvme9dzcnbKD9q2lD9bv78xGM58pGCdgYuEb9CAhtTt9ffPNS9VqTbtWK5WK/ujnP9P5+bGiUa7JpeYUbQCIK2sfDpKXAOpZfqjVRv3h0HxNs+WSgrGoyIUYjAaq1W/t9GGAoSB2vpCYYDmdImig0jljh23mkK3xAwDOcSFxXBgsciHbcMXx1hMNAXRjRBj277G4cVM5xVrNjsV3sqyIYNS8QY7SNlbV559+rEOKNh7VeL401GDniejk/IUyhUMFwsQSgbn+WwVLeVrRumHM/W8PGjKDnhj+aBccU58QQiKNcE0kgQe4Z9Af2p+rel/X3c2d0Qe5IfCCxfiYl4sTkMEM6Mp0ZjjRoDyYkMDYM9iPf+bn5TSkdaGI2AiaPs7PsiFomC030LtrmT4TuySe18nxscqlooXeUdTDkSPaO+XD3JGBUO1GCH7Gqxbrz4esMh7Eg0oZKy1eIkxC0PuZUYj2ZsKSy2V0cnxkjot0VxwY4Nee1s1fG06LzSY962LOJBxVpniqcAwXQGyDyNIaajKsq1O7UO36Utevr7UYL5RKZCxsY7Xe2QamWCoa9NRu1+0Pwg+ZTKb14sXHlpM1wxVxhyHzysxYoBVyRbAZo2CjwYj9QFD5GJiiUNH8Xs25BSYD4yYgL0FywoAWCse12u3UGw2tIPKJjEJs0uZrcwCPxRJWoGCyrGHXwFsA9rCgWKXiQWUMrJWdOtgRgQ/CR10sNkpB+I4lrWgZ/PBphcz86NGZMjlQlZ2my7XaPTJ5UyoePLWe1ovhBBPGg9efix79g1zbuachj3+Aj95poUyx63InTMo/BTfuqtduWSgI1EzMkGv1lmq1hmr3ddOGUVDo22gH8OViCQAu27G08bGhCMQyMX0DR0HBZCCqHBzbxsk2WkRoBWinCNJLWjuAZxerZl4K1qwsEfh1y8WSxaMyb7CosJWwKRucUJOTmx+XXzvod+bXeObyMYSDUC1TJozEzHo8G+u+WldvMNAKOwBgukjI2sqDypFTVXDg7FamgPB0a1+YF4yzVscgYmmyD0J3g+Gs5HWuMlvCdIdVdWpvVb241NXLKw1aNOd+i0Rnx85G5+CgqHSGt4qrdGkNPDS/w8NTux7G44F2cFtDO/mCe+0D6MYo2JD8EFRsaeLMdXnooSjFhgv02vBLxIDIY3DPdsykJI9YHZYG273S4ZiCZqW+sUErk8rYW26TOymCiBlhDo2mlvxoshoL0YJjwGYorNliqUajbSvYQvFAmXROiXjCBg6CRPg8DiolxRJhrbXUcss8GVQgnFe6cK5ILGe8A0cOf2c890CMcRyoB8s/A2EdWmTZGi7WGKoSEpP9Zqr1YqhRr20GdCw/tlsEh0t1+yMjndfua7Z9xFAZnBQWV7FQULlctj71/u7OeAQsQ3hZOdWGo4Fa7ZbdVJXKsfX8wEnwCPj9QRhAIWgfwLUpWiiB/Fk57bE9YmFBzxuKuawylgem0wPDX2EzwFUPw05WsPjVIreCeBGLRFUuFJVMxuQPeowIf31TtZMabgkvBcYefOapZM4ZjJg9Gl66e3mWk4u9pWbveTOcbxUwj99MJ6LOZ9UKGpippl7jUq3bG92/udP9dVN3dyTXLIwJZjZERO4c5PX86amyGRIanRIWoR9OLgxfXi+mZwQ47+UJQ60L2JVOaF672dJsgi2PC/XFJ5bg6GgcQrXsTZuhRBgNHN6agNAd0uLBmDgCMwwTs537sBgIeJj0WdZBwdCAcUX/vXBeAwxk0BVxtOahQqLudNCUIQTMGBE8l83b6XF1dWk79FIxZyEcO7IUcNYJZhWOl5TMHisYdebKzjztoWhN7/RuDHOCcFetbkfPYsVlZ/F9rmi1JVttovGgo3r1ToMuStmlloT2bfbqdAa6vLhU9b5qSwfQl+OjY4OteFFhy0Gk4WdPMKRC2A74bXJ/+fI72+8n4ujDUoaM8PtzRdNOWGuAOmjLcgCBIuQlv/FwjaROLFUE1pfTm1FYPC93e3CVQxZfGkxHb310dGg9Kvo2NoC0FoSzcGNCUr+7rqnfHxq0BceXdTbtoQlFQTYCXrPKL5Yy8iyHP1h7AG0PMgnsfUtpQWQmeAa4CC613/Q0H9c1bF2rW7tX67apyx/u9LvfXarW7JtDPr9RNpfU+VlFn3z4TMV81tHvjEWGysFxR0n6w02cBVEwBlHDL//eZyB9s97QZAQT60E9GwkZPprJYavu8NrxeKhmo2bXGUVLz+uN4njik8+8b533HvAJrQGnNjFGXLyRZNI5zhA1v6BHWtrJguSEgQ4RJJP2bIYVJzcMCgZ4oHmjLDb4fVdLewDBMKf3zjzK4qmKEplDJXInCkUzD2YT7qR1a9J3TrXvbJKcf+y7Naq5hVs86YOYj0METdR6ath0u1FXv9tzvNU1fhAh9fpD/fD6ja6vbsxXll+Q6HqWAwyUznQDxxwpl8+7KT7otwn/1atX6nR6RqrnpM3msvb50UowsBl3mKcPDRM0IZWxnpnnyUnLgIYZYexdfliY5Qk6MlxnKFqM6lA4TGzzBdpSKGQUj4WUy6ZULjuIkk+DLLpue+gMtwnW49YL+c25fDBxNlbRkF/5XFLHp2V5epf/10OgMwYVATMN9lpEPJaQRFSydKBt6GoxbmjYvtGg1dSwOdTFqxv93b/+Rrf3TesVM/mMnr/3SI/PD3V6UFAkFDB9FkUbwzwj6PJS2aD5d2xIfIqmyd/yaDEhxZBQOMD1tSmATXqCD5Tt5gHH8SvwaTwa6vrq0kBxsNcIp0gWowy/9vRS6NH2Tl7iyB07E+fx5uYqZQtQDmw9Ws8wRQai2dpJzvDgop28ikQTVrj3dw3NpktnDUqLAaBuoDqvKbfGzuCzTOHE5gAGWPBtPTikOAdwful/t2idqZqbiF1RO7dwh9tCpl48FO3c1sXDnouwZ0hE9UCQNKSSH16/1cXbS11dXdl61gKhfX5HnsbBkk2UQXUlu1EcMwv5Oh60E01GM+ur+ZwgzYDp8iL3ugM7FHCdxBXm6dOntrCo3t1b71rgNIfcs1nZ2pjPx+d1gSEQ3Pl9YanxGUHhzGTiOjwq6tnTU52cHqpUKVhLASXRLF93RANszb3SxKlej2bLlTrDkUGbsbBP2Uxc5UpOnt53/4ztqbF9YE2RLeALp6RASvIhOAtYb7pddjUd1NVvXmvQbGnUGev6zZ2++vtvdV9zRUuE5M//6HM9PjtSMuI3Uk2jUTcDuoOzR5b5xW4ZYZ5WC/tAUvm0nS4A+9jaEwfK9QLjH8I0kz4nIeZpFgIXDBiVsHpP5sHMWGOxTFLJYtbWtIshBPOZeQRw0rpd+F69wdCCTA7OzpRCdLjzaTGeWTvCw6ZgjHxNZCo822hSw8FEr75/a60C8mz6XXo98xAzsw4CMzZGm8tXzlQ6fKLy6XtKpMvy+LC/97sh2blq/v9gLtfPAje+I6zgcv1uwcCanFy17WrmOMucgA/eBqa3CwRtqXDx5tpO2+9fvbLB1/gY8HutR6XtQ2BImF3B+npTBy9hT+0dBbA/st7T+UHQm0ZtMO12+g66CnrNwv695++ZXxpSfzZi5WLRkiWx0AKxiEWxmsIY2sn9QY24tVErRMOsgvfKZuM6O63o7NGRzh6dWkwAhUlqZySeNkoqFgYbDg7LxJipzfC5pWjBniPK5ZLyLF/+d3tzCGEzxIYonpEvlpM3WpICBO6ST7DQetrRqOOUCe1aTb3mQPW7pq7f3roG2rvT2ZMT/cN/9Kc6P6loM5+o1ajp+1ffG8vp4x//VMVyxdnvEPI2HivEkX9YtD6GN5jQvFK+pIA/6CAYtjjgjHuncTIckd00mzCcu7VXOB5RPJdSqpIzVUK3VtUEC3hcygMEPcMO8mowGisYi+v4yROlkhl5F1iWTgRTitMWCh4vxuHRsZ2y8/lKjUZXr19dqNXsOsvTgFuHcioaPAPhfD03hKJ09EjHj97X4/c/N5wWNx7kSO+gLQfOvoO53mGzFK0tyB9aAwA51Ai0YyTFTLScDLVeULwuRwIIju0SyMpoONHNZVWvvv9BX331pZrNpp2U5l+BvsqElAxWIVMHs67nBITIbqgJsp+ZWyxACbWI0Ti8AIY9bJpY125t4DqoVIyEThvC52+DWCyiUOShfUhnFCQT1zBEeLRecxA/OTowJGA5H5n3MCGKpXJOP/rxZ5aGOSVXDUyXVXcgpD2LjulUW8u0mKgLGfzhtI5Hg0rFw/J0/tV/teeUZYLfg5H6I/LFi4rlzy0pHFRgw8p01Nageaf61Rs17qtq1jvqNgcadEeWILgPSGdPj/Xnf/5LHVbyGve6qt7d6OXLl+ZP++lPfqrK4ZFLuV6SQzs0eMWKdr9VjWtntVYunbMmn2vMVn9BR/J2Pv8uCoh+1WI48QqLhhROxRQrkJ6yVKdW1bgPvjo1CIgPl4c1Wy4VS2V08vSZEvGUtpOFJr2xFS3ModmcgSGig8Mj+/A63YFt9S7e3qrdwoF7ZRwER6GjjcCif2b5EJA6UoWKzp6+0Kc/+aUOz54ZycjW33bEuryAPxTtu03uO2SBFS6eYhQtiwUiXTlhnXyImADIIEzxnIKcpLyIo9FM1dumLRh+85vfWB6CrSnY0xsxfe1I/CZTCdnpzGdBwU4xneOUY1DG3cbvcnFjCadMAInh1+A2excaYpkJ/Z4B/HxWLGxAUHAKz2G+HI4Y+sOyKITfVz6vZ08eWabYu9CXTqtmqMFnn32s4kHJ1MxeyO+5vLVvq8lIu8lInhFFvtSU/jjgNZYecvUwYsx//d/+J3vepHKlaFNwYziXN5bX4ZPPFE+XDJtbz0Za9uoaNm5Vv75QDZXmXdN2+9rj9B2QP+bV4UlZn37+obLphKb9vtrNpm5vbw36OXr0SPliyXou3kSKFmwvWczY1cyQARMfGMp4nGbHCdPIFS3Rlpw09FVRsnhjeFHhMO6VJ+yXJ+bXGvB52Lf1J/Y5LlvMaw8KXjAr4eMnT21Ts+xPNOoM1Gx0bCNj8A05DPh/zRfqtAl37ujurqF+b2zqVnpJF6+EqzXX+0aezcIBVf6wTh6/p1/++b+npx98okQGbgKeCQ/eqg9g+u9bWQcdPLQHFC1kJE5RZOq8EBPHV17MzC3R7FRtI/WQuetlIbBQo9qz7d3XX3+ter1uEVUG6RFmbYsFrmrsODGSjiibJ0lGtsFyujE8ap3PWTjqFLm4xHA6c8X3+j3jxdKSsxHj4OD0NYphOKBINGgmyWCqwFqQkHhGfGFx9fzJIxVyWec9tpip32mbfStO4JlsylTQoWRMvkxKCzSCtVutR31FMQWEZ0ASewzuCZFdeyPce/6X//I/2sOaPzs7kjccUa0/lT9R0PmLnyqVK7t4o0lfy25Vg9qtUfFqt/fWx87nLBSyxldN5qLKlzI6Oq4I9ShZWAwOYIicDsRjstJLsz41d8aNTevBRMRaEzBIcrAmZGHhgkhqDnIY3j7St4ekX0/NEywGKF4oWSymAh5tAx6t/XttgeaWC20waOahExiyR14TNE5rplBS+ezcdGmz7siK1vpVj0+lEm2J3zY7g97QYuVpD6r3LfVJNlxy5XKCAZwhIkYf5lXYjyjRIzKCiBj6k3/wl3r2wcdK5UrC2M9wOqvUP1h+Ojz2XdG6TRi9LAy6zQ58k2Bninam3YJIgaWFlvDF9G7Jh16PppOFmvWBavcNc4NBKwbxCeEj3+OElE4pi+iRFyhfLBoI12w5Xi7vHq2B9fJhbI1iisRi9mKD0xIcbfwEvNpsiKZgIXUjDIUBBnkc4zn0g6x9MTgJW8ojxQqeXSoUbLvFzYfhHjAa/w1ciWjEby2eP50wVW79+o3W06FSkYCLxspmFYhGHQbMYAkJ/J/+5//hPpGM6uCgYD5dEwgmuQMdv/+52XuS57WZ9rToVNWv3qh6xU6+pka3p+Xaq1gsr2wur4PDgi0VUCaw9uMh4SfLhMobTX/EWpFNC856LAV4ezaevVMedLs2aJjtPI09DCPLU3Cu1Zi2sd1BFhPwePX00WPlYOOHAtoHvVqaEdpOAWTLc0jUXYOmWBhYVlYypVQ+r2ylYkLJWW+kycBNz/TQFC2FgN4Kj4PhcKZmo6frm5p6XTRSUO/QfYEeOEY/DymfThjygHFJ6fhUH//opzo+f6pEJm+yeeco4zK9HJf2DySZPzQMDGD4Myy12eHGM9cOg5EZfI+JhZjYIsTUBBgpw6DYaTKeq13rm8qCxQDEFwoMZIMhFDQF7wVmjlevfzC0AX8ES7eZzKwF4yW0KIHfG04/tAk8H/yFIXlbPgTyH9JwtsZrqFRKiqCgxgviwYWdXAXg3Ww2rbPTY+P28u+Ie3r63nOlsxmbaZwsfGWO79otFAz5zW4L7kvz/srMXjKZhGKpuHy4MAJRcmOgaOgN5Pkn/+lf7WMxIJGUEoQhJ/NKMgk/eaFoOqM9b/60p1W3pl71VrdvLw3fmwArBVj3FZTE5CEeNCM0S9QDfEbl4KU3kl0vQ8yPMU2GzMGplysYdxZlK2u/7oOfKdeuMfohTePvTzjHavlg4d7U3eWl+eKeHZ+ayA6bI180pLmxCnYK8iGb/IaiXTmPhGjUejV+vlShYH31fDDWfEyEPRmv7Llz9kBaraa6nYFxcpvNnm5vSevG84CH5xIP6bVBJDDRKOUz5hoeRX59eqr3P/lUBydniiYesnL/naJ1p+u7wnVFS1H/oWi3+5nZSlmKJqEhaKVw+8H8+MEBnFUnG8LZdKFhZ2oeZxQKh4KFOjOgggQZN9VrRJbvXr60W4W+lpcIUhJJRL3hSOMJKmUokY6EhOIVORJtgjkBYRJiqTpODQGCcnx8qATZYBhCQ0scj6wl8QdAG/J67/1npuNDHZEr5vXZjz9X+ejAcWVRmkynToi6mlhhx+IpO8n7nbp2u6WS6bghQ+QtWyg2MChuRHBS/uv/+Bd73D8ymaj5E5TOnyl3+lSpoyfGYNpsptrO+toNWupV73Xxw1uNZ0tFcwXrEXOFovabpVq3l0YZhEzMCRNO5BRNZpVIZkzK0qvdadjt2P4bjI03K53N2QkHKaNVrxuU5Ux03/3lTiXSAtEgjQd9jXHw22wVD0dUqlT05P33Fc+mNcXRht7PsrRwxB4b5GPGa+GwOT1ih4SVEj3caoQDHy44Tm5NT8uH3mo2TXPVavbVavXVbA7U7081na20WMJVcB4GfIEDZ1ME92WUKRZ0/uyZPv3Zz6xoyWLAyE57tmIYyD0QaR84Bg4KI9TkoWg9EDFpZ8gBI1ZprtVsotlgrDEp452uKW+xBp3BsTUHbixW90olsBo6syvY4laxVEK6bTZJM6MBYnFEcXL98+cCCusOhrq4ulO13lK3P9CEbNsHYxEOXwoX9MW5hrtIV7R6bNaKxYJy6bRSsagVIDgxnznSoUql/Pui5crH5O4nv/ipDk8OzOmHm4DP2kn7cY5h4xW19T3ziJHDmVMMvvPJy3aT4RPUY7mU55/8Z/8Bxt0KB/fKlYs6ef6R8mdPFS2dyhsJab0aaQPhm6KtVXX55lrLrUf54zPlj3C+y9uUe/ntb80EzsgpibQi6aKiybxiiYz1ZL27Ww07TYOKeDy+eMwUloeliuF/nWbTThKAaorY4j0RXGI9tFraIEZ8KQMJeO5yOlMul9eHn32mVDGnMaLHFWF1ztOW69IY9Q8oA0TxMLm3GYSPHitacy83pazHqG9wC/h9YFHV7lvW07bbKE2nGo5JvoGkDYveY8wya2MiUXvxHj1/qqcvXuiDTz8xfZuRZVDg4hnx+6J9Z1/pPF3NjWWPbwz/THvAYIsZ8dygNH7eSW+oQRuVdMvlLpC5sGRL5GJUF9OlkU+eP3tq4dnvlAvOb2BjsBESHXpYiEDorcy63+NVbzDR2+uqrm9rRljp9Pq2DQQpoX8Hl8bsA06Jyc3N5gjOh896WIjmnLa0dW65wfYrau0A7KxkKmbD5fHZkX7553+i49MDbfnZWFM/hIywrGGmQD3NC74hpJvbCBMQy3NzfGd2sxBLMQz0fPHf/xd73urFvG/2lAeP3lPm8FyhfEWeoF+reU+rQUvLdk2DWl21u6bWe7+yR2fKHVdUPM7Ks1uoc3Op1YSU7KhC8bSCqaLkJzh5p9lwpFG9ZpijBdERMIHQLRxREpgEUvJgaATmKIgAxGIoaoQGJ+M2rY4GfW1XK0X8ARvygN1gKT1/8ULxbEbD5dxOlpA3oHAA3zDSbDBVnhnhJplJKZSIyhOFBL3WvD80Dm0kkbRjnbh6XhqsfSBa397UdH/fVL3WU4fCHfJSEIaCtJwvZ6sPPHd2/kh//Ks/03uffKjC4YGR1p10HAqe8wGwZ2SHq+MX7I2CyL/HwQbsYGkPdLslOZJt2Mr62UGrq16zrU69oQXWRggr/bjQ7E2kWL29Mz7A+dmp8ZbzebgEcRuSuLXAYmm/sO+czVBi0MNSs17Nllt1Bgvd19p6e3Gl2/uqoQqkk3PSMpwxEMNLgPhNywHaYO7cXPNbNm7wdLHNJ4R7ayQl1r0MWrSdiURYH3z0TP/43/8LnZ5XNOXWFls6hj9EpciCiGWNaO8Nmn8cnxuLGYrY7FHNZgm+sXPU8VT//l/sl0vWek1n6Vk6VDxfViiNENCj9byvRb+ucfVG3fuq6nctbfd+5Q5PVGQd94Spe6dh7d7cwJk6Q1GcFVOar/fqtHt2tS16PWEpyu6bda4Xcw5Eb5Z7Sz+6t7eZPtF086uV6dZYDfP8R/2ubblSsZhmk4muLy+tPTw/e2S2oZ0RZIu9EtGEErGk+dhyBbI0oFBSWTgKYe0CUOjWWo6dejSWThmuiXKCDF5OfYgk11f3urq819XVvbUI4wk9H8WCbsqF6SEdSaUzev4+UNev9Pj5Uxf8jIzbpDUI9QIPRfuQ0mMpQpC9WQETD+8UuuZITs4F7diGYOaF5qOx+u2u9fvtetOk7sU8ZJiQBbr0ux1dXlzY9os+8uCwYpmz70I8QE4IzkOywiYS2yFI8aSnc5pOcFicbdTujc1oji/ojqPx1EwFGIKNHhqFe0FGLnOGS1+kYBmghxZ7yu3gCPTuBXV5oZGIX5lsXB9++Ex/9Vd/pvNHB9ps8eHdKRpjBsLzAj6xH2q+9mSwBWB0uSw2hKXOdJB5EPRiosWiJ8+sfrHHLmi66JkZGBaY4ItRpke0KJuRpr26mtdvVL+61t0l5G+pXD7SwZNTHX78WIGIX4O7qq3eUmQmhCLy7FC+DnV9c2sf/A5LdF5Qs+SJKAUPdjrX3f2NVruNMpWCEmk09RAvXFQ6HrKZMkSWncaDtnlX4R7IKXx1c2uOiJV0zqKd7ht14ysg+U4mudKccRxURlatvPFGcLEAQOf44gaOoHFNUeky1UZCESNuULSvX1/om29fWpuwXuN6zakI6YdfK2pWlR9+9pE++PiF3sezrJjXzhAumFCkGEKkhvnvUgdNKTyDOwB3F5I0Bsew8j0W72QD2MbBXahx4Vj0B331SJppthUJBPXs/EyJSEjTQU+dVkt393XLmw3FfKoclfXBh5+oVD40bsJyMVO3dWexT1ucxNek3Pg0GsxVq7VUb/XUHIw0XdAm+cz6vtFsm+YN+yZYbuz9uVVMb0YGMXkZDzFZ9KUWLs33YI9nKa8uoBr2VjjsVyIe1Pn5gX72s0/05PGxIUyk3JArRkvGpo9DC5M+CP0cdgpGtbP1fUTxUNIeGSKEybChZudCnv18ssfnarkZabWda73DZxT5SlRB306e7ViTXl3Vyze6v7zU3cWtdqudKqUDVc6PVXz/VKF4WIvu0LY2JL2g9fKtd5oMhqqSWt0fGuka6c1is7Vf+yhf0max1MXFGy23K+WPQQLgTpK1GpUvQB5ZTLFcWnvvVqOhK9psErrjWvV2y7Rlsa3XhJGNZsMCojOFslLZoqltKUoXmAynAWyVk9Lh/bjDo+HmiuKUJxqVlwpeL/v4H35ovg1GAAAgAElEQVS40MvvfzAFRqPR0WbDUADdEG5C3CiLT95/rj/5h3+q9z58bn1c+MFbgQKFGM+XbaHITyMk2tSsU4N2+BnYROK9EETtCoxmDiz4Yk00GPTUH/TUHfSN3IJfL3KipycnigX8GnVa6rY7qjc75lLuC29VOizrxSefq1Q+sgwuFA+t+qWm+FjgrgPNbx+2or25qev6rqbLKharK0VjCeshRyP695nG07lmcyd05S8QFl5waIbOdA4c2Nlw0m9AlqFoeca0EHiPkR2GHenJcVGffvpcz56e6eCwqBTLBI5PBrsFEvmVWaHu+cziGXkjCe2waQrFlIgkDcbcjbvqt291c/c9dbDC91q7/VzrLfvmhV2nEYwVPAw2I417ddVvrlS7vlH1uqr9Zq9yqaJMMadYIW428FF/yHrI0ZrTYqsIfFgcAk3zvjT2FkpSLCKtF/3gfet7Gne3dnKaoQWwVDxphWuZuvS3kaCWW4yC+6aazTxwMJdcn8ORpih++3gNLEzekswXlS6VlTmoWKK4JcOwxVkuzEk7EMB8eGXO4MZtCAbNjj9MTKovIM9qq0a1oS+//J0V7eXlraEIsxneWnB8I+Y6A3n6xaef6E//8lc6e3xq1705/uHQCP80SK4Y8pKHHhjyjH0eK2NZ9fodkzdFQl77rAlCsW2SF1NrJz/BrK+OwNOiquKmx8ry8+93mg8HpipodgYWzBJNBlQ8KOj8KVBT3uTv9P6DXs32/hBzCBrwe6Na0BJ0Bnp7faevvvterW7fBjSX7xvUYDjR5c2duj2YXhB6vEZWsqwG2h+zTAJ5wQwP7BblCxo6mgOCTAi7g/gNmTyo89OyPv/8hZ4/P9fBcdnw3SXoDsQYlLa098TRhqIKJNPyoa3D1SiEQ2dIPpLlx22zkb28ekUdbAkblTxQyRZm3QkJOcipRFbuAjFjQ837O3XqTfVbA3ujmCqxuwxGySkIKxlPar3fqUFQBkFo/rCiKDCBLewkW9kCoXp5berZ559/bEPWoNE0wJhkFooGvJQNG2ZvCgXsmliilCWgwuNVKh5VyLz+V5p1e2pd3hrxBWdD8ncjxA3lc8pUStZ3olfilFrN5qbGgs8JDtgftG1tiOYnmkwrVzqw/fxyONHdzb2+/Oprvfnh0q5RyNajMUA88fMhFYpAOi/06Y9+pJ//2S9UPiqbUwsm0ia8s1hPRIVs9FCgYkcPR5m+dqcpvmddcrZG8mkpv2dvrH4GyFgI05SdKWXRW93V7m3ogUSdtoLdWFLmZMB6daHF1meGeMHoXolMXIUyvgJRM5R2UaVwVOfmHs7QE4uktdl4rCB/uLjWF3//lUFeDJe4tJP5gAXA7775TrVGy1oueltOWoqWMGa2U8wclvCO66J5dTn5Bcb8tmqPoBqJqlRM6+njY/34Ry/06PGxSZRYQMwxhGExwQ1nMcm0BlEFSfpMULgZK1pDLYjAHbU0aN7r7uZanq0zFNUeFeiDaQSJIj4vKyDgrqYm3aa6jaZmw6n2GzTq2Kvj4Q+j/Q8OIfPNRq3x0H6AfCSpCMbI3C3o2sNM/RP1b6pGLD746JnCiahm3b7q13d6880rrecrHR4eGSE7nIrKD/UNMJwe1x9RMBQ1mMWHJemkr0mrrc5tzVbCUfBEjJJxm4mG7ft4eVqtroajmbUl9GSFYsZUE5MRa+i5Vnv4uinXB3oD6rZ6ur+r6c2bK93d1dVq9YxsPRqzQYKAsjcm2C/++I/1+U9+rA8+eWG5BdwWKBrM3xfKIV2ekVDY40eM6cZQQ7/H95kRx3So+aRr+DY3UcDrVzaZeTBx89lK+YqHFPDq0XPYaVFtx32Nuy21alVTR+SPnikYi2ix6BrOiyEJa3B8G2ivuZnYWLFNxNC6VDqyLV290dL3P7zVv/6739pKnmkdTL1yeGI/67/5zZe6u69Z0fLW2M9iClu8bRmSUBQ4CYxlKxOGgrxmSz/rMzoiSTbPnp7ooxdP9aPPX6hShomHCgb928oG97X5fe2MnugjjyOdUiCZkT+Ws9T6MIJUGG8j6rCtXqsnz9oEUkxInNEI6tbymPRmpu2ip+WQLIO6WtWGvb340/IDgL+RsxGPkkDDpOnTdLlUCz7rZqdkkBPRBW8EYmFF80l72wcXN2YHlH9+qkg6rs1sperlrb76f/9Oi9FMp6dnypfyVrReMg1gdaEMyODJlbbtFvyCSauuaaejSXdkU3iySKJiTLIgaCjYHk1GE93e1jWaLeXF1TuVVL6Ykt+70rhbNQXEeIHDSVS5LDb1PvV6QzWMKFNTs9FVbwBZmrCRuVk+UY7njx/rL/7hX+iTzz7V4emRrXEt14EHgUWnOQWy6sWrC7KHK1oGGucX5LzJVnPUtm1butCf8obnM3lDPxhmMb+4ubs2e/6nL55Zis180NagVVejWjXrpePHnxjExlSNYBT1CcNRt9PjozDSCpRPtGS8SEdHpwYpVet1vXz1Rl/8+ivdV5tWyMlU1myc5su1vv72O0MS6GntMrZIJwrX+duGoLECv4WwMiW/beFc17d7+QlTCSB+zOqD9x/p04/f009//LEKhbRms6GZrhgev4WMRYzq2slqAAFSSQVTWYUSReNuhIIe7dcTzfoNzbCE6s/kWXEs2AfJZMIUuJZnM9Nu1ddq1tJiWFOndq/bi1ut5htlM1w/YW1RHoS9ymVjD2ERAWvcm52uSZV5e2jY7UrJp5U7OzCKXf3r72xFWXh0pEQ+a71Up9bWt7/+SsvJwoo2k88pEAtqtd9qOB7btVE+PrNkHXrdOVLo6xsthiPzAWPlG8umFIyCOuytT9pNF/ZWXl1XuTdUOntkWQuReMDEgp3qhTrtltqDpRarvdmDgpuuV3v1+xNVq02jJzJR83OxuIAtFk8l9N4H71vRAnXR4hCWwulJ0dKzmoO1RSrwoIHIQBHobS3tzMjmWDjhncYCoddpm/Ed0BWyFjIp4EOAf9abVQXCPj1978wQkOmor1G/p163Z0NhKnNqvIpwlAsJKufeBrA6p+RypVQsYcXUqDataMuVQxtA682Gvn/9Rl988aWtqsFuQYzKlSMr6nqzZS0ESglkM876yIWYgMWyFcO9HeSIIx3zaowE6Zu9LAy2a6VTUSe9+ui5/uQXP1GlkjM1Nv4OnNgBTq+HkO4JpHVeDHLqUlnFs9hx0YpstJwNrDWY9vpaj1fyLH9ftJCRadY30gY37Z6W44Ym3Ts17q719vsLLWdblYpHzmAj5FEkijIgZAz2iEEsa/P7H02npu+x8DafT4kc0UmH2m0Warz83pYQiXzKMNJQPKXpeK6711far3YqHx4pnk5q55OlzODDgPlx8ejQLJJgopGlMKg2tJnjJO7k4aFowDyhSPjGxXC32GrQn+gew5CdV/nygeMIxAL2IdRv31gaYb0zsW0XUg+yvcBNofzRyzKQvAv24EKC8PHo6SN98OELff7jz3V0DLRkgIxZsDs6oIu0Z9Fh61usPr3OxM3lxMKqcg7ZHBQUlLk1VvFzGFtfH7DYeWI/6b27isQCevLsWMlk1LgFZrphC4CAIuG8Y2XF/fKHwPGWhj5Q2NvVRpEga9al6ncN88SFr8HtV2839OrVW33xxVe6vq4acYYDhCEOl3QGsNkMNTVLiflDDwvA/1C4eCyEkWdh/Q92y7MOWE8OnjwfD23IPDrM66MPn+lPf/lzHR0WzaeMC4eFBTexBz7HaqPpeqGN1y9fLK1gIqNoKuv85faEbA8MLZkjlZ+u3EnrCMiQgbfym+Z+ZvjsfFTXoH5hcNfr795oMd2oXDpRsVRWsZyzD3OzhwTjUzKWtDcNhICCZU3L27kYjOQLepVG2+PZalSrGeeV9GpLioylDIDfzVc2KSZzeUvUmdnJtTZYxIe7XjxsHrhB5EBsThYYbNBfs3Haywc4v55pOhsZ5zUcT2u982swmGtqaTczhf0+lfMZ7TZz3d9fqVpvqGbbLqyPwEk5hEKaTZyEfDQh+5aDx2uMtEdPHulXf/5ndtJm8mljO1GIZqtvf96H09b4rKAN3GCutzUIEfjLME4ojq64tfVqPsVWqK1+v2ueZpxa0Dd5MhhFo3A+e3ykbC5tAxO2+ssVPzvp7kkrmp0IHUSUiFhxqXiYzVRIfm9I4/5UNxc3lkxUOeSk9ajequv712/16y9+p6urO1MqWAoRtv7hqEFgyEPZouGyiODRSOPmUITsnhdE8pqaOqgo8VWJpApZkIuN2vU7u7UPKlm9ePHUivbkuGJLEYysozFO2gCh7M7OH3iViNVEUX5c4H2QpTba7CHqzA1pgDCzJY1ovSfqzbHmPfuN7Xe9AtODrFFT++aV7t7+oDffv9VqvlOlfKaDgyNViDyP+TXF5DjgUyaTk9/rNzc/VnGhTMp+yO7tvQHnqSLhwnvNBn0LqWP6NTglHDc9Vhb7HFjz2FGCr0JKIVsAN0XPVr6w5Lc3G3FjREHCk70hW/2RFLmfD7SaIdHAT8yvSLYobyiu9cZnA2S/2rCctGw8ptViqtv7W903mqq3hxpNmPp5Gl47aafThZHDx9OZuRDgyogh9IeffKi//Md/qcdPHxsNkkHEWb07zJItkX2hMFg7XHqzJjUMczfaBKdGdkUL7xXDEK9tlEa4sONvUKtbEXPiWmyStqZwfvz01Bwbg8aeg16IqR38VUILoEzONZv1NRzVQeKViocUxjtLAY16E91cAC2urPUCzWl1O3p7ca2vfvNSN9dVQ2/gPUNSYXWbTDvnbV48vMwMK2bz9WC7b707/+fFvwwZTNI4ENl0Wp7txjzXAj4ssfL64P3H+qOf/0jHR2Uju1O03I5+ZPZr3MA8pnzxRuIKJvA/i5gucQOatZsZgcaz82iPbpBl0XY/d0VLL4unF78EatDdzIaV+sV3ur94o9uLG+02Xh1WHqlYrBjrnF5ruZ1Z2kyuVLY31DiXCATjUXNEqb36QVsybwtIlL0WNzkZDkzZYCmGnoAS6azOzo6VzGa05e6A1BHBXW+tMRLo7VKxZNBOXDBb25YFomZFGohwwmO+0TJnbiQwYH6+aFr+KH/GpGXcznsDLQZDrQglbrd1c3erWqNtK8zlemfOfgZL7VEEzNUwZ5apEWNoCx4/faSPPvlIP/vjn6tyVLGenpMQcz6bouml+WLIskCQvZ2YXK0urMRCF5yE/oF3igoBpS/sKIoW7BYretwa/eT7sFnz7FUq5fTBR8+N1eYLxOXx4bhCQAryGa4CmFP4DIw1HtU1n7S1Wgy0hyq492s6nKt637D+FIbdEnuj2cz69lcvL9Sota0wGTJ5QZkRbMljdp0R5wU2xQLW9ev8xRYPweF0NTXOcpohmWGT0G5W8r69sumYTk9Keu/5mT799APThkFd5bYxgj8RWzu/k5wD1gYjCsSKRmldr4gbmJmXMXsDbgxmlfV4gIdcz4qWGHuH8u7kgRO7W2rca6j69jvdvX2t6zeXWi92KhVOVChUlLcAuZDW+6UCkaANSRFOynDQiNmWDwZx+/pOm9nMLMoR8dGjQn4Z93qWkI07Syqb0bP3nijLGpTtEKSbRMb4q71my53U6ajtrFlv0jtabGY4pmg6bzY6MNFgvIP9cQ3uWLXGUkpmS4bhku/Qb3dUu7lV875u+Vjtdl+dPhLlvXEmaE9AGvH8b5HAg7hytzGjYXrYjz/7RB98/IGyBfwcXNESKmIpNC4jyV2bDFu4Z6+3hqUaVkzao7liPxSthYG4ooX5Nhi69oAc38V0Je/Wb1o4v5dFTlbvf/hUJayOWGuG6PeKdiLZczMjENbEM82nLQ2YQ+pvjHW3WxJNCnttrOlsaZqx2Wqt8XxuMqJmtathj1PU5RuY7g7jOeCtONkXGcOdh4Ph7529+WcQBBZHgwmmKXslYglTJqxmQHcepZNRVcpZPTo/1LPnZ/rgxVNT0rrlFR4Zjrpp3K2tnOu3N6RAJGvt3XKOm86c0GWbGwKhqCk3FsMObp13tlzAYtKEdVwRuOntucq7qt/8oMtX3+nb3/5Ow+5YyRgc2CM9fvLYcgIwhmPfjiwmkk4pe1Qx/BWyMJwApsMdbyhkYQI/xmOj/wHxIL0ApObXeYKjYgWJSkSBSFz+cEKrjceAbk4ArCvxEJ+O2pqOAdaHptRN5ktGVvbjqDebatLtm4cCn0E4mlD24Ei+cESjxUK1ekOvv3+tdq1lDT1YZqs7MPzVOV5D4gjZSYR/6xgD4fXK3BF/9ee/0ieff6qTRydKZpIP9kXOV9U0CV6snNBjsZzZW/9qEfIbGGsuJ4uf1XROmFPvcNIm5I0UGZYNDXW7TmRJ0WrtNx5pwLNVNhvT+eOK8uWi4yknyoqmjhUIJbXnm+xP4Hf45wpt3oV++P7vVLu70Kg3sMEVS39OMLglYNZdSPCzjbwbhKbbBydF3GtIAPLYcIc5HbRLVrbVatUK19nR4wsRNXyW2CYOEcvbZSRdrRX0eZVKRHRQyenp01M9fX6uZx88tsRGkA1ebl4IZFAUPIcGLuqgIeFw3JYV02nPhupQlI1l2LaWSL+IkvWs5m/29IxsxPggOR0MIN5jvznWoFXV5Q/f66tf/9rWmz5FVMiX9fzZ+wYhbdDqU7Qej+K5jErPzhVNJbRlrWquM2FnU8nKFVlwd6DpaKzpfGaEkFGvY6rOJ+89VqGct22ZEaiDcW08Ic3WPjNzY73r2200H7U0GdQ06N3ZMiSeybtT0uu39MVxt285tpziEG4OHj2SJxpVazyxXfurb1+r1+w6s475RsPx3HBJHozpCCxfYGsGbRQsQ9bp+Zn+wV/8AyPGFMoFw2X59w+OBq5oPXszPnY+YxDEXageJzd0wHeuhFz39L98H6RnPxyB2UyNdk29Hp5cE83HgO47ebd7kWOSyYRVPkopnXdoSyRZVjzjDAJ9QYIIQ/LQFO6xCZ2qUXut3/7mX+r67XfqdzpmN8XwymkVjie12koddG+LncKeiDGtuOrNyGOMWR2WVc6Mr1QqGhoKtwMqJIea2SQBe253GjGg8TI+GD2BDYf9XsVjQVsmYM7x6Ompzp+emI3UdEJsgRRPYTYdMmXKZufTck2rAHKCFmxppt28tRgQhtCQIe0hjrTTIlXo+70zwGSbAwGCovXIB+aEAnQ5UfXmQr/54gvdXd4YghCPpHR69tiSaPYhr/3myWhMmVJeuSen5qS3n0ydSUU8ajowuKAU7OiuyV1gKgIsOy9ffWssrKcfPFU6mzJUAVaLLxSXJ5yWIuSXIU9OyY9Yb97XbHCrfvN7cyVHpk2/49sHtFvtTccPt7M77CmcjOn8xQfahyO6rDYMs71+c6NxZ2hFi6uiSFVEEjQHj52ZFgoiMg8NmycK9PTRuX7ys5/o/Okj8/zyh4iGRzn7gMdyyeF7ZWmDD1GkREPhFOgLWnFijIGcB2UBrQUpi3A4Qr64tRD11r0xuuYz5PVzjbsT+XY75VJh5fIh5YtBhZNure2PZhRNHCmaOlAsWVEwlMJKxJmKehaq3b3S33/xv+n64lvNLD+DZ4tNQMgCucGIhlN0X2ttJrjxMBhhmYrujDaCIJG5LUOQ4FvajQUDbh7SGAG4YMqRRrmx05eEIg4umGgm9Q55VSyk9PjxkU5OD1Q5Lioc8dvPjRleEkYfObfQE/1xebz5B5eZiSmRV7ORUWXjubzZBOw8xFDNbf3rWU2/dDliZuaLzyseYR77QAGJgcB6zape/fa3ur+80aAzlmfrVzpdsDyEcCZuBOsCkpNSQYnjkmVs7UlgYSjhw6DnhJbXH1nRenZ7ZUslcx+/fPmNdqu5jk+OFEtEtUKSDcQUTZjvgj9Wkj+UMrQAFtRuPTJPsVHzjRbjjsle6E+8UAbhXyJanHNyNYg6VPnsRGuPX1f3Dd3dNlS9qWvSm8i7cQsFVoUoDMApTXSHsDIUtBcokUoolohZ8PDjZ0/slGUVDGTEkGg5WeZgzX7epdDYtf8QcQSywJLAtQmwnzwW0MzDhzLJgBjyRwxWqjc4afvWf874Gs+NY1HKx5TPhpROeRQIS8aJZiefKCmcPFAifaxQOC3vzmczA46U9epbff33f6Pbq+81IcLJ0g9ZPESUTOcERtTp43U70aQ3NeipWC5YP4v6AHhrPMWFEhl3yEWF4o9gAxGdNjWCe43LmaMZthcw4NwWE3FuxqAKuYROjvIqFNNKpmNWF1svsRwcBkkTAaBM4Vb1BfPa73G7HJsSZo3JNmzDVFq+SEBbD95qC6fGHQz+Zm9DDWRljOeEU7PLoWLd5sPMcjRQv1pVt9pU+76jUZ/+bK9wIqHy+aFKx+C2RSXzaQXSEXmQdcPMwT3k98lZqCCWGnZxI9wpBMWQKbbREFlGMX/YqW+jPgViIYXMLC0u7x6LSeehhRnHcjezJn3V72kxGmpifE6nw8chEWUwvSVrTpIGkcZM5ysTJ7ZbfZuUR4OJ2ffAGQXiAZtkWkb+gwtO+bCiytGhEikKem883HjS+bCaNBGcEudFEsMfTiALdrNMYVBjNGQbazUtJYYvr9/AdOz1mRnQVfE9nCa0DvX7hjqNnpmfcD2z3UvgEliIKxsPKu2XQmC8FFAorE08JV88q0i0KD/uliw0VmRiTNVt1XRz8Uq1u2tzDedz4JlGYqTXHGu52enN1Y3qtZbNKfFoXE+fP1UyFTdu7nyJSgPSu8vvpeixEuVlg0rp589gZJmHlsqANRwqE8oW8iqWcjo4yKpUiKuQDCsa9moHNIY8p1hRCPqhxwWI+zE+9Hu1DUa0sxdib2LJzXBiNz2nvC/k0z7k0Wq71HQ0kKde+xd7Hx+ol9jMqALhhME8HOO4a/s9W+0hgwxGGjY6ql/X1GuRpbA07mz57FClk7KKRyXFsgl5wj7D3HZgeOziSSPZMpg4zA9nkzVvqMmTscxbSAtS+JwJmzfqkzfiN0SC3b1n6dIh4cSiQF2TScAPNVoanjlaTLSjsY+GlUqnjIgNY6ddq6vf6Wk0JLwCtejCivYaS8keD9G5lhOxlMwgssyrWD7Q0em5kbsJLInESIQkBXFlK27wQk5Ww9U9Xvv/TZxnNkNr+3Nw9Vn6tv07dGrOZZAtVyQYVoKEGfpvBlROZUNEpmpXO2rVu2rXO9bnFY6KyhZTSqdDCqAHa7cV2O4sfMOfSmmN2TT9bTgn1ofY/89GQxN/0sd2CWRuNtSoNw2D5TahaDO5ohGur+/uVa811Wn2jOcApIfpNZ8xsJRLTXeeXIR/9Node56YACZi5BmjMMFzDT6tFPRyyqZVqJR1cFLR2eMDlXIxxX3wEZaaLKfyx+LKnzxWJFXQbhc20MO3X5hfxQxRPLb5obBtyVa9kXbUBhBZ0KdAKqKtd6s56USXr/+nPQ8AhlM4nFAig1LAp8kc04y1XVFersLxVIN6W3dv7zTpTxTwoHINKZyMKFVIKX9SUjQT5ziQhyOfRBX8SXt9o5/xhwFhoFXYetiVmOudqUZROWwXO+dms3OgMl9AHAgVvZudI0lbiIRP+9Veq/HWhIYTz0r+WEiFfFapVFzhKHaUa4PUcKxZzOjdwEKXRnz+6suXarUGpv4slEp6/P4zHZ6emKoYWTt+BfB66fEgn6ywJ4Iat8HJEN/YvUUUgTS4axMMFpdH97DBG1EBm2PhgyqYiZzTGVVELk10fczoe7QUW8/GfGRH3YnajY6qtzVjwT1+/4ny5YyCoZ261Wt986/+VvvZQu+//6Hyx6fywNtIZhWNZbVe7tRp1NVuNJwlKHAdCZT/H1dv+mNrel337TO9Zx7rnJrrTt3sZrNFSaQo2bERGxH8J+RTvgXIlwyIMyFQZFgmLVGWI1GWI8KATVlGECSyncQWYBlxIAdxQkOJFU2WOTW7b9+p5jrzPJ/gt/bzVl2qpYvb7Fu36pzz7mc/e6+99looI/YRvnZeAYcUuJisKxnN3lCMNgJTNkzlot43uCu3EDUrzRZmL712RzcjYscnRwf2uc++L33am1u2qCfigJTLFds/OrSTJ6f2+L3HVq/lLb0YyaW+RwOWzdre8WMrVNBX4walKmUVaGKdyVC3SKVWtzQi1fCER2PxoRkqlWHnFegPlpZ4+d1/uIPYodWTAvVpU0qFE3SqUB7E0p2rZzKzcbtnt+dXthzPLJdCSIOUvbR0IW3Vg6rlkO3MRYKtCoWy2EXD27ayAFci1z98AyhoK5b+0pHWk4Fr1sutXFzmMxYM+TWw7WohYQ714CzWbra2w99rRc2dUa26iJIWVYq232LFJiejDTH/MfGbop6Y0HLlZLKyy4u2ffvbz23Qn1ml3LCj01N798PP2PEj1kAQSa5aOodwXAgoMjtBizvlAj0CumSIQNAyIcH4+rdQFzUknl2pdd071lfZGTCQkSgTUNgp5D1o+fvafdxubT1bW++uZ69fvNKV+P7n37f9IwYya3vz/Hv2zX/6T2w5GtuPfeFP2eGTZ7atViwpWylgpJldSV/tUlJUNFMkABwTYbpxYzGxZASM1gHjWjYqYGZdX92qCeWgAPiD9gA6g3jA/OKGpBRCdwFICxXEZ0/P7Etf+qK4tVeXr7VfBw7Ns2wd7Eujq3V2YJVK3iJUc1YzG81GlshkrLq3bzlG9ykUFze2wXaK58WGSSrpItlbs2VvZEumdIulZfJZqx7uWa7k1mCJ9ot/siOzJllvANTP48iSlvMIYz12fsDetsjiILrGN2cLQIILMPB7Nl/NLJVLSCA5Xy1btdG05v6xxnTDNouNd9Zr30gy59Gzp1Zt7ds2WxRPluU1Phw+SLSe5iN8wvq2mCDHblas1NxgApFe/MZu7tSpFsrI5VRsw7yajdEKhGE2jPGPvbPLi9cSCeHq41AgtoFf7njEOhFUxEOr7TWsvF+2PPI7UVGy/SzUQcMDq2TYQmnAztZ0MlDwUsvR8DDQAH+Jl10AACAASURBVB7DM0B4DyUPVvKq9WjOdm6+HHxlWZZEWwvGF/8QVEwIESxGuC0f5W3CQuXzF2p4nr332FqHdTlc3rx+Yf/qn/+2JPc//OCHrbp/ZCNMqnG0Wvj1fXd7q1Vx6mOCjBEslD8kOymuG42mmirYatTM9AELTewofzBJYdafUFnAFkivP9I2QhObVthWiaTKgv1mzZ48fWQ/9MMfisAz7Nza3Q2byxfCa7UAWabMRNaoYHv7dS0JbPFZBstH5xcMGw3d+cJmKFwiAhKlbSfDPnahtradLAxsjhsqAsXZq6pkhNKZGL7+33dJNmTRzNcVjj4s+0xc12CP0B7RElhZYovTC4IYM9vMcA0chA/KZRwhBEPEZk/r+PF7kqyfDsfWubq0N598V6bRz959x/aOTixVqVsiU1AmxEp+ldiJGLGa9CV4hyYrsjyV/UOJoa2nM/Ep+9dXCobyHpzbPSEMqahAyeay75uZjYZdu8LlfDFTkwFGicA0YnnpNN5aNatXWxqCcEtRzkj9XKrnyLa7d60E5XdrvS6GGcq28BzY7FQTAkbtijESpAsO4RBGnAjutS/IBG7dDC2k7oIewSxWIyxq/ElQgC9fn5/LiMSHLQ3LFtN2d/nG/vBf/F/aqvjMs/et1GjZGOVGVpmmM0k5vXr9Rirmop+nMhKbI1uCSDC1azZbKmloqqTLtcapfCVmHsHKBIzf2ZVjGxeHIq6Bg9aR0yXhX9TKms4xcv/sh+9bvVqyxWhg15fn9t2Pvifkodmoa/kRH2Lw+pN3n1it1dAWtoaGNJ+MgTMpW+Ni3m7rAKfLRWViN/nZWXK5tQQIFtT1bGRRJa8mF0gxMXz1f+wYu2bKBC375+yam61nuBiCoeF1wCmEsUSWmdtmgW5q11YSjdjo+p+1b/Q7yEBp78COP/ujVtrbd3fAizf2/A9/1xajnh3s71tt/8AKzSNLR0XbBdWWBaC7VAgXlmAzdb20qFC0yuGJNAR6t9c2G7DVO9ThiColy1X2rFQ89iU+cM8dtTPwEpTGnmAaTrYD/MBSLCVWLBuRlSFmpy2R32gzIIlfmsGg4hLk6qZE8PUY6WdRY7NaQkDSdPHQMQ1cktmo0BMqgSQSF7SqyBJMzLRmQ5klJchIu2lM2/hs8PyijLm9urFhF0GSsTWbNfvRL37ejs4OLJVL2u3la/vX3/yXtuiN7PHZM12x20JR1qd02JiX/H+/9wfW7vSsxI5Vxt2GIHAzkibDHuwf6BDdIdoxnYqETfCiLMP4tgLYn4UnbTaZziXAx78zxq0iMFgqWr1WtlYTscIT+/Bz71mzXlPgXV1e2r/+zh/LC+PkYF+WTfiWFepVe/S5z1odOC2TVrk36/W0vJkHe10vbdTuqeFLQYSS7xmGhClL8LxEcxAEYxalnOuAaB7y9RS6+Rqy9Q58s/ayGCLsm7J0VLFMrmQRegRpOmNWkRFEo1FzP1s0Rcfnr20sl5Wx5TAy/uEvWfXoTPVx7+bSnv/+/2PTzq3VyvjttqxycGrpbMHWAN/gw6zVsB1LB05XzVWazVq+0bQVlkt3V3I9jwy9KFCGnGWL0AMPBYnhmkNNibo4NztkbLKfy3diR08A+VoyfgVSuaVQjlbq+BPIzSvTUqsD/7FBC3wFxAGcFduBMnqlZqXeRUuA+nGukfUO3Ba8l+1SzOWAKELW5nOI8nnL45JuGPlxwDFMSWtB8ZPvfWQdNornUzs6aNqP/8QX7eTxkSWyqO9c2fd+7/elinN6eGa1vX1LVWv6vOB1vH750n7nX/2utixa7LplCzadLW2Cp8RsrgNILU3ng7wUi5PcImRd+S6kUqKbYvgMmxKWG5kWUxIhS5E7hTf3qnZ22hKf4P3PPLVmva61ZjL9955/pCnfcaupoJ3M55arVe34s9wMdZVJK+rXrm8Go3sg3u0AwbydZUslyyAfABOOZ7NCBtWJ9Bz4bYpbYOlOPVff+z93WHiW9gqWzMCk79t00LPRHQrUNB1FdXv1gxOLSrwpCnRSvP/O/573OjZ69dL655fWuW5rDfjxj/yE1R890d8ZDzv25jt/ZIteW2vQANyV/RMpDU7nY72oHItsEVk9qYBlhKx9K02QVragkN8sDOkCYXfsXeUwfq5IGIOmQ1RG5567FD26q9TNqGPzmNhr4v+CCAXj610CvVWYWdQXfC1W8QS6i7fFGocuEhezuPh6Vmb4eQsxy2ZjJjn4PaylhEMDgZ4smQLG15rRbgG7U6xbeahufIy2FkH70be+ZZevXtq4e2d79Yr92I/9iJ08OrJULm3DQc/efPyJbedLO24eW6XRsnStpofYfnNur55/at/+7kc2W67t+OyxOBf8OwQZlGVg04Gpgnqg4EPtjWActTDML3gEj58+VRPE98Td5+b61tqdrjzKuJIRFzw+atoPf55V8Md2dnpgDexfLVLGvuvf6aZDlwK5qDmkcpRpzs6054c5iaZZM5w5VxblGLnsbLNw6XzkA/hcKFnQZwAmZaeNkob6lyaN8orBR+Lio3+xg/VfbjDDXthsdGujzp31r9sibiQsb8VK05onTyxXrdlWujg8T6/pANUXsLZev7LBhQdtMlO01jufs+rJqeUYzW7mNrh+Zdvp2EqoJhawom/ijGbT7UwoQrEIf5Mrj9n/SuJrK7RWwTppbjZs424tl/HN0HQyZwkcEXMZvSZJta8xnSagSEIErZNgaADc8igYfFCDArVBFLJFaKBQvossk4GAnLNtEI4TfUvKPLHLV6wtq3DEsUzm0vApUKhhiRAMlsBVppUyN7jtWkJ4NT2cSEbQNHyszqOY8+r5J3b1+pV1rs4l9/75Dz8rzjKDFrYV2jfX4laUsyXLQpIuFcVCw9MNxOHlqzdiQhO0jGoRy0O7oA/nA1rhcqmMicEH41ZISwQtf1Yqle2dd98VLbFN3zAY2Gg4Vo2MJy4CI3z+Jyf79mf+9BcVtJh2VNGkhSq5M5suITatLZdxx3Igs1ShaIXWvvb8Ou2OFA9305GlEpjpkSTAXedCN0roFuPcKdUo9BkSgjeZKILmULYuKQ+Qubp9/c1dlMMZMbIk7PfRnY26d9a9vrXpkHk5Kog1q7SOLF+uaasAVhfTCZoNRoAb/FZvrm3CC4Pqh+V8sW4RxnPNuuVK2F+uLZvYmirHHXtEkW0RV86nLRHlNNggM0IHQOcKeEkj0hUjQgfxhZGmPRhT5tut29xOAzP3/E1o35/AlRidQeyALA3uiIwlAwIaD5YZ2Shg0kvtvrH5jABjjRr0BL0vXgdiHhn9nAch5NjPlu/uQYtqJDagHDIpuYC28A2A6O75tXw/r8/o0DHhoNnDacdN5QbWvb2xW+nv7uzJo1NrHTS1/MmwYYLL4sBVFHH/YZ8KH+PLV+fSC2a7Fh7xwfGpVCsx5kYlEVcfdryA6fD7QmaejIvDOfakBCeyR0+ePRH34ONPnqt0kT4wjdEOYb6ZjYd9EWD+3L/9p+ydp6cWZRMSt64V0aCF8AKJHI4Dug8JITH0JFEFw5mMLedLmwxRf7zRRsMei67rlexSafxIDsiKYhRN88y4mKB1JCel+p3DLxba64//2U7rLPmkOLTLSc+mLM91B8q02zUsK9hBdb0IHHC2yZ3N4UXuEpZN5W23WNti0LMVfIMlU6Ck7dI5SxeLlm9ULV8tWKGEMFzSMgwJVlvbzra2pcGjg8/mLANvgKyW3toOoI7NALSh1mxthlk31WCKPa6UpbacPkaaa9vh4kfDQ3bcwGNFHpRhAF0x1z0boysFLb+r21fwq74XkWUx5ypPWzaLejfq42sFGdxSsnLQ7Vb3/yCU7EErpRQ1YKxRs/YDRdADl++tdiLBa9hq741rTu4vKUbPRQURcBETrd7NtSXXa8nBQ4EkaCGVUG6gkt6/aQvMZ98E+6hepycDahoqSqD6XlMkIuiWQFcisotDgChcTqqW7KfxupZQJjFQiSLpgKED8b3vf6Rs1tjbC2YgJRH7ma5BN/ziFz604yM0frdCPbBgpRxAxRGu7GxBxjWNxeEWwNjj8+TWmU0nNui1dcM1GhW95/PzK8lngbDI5b2JKV7FcXBKRU2KE75+zx4H5ni/9y9/fQcXFINkRqXUZ3xAEtjleaxTDgMB8dP9RkyydprkaP9pC4sDvBDxNrN8NisOAF1svlyydDFnySgpZ8Mkc3wwYVY25tTEKUsgs4N/athWZRzCnJpsTrOU0rjPXzB0QPaG+FSSMC/IfxnIw+6mwuvZ8WvLpMoDBfhHKIA8DVgQIThZiSb4iXtqU7gEVP0pS6cQ8zBdyTJ/Q+s/BG2oi7Q7JflOhYlOlJozkAV+ZxKI8BsB7HUticLll2KiDdiocMs8mBvjUBwk57abzTREQbwDOl6qhCCba83C3YAwQunh6ovurbtkMoi0vwY4mJOkVI5Ia1YlCouU6JCZOAVM8siuEJcg6lMucECAqc6vLnQY2FpAtb3VbAmSYlsYK60mRKISXT4strSl0zndZKg4rraI2o31Pvn+yEJRlwKZwl4Thk0Rk6Iv4T1tNGImwYjHrdXzoK+An13SxZ95p3x+/G96nsQ/+81fkqwvVx2nj28spetE8Lyl14D7oToj6KuCTZLdQNE2lBVgm7xQfJ7qEhlmnp8LvraEymIFz3SjtK8tVJRFkNDJUjqge0XtyZRsp4SJOzXXdXJHpx/sK5EeIrMRVXo9fK2zj9y4w0eP2vWCt8C4SZBTXJPy972h4gPy9Onr8zx8BXnCP0wYRXq94ItMrkK2lLMwkExsE0rnJ5tWmfrqtUFWRo1c5cIacj14QcJZdGTkkH0JWhxl+FgJWtZJIj5aDhClBWUJgDqevhwsBj0LZv1YwVLi0GjmdXTc29YDVMYljGB5jmgWUOZIq2KnWpp/+LkELbcjrz/KZWy1WbkKIoeC6zrv1zW9AsQbRK/hA8tMG2w7hdqhX9/pNIOJtY1iLkiePb6MJYFPGWIg2AwPA5hR27t87LzOrYZFBC0QJb+knonwSlCyAZfnduD98ivxG3/3Z3ecNNjmZJ4NeCmQEfwASsrFRlmtIM5qQp29HgKqMTzkWEklm5UV6OmjEymupAtkKB6UM6HIxOJdUq5zTUKESJrsI2XmzKJiOiuAWbvg6tyJ3qAYx0ER8drdXVyekGwK/ipswEXRyCyyGIIbEEw6gtmnO8uAIkiDOzxgl+DUMEAazLxmDi87U54VvBcLqAMHIQSuHwXekQpqTcpiIQ6aR5UJ4XcOKRmLoNXnp3o5Lf4G15+cLNcbkWKYvQsWT6Zsk83YmuYUJ3iyNrW6PjsPRjB0zqkOg8zuwlCDq1VWnySHhIKULp1pFIQoxsorYLnFVLizljPhTYg/QYPNxI9DwRh3J79ibmAOJgmOz4mVzaVGRuyyMcha2wRqaRLzkKxl4ZZsErZbYiQ9twWbHXy+jMHTwIrcis6YY+pKiUXQMpyA4kigchj5TFnBJ7Orgf57X//KjtqBa1tqeJSQfIgELlLty7WldkkrIMOIAjbq2VuClp1+dx3kiqvvNbQuc/Lo1Mp1HB8JDk4QENBC+CMKe4i/LXcr/WLBrZjNWJbt2nRJSi8gAhLUBZ8L171Hp0+e+KgcevKglcBvEBvxsWl8HfuHEopRd5ORNr5f6p5+Pdt60PpuVzwFUyMoc2uCIw7yoDkr7dYYkYhbNFeO0bW04zF6rcz3AbdFVwtcl9/luKPMkbE0tkOJUKtRMkhaTZt+um02gPKqyWG6bSThjhAfr0uSpahlk1VJCPw8FYF++PgsCE6CmyaHhUXGu2Rk6IpgyXw/QH6yrHRzuQiZLRJINLY7mlu+184zosogX97cUJpsU8J2NQ0ESeL9s7gYZSxS0JoZrC1gzPXaZrwPegVuVm0y8/3DUEbjZYxiUlIf5zMCb+cVgWerRODW+/Wv//yOGoc1B+oFV0HwnOYesGQQNzSDSsZJ0IfC1/JY12ur1mr25Nk72qmvNZvyo4KxE1+/dP5rkU7g4Q5tjYWmUVultF2KdGY+V1LHyR6TfNIVlLypkC3DFR9HYew06//bc55f825RH0+i/K+Frw4+Bw9/N87eIUPqQFD7Upu6rysHS1euYoHXwnycztZxXD9CHv4EKZ8HZQsTJ1Ug1LuapC01BkbDi1Iiiw8xYhXK3H74da4U95Qn+BGwpu61HM+IiRt1Mxld5RDZTTqysLHgSeB5E26c4Ccms5QUrkKQazDERhwDXVmGRFzuUCwJqoUaVR62zPO4ITZeNnE1kSRUcqzdb0J8YowRYejp5/M+CcgAN7KRwE0sgWV4GHxfjFZAcDwRxLepG7H7e+DG4c/EN8F8TFQwzqd7t+ltf+O/+2sKWlc/8bpLojNxIOieCgHx1p/xtfrBu53ttVr22Q8/tKPjU8sVWVhDId+DTc9Nu2dcLyObz3uaqJmBU6YtmalaJovhGqNVmgjwO467V9rATnFGfCs84wv/IWaDM5cbeL5tnvz23/6ToR6mXfInd3gKPwAFrQybfauWA+CqgHHQpjUpioP2/nWJewB90ZQllOi14QyKgEfC1CYTVCdXHrQScnOJTD/i/uqdzIKYhwsUcwj08JXJfQOCbERAe9DCfYVhBqzngnASDiHwKDnSeCQUldkoI5BfAjngWWdYzaa8kGmHOwTBDfYa2UneClyRmvg6pyvyu1oLMv2GzOybL9pQBiPnKg9J0G8wYstvQgV3OOr0Tu61Rpw4eZ7n4AJ34bDqTPtzVdz9rb/x80qKejj3SSk8eHXX4QoNV4KrKPmVyIeBgdnh8bGCdh/Tj3tck4bFJ1DCKkEmlhNJ3KxWE/m/UsgnI2beZdcdYDXlB4JWyldvBSaH/m1wP2Sn+yB9COv4T/zY/Mmwfzs7398ryrJkQWVbBa1/Lp5hPfO7ySlNHjeNO4d7lo+TPZneM4M7j8NUoqTyoEXek5IhVgLXyon0nOLbAOSDZm6lsgKbIkoKxPsotfieyL4XsazCN5jdElxs5AnmTR7USFACygXYaJR/LjtPo7oRqgGHlzOAny0Zkb9HecAvsh3fL0YeVJRRGio4nURFnUvdS9+hu03cW+cR895Z3fHr3wNZAS1J0IdGWEgATYOQn4cbS17NoAYcANE/ff/uPmh/9WtfDZ9W/ME/XKUah4ZgVooPwarieetKIRjAHR4d2rvvvy9SNVmWYh++poDhcPWp0F/PRfPj4aGFS5cjboMILC5A7EHr8FWcee5rTz6AOEjCTRBD/R6GoSS5z7V+aEIbdR/8D3k4ZK9QFni2jX1qY3w1uPGGBoyAjYNYcSrNgfADw4HWK9GV9hC0rB/xvnGSFC83CTMTjzMaDjZpQzIgq6gMAHJ0pe3FzMfE2I0CV0LxLORy90GLijaLiGC/4vOKIukPnWce9x7x69KYPKjFaIeNoA1bFgpaBT0QFYfYpf69BCFYvb5FOYealmdIYuFn6bBQs0s5nKXOYISoUvMhaOPXQbDGMaJkGEj+BLYfOiigHrSOuIRM+yu/+NUdmVD1UCji/ZvSPXod4bXEQ0DwtWQCHnI2DVezZo8ew/880JYlJh35EsbAlAlq2cPiHx0wYrx8INS1dPkU3L7V4N4EAS2Iu/u3bnSd2vugDdeFn/P74iB0XCFACbhQpgRP2x8sHhyNiIPV+QXekD38ii2kyQi+Eu6Hyn+qZ35/kTrM4I3kH9AY78achIQvGMbYcHK17YsGFnb11PK+euRZiUChxqYW9GkdvmjsRrFajbVpJs2mib8vZPjhPRMsKhHUjIXXo7F1jGg4LEggqX7Uuo9T/9wAGqTDr2YCjDKDGlQ17BqBPQ9aMHBKA03lpCTlmVZXu7xzIUA5UV7+uVKSoakOQXv/u4/b44ZYqIdKAs/awmcllxpYcnGGJg197Rd+bqd0rN0nJlExvBOK3tCJKmhVP3iDJnkcmoLtSm4rzVZTYsi1el3z9dpeS1aiEawqGo77a56OGna/n0gYV8JUycrKZnENG3f2cRrz3x+C5MHB2x93+ADe+iD8ncSN3NuZO066fNxO/HH04K2Ajc9oqOe4ATxgvQa9rwgYToRvp5ot1KGqafWRBW8CanoCdzlTnYu2KxBUJgLqg2Hmu2WQgwh0ZUj/ryoNZpOhMm2GiSYHRVetd/BkRglEqzzw69frSYINGMlrY8oANMJi7q90uUKwKbMGHrACTOiDB4+41fA6tiQgnzgyGl4JzydoQz2qoKU2BjuHI5KR1Cv4u9/OHAg/SJ4kvda9f8J8kKIlk8k9aFXX3ifNUOr9wld/1i99jZCctBxn1fh0eL3hWlR+7SV9EEDBP5vog0UjAJNfvMgYJYIksCjYbB766o0eeIh6zeP9WvUuP/6Zcf361jX/dlOoFxAX8Xw3siS154NwRmycHLuFe9CGpu4tmMvjjKwItEXgBvw3wF5v47jubRsHbHBg1DhXlKGHsoOHonRELeYTN5UI2oDg6sbJBRtQcEfG46iugdM6dzceavDn1K0q5wKbzMnnS+m+amysrAgyyMh5JcoefIb4CJGxXN/L1cm1KKxdQJAPcNU4o7EKzy8wWtcEI2iE/ZLBl+6+jm6CJo1qvDyYhSLQpAY3Si8P0PsC9fCgRdSDulTyp0Fsmt9jTNnLT8fKyfCOUHhtrKBOOEiAAhBok+L6qz/7Fb+YYsglbrzi+izASDHxg3BS6tduy0YrONpqIAMgaZ/NWL3RsJOzR3b66Imdnj21SmVPJ/IH2qEAYT2E5w/WpHEkxF2jX9fOSYjTHMEmrUgFjpch6nR1MsNhCJlWmK+ukYdO3YOWjB8HbThICnPPzN5WxUHrTZj/7zho/ZV6E+uH3ztob8Q8aL1WdjK5j2ClhM3wIP5+PHxN4hb6qYguew/iEqzCp8GOkb1cUh/7ZIsNBca1uLRjREew8dbFt6A2VEMVKJt8AgxeGGzoynZnTK3fUEOTAYUt+zTtIWgZADhSQEGhTKgg9EwfB60OHWJ78rvy0TEcAgJP6+jcAm8J9CmWQtB69vUbXwuuClofwtCoOhfBcd3Ez/3VnwmAQIzveW2rD16kJL/m4v/mXXGAI6hDVMOBZ7KlzKlABr1qR8cnCtrHTz8jby8NC8JINa4YvYmKr+T7hBWCINSMzlULUy//2ngYgNKjglbNkyNCyj7iHFAjx/WnsHp/wyGrB40UkG9la6n2heD36ZcH6/2vgBsLOYgPgtCDUH6oj7ivbu9rYk3sApzmtXPgPoTpnIB5joi+D8EShhPwKQK3QZM2DhawFHXxnPWfiTtalip6z8PR0INWDzrhOllb9CuwPHLyjrIdCIQgOXeKdE1dgpaA9WtbI+PgAYwcK00XdawSAiQnZh8qLZhuelbmH362+LAqMz1G/HDg4O6y/nJ+FQssI8E6wfl8HwWrZ9hYKtU3P4gpOA5xpt1Z4me//Jc8x2rcHaCW0JTxDdka5YfoS+JsHFIL+SaN9RIJDC5CmB6x3Ib15hkaAqePrVxtuOUmMJEnxBAerj7u6OR9br1vSjwCQ8Olh+//7rWfG5twvRMYwnSV1HywwNXrQcvVE7rXUI64aJxzF7wRA5T3g6oD6Wh2qF3/JOQVoxtCccMN4uSZ+4x7X6URQPGhjG+Ih9rZp0rxJC70DPcQWpxheVNwin0FaUsTu5yLLijHySKlFysyyMwvdL0rO2nfitqTcS2ZGSTCR6X8EwctQwWNlzWciAPX3WpADMjiNHoErsRNhO44sZ2voWF7O2g9AwcmvsImLnscR+Yjp+mmbAAydSjbm7g4WAlcgpxDIHkDNXVhLM/H9Fe//FO8FD0sL4A90qWQwmSH06BOOMZxQ4ABT3DNMB3yUPKsmdja0dGRfeELX7Szx8+sWK1ry/chaP3xeu2FjhQn37OD8pQ+BCfvKCx0YsM1G4JW6oQrHhAuPI5Fklnj98AH5V2nDwYUtAEZETYoXNAPavhc73Okf8wetILdwpBDJJmYdxBOnufCuFz4E5k28CEeUIi3g9Z/uOPCYLj+gAT50CtoEZjPn0ECiAQQlS9VQoTX5xwAeLTC5DZORoWco0YsUCFBBWCczYHNPDg1Cg4S9HzOHiBhQ/e+RPBbS/oIQRwa8xewWn12cfpwXs9DI6rBRvzz/TkTqGRfcR0YNRNTmYwokhBjGJp4A+t1boz1cmvwvghalRmBzK84/Mpf/q92Xjf4g4wDNp5l65KkcFd3H+q2cEWrG0Un3+eV4aonaA/tCz/6RTt78lRBiyWn1mXpaO8zrbOjWNt5CFrXwxLJhubhbejoLRiKKxSIhq/z0tDrHp/ohYxNTakI9EwbD0V8WdFLIbKzT7a8KdGXqxZ9QB2c4+CcAx28AHf5k6LGioM2+K3oJDi7wQMzZNKg9RXXvD5NBKX3hUkelpOnWWH3kbBIOBqVu4sjwUstrJstVNscKm1GBMLMAx4aT8aYgPH34fmGCdt9knI8lGBXhoxLg9Ab0IARcHCL5agoa1b3zNUrINMG/N6Tjnf+fmjgU3jQg0ywq0bQeqYFVSDTQuaPp60BVYiHI2ognbWmRky4L4y7lCV+5qf/oggzEBI8U3mX50FLAHmTo8ZCb9YfOC+Azx1wmg+SxEZW4MOsw0V48tTOHj2xk0ePrVJvcB9plcYfpZMrHpqMGEUguPhwXPiCr2SAwc929CLk6JjgEupXb7wcILq/o8Nrjad3XiYE0F5jTiY3KD4W7i1AdbNo/BrMjFVyhEYspjnGEFoIWry8PJDj03IPgIVN3oDKBAiKcanXnVxKvvLOtEylCTVg5A7nfsicOUbQQnPkc0FHi/chri7fJ24Iw7RJ+2ihmeF3Tdfg1gbO6ts3DNc+iIMasYAa+AH3IyFbWFmNLrUJwjtTxmNniydN3RuE6KQTEXco7kznHGDW1BdLm2l1yoOQ98caFHwX7JuEZASmXQyngra42YrjYBI2jnHUFwAAIABJREFUifuRn/mp/3hHFo0NzRxHC+SLtwYODoX5rSlsD4qdkARXSknHEI9trZDP2V6jKSeVs8dPrNFyjy8mQIwvef6IN+j6D3WkGhFlH9874yoUYSXOfPcciDhzORLgme4HMYi4/o5VDDUMDpOVmDPMtcmbgeysGX4ga3MV+a3ygBcL6tE16HS9h8wM64juOPiDBbKK3pfEPnxyqMwb5vD3Yh68SCCs5VQNlgIQyl4ugPEBHlRmDtJL/DuvCtx1qeuTbOyvyxtUDxZ1/UBPYUfNR7cumK0bJZRGwnfBW7Vhwecec1z92qeepSYmYPl+Clop6/jt4nFAcosJSv5alFpCqRDrgQkH1iELlFYCFmsqys/QxN3fEgFtuefBBMLMPQjwlf/mP1LQiuAgqpunaeF1ocZRDRTIC6EjC3NqB6G1+qTJmWdaOkZWOxDl3Wu2bI/Bw37TyrWK5UsofcOLZISH3FEMHsdYrddrTI3ILDFryzO9lw/xNa7reYdCjZcu8WvzB+CEdqAhPkYIKn5ananGZoIKfeqqcIq9DPLXEWduJ5NstR0geXfG04w9tR7OGBqD48ANDWA+oeMZO2ZvefaN4bv7z5dsOR3Lu5esB1eUzVg65fjBx2UCp0bvK96OEAuLw+24qn5CeN0cQNa/45JD3bk2URxBiBtOqZQraB2jdsIKgUgX75pk1LWuTRaCU/0DNFaYeE5ddTZY+PgDKsL/8vKBW5lmzjNnXDqQcOiXCFrwNLct9dGz90cPn5niRLe5a8Qlfu6n/5Od/mN4WI6jxWWBlwY8aK9bfRrmXX1AAZz+pNok5gHEBBxGeOzSV6sVqzcbWulAKidXzFkmm1b9xgOnVokztgPy/Iobl6CmGDy4uO7083VNUjc5KVtcSyVqsokTXyCbAPlQ0uA0iAuPElxoUDTPZslRbuS+oxYH68OAhRkK19xDPcbxcQA9JYEJOnVuCpVNK8dh4ZMqCehKDKhEgIFcfHmpLYQtUqUhcGQEzfcDjoo/4HBQPWC5AX2lR+4yUm30sWsg/ep1cAuyZUuA6iFrIhxA+1D2ETS6vheQckJJSHAHDFbDA+rcUP/ztX44AjrDOBgSDd9PZCrn/IQkfj+ejcsEL0Hi0a0aJXd2pGR8K2hjaDWGNuNYU9AGznfiq3/5L6pqi+Ek/R5Gmlz5KhtCHRV3dqKOhbTu92a4dsRhdxzOV7jdQ1e/EDhDFASjvAL+V1kJgGQgJuOmwv/OZLQkR5bS1i3/zs9nDMyokyBYOY6s+bhwQTpsHjbgM8J0NBvOaYUTK9I1mY9hCIqNXJXKIF63M9XjQGrVXMtz8T+BoRaKZJ/a3PNanIyCtm3BFx/V3Akch4kFCdr5BFzj/Bnvja/XVikd9WxmW/a1Aqna3xM/zGs359D6Rip/Jqog6IAyouOZgpbigYnPjHUbQTvE24IsqIQgiM/J4gifcE2DFitTY3OkZgsuQRjLCofdiPsq/mvA7eP375HpdM37JBKmWnxvZd0w9tcWnUbFIdPqZ8QYbkLcFWEAMUdX07cYSQissHv+baAW/MKX/zMBbqq9gj6Vl+FbFf0+TvR6kwcuyyUeWBg6oBYe8yQdI/WsDHTjIm1xec4inzPauapz7IZRvwF95HIiVsBeImAJXGbzPHjWRGSGLEVqZ43FkBQfkLZaWcXmAOBOLt6cE6VdEM7rRQU8zQGNTcAWdfWu3C/AM20ctHHvH2CxMEEipHSVhhouFQUd3Thow1RH1Dx2sgg2tBB2ZHpIzb6/T5bUf19hgEpiDvWo5vP+77wW3i+/yJiom/MwXVMAtCC8rzjIHVLwbL9camOXcoD7R/0INSggP39O8KrBcyMXgpu6VZdY4BLwOXEAWXaMt0FCb+jTMYEbMTYd0l6oYz3zh5s4NFg+uPCfKRK4JmYpSd1nwg4eXAj+XCPltyCweMjghcPWEl/78n+6U6Guk/DwwO8z7g4cNKXrleuL+bTP1j0o+ay0jkzNExoDfLIIPA9cJTgFb2yvGftoMU1aI1qAFWfw14q/DtY6AU5mhg1FV82mab6AtxWB7JsDoDjUgJVi0bJYfqo8iDdjnTElrBAWE9140NRyShxFl49N3VopUOmEooTrMDiKCz8Vowos1EfZWAWhf8bvjv2Sbb05klIOh4oGBn0I3VjesGm2DvWOLB9mbnF+jz1o72tqwUYrm5OZydhkcMk+OcEbqpVChgObCMhBkBtlPcYFqf3eFg4PYTz8ctJTCCZqV/052xCOlXvQ0kAFgrcmZeQEmj0HaH1DgwPhQ4Z7DoE2ETxrxg07ges8Xecqc7BRjCRW/AU6J1c7Y4GroEzOZySFdSebJ375r/yHOxXgYgO5wJqvc3gGEI0u5Q0CD4KCmTdE0PLfqRM1w4aqpqvZMTpHFJx8rPIAOl1ohDznedHP4ieJ0OtJr4sVuCErI/IrGUpwAggYlBIF/HDzIotAmSMYkPvJkZnV/TturDF0msW/nTZMeX1hEKyxLtVALiITeccdEzRU94YP3InQHqSO8cbvj/fut4Xr2Qa0QGXHw/Wm5iMgJHEJQWDTdWthT2UUBCRn+scIjTcyD6N1akw+W9W72I/KgnXL8rLX8trt4/r3lZv7/TiaJK7coMCjLBamX9o+UEnjwawJGL8HG9FY4ISg9aETzRzfi+By1hg3Ma/Zd8q8IfRN4MAlICZ08/o2sJc5fgjoZ3IRjSejcc+jziV+qN8dq/X3zffRCtLX/tK/f0+Y0WRmhU6XbyUoyAKhlwwnC57hQJ2kZsdRpDqVF6qCXpuwYR8ISUf8pvI51Ztx9+6spbi7X9sKkQxOrHaKlLYVtB7sGWVbXih7/QDhvHAkQJETAiJC/EKnb2ciRmNXiuZrFKEpkJMGA6+VD5XARWJzjNPOdKqJzOH+ng4Vai3YaGqNOXzgvE/N85nMiLWEzxU7/44W8DrYhyMLq1EJwQA8hJQQDY5k7pUtaXgeBJf5nvLjimBCZd3VG7Z/WNN5m6nvN0BaGZ5RrAP+K91ylQiJKG6sjaEqsGZ6yGeH4TKfX9iKQDMBLVtxAIQgSHZM6oqLJXgtYhs0ZPFoNtioZqiFVypP2CsTiqJEQe8BkcVvDw03wvcVkSamTgoxoIaNR+rOHfEbhYThQn9xwlJCC5ArpR0EIr7SlwQCYea//a//vZjF5w3YBm0CvFy9KXIgmDo0qzeMthMfmDdIKReSUKblGoSrkPEabIqnKfadkR6GRnYhmwqf43onY8iqyEnDXJfIUBI0fL1q2vBzEW9mDZmPIJcvWA1H8lTKRpOhzdEo2G6tkM1Zs9GwUqmoxodgQDSCU6616cXSRtOxRNn6w6EOxuH+vt4rQSw2VMA8yf5i8M/RLvBplah20vD1xosghopJeRLfMgSYfMhmEFsYnTJK9fUVrnh4r6pNgRm1So00UsH29hpWQowYrWBUHN8iu6vhUdPjRBZuNT4LLtU6DuwR+gM7S0QpS+Wzlsr6c+M58ovrhQY2LhNi0H8yweV8ZqPRTGo0jGq1ZSxuARBcwnL5SP+OBwdWo6iHk2UR9sPQul4vi9Aek9B9Wu71oBAFyg1w40DKEfAj10oaTERRvMal6aePybE7B60SOqdsAcKCp7azfcqW+Op//u960GrObx6wkHeRKhIk5SNSftGEkPEIXh6iNKnY7ETacrlUjVKr1BR0nU5HDyge/Tox2EUeKuWS7aNjGmVsjqhFaO7Gw6FdX11KghJNVXS4CECyJOLAyAkhU0TAnp6cirN6c3dt09nEsWHJ9HjAPkxYAlZIJwxJGWuo2UymbTw83MGzkb9XsihB7nWj17XOoHduhEN+vlZCBpA+VolVIQ6gY7glJCvD1iueZO3bjoTcyFJwXlEPJGhjOSSEPdiUffbsiTWbDYuyyMhzYL3OIxjGo7HeP/AWMkQEQr8/FPJRyUdWyHuZUqqVrXHQ0hAHQWlWxDk4xH8uwmWmoFVy3ne337PLy7Y9/+Tabm56UgQnKCQjhV+G1qkSMiYEfmSdB5Xx4QCTla0U1g8Omvbe+4+tUi06CZ2pmZr0jMT2GJET4Hzvbq8viSZuIQ55tVJVALa7PdXnlIHVSslaLQScc1L+8TG4c3c59FM81qYzS3z9K//BLuaBOu8TEzMPXBXYAR7iaqPDZIIiSR+gG2oUtjsDK4eHVyljYLexu7s7+Q3EJYOTbnydgswib90oUvYBvuFYTsYju7250X/TVYz2VLGgD2LEjhRyO8WS7TWb9ujRI9VAr16/1N97cEiMtz7j2i2wwmKCcagHsR2CuYTkEoJ2+lmFgpUrbAajD+A80LfXkMjEzNA1JVosdBtUaxUFO1/L98AsjoDk0KFK+PLFS5k0Q1rhPfRQ5k4mrdVqqQTDF5fP49k7T+34+MBq9bJVKiVJwHNOoCB2O127vLhUlstl+e+uNcbfr5VpTiMp4VSqFds/PpS3BWowMrIbDJUUHBbkhqpbis99ubDb25598tGFXV22pYNAFs/leO3Ia7qHr0pJJLN23kQNEMALOmSsWT15emyVSjHwa11iCkYWfYfq2A16t1O7veNnjBW0PNt6raGkd4OB9QLPB26cvNXrFfmQZbMpv+0jJwQR8MiSDoYjS/zT//Gv7+LtT7Ie2UDYogjEWKaPbDgYSP6RHz5fkmWTls/l1c27y0ugBTqMrtqw3+Pr0TlY6EPg+iOoyQB+DQcJzCDNGa+nyGQtkIPVyEla3jkJbHgWy3iFNWSZxCj244++b8PBUBmED11ZjdpUq9ZhpYX6W0QUZ76rDVTtLSkdNRcyW1bDmVfQoXBCUD40ZAhfzG085oN3BhIyUIdHLX0tQcshxJ+gXC7LOgnnyO98+zt2c3Pj9kYL9AZmysZPnzxV6YQfLjf4/kHLzs6O7d13ntjRyaFVmzWVL0uCtt228zcXdqesPZbmAkJtzf09ax7ULJtL+yGKMtao1yS8grr4dIS7Td+6nY7d3t0qyaADuyczjyNtY3Suu3Z307a727amaBxgxFcYCBGs48lQHJEiLpw7s/GINfiplL69maT/gWroDZWaakjbWTYWnHvL90VylN/53/BVSEZk7M5gKG9ghExYwWIBNJvF2KSq10AS4fvJX3g8lXZu4v/+rV/baR6/9GKbRosPlqDlSiMgMO0lQ5ApkESnhpZiM2XDW+sSQgNWK5vpB0z0kMmihXxezC+CAK0oHjzaVSIYI/vJZAlbTyn7oe0F8ZxOnWwJscVrXGo+ApbpWmOvLqnK737ruzboDSxfKCowOp1uKEuCqDLidvyKF+xUbzGK9OVEBe3SZ+xcRRwwMq3qYsoEzfodMuMK5FBrDr/bWalUsKPjfWVGAp5sz9+tlCvW3NtTVv7444/t9vbuPjsvZnP9+TvvvKO6/ubmSgeb7/XkySP78S99wZ69+1RBS/O6Wcxs2B/YzdWN3d62rdvpWSbK2dnZYzs4PrD6Pq7kKb02IqIINIkc0mQii9HRoG/tu1s7v7iw+XolVe7DszN754P3rVQs2bgzkCFht9uXGBw1ODfHfqslsYzBsKvnUCqXlK256nm+9AcE72gwkvIMgc5zVOkoIpKvuIMPcyuQKRU7amqRHsgJwRlN5zYlFhYzCT33unc6xK39ptWqFaFWJEWRbmYLm0xmlvjtf/xrAdkmQDDF4IEwWPC14NWSDtprCV4kNS1/kbqQ4Bv1B2qeeGFiFYkN739HE6dEQtzJZhPvqIR1ex0/WcJNE5JB4kRqlEpjoqlYSgMKAmU0wkJ9pQfMdXT6+FRvqFQu6wb4zre+K7lLAoyfj94qvxNAfDgxmYN6O9aZdbqsS2TAfVCjEupWmiwfKwNpweN0l0YCi0NIg+m0SBrCrO3tVa1U9gDn9iFTE5QNpN13JiOVwWCgw8/vNLK8tkdnZyqXLi7e2Hgyskw6Ye88e2o/+ZP/jn32g/d0EJDiBwri5qPUwEOXzxa4r9U6sHK9YplyJM8I7V/BvGNVZTqReTbK2wg2Y5zdR4p1t7WoXLLm8ZE9ef89+VEMbzo2GzK42Or7UzvjLnl0gLt7TsKBNEUEMDUoxiJcfWRW4gPnScGgsqDyZMVtWyyVfTCkxnwrKyjihoPB38vlURNK43voSTCZUDlzcflGDfk+Mvg5lMFhmC2djcY0dJOwxG/9/b+tRiwmDcbqHpr13it/gN85c4jsoRM2oSgf2rDXlQmyDxd8Bu5jOx//UUqAAJRLJX2w3X7HBkNKB+wsl7YAKmIDQkGbFkWS4KWu5hrmw+bp16pVa+237PTRsdUbNdU6+Ad8/PEn1m13HQxHTgiRNBwUOAwhaOOmTDyK+3EnnIOUlP34WZpMBkKywJggOEHm5N8JVA40N4f+nWlWKmnlSsG5oaGR80xbtr1GQ/9do1ygtslETdjNzbWyjQ6xmXW7HZtO0UJY2aOzU/vzf/7P2bvvPAsQoZdFsSqMJn+lotaZ8D3DnXub2dlGNSd47Np20k2bSw2RUfGK5zUe2WDgjSyi2JXWnp2980w3EHq3y+lCVzZwFjcqx5mbArYepH6Rj9TIcuPQoEVWqVTdA44eYYlr+MSTGIZ12MjKujWvhEUQx0lPnAikTGVKk5YAN2UbyYE4Or841/vl54MBc4OQKEF8ZCiCF8b/+t9/fSdtgwBsxzjq/SJjjHa/JU8Uz/01koOiGO8E6TEEja+3+J06FNLMXyjQ2u1bGRhfXl/b5S3ma3NlH+AyKUAznWLatVrpgwBaefr0qR0eHqrx4Q1zANiLury6FFKhWny5uh9ZOjvf9+45PGRImirqPjWE4s5m3NcqzPdVAkzJLPhwUSbkhEaQdZVdA+eCIBwOh5ogZnNOxNFeVvh5VSzn91vWaNRV7/Ia+HzJtK9evVTzxffnRuGwklkoyVhT+qEPP6eARisB4w2uTH5nJA3KQAPK54CcKv5a893GlltwW1cXhIACjJYTwRqoa60S4frijRwcUazMV8p2cHoswL7f6ao3QG5V6+H3XI6cggYoivcNHk7pR9BioiINYlxvqlX9OSUGmZIyK+bf8h4bDQz80jaeTO83dWNuAkO1hXoa12OgZGy3OzrU1XJVyouEFNn7+uZGmVok8H/wa3/zfnPB6axhcyAw553uFhg2QR9U0xtxD5xFr42rEPgaVQaDDae6UTJAefcTyRujRLi+udILubq+09UngsY9w36j7CdCzGKhgvwzn/mMHR0f6iom6AD9e4OBXd/eqI4dEERYHNEABI1ZTWyirK4uMnuMG2tZU4A1genDB/6hhuf6BoKhHOEKQ/KdhsixVR9sUPbokMBbcEWO+/05voZa8e2gRUeLmhDY6M3r1/q7fE+yS4EalE235VIH5Oz01GG+Ndl5ZL1uWwgCfQc13uMnj+zwYF8+wEBbi93G5qiIy5fM1IHLuxa/AyWClIST8XMY9Hu6MeHs1pt7BndiMkM8BDqpu6UzONDWVMB4mWSCmTlcuLL5ArYbHJK8JO5BI7hNCH4Onj7HhTfwxEmrta/PUWs7YUeMTOvfL+C3oTQDfyYWqJF5jtyWNHmgFqAPZFyhwL/xd35lp4C7n53zoryDd4A7Zux44DJQkLht2HRgvVkSPrJWh3kfqUblnXjQotQNedgJJPMZBflcWVdq40uzQW9oFxcXdv7m3M5fvzHw2gea4NbKlZKdnhzZweG+7bVAIVKaON12Ovbi9YV1un1NijgwZABeGw1FTLoQlW/NnwNLRcogPuHC3xfVxrwjG7O53dze6HtrY5SJD06WMhVxgkfMwXDyBxsQThEUxyHgt0JLGvVQHjjKgJgJpUmv65lEKoZ026zfQ9hJkb2KPmSAMJ8GEcDY7s6mEw4kRh8OsZG9i8W8DhDOQAv8uILVPF03h4SxdrVYtAaeB+uVdW5uVN9qOwNZJX4GDLWccyjSyYwgwPEQdUt/TfoMUtxYzqHleZExmaJBB+U1c/B43xxE6nwaMoKTWp7AB56EV019SwKkxASVIhAhhmP+EVMWZY06ZXLndEfSLLcXfQmzAGpbfiX+h7/1ywramC8bLxQ6syzmT/rJc9OGICEuwokzuAhazcZhhZHpwnzcywhfN4FqyENW1tBUi5MUWSaRln/rmzev7fzNG3vz6tw6berkWbhO1lYuF+z07NCOjlqyZaerns+ndtfu2qcvL+02eF7xPvIoSFMrMSsPAQUOIzNo4Y7OhxDhR+rjPPy8PlQySbdDZpuqfIh55b6D5pxbgjbWqdJ49n6s6nUuDSblArAWTR0PhhKiBS6dy6ouBn/EUyGTTIhCyO1GmQJUJptOyD9RJFolkBg1KUMIiXxA8ZSPbeRSoUFwmXUW/p2AjmmaJTZIcC1nW3cw0IqOShhQGm6RaskqzbJcbbid6AcwgCZoY9K/yE2QlzKYp6xtMALyoxnjpqWUS/vfG42UCBr1hoIMvJ3gpXyo1Kr6naSiZp5GUX3QEkqu6yeIkQeKBb8hkGbEZwhEH9Ezl+5u8+t/8xdFAqe2UnYLIhO+1enrzgpqkULihTYPRvESgoGD9n+4UgDaodPF/FC9KEclOOnghvycVqtphXzGtmv28t2JGlPgxWxlN9c9+/ij13Zxeadrv1TOa/Ly6PGB7TcrVsCGab2xYX9sb847dnHVtisy5Hwm/wYhWRpYYASSdo6uqHsQQ9ziXpCX2EmUOnAoPBNI7Xq9ERGFepA6SwcPwg9oQjayLIMPpoUqYXbK0ODDHFyNrOEDZMmCZkvpdqXk3VuAS5yLxEir1yqW2Gxs0O4IbmQ0zW7dwcGBLJL4zMlIZCyaHDYw7rWBRUTCA8OZXfc0ukAH5HajieWfPOsxIK0rLK3Mijnq9IIa42azbken4MxFPUs+M4KJZ08drm0WZVpuJU8EXPsEr7/PvEWZgi3na2u379TYsolNlnz96pX6EQ4qZUS11lDCAzZlGkmQM1zglvMMHAvehQY5ci1dBioYYgO1gdNyaBLf+OW/Ln1aKVOHjCL6nBS1fQFPs2IfjdxrMvn+keuk8ru2MiEuwylQ0PpCmojXajTA9IaydedhU5eVighK4B64tFTSNUmTlrFue2zf/+jcXr66tMurG82/P/dDT+3oqGH5bCAOM8SYra3Tndnl1Z19ivke5mppvCJ2un6oFcEDhf1CWzTIIYgHw1KLqW4ivvn2AeUPCizSc3CpfjpaiNBY4WiqR6NDLRoB57gaOFBPr4dj5Ma1q4I5MlmEA4LyDu+B4Nir16zZqFmrUbfkdmOduzubT6Z6oEzTqGm5Tskw1HeXl1dyoBFTTFe2r7podKxRussZ0bG7jhcK7g45aojD6hJbAxKvY4JWtmq5pF+8Dj5TRrU8I7p2Zv0alOS8EfMbhp/nJR+1t3gXERmbG6qisqIvD96ktZpN3ajcmiAJ3DaUIqAdBFNv0FMiIngBm3DBoZyUX1zYguFz5blxOHrdgSZpjHB9uDC0xDe+9gs7TpMA/QAHUZ9phTvs4YuW9ydYOvdaV2GFmBhFbp3A5ZfLOLrinRYl1yvVqp3bO5UT9XrNSoWc5TJMVJhXr33HTG4tW7mFX9907JNPX0qq/f33n1qpmLFB/87Wi5llU64YvtimrN3p2yefPJe1D3UWBf5wPPaTzEgWkjmjSbl/IxGEHLrrC8COkmBG2BNR4qIl0Vq5Uy4pc9z10RsSAofgJJsSzDjJTHCdoYEgmMjYMaVRV7mT3uvVih0dtOzk4MDOjo4sk0lat9dW8weiQD0ISoKyOqUHk7R/88f/RmNc7Ir4c0bN/OLfWahktN4fjuz27k7Njvy/cnissU6zEdkcz9rxYGCZpMlwuVYpWwnn9iJZEJ701maQzMF5g8A2QRr/kp2Tfj6jboYGMM4g9cPXKKsci9fTuUVVLgyGjubgEkltvbenz5nJHNNV4fjSQMh6byFUBw6yc1QIdpAcBjP4oXGRM1wg4BPf+KWvuhJ4TIkLBGAfg7KH70C7j0CDe4xvjvmSTpjpi4/JvwfPJ9mj8yJiLTB8UMEq2x3VajzEUoFmASIHQD5orQsJu25FJPbRxfWN+LGP8Indre3Nq0+l1VrMwqstWqZUEd57fUFGGms0y4m8ur2z/mhicwp6YcU5l7nc7NRVN6o11X6bFPjjQm7eyF9yaKjJyFYSmZAfmakkAKrxD9sUsDi1GBlITCqkO7xxIOPGeGQ661mRpqteq9qjoyM7OTyw4/19ZavhpG/DEdlkKDju8PBIPrZcz/A3/vAP/lC/EzjUurVaVWSTcrki6Gk2W1qn07c35+eiXJIhCRLGnwQBHf1w0LfO7a140vvNhrIs1lkgA4kkdElYaID+XhaQXSmJhFVnaD590kedDr/Bm2rQFNx5IBihYeDC0E6dRKo/3t6F+OSvCUn8uzZBOPbbC5OZQIySUjkeC8j2izi+E0bb6/bFaCP2IJ7LQ+Lv/OKX7xcbta4RK7zEe/hCCnylOhYfc3Lyg84S1/FUe+2sQafVnfpqNpsFvjUqEJrJGrzV6VQaUvkobQf1mlVKXOGMS6lb+vo6bdhyFcJux7a9XlYT9+KTj202nli1WLVao2H1o6aaL9SNlhi+TWZ2fX1nH3383D558cZevLm28XRu+TzrPJFFybQdtg7sww8+sP39PUtElC5j693e2Xw81WEkUHujocoNCBpkvTLQGJktGF7MQUwYB2fTGiHXKlWx8PGmQCsAX1mVKK5qrPdfq1Ts8cmptaBP0vwkzRZrnNydi6G9OrYwymXbPzhwbsXHn9jt7Y2mcT4V3BP2Wa83LJOKbDZdWr8/suvbW+t0e8KuQTxOTo6FpHBj0kdcXZxLEolMW4ZvTJCBvy5n7rS4pvZOC24jETlv2p0eaXwJWoYFfI4qTaQtTFOY1bPmJojl8V3iiCFERpNLMQQFy81sAJYbOLJSmikAB5YNbJvkKXknKJ1SmfQ9Pl+/cTE6DlDi137pZ7TYpcWRojvdAAAgAElEQVQ9FfI+1X176/JBVcRlHV155OEkwXSfMH0RlpkWfqhNBxzKRQ52YgWniMAj43JlZeGzNurWqBatzDVl1JB9IQNONI9U39ERM5tHw+oO8slsYYUor8nY/qNDq+7VLZ8tiFHEjPvmpm2fvnxt3//4pX3ne5/azW1HmYGyBAzw7OTM/uyf+bP2zjuPLF9OSZ389vxSh4ERJq+5Nx7p2uU6gouaz+TEqAfoHk2nNpzPbMEPhBKZz4uSSdBSr9OYEbSQSqjvJT+0Xms6dLR/YNVSOchNgRyx9+XrSVpHmU4VICcnp7omr64uVT7QqPDA9vaaGlrUajWVQjSuNClkdjjHVzc3SjxMlAQ1ZbPqJ64vLjQOpgnkluMa57kA7/mz9D02MHECnWucTKcSQYumTvoWRyQHuR5KZuTGIBq/O08jFrkjcGlIyxVQg6SaMoZIsMukn4AKes7JSTFBib8Pnk4TSY3L32PAoA1jeN5pd7hM/L2/8VdcQss30n01O+h6uDRmUBoMNklyA1yuxPEks2ayOWEMU50Ot4rXWoyoaS6C4aZmrhINZY7pFAJqWPa0KmVr1hl7lq1Y4AQj4wNxZ6gHzRtnIlYDnyzmLU/DBKd1tpC53v7ZvpVqFcFXvA70VMmU1D831237+Psv7NXLc7u+vLKbm1u7u+vIJv4n/8JfsM9//gM7OKip7GhfXYmQDidXtEvtYaGw4pzU1Rw4aGBX1zfW7nZtMB7bhHm4NhbcQklcBvBMalyZvW3li8YUCpIJN0eZmTylk0bNacvlWeZ0ngdIBQFKzQy6wu9IeHJTEfDARuC4OClS0xJ4JAIVU1FW2fjm7s6ZbgR5LmeHWAokk9brdiWDr/0+f8zCshmv+nr8Vtc4vQYoweXlpYYhZFYOD9c9h4/3x0j95OREhxUIisMpkWWWI4Vde4lA00pJwfvwxhBJVTi7HA6ncPqSgDfKWiMSgw7Oiol7wHuF8hlrH5DlE//T178iDQltUPodpY74QRVP9HB3KZTySlpBQdNDLamvlx2a420ELiePN+QjU9cIk8MNpBMag+lEHTEk5nKUsVq5eG9fGUXs0i9tPB46XRArzkLequWi6rFHJ0eWTuzs9vJC1LnDs0Or1KuWlGmeq1JTolBn4XB9eXFjF68v7M2rN3Z5wRTu1qr1hv3Ev/Wn7TPvvWstKIBJ06gT+06uTV9jD0LH2jxY2GwylcX9NUGrCdxIJJDZHLohNbHTOSHmaP0IKiLDlQQO3UtBNbLTxFQuwcaCM9qAwajZecgEHdcjP5uMyj+MqPl+EHBUFjQaKpccfsSR0eEnaly6b8jWd+22Xd/eqb5+/PiRTEUmMOsg+1B6YSCScgvP8XiuoH07SPjvNIHceDxDAppakudBJwOWDEuNn0nAQoAa9HE795Uo3gcBz9cSBxoQ+OxWJWMs5KIsKuzcN69jWVmXIAD58aClARSKEVawEv/4Gz/vClkQwJVZPQC14CZzCNau+XPXlyVoeVB8OJAYJlyBiaTqErIyJ5cXqG5THWrxvtt0QTWQgZE4A5NB35LrlWXTSStj/swuWVg9R1GQ4OF7SBMhStnRwZ59+Nl3tUH77T/+fWXkR09OrdHas4hxa1gyBDFgLk6pQkDRoA2ZjcOUms2FKBwcHVmpUrkH0V3bgQmd23imZIMkFk2Y7DlhiJWTyWgiSh6lCPWy704tBJfB9CIbcXjJxP3J2Nr9gV3fdTW5A7Lh4VUpJ3Dp1qp5vJ7k1Egy6v7+vm60T58/Vy1YrdWVBQkYak8Cg4xEycywgqzF96VMg6l1cXmla/Xs7EyjaNaG+EUm4z0B23GTDAa+iaKrP+yrkdmlLI5fb9D5ch8wX9okSz599lQHixKO0gXOABRWmix+ARXKqxfWHr1EuMG8hfexf4xS8XOpaQnQagWnI0d6GGpIZCUgW/Qk1NyJ3/wG8vWxfqufBImPBVM19obYeF1LutwteKZqNHqq+cYzxxg5dfwOEEyTRjNAcS5jX1wJ2bDVWDCp0oBJz5hifzbW/r8cx4Nccfx11LF7e3s6aYgR7zer9uFnn1mUWtuLT75jq9VUo13IIzKPpquVCXPWSmwggC5gcMzq92ymTAMHlxdDrcUHDjzGDcJUiMyNvwEyRZsZboa+mCjzCt0ojt5TKkyHE6/RULGB/TUnaDG0JnNSg621d9Udjuyu17ebds+ub9p2eQ0hHB5BPWwh+IazxqAJcwJ5raaAoKbEyl6koRJ1vf/iJou1aAFEqDkJCrHa4KiOxnZ1da2yornX1IMmKLm6ybjuP0vQrm0A4rIzDRuYkhEgHDiCjmfJa4jrS76Q70mCOj09tXqNAxT594HxNxo5dXU28906IQyOPsDH4DUwpeRzo/wDZmMqpgaz3gi3SV03iY+QHSPW7ykPYAXtP/jVn1LQqjgIFjlQxhIplgGTknhcLOky2ZfXYraNJ8zo2zaaTAWek2F9p99XiaWwEjZWtW6OZlPkyjEekK44gzLNcjYWojDsDW06mtlyhnCwDzaoY58+fSJQngxRLkb2+HTPmvW85SM8VBOWCsQWMjV1OawowPYoF1mxUrZqc0+1LzXQoNez1y9eCVM8Oji0QrFs6y3LmRntWLGgx7FczaY26XRtPfexp7gUnPa0ZwyQitWYw7m1RJa1o40tp1NN0tCmkgNiEG6bUf9PFzYcz+zmrmuvXl8IkstmcroJ4KdwlVLLEiwccq3J5/Oqg6mhwSvlyxXzfHm94WolAFXfCW4DN0XOfi0aJMHBsyAgYYYR7J12WxmUZ0JHD2eBoKJGJYP66Hlp/V5fNyJZnmwbMwGpU3mNoBjO10B10bUNYsXGoNjlO6KYR2sNqeIk8snU7m7v7OWrV6qzORA0cXGmpenm+7ugiysRCfVB94KmMEpZ4jd+5b8ImTYQY1hXxmA5ystYbabGZmPzJVsJHrhciZ3uwJsLmoggseNr1B60DotQ2+EN4NpW0iOA9genE8JIBBliKTSh1x7aqD+22Wim5oIyolot29nZqRYhWW/PZczq1YwdH5Tt2eN9q1YLbv/D1AU3b+CdQV87RwDZ+XLe9o4OJHzHQ4Y0/ulH37fldGatvaYbmCSzClqmWJmc0xExOu5eXdtiMnVxOQUty3rskNUsnUjbahq4AHnqfQxTPENvWaWnKZG+Krab+Cpw+M0Gw6ldXd3acDgR0kG5wU1F0FIzusYsBzYhHzb+PhilZFU1sKDbZzzLwiGNri+bCteUjkBaC4f0FqAckLrJyGRnKI0EJ2NhalDV6XN4AGNlWCZxBKImUfLO9RpV2yc0WEHdhkBS/cnPXq31dQQr8BpDHIlbB0WimHtCQwjXggQQB+2LFy9Vr9O0+f4aUgNZ1buMfvk5xUJe5B/KG4faIDrtLPE//+p/udO2geRqJOVhqUzOsoWSbNHHU7RFIf/CtNnadEEQs1KzEsQlM/qgq8Wbo76jIaE8kIhDGCVSSEuJBhVDZPGBPPJZy+FWzgOZbW0+Xdp0hOI1p8/XiX0Kk9MEh6BN7aZ20Crahx88sv1W3UfMDEHkP+XCblobmgzF6K/v71kV5hRd8WJpN69f23QwEp4qwgx+vLjM0K0WCrKTom67Y5FwPHEZT1lGRZYvV625fyRanhqvzdxSqbkldguVOIvJ2IZ06WPeQ1DmoTzKFSwVFdQXzGYrmzCSHM2s14GieS5eAfU1jdoFP3c6E/ZJhuJ3F+gAzhvb5dW1/lyrQGFcLnOQWPE8aMaulk5i4hcQGpmW3xkkUD7cde6U3cfTkW4+mjx+1WoNfW8XoHMBFt+N47Pw8oV/CFYwYbIxr6/Zauk9YDOljYbFXIgBPNx4fQdIkH08YD3G3pREQHW++RA7ObqAN1kVjgR8DOpcygKyr4a2v/WNn95Jp5STHstXwjovVGy5TVi3P7bJDHEySNy8GAI4NGmagLk3lFSfgZomvk4RT1ZcwdDXgVExBDlQA0EdlstYtuhjvNQuY+vF1mYA/GTJHNchAMPat17LZctlEpbcTGy/WbQf+uCxHR82LJdxqiEfPHWzdvRnE3F2d8md9smqMKcgK293NmS1nbk3OgCSi3E7VJFLCkVr7O9LsOL2mu55YVGOSU0OapDli1Wrtw4tky2I6bRdjS216VIr2Ba1azYEuH5ZOQEOZKW9WlWw54oVS2XyVNwqtcbjmXXbt3b95rkIQzRaXOeffvpCcBmNZLFUCWwxVom2QmyYfBF01HoK2nvzO9b4XbVbEByIDooxcvUGLy0re/EZUXfe3DJO7av04HPQxgXSrI2mmklJvgYdLp4rAcY/ZG2yLj0Jo2dopiQgBW0ZDYRI41mCVqbQYrChV9wQnCjdsLDgyfvlJuFQkOxiGyaubgm9ZLO6ZWOcnk0Kms7EN//+X9vxA3pAWPOlHPhSEUFbtsliYxdXdzYcI5JBk5MOZmuuTCKBiMCecpORte/ZB6IK3T+cXBc3hlo2s9F4oBPM9QKStsZDgMXGZF6WYCz+Ye5WLJKB/VSKkZ/JWiGbtlIuYYfNsr377MCOW3Wr8GHToFTLWqNe7chkY+v2uyrmIXDQBFDPScdAlkHgyShdsxLumT2jZbu8lao1KQrS8e9SkTX2jy2fr5ptmAzmLMqXmeHakqZ0NbL0/MK2k47NxyObA4yP/erV96QBYe2G1RSClpIrCZ7MICFpc8a3169sMR7oShVD//pGCaDZPJAJCK+bQ0QWBmZja5ZA4UDAbQZPhmdxdXmtFWsI2twO1LecSV3tYXqpwZywbNbZw87ZwuVC49qTwOW5aX0qFlGRqJ0rNgLpUYeCtcsxPEXj65sM4vfGQyqoAbGWRD5vxTzDn41DY6OJbkNpSjBSQosCYpJcJF3YTloTsknF2TKt5oxSgZIx8e1//rd3WvkeDNRYzfFvQq4myitYX5/fWG84U9CSJSxJ8CJEF2RvoTKiiEIDAk4bVl401guqMW6oRjPH5GbsQSsAf2fzDdglosyR28ZrD2gn2iIdjwBxqHJi+WesWoysVS/Z8WHNDvYq1oCDys7UXt0yeT5Q9P3H1u939YabzZZWeehmxdAPnOBtMqGGA64qTxdoTnoH2ZytdgkbULNGZN4zKxTrTMnl1ihVQfbgqLqXQ9uO39hqdGeL4diWfPCzqWpr1FmA4LLlskUMFAolBa2xIYCtaqZgG1ZTOle2HPvIlIYUbgZN7f7BsWXzBV2vlGEE42xBDQkWSh3oauOpTFJd++tXb4QEiOcqySKQEb4ehhR9gtelZFWXbIUuisI3Q5+VPgtqTrIa41eZeoSNAj3XsNpPhheZX1Ant5OLAkpbDcabuBmuah7TEokFDgLU09ubW/EJQER4X7xODpfsSQPJSMsENPYi1iMAgoQUuC0NW8kS7e/+5o4rmBcxGA3ttt22IXXGZme9wdTOL9rWG8xsueYqIjtG6qLhrfIBMfWhppH8EIEo/SrwyqxOS1yzOLEmGA2LEeO7ZOuENxLaoUfoAbAZeCyoitOx4AdbLuSsmMtYgVqnEFmtUrB6tWR79YrV6hCNa5ZFV2ozs+V0aONBV4OP6l5L1yjzd4KplEOnIWVzpl2rjc0gZRfzWsculGj42CYmoGGrFSyTr1kmV1ZJwOHcbgHnl5bYYr4xsEH/0hajgdl0bZvxVAGYSu2s3ChaOp+1FYcE1AF1QOCwDMIaRUtHNa21LCYDW88nslqaj4c2ur2T8V5j/8gSmbT1xz3bpcyq1YYCfbZwbsN8MrDkbmXlfKShDaIXoDocKhkNJlLWH46FVhAkbFWLXB3UDjVNg3kXb1jPaDqhR0IkcvERV9jx6RZBTdbn1iJYST40fohusPpDrUtwqeSAMUagoWwu7TM3riNQL84vtQpPTcv0knJCI+JA+6Qp4+8wdaPs8y1oNnnH2sqWSuPo5f8W9JtR8Rjb9e21pjfL9c7anZF98umF3XX432lbb8k0CBxnLZPLKxjAcRW0WhHBxZHA48VmVY/GI0UHP8I/jq/p/6k7Y2VucjcNGE0VGrMEbiaVsEIusloJmCtlKdCHlIsol4o5q1RQTalao9mS1ulmNrDlZGCzcV+4Z65cU/D6NsLGygrapC2BrRAapiwo5a2xX9eGwWrOFcVGQMUsVbJdqmDJDMHLKJESiEnezNJbms6hdfs30hjILJO2ncxsNuhYOrW1xkHNUvnIJtTOybTlIKnANJMGWsGSKRqatG03lBI4z8xt1u9a/+JCmrL7J48slYusP+2KTF6p1i2br9ouVdEa97h7Y8n1zGrFrPwpGE9PF0s9mySbyOmsDUdTe/nqXH+GyMZ84pAi9TYPn2yLthkkFoKNx8L6O5lTq/OUUPFYNoiZ8Jyl+DNi7T1jrdah8FoaJW6Lm1vKlGEQl3ZjETHPCgUdNvjBvB5knahpdctmXCxQMClSU4WCamDQJXgIBC79ENmYAE7cfvSPdpwwvgACsATmRFbJ2/VN1373979l55dd3G9tvY208rvBy1W+roxN4dtAqGCG7ivg0pVFjIEaZsA2KYiBNzuxUQT/29e5XfPFWWMI2NE9srm8CQGbsWI+smoJBhUY6kSqZuxLQZtDb4pJEYYk/LdB99qmI0ayU8FkFgjT/qGgiu1eXclMztK5gmWgxIHPblyZezlfWipTslLjkaULe7ZNc6W7phkZdrUYyOAjSiVsvZzZaHCraz5rkW0Q8+jcWNJWVt8rixA/XqzNMlmhF0ziuDa325Stl65MC+642+ITNrH+7bVdPv9EbLJn731g5UbdlluISK6inYpKlqseiX45bV+braZWyqdtMZvYxeW1xur5UsUKZbQY0FRLWq8/UpAwbOjcdW3UH4pjS7cuYRWmdsOhsFMaJOAvJ86jC8ymsePUbtvqkyzXoxgrgx7sH2qwxPSKbHh1eaGtYwnyyfGTvbaqHR+fKD5YQkUPzDcRJjowHALnIWRVFjBEgG9C+cNwg3hCRotTxYZE4vI7/3AH0F8o5lVDwr7iioyiol1ed+x3/t8/shevbmy+JDtlbE1tm6Qu41dssuHuL+JfBktIsi8ZlIJdHIIgWBwrXPv27oM6oGsNuGiDBhDJnQKY1ZpiLrIyS3i2sflkZDvVxC5l7uonZTs+OVF9xcPfrOdyRyeDLZdzZW+gE968ajO5yBQtVypbrlaW3P28d2NL+A6LtUW5mlUP37F0qWWrpC8Pgg8Cca1mA5kqSx2SFe/BnYI2SmVtu5jbuM/1vrJqlcOQsdlyZ4ls3kqIywXm22qxsfEAaNAsV8xqrWnK5u3tjd28eK7P8J33P7Ras2EIeEIdJCslM0WrNM8kjznr3tl2MbYovbPZdKQhxJKFyfqeVWr4WzTl8D6fL7Vz9/r1G6nUMDRgMuguieDvrv6C3gHJhSs/1rblc4p1c+NpoDD5oGsBbbRYYMmSSV1RklcXF+fCgtWMspsX4DS4CmRbkhiCKpSNNJaUCXwd5QUHhvcuweqgeE55wp89evxI/x3WW+Lyo/9lB7MeAw8aoOV0bDvGl8nIrq979gd/9F375NNLu2lPbbpIWCpXtXSuJOwR2XlIH0SPLNODarOkJINJMBnUN1+ZaABPOTFCmTaYgribTVAYT/reWQ7GfyYp5ZVcJql6FrfCzXKmoHXJd8f2ZFsJqaZWtRZrPOWipZNb2y6nNht1LLnbCDqh22ZCBdifyebl+ZCFP7qZ2bR9aavx0JKrrYK22Hpilq/ZDDMMsnNmZ4ntwjbzsSXWK0NVYAVFsXMrr1qNUPF4mA31syvals3CoLBUvmh5BEbIHpmUrsnuVUeNUFRkiEPtP7Jpv2fTzp1gvKOzx1Yol221RX+XA7ixKFuyUv1EghVq3uasW0PamViPNRRqzL2WlesNy5dr2n0Dm+53+3ZxfmHt27Y2CkBNdP2DSswdJovtQQlKshv8BWkVBHUXBhXS4ZIaOztmFcdrR+hSlOzdd98VNHl5dXGvQ+FebQnhv8+ePRPXQjJbgdRDRiapER9kaxACpl8x2T4OesbaJ6cnOgB3kNnbb35r58QE3EpWtpyMxHbabpLW6Qzt+x+/tucvbuzVRdcmi6Tlyk2LClVLZeEUMB2hqwZG8W1U32l3P1VpOol25sW2dG7Dv9+rXosX6QKsLhDi9RbkGTItsBc/gsDNMNwPEvuSqQ/MNNXEa67kPXvvww+1rm27la1nA5v1ry2xnmtAwUNdgHqkMm5QAnsfvawVY9tL20zHFu2Yd5csXWjZNlO0OdBWOmmZPIXNytbTke2WS0uBWQ9G1r66lHgaTRwNGNxcDlc5zygyZ5bEV6JoUa1iyVwkXFuMsds4aAvS+BVZnonaZKQsXttrKSnEBG0ZoCQylswwDsWeE5MTRqgEFqyquZq8WmPPipWaRUUITAjRzbRrxg4XxCGJ88mEG+G9jYvCbenMuWkTWu33zDtw4stsIXQCDTFQC545ypVsV4AdQ4UkGD/44HMa1Y7GQ00e4fZKX8xMVz0EIDaOORzUw9fX1760iZYBC5dFH99SVqrnoDEnfgKPBByYLEd5kVhMvrmDCggHYDFm/t+zBVf6El0sOAZDO7/q28s3XZuu0lasH1omX5FXgkYGIdBiYQ46Qlfr9p0mNktjITft/mgbwc1AtJPGFSKVxHii5XAO0w+yLM0TpQIuKKAK0Hn0K0js021SqPeHfas09uzzX/pxazT3pBWwGLVtNbiyxGriVvTwMvNlyxTLViyXhSuShVeLiU1GbdutFlYAktrSAEAaypixwFjMWrbCtu7aZqO+rdlYnS1teNuxN5++EF/h0dPHGjWORl1N5sowuIC4QFvQVSgVBfGNp04UYezL50Sdmy0i7VnWYbU5ohsJy7DwF7L3mskSWX04tXYP3Dppe7Wy5XOgOUBTuNBstboPn4I1JOAymmTtY8FBEH7rn7+vig/EiWZVHx3ZWq2uJKPNAnQPgPa2iaBhMLDX5xcabkjBW3617OKtrT8aSdMWNhnJAsiMcpAVIQmkoKou79u1DjFoA/+NtRuWOrsdr6XhdAA5UtvS7LGdzDQQdIFGju0USjteQ2I9/50dFL9Jv23zydBWi6kmRqPewKZjJG4Sdtue2icvb204S1ihum/JXFlqhyu5VLvJmka5gc6IhRKZh4DF2l0kE2ea6x9fK3HzNOwzIXUz6QCGcYINXSd79XAikdMncCkb+AWG56608fgWMk1/OLBirWbvff5HrNbckwrfcty2Vfe17RZDTdcYmiSLVcuVq1au1XRwVnMwTOb7Mx2GPILIy61N+tTGZulc3nLlohUaFdsltzYZ9iTwllyubNju2vmnrwXtnT46k9UUD4qSBclP1qNTaZYM07YFadky/gZnRQ3czTKAD/MI1rX2dT2maB75DihyS59ro5p5OWP0ObCLK0SZd9Zq1KxY5HvDb9CeiZCJmNlGwDMhIwhjByA4vDQ7QFidu44yMMMgaYSJj7vTkAlKakHKO8CaSWG9by4uBZ35jeqO5RwU6mjKM4KNaxzyOq/79vZWWT3+eciNUi+zYk7wMhlF8abTvvWBUhCA4Xd6lGbrQMHrdorudSEeN4uN085v75bLmU2GHV2p+WJOMjpvPnlu0yEz8Jp1+wv71vfe2F1/bslsVaC7ZZBqpJZ1oge/AMCTQQU6VyjpxHPtuEdXbLjsZlwgByhVD7s9oQGA+zw0F/HwES4sMOAcUAAyK5mXAQOr0CQlBS4PmEyDlFGhaPWjU3ENyuWc2WJoo6vv22rchaQlkviKqVahbLV6TUQN4BkOXSQROTcZYSQ7Hw5th44B0kmlspX39uTtOx721ODlo6StpnNrX3VENpcKC5gsa/hkh5itlSsos/imB4RtEJeNTZdeL65UQxetvn+ghoPvS6ZlhYlJFVc47LHUzskyd92xMlxB9lWUpehNuJgKmQlhDD5rjeWxW9LGiItBa7yeyer98noIWJ6FPDC0do+cEXior3aTQQlcfl6vj44sPAE2S1balQM9yhfLSliiVgYUgDIRIjpJiCAlw1MO8Dkw7IEsReCyzTIeDQRnEax8b24Gsuyjx091AOFns7DJz2biRw2d6Lz8RzvEbBczstHOypWiTcdDe/nRx2JclcstG0239tHzK7u6Y8WEgUBkmXzJtiz6IXOjiYq/CbYzuZoi/MGw4BQUBnTimTQ4vDl0QtD2etrAFcOHxo7rkgciJxzUaxg60DoxQnQ0ISss1zNulEC5PLiHM9pEw6pcsnqtZOnt1GbtV7aZ9rRSwyRrlUhblC9qMVDCaDzMRNIKxaqXC8mdreZjm/RYVZ9aBAMpW7BSBbGJlLwHEimUU/J6L6PuxMb9sYKArFAoVYVKgBSwyg3Xlduk3+7qfUC3ZLg2nI9kWrKYArFlrbq3Lw5wIecUTg0JsMBY7XR4EitPDozWqQspm5BUWqxdV1eqjSK/+xau2GFKJK6CA7zEeo2Ej9dbrckQNJDuGa8yNZto1wzKJQ0XhB10DQpKTtApY31ZApbvz/Mulqt6pDRVJDCSketA9JSsTk9O9HqQm6JEgP7IfhvNGZAae3+++Z0UTfLy8loH8OT0sWpn6eCyUTyCXB6C9uUf/TrdjbJsKsH0yWw2GdnNxZUt5jCEahostHszu7wZ2MvzW5ss1pYvVTWSnCNIvKQRwlgisjwUtXzB0rCnpE3goslyw5H3mJtXyGwDXQEyguTg3WTNGzF0BXz0RyMmD1UINqqF+Xe3AsoxcUmD7cJMS9kWXSs+QbH5k5ZNriy7pdufCrfVcmMqshx7+I2GZUtl2wqIz1uUZi2EDJ+w2bRntzcvbDbsWmoDyJe2XKqoWpIgSRdSVj0Em0zZvL+0cX8iYedEMmO15pGVak3LVSp6HYv5SJOuWa9vGTrpvYYlM0kbzIci9sAWo8vPV+H9AuqzG8VrLFs6nbPdNmVLskznVl0/tS71EyXDbIak+1Dvi4B1swLLabIAACAASURBVOUHLzQyqrLiwsk0CnaJHLPO5KJ2JAGQGHizwGMEprbuaVbVlxSxKtOIOF42pcmmSZOCophyLhUFVArNUgcA4lMiIeE9bfcOBlIagoxD4CLbCk/a6aq+HUKWfXN+oUAtl6tyMCLrSuaKgwV5nEz7+g/+7s7n2GyrIv41ttkEIV6IH7D6qWuyttnlrNuf2vNXF9bpjwUbwT9YrJO2YqtBHNCcrlK4uJxCeAoxH9WVUVw42YPXNRMo2uM1llg5nMB2IjAIgtPUMBWhnlXGhcXOACObsVLW4TH4sLCLppJBZ9a1smxqY8VoZ9H/39Sb/UqWZtd968Q8R9w582ZmZQ1kNQeRlPQg6Z/yk1/8YsB+MGADfrNkGIZHCSAEy5ZlyAZsArINy6ZEkRTZanV3DTln3iFuzPMcx/itfW4WC7ioruzMm3Ej9vm+vddeQ0LmFrhh7NNp7NFa1U/OVTq5UKHckPbONvRCY7EY6Ob2B00Gt9ot5ioeErVKLTsL2uaoUVL7acuQ2XGTaDFdORAkyVV0ef2N2mdXKtUbBCRpMet5XpgP+sof02D7l4vapBTSWtvVwsVeaZ8b0Sjk9zb3gBlWLNY8FMIaG3dvDanRt4P/cjuhHh6PRy7mR4+xR4zVK1jc3W3EnBFRsk3kBpEm7Q8bwjo+XqkHMtoDBmn7BbP1tIN61cVJr0tBhxtM8HxJrOGM4PcwyPEZh+o2fNh8YhcL/jxoH3i4GLYY1pANAU2S/cZAzrDGaU3RYs7BDW1pfgcHHHzRflJaJLMf/1F4O6Y7rZYTDQddLxjYmHCCLpe8UJjnV+Ye9EYT3XV7niYh0hySipTHdK6oQrlmdljCh7tnmiWyiOwCOJaxDftsjZnlu/50CkTGFqeBpcMMQBkZmII1/TAixLP4U9L+SibQmGfJNefYUbY9RIdyc+yNmVaLOTVqRfMFFlO8xOQ3uXnxVI1nXylfbmm72Dn9kGFvuRjo9vYH9e7ea/Rwq1KS18urL9SoNe3yl6sW1Lho2Oe1VG1pudjq9tOdlNT07OXvqn36RDkGugNtV1/Twa0ebt5b3VAt141z1lugA0dtlxP/3sbZtYo1YCeYU6BbSKdLyh+LRhqW476LrALKkLnlMMDMRmO3Wbw1FIht4fdEZ2XoACYkDnahXw+3S4oWrJRbjSUIhx0npx3erRpmGGpbHIpolQJF38YpBxPQ7jmZlpBTGVfw05Mz36YgFdGrx6DJyc/SApUCQzawmF1qCngHIyNHMYLjeVAm7+7vNZ0tsocBDsKJpVEMitQQXmLJ7u0/SeGg8gYD13Tvb0whpGhI9BuN6dWK6nRwRKlqsweuGOrV69fq9ida7Io6JPSsZbOY8mW0ViWfxEzOQBW8KIY0TlDHFVmDFJghvbDTcVhGOFoy3mBbwWMDhPQks+cseOsb6TsWPZaLluAYK7bdPrGZG+m4Ve4IRTIcG+EktOolFZGnL8Ye3uj9mpfP1HjxrfK1jraLrVLy0dKDlrO+7m9f6eHurXr3Hy2h+fqLr230ywdGTlf9pK4qmQCtjpZQOG97Ur6u6y9+T632k0gG2q+0W/c0GXzS7cfX9uyqV0BVWl6E0I6tF30vHJoXz1Uk7ESbINZTuaSrH0s6cG3PRh5My1ypRVJjWLSARW9ctHxmDHDcUPbAGgwjH2INusPgGy6HdkdkCwYjTGyial6ls5a1HHy1MTkewzjgJjZmtBLD0SSErCwZkIFzbeOmc6CfLscqNwdUGAX7mArEQQLEx0PCg3V2fmpEATI6Bz/FG3G0OR9YDF3OdADVyBftOA4KxWnL7+d1Jusf/seUa3O7I0NhrMHg3k9gSJjzGg6nWq3xeKIwGZRqLrRer6+73kQ3vYVmq6NPC4gh6MqAlqosIEp4IoTC18kx5YonZK6zh+69nyxQV57MSI2JH8R5XGCp9brNgSOhHF4DcevRE6NVor81iYaVn6G0o8o5Ju2tdEB1elTqVkSqFI6q5o+q5Q92trEO6+RK5etvVaifeK1JuLG2nGoP6t++0fDhk8bDe0/p2BUhLoSbSu+I7qqK5AUtF9aW05XSIsoGAjgu3Gqk+4V2664m4xt1794bvro4faJmox1r4C1S+hv3vvXzZy7aNIerI9Jzer28coeSk8LXU2z8D6q06rbHhJOaHFM1kNdsd/a9ZQqHDujeEr5rtqX0ssdKBth0Ef9pWRTWrJY87f1ZsGgAKaBoW+2OB9Qpw8+UKKSQwFOwEH8oJg4q4DGjRjayDqk5RQsaAX6OZAd4i7Uta3QgMWgD/Bq84KBAxtYU5Ii/l5NmQgAJP18DPD1uag+imPUtfviHKb0Spm7AD4NB16cT0EQ+j5/W2joxihF6XROf0SSnxXSuh/5Yrz/21RsvtCau8pBol+ZNlO6cXgXDP8ucdTYZasp6wyJFdsgUKhgmL4bp24YO+PGXKnF984RRXJaQA3VFiiRFC38D/kHJ/IWIWaI3K+UOKogeNooWwgwq24K2quQPapYSNaoRUkcfmT995qLlQUmAftZLLcc99W/faTK4M1sM+K2D4pdbA60YMJivtYJSXHSSohYqKymfqdl8oUq5bWWui3bzoOW8p9Hkwa/v/OTS7jgJvlTLkSbDDzpor1rnKrgJeIwWUP/CJy24p42TdmJFMjRKhhIPfvTIrbY5Rww6j2mQ9JAmbR+DsMIHyq3JMEZhWu+VGQTST0KA4dp12PIhwuvoJzkI5g6FCUt6PhveeKA1EADQhRTx6y7QB6/yHfocEBpEb6+DfSD9FBkVEviVi5bvy2sFmuNAe/HFS+P6A0SPOPtUuQlyfm0UOKdaMn7zD9IE4dx6o8V47BPQMUotIKCq0mPOdLdCtaFKo6F6u2mIac+VMRjp/V1XH+/7un0Yabo6Ki01VW2e6/TymcrVpt+ssMoJ2Q29C9cFojZeOAURTyVTLnQ/friKzs8vfeWwi4YyyAkSgjqYXRBYAvIiFJPlRFgUkPCCvSXcBBSktBq0JZznDGfRNkC+efIETVNHabGuYrWpWiv8BMBg55OBHu7ea04fiRGxOZ61zzkDrH7TBAfrvTa8kcWGyq3nKlYvVcifKA+hyC3XUocNitOZ9unW1MYyIkpW1iTlTAbq9z9ot1+rWm/5yuV7o3jgPYg83CTspOYhU6LVMp45nLjNiqC90NlRODC6WBpwe3FdkzJTyzBXWi8k5PbS8nsWcaBguPgWGAZjvCGuwI112Anw75CnRwauFwDcNGzeSlWjDkBa3JRV5El22WFdO/eNzAPB38npEj1s5CAHIR13+JWJNIg1v/7mG9+CscggRgBcObKR+b4nZydKhh/+YZrjSlhttBxNXLT0FJgjc7KWSzWVag2VGKjqVZWq2YmEYwnT63Kpu/5Ybz7cqz/ZaJvUlK901OhcqsxUzp7JQHkQwCF/AK88koUpElv1IKfeh4kuwDPMfUgZvFDk02XUmJkMPZxGOHETGKk2Dbawz+yjiKTnKqWnZU2b80D2iI4srIq4vkLTVPcHAvmneXKucrXqvnGznms86WmzAi7bK2f8Htecuk3viuWCNruF1axM3SxcOlffqtJ4yqZdiWOe0JDNtFsNXbwqYheaBlcYngGeZrORxqN7bbcL94ehZM37+qU9oqfkBuG9Qyb0GBzHiQZby9GuEJEwei5XPEh9+nRrSYsN4PBCg6bYaLp4KVPCQmzCAbzooi262OwYhKIYAJRtF4Rx5hBuljIC1KoHXfpkit/JNZjHNVpuB9iAAa9xMvJ9OdHpgZGy0xNT7LbNMsGJzLXgNYMZo1OjHuh1X7x86WGSInacqfVqQeKhDuAgJKPb/y1NMKxYrLWeTDXs9eyofbTwsOI+rkzvVilxW9nhb88PPZlaV9U4Pddyl+rdxwfdPUw1mGy12ACBgRmSrI3sJuTkYTIsi97sSDgZaTYe2Rgu3K9hQLFoqOnp02f+4Ay7ZgHQOGrH/44pmSVD0URxemZiUcMLN5LEdzYSBrzm1AUVSA/wZWc+obFZqhHPWUzsi8C0bLmN/Q2gdZmEZ60XEiJeFz0c2zYeGlbeixk0u6lypaZOr3+mSvtaKjRdtLnDWvvlRKvJvbarqY6gGUWWGEBMclwSioXDllUqmikm9wiW42ehPaIwHr3UQqFatqcXBUkwRyT2BNcDjJntERJ1+j6GWe/t0fsx0NZRA+OGGNyHR18tYErgCh8qNmYmjzd6RwqX9g2IkMVHFGfXBRSQFB5rJ26Z7LJjSQ9JQsi3Zi5Wfi4eLudROGgkOBcQY0CTHNkK1LZZ+/uwqeQkh1XGv1udkwh7yfRqzh/r3/2fnPk6zhbaL5daL8P5GhtLplSTFuzFin5/p/V2of16qWS5MGOrdXGpvQrq9ee664718Wak4YjtCQco9ELY+kh0kJ0UbMi2Oew1Wcydb3B/88keAWTqUuDIDRD0Pbm69vVj8w8PDBGK5wHMzn2R3AKjyqnm9KSWUdNTZQnWBJJYuLi1CoJTfbOamWPQbGDZRNxlzubCrJFhzJseVy0bS6V47XiYhflxbbKY4M3es83K3B+TQk2Niy9Vbl0pTz/LZLVbajsbaj641Wox0m63Vq6QcwA0/2Dlv1svlO7YTIVq1Zq1jBnFieWUSfuKFa1zg8/QoqU5Ho0OIN8GgeGGshctUNZ4Erm5jn8N8jbfg20fPwuF/oiHA2dRtGwsndTuggu8FmiL78OvMQixHuZ0hixu6Qsr4QpQKE45qJXpm2GNYeU/M8JE0cagxfKKbXQ4lLtofauFBy3tj2mIPJgVDACDOUixAnVx83xOT6KO7j798xQy83YyUu64V63GNYzDdVEHlgdbpMQUMEARO/658kfYULyQg5YocA+Aw0UNBgv9+OpG/d5M+y1Gcpx8KBTyFvnRcjBt80AsCRTuPejdDz/4tGJVSrFSvADKp1zXuKWA23pDFgiCQ/kyknAk6BBWDMEmLCHtnUvR7rhSKVKm6LVPXZOBnI6Y08XZqc5O2YzhB1tSowKyUVcbhQE5ZYgAmXCQaodozc41Bs3Bc5ns7eVLQEpJaQme8Ykq9VPnoEHQXk37Gg9utZgNtN6EYyHv7X6z0xhvsQnUvLEfyKsnON7UXQzIVswVsP0mCoKyDwgGFVAd+kFwT/zEOF0ZZHyTWYDIBMh7hOlbqHEfY7Gcg+EWilYNh3MGPiQu4ZzD34mzJLgsMBYsMYYoigy0IGyvaIsYosIFEkohpzmFRoFHqzG1AR69tQO9TebJImlhmnHolEEEgMMI1ub1h5KFh88n+yNqkJl327qfz71YUHL38Y9TTqLdambcsFZnC4IAj/wtmnR09JCgqf69jvuZ8lqrVoDps9EEorAjekoaDpd6/Yrg4Yk2K6yBgFpi4oQbWiCPgN4on9dqv3Mf9Pr7792foc3nFOGEPT09t0FbEVJOxn4PBCGKln+CUYZhyMYfIifR5zZkfwx9PdctKSq0O+zu8ZRdLbxde3J14aLttBK1m0W1GxWdtJv2SaB3srEvxJ5yQflqUZV6xbIXGP6H7VH1EkMIYRp88AXtjkB+EL/JkKVvXWs1H2k0JD2cPAa2UvhK5TQdjvXhzXurb7H6ZLX7/MULF8ZjyIl9Yxkqs7gsfm5aA6RFtAqc1A5WXmAqh6I5rJHidA3Xdm4pfg6fdn7AshSZzKw4HEoLxoRZ70bB0SsH7MXJj3U+n4FPPJ/WkSNM2AefgUk1BQZBuCLhIeHUcYqW29u8ahyHHo3kYoVv5CUNn2MOGS+dMkmW0Yk2h0fFD57pjbaRpZPJK+l/+hNnLhRK0ALRDEVIXKlYVQECc4piIGyDEu2V7mfW+/vf6S5yrLYIGDGVm+n+bqR+D3b6zJsimEpEb5gWyCYH9xIQhN1WvcFA79++N5udJ7XTPnVQMcgBMg63C1y2WZqLrSCzLAGvChG8pZmvP9cpRZQHeCfDdW2C8ZzUGRwNOTWB9rYbb9IIp2s1YBUs1aznbG5Hzi3R7bQfrCx39Md5qVSnl20aLeB6JAC6XT/xpFyoMDxxK2EThBIg83otMPXPNRxhOLcKkwmwxuVeH9580L/6439pws3f+jt/W19983VmdEEmVxZhVYyUyOF4HAYnO0yGuTIzS0yOEOQyS9hcGZifbR1BAII2Ghb8tAj0xwx1TOFOknF+VxQtzkHGP+371fIhw2mLw2O/1w80qR4GddwKvO+D4cBFTnGHMQhQZTnwXTKBCYiGlw1LzUuEzOvND1AE0FjYmsnUQxQQaAbDJe2Rv2rhBuk2ApEBf7b74/+VojStn3QsVZ4+mmlAHklzSnZYS0DqRuZ7VD5d6wBbfgNRI/Jh6aUI65jNwPOkyXhlh8DxaKYNhnLghSamFJWyRgQOWS71MBjqw8cbv0H0a3hJMYCddPCUAsopG7ZxdtljciRkEYcH42Cy5ez3tcLTHnKesOWxVxX9GZaTaMqcLIlC4mD3mtOTtmol3EIWqpXBpZu6uMBik7yvkn+m/XGvlJ65TC9bdCuAwR2U10qJazH6fW4l5EnUG/2gXQkLCB+XmkwIRtnZrp4F3Wyy0rvX7/Wnf/JnRiT+1t/+O/rmN74x/u3Wwe47BdWbj+rWbkzgBFtnUUg28iMOyqbP/H1M5DhTRmFwKDFEcb37pDP7juv+YN4x753hJtqHY16z2dJtAT3l9bPnfh+R77DFQl8WGCvu7jGQUW82+8jM54A1OQ29FGqgMk7s2RUkKNQoYXFovwVuHJ+aj/EHLIfi6zFYxlZXjmwlqyEsZDmAeG980r79l/9DWmm21Hn23Ix+iL3OCKN/W0w0fbhTul2oUWGjxQDEyjRMNigMBhK+IR4JCB47J1ciG+3m5l7dLuz0gXfdZK9yfUO5WyK2G41199DX+5tbY4GoNc/QNyFhrkZB0FcxhPDkc0XF9feYZQb52betvRdQ0T427yZg4F6S6c7ATGP9C+QUBHN8wsrcMPZVSFWpJbq46ujrb156tQl26GJHNr4HYB/5JuLDtxv6mv6QWwBPg5oZSbRAqJRpAyChI8JcTUfKUbTlik/o/mCibm+ku3tw6r0t7y8vLvXV118bTmOGw/6/htLhuNdoNFT/oau7uxtvvFj/cuOwumVi54SkteK941SywwuKAxeSQ7XcJlCwnHxAS5y+xqRpCXapeoOhXr9+4wJ/TtGWK+5HTQechu08wzkn7eUl6oSmT0OKsj8c+QH3DZdFYYUxyGOxRivHdiwCQMLNxslJCExxRKR14CY3Lhx5Hk5spDXy96VX3vi2h2iefPdH/0VabZ/o9IuvVD25MN2QJ4Epm83QtPdRx/VU9SLqWNxkckq46irIOXZaDiFBx0asCJn54trIKdPjQ7dnT6zlfOlThXXffpdqNl/5/+/2h7rFUaVU1pcvw6QXiQpvGq0BTCNOED7Jz2F6GYs9k0DYgpNrnKnXcfZZaBt3FEwyR4SKwWzjkxYeAps02GIYJxeg4fFW5ba6eNLRb/+1b3V60tJujbMNTLHUkNWg/8lDH4MaMNB0BpUPaC0SXvj1SqNu2TjQDnAeVkkpXldK1SpXrc0ajGaazDfmJc/mkOAn3hL+7Ld+Sydnpz7dDevhyZupo/lew37fDwPpNjyUy9k8S/2e+f16dv3CxBJ+GgrWFENzDmhdCE6GaTVXH6fC/d5LCYjmA4ambk8fP360YQrFz+AH5hrRA3wvMNepi4i/HyMNHh4+E3yKaUNYYPBz9/FfQO2bqVTi5Ge+oGgj8ilrXYM0g5TGPJOqf+5Iu2f9u4whnFSlDHmwXOfsTMkv/pf/JIX0cfLiK9VOEdPhBbvVqHevzWyk5DCzKUTugORjYXwVzdPZi5ee5qbdO8tV+HO2/SkEWQbaGgbG2Pyw8kWavcrcAkljGQ4nGrHT5hSu1nRNW3ACMTjIxyw2KNpo7sMi35M1ky+WPpknKg8QJy5XJT+g9fpZ3wdKQNHC+loupy5CbgunN3L1M0CuUQfstD0udX7V0e/9dVJvTky8KSZ783X3a+yKbg2Z1ZsN912QxzHmW66Ofp2npx174m5x0Z7PI9eLzAK2RwQoswLGRZ0/szlquUPJutawN7Ka4OVXLw21cRKut3BsuVEiW9h+EKRFsmR5TDJ0TP3UYXJcy9dPCc1jb5+3oyXSHGYNWhfW8ZxYsP9xXQRNILsBeO27H175tdJOUBzGd7NVNcsDCxj3ZLp1w4QD5/Zy2cMjLQOfs/HVdtv9K7+PDVgskzL3IJYp5C24f43o2sBdgwMCeSkMmumvyQoLzzJOcoraaaFuUUt+/5Nf/pP/KIWw3Hn2Qpy40ApRi/Zub7XfLNSs4eqyM5HZ5sfYZNYauvrqGztvTx5ufYpBWkY4iBaKJ9tOjEglENYtgJwOjqMk92oyYb030mS+1nKfBjWv0TLk5dUg8nQQDE59n6yRA0HrwmqPL2x++DXMkCNNEjUMil+um2ImnWEdmfr1LZcT+xvUgfSIg6d1YEgkVRS3x+1crZO6fvbbXzs8hFA+7MSqJem4WWg6hIS98RXJQ4ID+GKNBgshZsEWTV46bNYmmQywYTpGDBNFW6Evt5Ecg0jBC4nV+qD+w9AfcLPd8oCCcR7q2jCiJnCFvq7mnthEa0/cG69jwUux6uTwYIilrSJbDHNA6H3mxgLN0cKUq96Yffj0ycXANctQ9t2PPwR6gx4MYiSFnkFZWCRdXFz4Wr+9JTibhUZYfuJzwNKClTNDGr4S/By4MQLFRapRaMli4RMDKiJQu2zClivgwA723DYpn5+PBQuJQgyAtDH8HRS3fcWYXcDjX/0f/2nKtda+ulShXHGfNBtPNERfLtz7zvzEk7QIfxMiND1w8/LKvM/FpBc+/gDDEHw7J+5HOGHBX1GRMiUzIHH1l8s1+7N+uumaTI6ZBSwyhjGwRaZPs9WJ+PmsCCWM7ugBjmvPMez+oQsmsYCrxvQZ/W408qGMAC2g2Pa7tbdiLBVwomFnB6egkpS89VqsZnYWv7zq6Py8odOTipr1gu1F0z2pPNNoMfz30JkdTSQaz4BsZLslHHC4peAjbI4ylwDXRla3s+HASAb2RPgXPHn2lXK5qgb9kQcefNToOZFw82NE0syJrp9fu0Bo2VhRc3USa8V7i2F1Yn0oZPosGbxIcbPQQX7OwMTKlkG4YsnMh48Y1c2ChGK3THrSgA0fcVZ4BxGV1AxW3n7n4BDr6bL0TeBG2gj6cD4zuAj0ongsOKwZRhjcH5+SEVtryC8byPieFCOzAHOMXcjzzDshh2fAjDjTn7gHQHBGHj7+P/9Zys69eXZiHI+A4elorMV06mv26vm1BX29bs8eUpVi1eqE2smpt2TbzczbHvqjx7Az1p79+64mo6H7XUzh2X3jR9U5PdfukOiu27dX2GSy1ngMNDTy92CdypVhqqPw/0+1c4JiamI51xFTMa/VGaqk6EAiNp82mn5OOC8e7KISdvjJMYyaKdpKJVQQbNQqRE3RR9lwA4FlUScnFV09aardxpGaV0/xY4m09UMAlY8+eb3daTiN6b3l78lCBe8ucDJaHLZuDYePDLt3mhm+WqtSa+vZy99UoVjXaADfo6eb2xuNGJL2YUKMHAU65LPn1z7d4R+zfuV1euU7h+d8VLVR9geJIJFetgQRv4oKuqPdPjF5e76gn0wiY82+tPjKbuM0JBwl8+t6ZGd5M0VotT246i42VAV2SlTqm4CHhvnG/r8dirZprJahbQPF0Q4zfEYYswDaxHrdxZv5FXMrWvKOXBz6ISmNZprFhg/M2YLHzHGcn5s5Kun+6X+VGs6oN63X6n260XIy8fUJu/7i5VPzDng6V/zwG/C4qlpnl6o0alKRKZ7QYJJhUH5utZ7PNR9Duxtq1O+5YWdIwP3k7OraRh+zJWEjU9197KvfI2mQ9fHBsZM8XYUyUzraoKC+2AYeiCZL2wlSM6dqyNKpU/4e1K3ueb0lisJG8cCwRZFizFutBrWQIsvhgAi4jTQEK6ZSqna7pKunLXVOiTKl1QjwnfeHW2iDC48tRTmplj7dz04aqlXLfsDxCctX0P/LruMrbhz8EmBXwQeuNVU7fYLdnmaDmRGWu/s79Yd9S75b7aZ+53d+J1IXccB5JLrY0xXlALwKGF85Ndo15164aA/kGyBTaqhSaXmb2euPHDUAbk7RAslxq0Hm5tTke4QcJgJD4C9zArKl4r17RAo8lGWWrUHqHroFhCqJDgwOAsMUtx0PLrcy61n6Z/eyDsaLdHRuEn5vJBcFackcBG4pogts64kwNlbR/N1eP6P8psf/9P/+vZRJvdZoeSAZ3WPgBpPnoFq7ocsvr21ZCbtnRaDbGrlL9KA4ARbqBfMKbLGzQHU60Hw01hLPfvpgmFLY3mAH2T6xqhUJNyYYs8VaNx8e1L3radgb+kqwLATJebmsI0x47NjpaYX0mk1PtjnxBoZyCXskR0jZ2QZtVOjO2HcHD7egEn6pEG0IoKiWndFAu4AEByfGYpL335Boo1otp/MLkrNrarTh8wagz2lLj75dYs0Zy4tBnyUL8h3Y9VXn5dJmlShaesvBSEsKHSQBf9xqVSkxRrl8hJRsEy1myzCvIFRvOvPVjPdV5+Tksz0qFvcmuQDfgYrw81RLqrViaeCHfsdww9AFbgxBG1AePgIRWF2NRlMbzplbkK2JWY/zWVtNnMpbNzBxiouT8zP1kZPPbzghfdyO4YGA6oLi+ynMLngCNtgm7NB0x4hmeiQ0eVXr+AKWBw2jDwPaSTwayGDAUpRg6hJOlSGjoqh5WO3F9sv/6T9I+YMnF5fhtb9eOEhiOJupUK3o2VdfeKrjxMRtD66o4+XdU+ZUrJd8KiKtWc3X6mPC/DCwH+wxd1T9rKV6p2mnbiZYhjHcCk+untqeqD+e6u7Tvd79+pXmw4kqcHeh5OFNCtn8mGq9D89YCDjFfEbOMJGZ9L8YwqJt6ipKtAAAIABJREFU4KqjvwuWfjgxhnK3zgmL1RJYMxgtxQzt0aZ3UAsYzmgBFsrnGNjY0FV1ftayH25wclnD7rws4PeaCH83tGrZCmQSZ2CeOSuCk7xgMeNmsdYIaIiU8mZTq/1WtyhElNPV+VO/pyAqlmmv2SLyuguGnSB30+44c8CW/okq1eAhVPELw0j6CGKxdIFuUUZnX/ChOyfnJmkjGAQ5eOj1I1DZGzZYZ+ErbNooswIUQlNIaYEeOQPcNLHVAjngxKX/5nvYxZ2U8lrAVvCOH3nPrGhDQJl66qdV4u/j7+WhALdvt07cErx/917D4SCKNpe3bMg8YQeJx2LC7Qs97Z/+/X83xdv/4vq5fUltaEbCINY4pHWfndoMY9i99ZHP9YMUOr8LokpSLStn0nJN2+VWo5uepoOI88mzefriiVqXJwbLbeJw3/fq7+nLryyzXgKn3Hb16i9+qfFdXwW2cJxCOEfnEs0PKGxRf4K1JsonsTakFeBNxKPL3k/0ZagkaCcAp8MTxKwxnvJ6PczyuOr9BScXcDsjk4MyWMGxhdjCMiRVs1bUWaehdhNKIKpf1Lr+260iWM4W6t0OtEL8ycqZKTdhOwX1LtTCJJ5TfP2HsTa7gw3v5pul3t+9M3H9+bMvVas2tVygi9r5tOR/s03ETwvck4LB6hJCT6kcPzMCQfgQuWLIqzlpQQegUIIA0EaBJlxePfXD8u7DB3vDAm+xNLCTZT6cYUzafjRPdv4XPWVYs9pU0NGkwbRDSQIRPQxXImyF+WLNtW6SdyUCTsoMUKz3kdYnVj+DRtBK8HfDO+HvB1/mkHn9+rVtPL34gJLo0BGYZ3H4hDI2c9r8//77fydttNp68uylp/DldGQ+QeX00opQsEasgEYPd97CwKivk23q9WVRK6b0Qsm/LmKbRnM7r7jnqpVVv+qodoK/FJDLQh/ffvCS4dnLl2rh2lKpaDwY690vvlP/470NQhi49lyh7MBTabHGhp3rmOmZgsH1MBsUeBPJHnCi4OMUDeUOc5BIT7dKlYI1tZH8WpYO6M0gkWfrXcMxnN5H5ZKDlbzlQqpqOaeTdk1Pn5w5LR0qpJcRx73N3cZ9TCqiF6fnJg4KZAEnGSz3+aJdGQ2nhqBy5ZJWu7V6o55x5xPYbKWq+1HIRdsN+QMxnFK0yFUon7PzM7VakfDCSUuL45OIG2lHcQTjCy4ssFe11oxVeLnqXvbt+/dWJ3CqeTo3YsBJW898hKE0RntmqK2ClCbNOLtsDQvGiI2r1oGpWsZXgSjBf9+8e+tT9dFwkOufguMz59cu7WYZieQgFq9evTKi9Pt//W96ufD+w3thnUTLQeE/uXrizw3zO+Ykc4azkL/kz/7nfy9lgju/urYRHCcqG5/zL742MD0eDDQZ9jQb9rzW5EXWYdaXEDCWtCFqiKwtPkrkxZOF0s3e2qRCraLiaVPldkPVRt19Sf"/>
          <p:cNvSpPr/>
          <p:nvPr/>
        </p:nvSpPr>
        <p:spPr>
          <a:xfrm>
            <a:off x="18632488" y="7680324"/>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111" name="Google Shape;111;p1" descr="data:image/png;base64,iVBORw0KGgoAAAANSUhEUgAAAK0AAADnCAYAAABsbNZJAAAAAXNSR0IArs4c6QAAIABJREFUeF5sveuXZNtV3bkjIyPfj8qqW1f3IoFw/5f9ob90f3Bj3LwkhISExUstxAAkGRmwjWjbNDZtYWMMQqZN2+hxdW9V1iNfEfmKyOjxm3PNc3YVzjHy5q3MiDjn7L32esw111qTn/7U59ZXV1ft2bNn7XqxaLPptM02p202m7XZ5mabzaZte7bZdrenbaM9tOX9rX53fHTQDg4P2v7hYTs84vu4zbZ22nK1bverh3Z/v2w3t7dtcX3dbq6v2+3tbbu7u2v397ft/v6+re6XbbVa6XtjY0PX29zc1P+v12v9fjqdtp2dnba/v9+Oj4/b1taW/jafz9vLly/b5eVFu72+bttbs/b06dN2eHio1yxXq3Y5n7frm2tdk2+uP5lM9Hm8Zrq52aYbG21j3Vpbr9vDw0ObTHwfO7t77eDwsO0fHOjae3t7bXd3ty2Xy/bq1ev26vVZe332up2fnbeL83N9Nl/cO/fMdbhP/r29va3r8ZPf81w8P/fEa7TO9ez87vz8dVuulm13d6c9fnzSPv7xj7fHjx/rHlgf3j9pkzadztr19XV7fvqszRdzfRb3cX5+2RaLa13j4WHdJuzaurXVA8+4buuHddvcnOnz9vb32/7hftvd323b21ttujFpD8tVW97ftbtb9sl7dXd7o2st7+/bZL1uuzvb7eTkpB0cHrWt3d22vbM7rM/Z2bmejXXgizVjHXZ2tnXNg4MDrTWv45s1nM8Xug6v5fnapLXp5rQdHOy3J0+etKPjo7azt9seau8nP/fzvzgI7WKxaJvTDQnr1mwmYdjWgs/azlYJ7d1N29zcaAcHbKwFl5s/Qmi3d9pq3dr9ctVub+/bjR72Rj/vbhEeCy6Lsrxf1k0uG3fJxvUCy82zSTwowvjo0SMJHF/c54sXL9rV5WVb3t22ra2ZFhEB4z083PUt1/Wi5xuhQXi41gSBZfvXbOSDhWEy0YYitIdHRxbc/X1tCILHvb98+UpCe3Z+1i4vLtpivhg2JkLLPbIx/WHkvvj8/M2HZOIDVIKO0F1enutedna32/HxkQ4jzz4828ODPgNhvL65aa9ev5RA8Vm3t3ft8vJK63Nzc9uWy1Vraw7QpK14zvVa/+YZeaa9/b22d7DXtnc4WJttYzJpD6uHtn5YtQe+V94jCe0CxXPTVvf3EvAnjx9r32coge0drSuvPdchvtOzc098s977XIuDsren50NgLy4u2tXlXELLMyAf/O1h7Wfk4J48PtFe7B3st3Vbt/nVvE0++4u/tGbzP/zoo7aYz9smmna2qcXc3dltB/t7OlnbW9M2Wa/a3e11m2zwgdu6EYT2sIR2a2e38ce75bLNF9cSWB7UGnZprVf/Xi4tTHe391pMNo6NjEbm5nnYo6MjCeQ777yjjWMxeMDT09O2mF8hHbpfFoN75u+NxW/rtiph7DV6XsO1tEEsUmk/a8vNtru3144ePdJhQTPwHhbfh+Vle/X6dTu/uJAFWS1tKXhNBDOWIs/F58ai8Lpo1l4DszY3N9e6xnq9arMtBGtH1+e5+Y6l4d6XS68VWpa15B4QUrQsluji4lLCw/4jtBxk1mVjw1Z0Z3tXB2N7d7vNEFjpb3/ZwqF5N9rDA0J7q8+cX121q6vLtrk5be++81SHenNrp23KUsy0nwgi98Wzsx4cjsPDg+HgcW1eh3DPrxbt7u6+XV3N29nZWVss5u1+iazYEnEd7YEs+aHun3uYfPZzn1sjBGzG7Q1adNPadWen7e3uSkXvbm9JA6/1ANdtvX5om7gMbwkuZmKyMZXQXun0WGBZVATkfomQ3vr7/q7d3tzqNQh0NpYHloloTZsULYvGYQNZUF6De4DQTDeaDhradjrdbNPphrQo31j+XnBz6mOm19IqCK9NNsKADuM5jhFaTvjengSC50CLcd0zFnw+lxnfnLJeHGBree4djZPPi6vAZ8fdibbnJ9982Y3BMtxJy21sTGQitR/b27Iy/L8PxEO7v8OcrtpqjYVode0HrSf3dn5+IW2LZuWZcBRYEz7Dh6XcpNm0bUyxOHaT4rIcHuzLDZQ7c3crTXt5ddnOz8+kkaVp2Y/ZdtuY2q3jGXA1+ckX94y1OD5+1E5OHkmAeR37h3DfXN/IncRa4W5hueaLq3Z9jaW40WuRP4T+6Pi4TTYm+vzJpz79M2seng/gMCKwXCx+HKcdH3eyfmir5X27vb3WZvHF7xHcvb1d+bYsBBfCPbhaXMs84wawCSwcP9kUbhpflJu9uBqFOyY1GxVNxOKgbbmnnNTLy0st5iabO7UvyfvQumgT9gDtspRWGoUoptgGdtKm8j/9GtaB79nWlhYJn5a1YOPQDHxj1q7mc20Mz7qH/3twIIvAZ6MAWHCekc+Mb8uz9FqW9/p+7Rb5wFhoWKflikPkw4vgx0f0oVhJw+ODb23P2tb2ltw5DqiFdqHNvb/Dn8QtsZ/NIeDZtra22872jv7NsyOxfBYHmMPGtQ4P96UM2C/cOX6P4F5cXki4D/CFd9mPbSkq7p81wVLw/zwX64JfTjzCoeZ3eR33hyVY3uNK3klY0banp8/bxcW5FBua9ujoUN8oEJ5hPkdoP/WP7eo8cFpn0q6cCEykNQJCMJEZRmPe3cXc3+tNs80NmRlv8O5w4udyDe4GrclC4JMg+Gwqav7i/LK9Prtoc5lZFphDsNN26h7kezaCp20JBffE5lgz4VasJLTcXsya3qOAB82+aneYmvu7dnMbDTbVpsw2Z9KS3D9vj4a8u1sqSMP0YW0QLATw9evXElgOC77k6sE+98H+QTs8ONTGIHxouQguGx0zGfclfl4EMVqX99oPxDrgSlnrxrVhs3OPCCx7Fl9xZ9dak9csrokjbrXGrAF7ujnFCvlQb8625HpszbakeTH/dos29Pm4c3zt7aKAJg6aUVIP6zeFcosDt6XPQwFEMfB6PstuwaEDNmlt7xvXYO+4P1thXM67trjGOpy10+enckG4JrEVhycuEm4pYMHkFz79f6zHBcSH2lcgwmlk8ySw5e9kMbkgJwpN1x6WcuIRWqJRBUvrVq6BI1g+g8Xj58N6pU09O3vdXr583U5fvJJwowHYWISTn2wmZgiXArN/QEC0R5S7rQXXBmA+8WFLU2bxERQvzK3uc3Fzo/8nguY9fAZaYodDubnhAGQQipU0BwdnY2rzyP1iznAP8L9Y7IeGQGzK70fbxt9GwFkfvtlIWaSZo3UER4HGw4OEmftgY9lga9zcBwftzSAywaSu/bBu0w27DfsHezrU1mJrPSfPvlw50DM6Ye3KQfXhwCUolKP5dbk3TLN85EJAou3xb9HEtkhYzwoIFYush98luGQ9bIGM6OTw2Zr5M2LdcPMuLs9lHRBKrs/1cE92ZPm3FSzqEN3dtclnP/2Ta4TCG2l4aba1rYBKWqE0ABvEFx+I8//61Ws5zuvVfduabcpZVqTdCa01jX1OLhpty8KguV6+et1evHjV7u6X2tT9/QP5QNFKhnHudB+Kdvf4BoLCGiB0W20mX/tBCAV+HhpQcNvNnYQNzSfYjaCktBMCyYK+LbQsPtpJvt9sJheDZ5Bl4HMWBErX0txEuIK0ZvZLOazRVg6q0HQO0uLu8By9r8sz9ahH1ndJMLLEZzUMFNgu0J3WdNPIDnuGe4DV8P0uHWDi+mzi6xNEc4+2GlJAQjFsntBe+IoKhDmgN9cSjAiZITYHZ+gvW8tVuyXSX3Idu2GGKA3xsRay1ru7sr5cjn3EcnB/o/Wwm8PeYXl10O/v66AX9CpgALfGhxqNP/nMz/7va07CPgFXQTs8kLUJeNlMAif/peAkzPoHP/ygXV2c46kKXTh+dCwIRa9ZPcj/YeF5Ki64v2cTwUNzc/gtYIrnF5eKhH1oEMpoDswOm4BTb6gqeC0Cl9dtb3G9lXwdfE0iUkwk949/J/hH0JchLUw+Qovws+mbBhvKlzSWqShb7oxxRgRNfvht+eOgIctCPYjGWaPtOpS1gdaIDr4C/wRVSJDJ88RX780zETRme9RO1kq5Dw4WmlaWZmZ3R9ozioafOizsneEo399mBWZ4e/ixawVhur+NiTDcHiLM/wuek4DzWmAx3AjWFI3Ljtq9sOU4GNaC63GPtlb28/OZtjirIRDuA1i0C4JK8A92zGHQs/KcBNqf+/Q/WutiR0eGVNpawRPSr8BMm2x8DTPDTQKnfPDBB+3q8kKnb3eHwOVIalz+4RJNN2oaNJqho4qU7+8MoShgWLT75dJ+5symQKasfCAe0iZ2U5oYoB1tzIYrUTCbSiNhvvk+O78ocJ17AJ0A/8Mve5AgbmkD8QG3tRAcOsXWwhSDLW60SQlt70vyOXxr4Zdodd47KZjQfiOfE+gugSX3j8Dmm9ex5qwJvjDPwd94Dq/bvfaBEy9orgsmdRhWqBMLGkKEKefeEVw+OwcFl0sWSVgqeDDoA96U4UD+gabVZ1RSx4fD2v0NoRVcRsA7+r6sRRCXICO4O+C4CpQqiMQl8KG36xT3Qu9d4560gtfsN4MTCz2p51MSaBDezTb5lV/6lDQtF2MRMPkILILLjezuIhyA62R0ChmYz2XewRUBlnAPMNl6IPkq9215d6+bEd6LU37Aw2yzQjLh1oTX7WrubBkPlsyJMU8cd/um2XwE9enTd9qjRyfylez3YnrQ3BeCeThQCUIw44HUDFP6YIxZK3w03A/fJ3/jsGBd8OcFm1W2LD4YG0rGjU1n89n4JBH6LBD3kEDMYaJRgLgLQWgQXMz2GMjcyvVgwyyURhb6jBEHUC4Az8TrZPL5fKMo0ez2eQ/KggJNOUuVQ5ADIaHhkOrgILDGSfPMfRLEFmFZ6xqh9bNlrw3N1f3JiiUAs7KKr1+pljadOuZJVk8uVCFUmxxExVWOjTiYk6986fNrLoJgcqGrOaA0QctKftLuTgVlU2eaiK6Jnrk4D4aW4kNxAfh/0AFOCr4HrgLBE4iEzDGpzNJgMnUIbgVJSWv2miLwSGAjtD2aFpOqDJkwToPsRPUESmhvmaHyBSO0HGo2Vb5fLSKLv3q4l8aND7a9vaug8G2htca11hNQH19OWSdr6mjU+MER2gjrCMvNhtQuwsvvIyDSsmifDsqLMCX44fIIrdOydU9+wNKGFtwh0KvEi5Ifb2hUC6esEO7BGvdgdEVyvWQmgxPzXLhdEezsTyxIDm+PlPD/wXGDMCA3ZFflBhTGHbjQGnftQFsHzevMM06+9lu/rh3AvxlO9Ap80VElJwD/ySfMmg/fDtMrOGQNlrhuU510bZtgqC1F1jvyZRUslCZDi3HBO+CzCjRYqJii5J9zLwGqe58Xk4rw8rkcQgWHcwPSDoKctJBPW/4tG0NmCL+P/7fPuWrTTUNqWBrcD8ypMmCdT9ubOrkQFZzyOSRk4qvl3iO0Dk6CH5tjwHMkc2aXaExf232wr4fSYD0D4fE37wfpVjayYD3MOKa3fGi0KQKgrNeOM2ocSKEuBK6V3WPNsVCgIdy/rrnC8hjdiHXjc3i/LYIPVxIYWEq/10HpAKvV9bnXaH7h9/dkv670U5oZCy3kY6r4KYch+0iQhrAIvizoDYUx+dpvfYmlMsiMCgbqkC+10s+JMipO8mmTCEYwH7d3ivqXD0tH0oqm8e+IqGfyc/eUBraGzQNNwfUEZS3bChPSYaQsgPPmNq2Jmu02RPDJYzuA4bM3Z0YPnP51tK305tyRPsgBPAj7UQoZpKVkJSb47M6LI7SxBhwsBBMXING+N8XCwE+EQ4flCt/c37nvmPLcN/fOdwKibGAgqZhza2o0Os9+q/U3tOfNj9DLNwU3Bd/kuvLb7+yndlmvCFsSRcKEtxPg3ts9G6J2uz05HFwj5t7373jEe+T38f4318cHNIkU/xx9fV7LOiFDSkCQPNgH7ttUEkjJiS45k0APV1X7C6lmtWyTL3/pi2vjqOYcQJJBcJcPBC/k5TFBRmrJXgiDRGArKLlVFP0gjcdNILBAUXsSWm9WcvdKs86coVGuR1kaq3+fYOOhEQCbLkf9IZbwWj4TPBdMOSA4GqLHMqNtFwvfr6EWp2k5KU5XEtxBHDFqgU8rM+/oZMBoWWBnr8zWwvpMppXaJQA8v1A2x1kep6EdD+zqPq3FK3CsJADPyD3wmsCJCbxgVy2uF/IdIwQRPKWVJ6RCSZnO2/nr18I247boWCqtbdyba+f6aNpgzzHDpNKBuLB6Qgm01rY8RmgqVhFi4DgExdKna4Pzvi2wCLoTTmPGLMkXkWomrR3sgR/77+zRAqLTjVGawGMIK/cJCiRl82u/8vm18Tz8rJloiBLalQFknby1sT1wOd6IQCgahPKXyLyEFoHVN5+1DZa4LZ7CFIdaufRZ28DESVuRoQFfdADACQYKG7SWgjCnMnHA49sgPIcQSQ722/4e+ONUWkYbp0yYgwnMGBtrV6Y0LS5Ch53u7VuL+GDZdZAJUtDpg8RahGgioS2TzmJeXZLZs9ACu9nP98GCTIRFQHARWmOlU90bLDHMXxILo0/M5jlDBLTE623mR8YZeyJ+wdl5e3H6UtqWe0Z58JN1DjqB7z8I7dZWQ1Kc+bqTsMqHVdbQiIXimL3ddnx07INch6xPT6MNxW4r7oWsgTSzITa5ghxysQRJ8yI7xmN5HwcS2gCHdIfMGgQSFBfaVhbW+ydrjFWsgDou3+TXf/lza5keqXGyS9ZC/A8X4+IJjuyom3KIgCn7gum9x/cAk8T5JwLnPdHe9uVIvyrvzc/CDTc3twCC5V4EV5XAYnZEYfTByXewPBbpcJ8M3G7b3iVosougQEuRK5p7pQUi9cqCO4iyMIKrys+TsMJQ4kAAVY2ZHfxfDpL8K/wpPl8WyQeNa2KFbm6ckycQlEkntU2yRdk9KJXmMEDCCbjP/bx89UrPTHbPLofhMqVxleqEo7t2bFA+pQV8c2BTvXp11p6fvmiXl5B3iLht3mFtkSkDGsT3R2gRfPvPoATGaWWdCtpSRA+OXWhPuAJKWCytAJJWThqWa/n+va+JO5wIsEspV7PIUmhLadriOQvH3jDcNWDZCrp8b+YAP0gxspfELWj5ya/80mfWBm/J2dtMczP2oZwpcypwU5ZVcJUocQtt1s2CE2tXAqtqgeXk8BlOIyYxkIXj3yI1z7bbemMqjgDCwWbKTyKoICAokniyQgl02Pz9XfNAZ5DTiQIraxMTv7yz5kZo+WwfRGOZ8dU4YApslD71QjkLhcb2AXU27abdFGmblDVmlnw/OX2Em03Et5U5n5rwfLhvIo3AdvDrEhb8RpIg8IE59Bwgr68F13ipeR4IMWlMXKAIkf3KGx0SeBsvX521ywqmxKZTWn3Wjo45MKZ1Gju1NRGBZjigSRJ4/3ofXEhPwZNZ/7DvfKhMYt/aHKHCEJwSaCaZkiQJltkxy7X8ce5XrmVXBODDa81L4I+2dTreMQp7OfnCZ39OPq3NrwHu+JAJHKw9rYk5OWymfJurhU75zTU4K+YFbRvox4vAe8PSCn3PQrvfNjE9bUMBHT5SgjCw3mmxjhJYyUwXCx7tP0ThU3w4pyGz6TqdpHEXzojxvmCYMP4jJBwwE4KySGyGwXUYUizQ1WLuTJt4rg/SWIdHB+1E1LzDtr21K21AGhJXBhqn0uFKNdun5wu3KkHsxeVlO5XQ3rTZptlfYYARSXO+0GpoIASWbz5HLgvkn+J+wFmeL2BIcdgdCII7o+nQ8MfH8IFHwgnuiRMM63o+J1+SwDH0afOuNSn+gQNz+7tJQgSSCo8B94BsFX8XukFo4P8MX7FcWNJAZuCxgcpysMxTIdDlgJsg7iDX7sLkcz//0yLMeON8c8H4spDyVZRRGUsoko+/OLuU6eCEy//V/tukm5ztYCQlI/wVbWhNu9UeCCru7qU5IrSYegI6XJXk20N5SzSN4GoBJ4Va9BikuAdUS5C9si9r+qIjcTOfbOYHFlsYSGSDbg3roWUvr670TYDIVwjNT54+aY+OqSg4lDBdL+YyhhKyIngkcsafQ+gVxN6Rvbtsz06f699bMyyZlYKtlJUHJpm0JW4Gn8mGsr4OhE3IARW5uyfOIEACn7YJ53PQtA7+ijq6P6ZX2XgUTdLcaEIHmsaPoymRC8CjwFlRDMHPEaqCTiubaPm0PBG/9JAemtO+KveZvV4WxTN8hQgue4UCgWwfAQ/nYvKZn/vHa52OwtkcpCRzZA3kk4DQYrrsQgj6gA97DlMdbik3WlitMNt1kYCPzYeE5V6ZHzZZoPrmTEKLpk1UqdIRSi0wT8WBiOAmilcOGp9Jkb5972R0hCAUlmxs1kkFP98ouAgLQgu4PbKrcPqXOkQySQUJcaAQWq7H4Xt08qg9OvZz7R8c6gDAOQUs3xcmihCOtWJZL0Fhq4d2cXnVPnz2kRIr2zD/i31V+Qn5+GhtDqaFFuIJkNPaWkdRNBAQ7ozLm8R7VWrZmgtlEfcHQYxrxlo46MW9s/CzRkPtXOHKMtOE94UNj+8ffX1TT8eAPQI7wmXwsvd1P74/a0ruUyldsHRZMMtKBNe+N0J7J6HlwCPsBPNY7UHTDjhqmdkEBvZ1UsNlrNYXtZm6nl/Lz8URN3xV6bbpRItN9JqiPGfUHF2b+jhra8pEINgUUC3guU0El/G6lN/0Jszgug8I9zaC/faNje+a0AK81msKwVaQoIsrO9lw1M1zavOLgytNK7a+0QG4nnyR2CDAMZR00A72nWtnf4ELcQsEGxbJV/4cwD3+sv5/LUTj+YtT+clbWzvajCRT0KJZc1CYY+AyoKddKJ8PFjY9o1PfqwfSvNyZ0Hbn8itgtLvkA21f3/5yMlOpI0MrppynV16gECQq+vQsV8r7gw2rnqyqPqLwWF/uG14y1ycOCucA1EEaF/lZXCuITuwzEHtKYbH+PC9BOc/A+k9++QufkaaNPxjoJb5LnO8xhefqVqfwYOkYYoHpxQ3j10rIt8aMDBrOPE8nABDK4J1GD+wnD9dCs8+29DAmvBiMDh6oqDTRfPna/E0438LgtU2Xs0ghknBQRIEUvXFfhwwf0OR2mFsIlsnjBAAILXwGoCXKQbhHBBItlvqxQ+q3RJn0Nz4krs0GFqC8OWMxhnSwAtdE0aqHWrWNTcgl9mGBz168PNX/g28eHe63k2MgK7JakGpIs5tzKv/1nmckELWbgwXyRe3mjZk8W5qYdScVLmVVCBBZF0NyTgJFBpQN4xB2WDufwbWp4mA9EGoH6CABTh2LZFXlWtG0oVkKsch6s09FAIoMhihFMAxqI8pplUJhHVV283/+6hcGErget9hIEdoBqwW7LQgopST2TwN1AKnYH+PBUwbCQyCMJvgSNZq1pWRBYbaozCQR5DdVpWwocPxtFEBXGtj35jqjr43gOeMCwG/XIJiswHaqbA9JSlAseCB35ub2ut3eVImM2FsP7V6oxYOECxomNWFnA4gf7BQB3WvHFO0dHynwwV0QiZ5nqxjELox9Qw4ErkcOKFp3jRksvJdrPH/+TJsquOz4uD0B5z08UHUImhRMFqENjDed4opgOZwedtRtixMlELOdBA5rxH6osgGubZVXRWjjerG2aMrwIwJ5cm1cJj6PDBuvD/qgUp7i0/ogu/Td/AkqSUaldw9WjItRZHnuM3Ln1P6y3cMPKeI8SAv7NvnKl74ooZXTXVzQ+LGJqhGQ+GXJhPBabsZEXwKFBBIQqInuEUoHbmgXlQkT5d5cC7cTpwEMuMq5e1IJ0vb2w+Qe9YHi15WvDfl6OmqREGZGc+WIWPDTgWuNwseVj7gAtQAhsNm9EWGEgsGmA5bKVmW8Li+NIRddcm9vpz198qi98+SxqoUp3iPpQQqb/hGmDBKeoWVH18N4sYsNV+uNdjlftNPTZ+3Vy5fS6vjpuFWPTx61JyePrL1Jv064J9fXITj8YnfPdWyO+OGuOqWdHP/g+1du32R2451YOMq/9f0GguEeFDLxxY9VcqkOQ+BJY8LOIkax8MzQP0mxq2dEp8FxI/Bjk9nCPeAQAn/1lsGukntiyLWqqhLcQnExfuc3f41QpWTBTKY+J84f4rgnfce/eajgrSbEBEpy1BiBtbDfabPVA4GyF/nJOPpF6q3AShq2GPR3QiRIhwb3He9Rh6oSCZx07tdYoh38YM3Wsk4kYM5BMfBHQyLh8+EEU6x3cXFlcg3UShGbnR0zj2HRzs/O5NvSIEQEd7kKm+3xyVF7553H7b2Pfaw9efLYwRlk+sJ/2VhtQjaAtHiVt1CJen17316fnbePPvpQJUhsKkSSx08et5NHx+3REelUqKGVXqf0vioj8FEJBHElQqxx1cbfF1ruQ7n90tIKwFqTpkU7BmMNRyLBG/0G2OvB5y6CEOsSxZXPVoKiNclF0tcpneL+2Pf++krNqlJibNQxJpLs3rgyYiTyyHB942u/IZaX2XYEJdZgPEjUvmu6nFv3CafvQRVA6qchGQsuPtFYKBjiS2qX7J9wMTR7a0sRdRwsJHhBE0NxREwTWdtPCyQHQ6gSA1OTrk1SMeMsJSVOmlQt1T6lyBQgornsI5K+PDt71V6fnbWzswu5A/oEoQ0uTUHjsriUN9NN5uz1mbQD/AAQEizMyfFxe/+9j4nr+/jxI2kZBI91MLYIBTLPuSkGGZHb4vq2nb44ay9oAPLyhcuX1g8S0nefvtOOjw7bjipnnWKXXyrXxalXVeOq2qRI8/KNHST3RaU2zX0FRpWqC6Ik3eqqkdR1pYKFpAgHQhq+4pj8NCYM/u0SolBVkY1QSFWMOtS/GbUIuUi8Wlksxye5vwRrdmlQYnTIcczjv63a5Jv//Osmh2qze4yNbA83C1f1qr169VJRr/yY2WwoCx5ph9VzoAQ2jKekXl0jZMGy0LpVDwFPyjXiovAQIldXYV7clCw+/2YzBXOBCVf0n0xeTGIP36XxhdEDRr+dAAAgAElEQVQMaw80FtpN5eE0tyDLA5S2QZoWeiL806ndm4K9zl/DMZgrgIBGSE4G3/bpO++0p+88aU+fPFZjCQI2vqilIvI11XOjwXJTpmn90C4u5u2DHz6X0BIYAZthpWiQgtbmZ9pUcQhcgFlmE4EBJSDPT/CDkhGc5RLzrHV8yTEQio8IOw8nEnTAgZgzeC60DB6Oq4fQ9Ptp64NZt9UkWLLbSCXuREJLOyPiB+ipfIbgSwk3nOd5cRdWbUYJkBiEY7Ej9zzAsJBpukBdAfm//7ffxFqVdrLQRgsa2qBbyXl79eqVzA6CgjOMD8dJIgBAo9nvdRSOyg9DndcjpIrOh35N1obqS6A2OG+SqE2GfBPUTpARfxJNyyaCS6r3U0F1ve+bMpJ0zGFjEFo2yaQRCurKxyO3TpMQhJaS65khOTQugQLaFZ8WbXuzuFYvMpIok03MoQk8jx8dW0NW6ZGEVu7KWJbCQUBgOSBod4SWnyAGokqCTqizzL5I7nCT9a34YN0ewDqLhyyZE0nFGUYLrtfbFs7JFa/7WAESPFhQ4ZS+Cfb5862yK9yaIuAIDix0JwkOdYgh6L1xnKJuO9SuwW7b21XiJW7YuHcEygSRRj9I05IKZ88Cm/UokaxvtR7g+hHmyV/++Z8MGbFAHUYJfJrScwlwnTeRuqTcZWz4Zn8nqcWFAhtHt3LUq9ZL2ZsyMfab3QEGgU0lwIBcAGgDcpcgJlODEHAdZdvQgmh1tJ1wZLsL6jCjWi/bD2O5dhPAOtNUwxmz4uAWaiCmFL42/iiaFvJ7aa8bghc0BCXkNJzTM6zbZMa1jWWCqb777jtCE9Aw3FcSI9JUdShE5rkGTrtsp6dnSsMaddmQW4HgIrD8P1wGhBZoGoGlrRRaXmgLr9/dUT8IZ792h8qMgax/bR4q6VI0s90qJw4QCJ6T9O7YnAUqosneitoJzqPdiwvC/iK0DkwB/qtvmDB6w17ugeb6NNandyOCpZv+y2H0fvnbrqI4IZXgiIVlP+W7f+ev/lQ4bVJ3EEXiw6pD4CtMl0truIH33nuvIuUTmREugjZxYSFNxUaCSh7Ap5O0oXPdCcRk9vscdwUtel8xwxLVshDK8ZcvJH8n1NfiHqj6dCDBuL6rD8rAjvEX+UJo3AWwChp1L1O5BwgugdgDzduktZYNob2ToFNYuFK3RWXYtgk6qRrdkC+L0KoMHrNYRYCYztOXL9v8eqENkg+oCB4iCPi0q2K1afjxIRqVAPNvSpjo7nOlDKQbaugQPjoWLGXfkf5bKBG4BcaDyVoitK5w3XTFtBqa4M9aaPFpk7LvU/UoFf27XD4x/KrUCqEFelvdUxZjDRv3jv0bKQBj7zK0vUnn1WiOGAUsMEG10upGoUxkIk1veDOQmu79b/76W+LTitXTqvPexUV7/vzUfavOznQRbgh/h9aTuAao/jEidKEjD2L8jrortJ4vzgXTGY/PcjrWrCYLbfpIOa+Dht3dTlrPlbMjJc81bK7LYlFd3+/gcUxXBu8LG0ngdRHd0RwgAMm5Y6IU8JHoINiBlrhC4E1MlmujhIV9U1opcai0uDTmKy0I3vn4iVlVpKFJ73KPEGR+8MEPlZIU1llpcD5//eDybyVm1iQf4iaYl0zbKdLD+LsEaudnr6XpBzOs0n2a07GeXlO7B0sFkBwOfGq0PutjtlgVHorsbl5zn1wK4oH7wOemriy+bCAz7rURGFGRrPu3WxIzHu5BLCUWlvemPIl/E9cMXGUFfkaikJ3AhYm41MADiO1vvv1na/6Hh+FilxeX0q70qyVIISuEkAXGePfdd4eyZ/tsdsIR2pCg+X3QB3c9cQYFLeuOMz6Jqg6tZEb8WvEcxLp3MaRb6uBjuU8V6dQA6yqqpDUpJxSBpVEEGkdZGqMKinArmaHoG8GoPgaCbOpUS2gnENItsOCEMOgFg7ERlZGDqyDqIT7nDm2B6AOwVB6fzRUYTyAj0N/dXbBU3/v+97RG8i0LMRFxenO7bUHgqfor1pAA2K0xnWVD8NVRcT4X5MZnBKJCqJ3UGc0q6x9f1jVcVgTKUtJvrSwAArN8kKfTldmMvI40+3DPL8clqc7g31Ic1jgu/6mDlS6OEVoXGLg/bzr/mF1WWnqDPaeDo10dkezl4vnbh7rITmja//qdP1+zuEg4G4xmZXHhe6I1pdXCxD8YWzbGWTdjh2CNLn32NxEOsjR8BRvk7+IdyGexGeCGVIsmgohNTIjECQr69p5i6xMI1XX4LIRI/XSrcXGfvQnmF6Cc+zKe66yMatuqWQVmFZ6CzTfNJSDM8A204/IZFn9nF6olBGv6FcBEs59Jn1VgrW0OjUgwcBywFrtyab77PYT2lVpZ2jfbkjWhjo6UNYePw6SugJShVEMSgiyEIjFD+ly5OgALY59C6w74LjzXgbF5rMZO0zgjQZGzU8t2fbtUOtnJGHdfTFAr5le5W/FJ3Yp0PZQ/iZtbgRoB1uWV93ks4aoigKI7ps7QQdxte1CbUqzATvXY8NqF5OSyfyMciVsmf/e3f1WQl4OcmPiwriIgbyYT3GTYoL6L8AKJOHo3l4GFSelMqjZjhoxQuIAywoUgjz2gxiQAgob2T8TKvwc4q3p6mRRiah1/i5mK29D30gp2LOYRhZmC2Lhv/LKpKXGXoArmcPI8TqQ4dQufFoI1AnNzDYRz1eaXcAmWbQNSt1KZ9PV1kxM2+vs/+EE7o8t3cXuVm6fwk+pfBauGfbThU7e4xD/vM5WssaCx6keLcOfAC78Et1Ulhv3BVA4k26hAW13BjfRgSS7pOzGQi0ZtnWAIrRf3KzEC6xz3kHaprCeaEz4FlgB54FJo2lAdEzOloltsNSWb3Do2sQt01TTMi6y4iQsBXdEmv/v/fXsdTkEyXiGpiD5WlbE+rdWQt3LL1pauSU+0yYNFcN0w1z2awi0YHGwa/ep9Jsrk9BLd892zw7gf3BV3mbbmj6NPsBOkwBo+XRNdW9YL7ZgDN99Wz3dX91ZVDabEWWgJZCClYJ4kZLQ0PQCEt+kG8rq+dgQtIrzQAdZoWzwHGp0gtGC1Hz17pg1NEKr8PJ8plpc1Y7Qjm00pURRDUB1zK2z98vq+fRKvy+bn8MqM1xf/H9xcFhB369IEo0CFEVZp26rpG10oHwbuHUvDWqtStoIztaYSEQdN67XPfssvdbOC6q/r+js0M7IzBoKuN4vAak/pzl7VzNrf//b//ud1ov++CjZmNJvbBzS5acMs1mzxH521qMLAoWTYi5z0sCNNAgaXe6BhWND4zQgs30EMcC0++ugjuSuCu0ojJ6DoO3nHtPUJiXAkzNMc+aQqsLstCG3TbYMQWnzaG4jgKpV3Ez1rcTDNVHCQZoTl5pKRbAgROdUIJo2kXftDO7uITz+6Qaq/w+KUtho6FFZgrG6B1Sch902FQpSKs4uGppKdiquXZtD8PgrF7oJLZXQAYLFdggy5PaeC1aTUO7hRrUGr0bb4CJVdRLj4HFAElJOSBteUHeXzqoeMysO9jkrLAytCnL+pZt53t1XWZTiOQ+yuOf6Weyfrta0ulZPv/OW31Akc85uEQDRfSDLhtAZ2AF5xwRz9uSwIWZAxDVe1U8W6is+aE4PfwibhB8WUszDJygRPZVEQ2ufPn2uzeIBEwfYDU1U69oKNXxZOQg/BsClDDvwG00gO3YGjU8ZkaMhY5f6BxpyuxGwL44Sx9UCAhwAW9FXdsHEzQoLGn0V4CNDc3snl8EYyaAa3bisORvUcc6lTU3AY4WAdhOyUK0b84FopBzLJkL0ttH3XdNY33z1ujKZVLzUITCF/V8DjILL7ltA63ZtGgQgXEKBcgyLipOm2OrCma7mgMiwklNQdBV18NgSl56en+pkCz1SSKCtamVO1ZyVrByUUEvi//7d/JKEF3oqTHYA3EEZOaswtJw3Yi4WNiQ/n0WbAHAbX5ts9QGgRNvcrcANmfidzUkVywXVTm8ZnBRdEcBG2MJr4LN6P5kk6Me8fXZARp+01CO8bMnRoeSAb+W7uIWafaiZt+1pcAzfJQ6DkM1bxpoLAWXX0SytUKpNr8AnPwXNKWwp3dkNjdbmpAtEFGopMG0FvFWBCCUxDYtAahCQMK9bLsBEBorV8FEbAd9aI9/PMUTjOVLrMJTVXCBJ+LbIhS1JV0u4qmaba9pHFyCvty/Oz/nzRsy1upBtqVL3g2ulka3W/hvdTnoS2xD8lK0gKG6FNoQEwnw6oeLap8p4KGUJJPnl80ib/17/8XbkHoAb8TKIh/lS4jPGL4tNgvpW/z4il8kt5nX0zsmTuscWN85V+rM5v70m4zX8dib68LmYqhybmjN8j8AhBgi2yMjrd1cDO5jQl4Q44QgUcP9fmKr0d1JVFAkUpNGlp/GJa0d+2ly9eCmOGWohmt6VIozpMKr3MKrNTPcJUpl5aKmhIWi7BgVBCpszqHIbZOYQdoDxXDfMe+LmPHz9R5pF/hw4YgU2ZS+rxkkQJUpIi0mhYlUdVJqtvmAFWHJ9dGlRjmsyIG6o7Cj50GZB7hsnFY69VyTKmisUhWFmzc82xxSedvWfmI+zSYNo84rNClQRdFrlJySgsML67mmp7lBb3BMdj8nv/9DeHQCz+YuAjbiyOfO+3xtyaxQRTZ0zXjmaIJmUmC0dDspBuXOH+UsbtnCULg6xHGRKARNiiQfgpOO0W1+F8KHxz1qfYUCATNZ8gfcmC97H4aDU1g6DSQk2fwwveFZKABgJfRdMi4GhK83LHphtKBixvxAWQz15NRbgHBI2fESI2S/xS4a4TBXlk2a7nVxrDxHWc6Uq7fkjlWCUKJz0gIxXJ7Ikth8RmCITjgnHdvnONeRamK/YoDM+FK6TmJ9WJRhTOiinQuHGxXJvmUqbAmqoI0UAWAryx/xtCzOsT2KsN0opYBEt7LBdBZCxK9Mu6oAjEEqw6QiijrA3Cy1PCXWY93nnyTpv87le/vB5A+HJ6B/ihTF78sGi+IAGGW8YWQLzOGsHNPDjRCC3vc6fvsZyZ02bSsjvwhfrYY72JPpPLzkAO/h3XAbY/LDR8PA3PkBNvzprmg6nsxH1k40vyvAgt2nPNdBzay+/uyzyiDTTo5BJ2/0Ll4wjSG72+6jCrfdHiUtgr5B0JqEjVbl7hwM6lRekQkwBJXAyqaq9hPLnaNxYpQsfm8v/cbwbaxRIGj35Yu7VqDrv/Pqaz2RMLrV01sGK3nqr5ZxMjIwiTkRsT5aFwbu04dR7ilOr41AG8BtTVeCcnbUIL/fv8a4+GAtvFbaEPMoSlqsuje890w4WYVQmMIrsQf5nhgmcKNkFsHiG0aNp/9vWvrENUSfotC4PQCKSoKC7+auAWa2FuxridNIhKMTypJIPYklELZ9MahypNUrzmYpLQQHhZ4LgICbrSNwGYhYWNP8XrX5y+UJaMTdWCyg8CeXK1bjI3xbIda6XIxogEzQb3VaOGw2iAkcI/MFfMNP5pj6oA8VxcnglFEFOfHgM17ys8AgP21nxBE9yLlebTBGH2T5PaZK1i3QJRhcrZN4VT0mVK+T09rlAQ7v2VlChr5AbINt9J8qRUP0K+qcro3SLHm3DOwXIN3VQkH7kyVXjq+MYt8rmWXDUd4lHjj66Bta0C7Qf3CDs4OKoMZzWZnhQnQn3DTK5BaOEtwzFm2g3KgVo8eMvvPH3aJl//7S9JaHtBDMyQKDxwSIQgQm7h4mY8CIMvZ60uNJesz6j1mS43NvN8LrQECEIyar07EqFFy7mcxX2xko3jWmTuPDjNOe3eB497MQaHxizzvHYLdtoWhXhlsmQpylqAu0L1Q0u+++7HJHzqg6shcFdtfnXZruYXwiRTFcFPFh6BDAqDsPH5HA6w2WR31O3xxoRylfiIU2rsum9sbPzVQZ0FymNPMSkL0rvXLp8JghA8PVo2gbTgqW7kq4guJE4qjT+0BK3SG3W3XFWtVvc8g2UW58DuGJrC8y5GpMKl/H629Cxg352WLwbeFEu0VUNm7FIxgEYzOV68aB89+0gTlSilp2ZOmvbLv/b5dfiSebj4rEi+pX/sNdULlfsIjH1JeT+b6XlQkMavtJAsYjr4mc0+FrsB2wSGCQKRlGLuA00LqRihzYzcwFY8HAKfEx34LQmN4LU9eG/tR3uj7bZTsyDSD0DJFBFjHFyRKDAP90QBHYdRo5mu6DiOoDDvamPALmF4qfq4cutcFzwzqMdsWr7x/qEOEO4Fm5LEQhpaODdv/Jr139vz5Ma0ONKBXy3b4sYzJSwcfn2sY4Li/DuaOxksjcGCs9D1ls1e8/n2VS1wnExDfilStLaVZSgKaIQ5ikMVKNVDLdUq6R4z9qKg3eqWW8Iia5vGfuG9UHiAUgKR0Fiuw0NBrZMvfv5TEtqReTP6qDl5ScH1WZMEGUTq6SIdQgWbGtI470kAZW3EYGZ3SwnVLY3N3gbBo/HZrL4DOJo2C592Sr1Pl/twDnxsQR/BSObIWhb+6LgRmFuResSPSI8Ek3eItDVPjFoxfNB70BZ30nHGjGrffUFj+Kn9PZkrMGsILZDP4QHD3FqbL/BlnZWLBXOG0gGPrY1J3tGyYc5RtXtzR/dKN7jO+vUuRuKRt7FrHYquZ5pa8ReZPgd9QIwQVvzNCiz5fa4XRROrlmvbmhn6hO7q38s2F8nG8yIImyD94OtCtXRnmVuV7ON/s94uqXcQrL4Hv/iZnxrQAx6ar4D8gb36QC3IQmrCDC91XWeUHXEAxk2nqBCIjAsa9PZAOTfn9SzVYI1ZjGgNFoPP4L1oWr4jtNHQ8YMjlGxIH9j07k/8ZWmUtB1NG9GaR2YeKZGsWVqmUVb5kVq3+/PVNwusdsvVx14bAicK+Iwf5zkQBHVr3N6V0Kr2Ssy1q3Z79+bMMROJXO08pi+TsRv7juG+0EeYKDxmuRfc4O1BM8KUYp2wKFiDG/i2tEKtrGTvCo647ExBWVqcJquWvRJyUnHP37ds7poI58AuAen7pvT4ZEJj5Uk72N/V4GYYXgTSWI4ILFab63FgM3J0ENqRnG3aYNhVLkh0QwseGv/OPqn9DzGKiu4HBJU+U3weD42wIbDUPLnlJBEp+OzCvV0vKCh0WXnSkWgQO+/uVoNGDCfBPiM5b0+sETJQJHb+nwPAZ5PnN9nYNWQ2m0YQEmiqekLBmnUKPpkOrsge5tiO7ftN2YM8qw7g84UoidAC1UlRfRw8a4v7T4dughgyanw2WZ1HR49qPBV+HXO7SKMap/bESicjnDbuZ+JmwIdTsQPRiKaBK7ep6gU2sFTPRQgcyPvZH9Kv88srISnS9BWjeI3Gtvv6DIbP1dDtBHa6nsYqlUtSg01E1KmWsex12uJrvxBYzdu915CZnZ1pOz5y+RZCyydB0CfZFdcvQqsB4gf7tPr8eWnaRO49zEQwwBtTOoMv+s47LlhD+AhSaEABBGKBq04tpFaXHrHObFQElqI/IlOEx5ghgz2gNNJ1kcG+bu2p8o4Cq+V7Mjg6swMEizixkNOtJnI18pLfGR9E05OjtzBwj9jibIS5D+474MFtD9VY2EOV0zbeLlBSmeOUSAm4UIq0M3X7T89zsKtF7RkWx0C+74P1e/+99weyidLYNxQEWuBQCu5cQ8+ANIyjEmGcw2UFYt9VB7GqCiK0PdqTQDZMK2u5HGzXxkGGT6dMuxLQHROnmG/hiY81K6Or9cuIe48/ML/WjH7PtlDLzkBuNOKmZq26UvIMNFM+OthpJyfH7d13n4qHjCzRRef09IVkz/zhlZSCO/uoWccXNNDZaUEHIFH1aCqD6wQbaFkCIo+wd+IB34Y+VeOsq/RIpeEEgk0DC8qqaWiBEKvLdREswEEXc9dp2VE30YaFFUG4GoLwvpQ1I7BBMZSTTmNktO9Qokw0zawFd7pWUFWpyDHaDUXPs1odVSNcZpFJYIsgLjdBwDe/o3bNtWgEJmoeXew3Nsu+NvzaK6EoSgPTr2q9Fhb6Yz/2SQWVRkCoFbty3RdCSzNmGooU0B+MNomBMO7UPLkczpTrx8WK+xMEIVo7vn1igUBfSRb0SNHgFhTPIynwCDz36mB53SbV2tXNuI3MOIAd3RknG9zzQl3Z7/x+ZsAdHe6qvwOalntl37m309PTRrkXQss9x1UStPr13/41QV6ZIDKOu0+dvIMZVDOnP0QMn3iE1Y62fVID3Syke3lxOgCUaeN+rEI9p/aceIDOd3dHADLyOHWixVsIndEIRb+ocfrV2n23psV0I9kx3dyfZyyYnELFaXyycHkV8KjRHK4K6eAisde4zASgia4zyt6tT4Gu0nXRBymdxIVVX1y1ly9fiZ3G4cGlevr03fbjP/4/NfgE/Bt3BvTA5JcahKwuiUV9JFmD5VC7eLOxxlJ/tJg1HOse/zKatqeR8hxBEoLXyi3rev5GG8d9igvFwUnMknTt4MOqONJalU13FYObFULLTEyEUkzSSddUJbOLOPf2yMa5Spr7DEEKfNbZO1cq9xj15Pe/8ZViOVpLYNLQDL2PS748uWg0oX0iM/rb2qnewBzq7FzYm8ssuLEdsXPwT0PWSAXnpGGOqqCttFlcCFwMR6DWKyxOyDBGFqxpUz6SAMxwl3m9CqiKVqepNdVx0drciQS3PhoLMnOqNctBgl/Xr26ENlUQSoiofagSPEmrVOM6TNyHH/5Q6wSP4P33f6T9g3/wptDa906xZ7gNPoh8FlonlFHWuCf+2DWwoojQslZBDHKf4qB25UdOANFX2NeNZclnBzWI4Afpic88JKEK8lQp+lAaY8I8SQSCSEOQnooUwo7wZCkTXguGbfZYMqrAicxeJgjjcPFsuRcdhD/857+tCsGNZp6p2fFmoLOxjtqYJp3R8OPIJAlGQ2hxvGtcJJWp9TBmrjtIQesCZo9TUfAH3f1FVDUCGVXB+gCEheUxSw48lIFRKYvJyPp8ovW1K4ijwU2eSSBR0T9BY9diKUIbIkmSG/EteWYOmX3FcTIhi8fzyF3Zxud1jZrpg26WgT/LTAUwxufPTrUZH/vYe+0Tn/hE++Qnf1wuFgLP55LN4xqB9/hcrsH9Jb0dDHpwW6oBsruyO1COe9Dj6K62SKbJghsBjPJ42xfmGrwmSFIv8IGzeqRAZeiUuFcPYPbGiJHx+Ghqzy2zVRthMtM601kIDYxVIdnE69SNphrEYC3FtaXg8Q//xW+7ayKlx9VgTJrn8lIKJj2Z+MlN20cjZVjA8SrRd8bSO4rWsGAVMFYbSgr3qgYKofTGQyg2BQ4h4/MtrCY2m07nTVFTXahtarjm3lXuGebSGvUxrbagIW27w7aFNj6tfTsPEsHsRGjRPNbQxkYJhjB1oj5W8MOGuqLXhJi0gVJGh1FJ4s1aOyKwMMRYL17/8Y9/Qt8ILogKr7VlcwLGaIE/N+4Rn4OLEcooz+8SeT+71+tGOO3byQU+3xrPSQnur2fu8fowx3qMPgLb8yASuEYDD8FexRfR7NGGCCvyArbMNZ35tNDGdXP85Lo0Q6oO4rmXrLezgoZD++zm5Pf/2W94ug1duTnd1+ZbCrLawFE+Hkb68GacY6MJ7mx3vbBvO5YoU9hnsD6DQsxGx/1wK05uQA2J1dWE6kuXmatxmpj0DsJivkPA4ZTRuSTtOtWy58HWgfJsHrgPBPron0ZrGh2qaJbNdlDgzzauzHXlj4vRZaTD/W5deYE5VrXBULJuYgqHbzRvI2ldFcpXc2mcH/uxH5N7AIeB1zpt6+9QA02od6MMrkuShoAk8KEtlsc6xZflOcB5Y5li7tlTA/IeGp3xARzI4LTRtikJj+BzmCK0yYhGu/bCI/y7c0eCVkTTIrS8n/dkIk66WvKMDujMu03Z1ZicGJt3jMrMnXIm3/inXxqadSQ1mk1ikR4dMxnR8AsXCbHFpAgmBhoL5YbxL9GcLL47gtt0IrAIeU4TvzP55bAdHIJE0HQZ39Lt8OGx+kbdHMLfzBLYao9PmEJOkgKSM0A0BXXgsqZAmscKRDNSA3E9ZpROd9o8G+WpKW7VE5/RmtQkc8yVMkcqITIRJ+2WYHJ5wFsGeUBat9AibPxkjdB0n/jEj7Z3n7r8nsOmg1mZtzR7dvmQK2/x5/LNOjhxYaG15mKjmZqZZtVpdO0qizDFEFqCnPSqiOsRgY22HTm21nRDYJgRpV1LzyFNO8wJznj7jDe1e+AuM26O4gk17BOZQlu0lCmFyJ6sWZIi0dx2lVxmxP1Ofvfrno0bX4ebz+YL4joBX90v02c4gs2wI+9hFUSC3jjX8RjEzoNUE4eascWNoJkG/uYRnz2RBsZUmjZHo2O7BtykuyE6MwYHgD6zYvM/PIiLCn2QBzLKcVBB0jiWVFUDjKfPmEwFXhdyKeZXY/MIFssQkbVpkhWm4o3Vw8KPQSQQ2qqfiukNjc/lSz4ImOaPvfsxzWro11I+6tCUBGK0S4GIJz766Fll3dwd0dUcdnc4POrTRRdzuBs18aYXtpTr9Jo2AhTYK6bYbtg4EsvIi4eHJHXM5/CF4PHavEa9Cbr6MpGDqnIiQmuLZYFNcWp8eJ6L96R7OXudQ8f1lUjqAlKUy+R3fuuL5tNWJxUyWmgkPezRsTQbNxHQ3A3pmFDoRh6cmJi3+HmJQjFjJlg8CIvkZxz1kbvJYjCHADL0paAnCu5IOCQIky+poM3C7tGVmyKBk6P2SE77yfBATTI3m8p+L725SISQXnXkPIwFvbalGHDN6qht/HPMNCWhgLVIQKRAp6pqR3gn88vorgihhiTLtsyzy65HoSOI2dndF6jeV2OwsR9++KHWpIeuAktFwSh1i7atEv74ghG28JdTd4cAZB/DiouZTparZ4sFfQgXmuv2U4iUdZuG5eWKE74jtGGj8boou7S9tzWz+8I+jb6tLYUrUFziw+HyREy7apMvf+mz5h4oa7MUQswiaoqL/Mex1hDUiwkAACAASURBVMgAMYPXODFul2Qw2w0VkttONCiXQZki90cINMMNAbDbzO8LMZCGHWaJ2UQloHKLHGdp4tjbZFzLXVHyQ0wommiM3fqGnq5Ew3ShrujVQusGxuJ5VnVvUqiGaUYOahAEP4MXNRsKXS6NNaIp0fpsDqOXEDw+j/IZ+3cZbrfSPe8f8nsfQoSC504gx1o7+Eq7IAc1gRjlbimY9L4gxDlQCGy+k2DokYMIAOvoREEmRTqesF/vyltrw+kQOEbTim44NF3xZyQAzGjTuJWBr7gu1zOyYQIMQpv74GessV0Zl2S9VP9eeqFN2uSXf+lnJbSqT3pIGTdpNfwvs8zVMVsC5SxTMlpx1nsfxBCGexEE71TaVVrLhXX8Hh+LGw7IzgYn6LGGhdLIwOUMWjZRJBsWkJx27+TeObWQsFM4yecGrlHvLs0Fc6lzTj1mn7ZE0OIQKt4T4bHmcaAGjsq9x/zyvAly8BddQjR2zI7QWnDdv4t7kzbuqipo6rF/cNS2tnflIhnPNG5MYIkv3We2nM1LR3RzDjSMueid0nzVcipQV7RzhLLPiCF8gciCEPBvKxsflFiAIT09zLSwy+RuMO7EHuFPPVf2gGu6KMDYMF8+EECpo4wJY1aRqVP37gpvmPSUaUCAAwTTn/30P5J7wAezyTjQ4Ijvv/++NoK/caGo58ASY5Nksht+0OSsWYD0cfJDM9CXg+EWkSxsZrai3bhGAoH4Si7rdkk5Ahm+geGvbmrhlV0D2vc4ajUqwb0PJptkCK2L1LrUi8eGAYgzYxc3COFjIbmXRPXq4F0uQny5YKrBrzPlhmsmIZD1krvDQA7IMvjKW675z2RDUR939lVUiTXyRB2jN8Jd03Ba09rHalgLrpudsG8JjCKwPHfIMT1MFW2WQ8Ua8Lv4l0EnWIe+xiz4fVClaHT7siOtM4LL+1lPPiPQXl8xEaEVnbOwXKE+9ZyZs+syewg0CxFoIPZIaD/zcz+hqRsICR9ycvJYpnusAoU1ZQfaGJu5AiN/M72i3LkQ1lMc6Cwen49GSIWCIS/YYjY9aHhuLHihNcY4SZv74rOTKXPT5prNSz8oCbjHB2W+V6/51IGa6ohLN9dLfwcW5+T4RG5QmoNk4R3JOhsW7cQmc498OTAaJ7kkKeBsod0DmeAazCzuQvFR81N465ZRDa7jOi4fqFFzuWEFm5/hffYdx7b9qTYO5MRaxUeM9uM9+Z0gwuqJZsgtbZ/gA4/TzpOh4nnSCiDIkq1p0Qy7pssx/VjRwIA8S7J6EXihIfXtQGzsBsTv+Xv2HKoi9WLso1Lrn/+Fn1rbX6S4bE/ReUwsNzVCQoYbsnEIrkHfpEtH7RqQPI402kqtg2rTxygdoJxMmWEezFwCnfiv7mJjJMBmCBjM8708sKN6WO0ApDuHDZTGs2TR6TF1jh9+QdWrcWYWlxKYJycM5HizjMe+mfvF9mY1+KWB8bFCICbcGLDz7MJ91R7I5o77778RXNLKIqDTqbEqWF1dbOYVX04kvGnFRoExLJhOlLZwxmETlMV1ezuxkFKowHyxHAibFcqeniX0wDe6JZbvqo6Yt7Z8Y5bL/r57WwSec3Uur8shUpDO/TIqoA5U3EkH9P0AGFtW3qvf//ovf27AaT2XwHOjknEBM40JisYJXuagxBs8pjcxLY7cfVK8gNRTqZtLjSPKAmu2gUjkDJ5zHj0j4DGj0mbUVtXACWskcMxs7gjOHzDTiybD1RvBbof92PNLQ1xJIiB0+E0MlyNF7W457uQSuM5AejDm1G+ZnKLONjUEJM8UvBHOBFpTRZ8a8gHGmsbFaRzstDLdxiNkrq/zc40aMMO0bcl639NZw1FoI8zSbFUzNu6L/fVca6ypczO/BF29puU5TQ9MttBaOdfh+UGTqKnjtRlI6BkOb2bgMnVcVqFXCmDV1UkzmUVXIeN2uOsmmVSllSvxM/ndr/6GNG3gKU526G4DybqIKjF9wVRtKhxNB2ZB0/mG3aKSi6oFZGWcAsxbaGdDK0nVzyPgJC2KxOJD4aEgGWCBhmKBUhcGyRrfFMSD6xoSGwF457Cdx87ipmdWUIM+ynYgaU6puaGOqnNwnQJ2kCb/uoa3UUIdX9gaslpUVkWDA6JwVc08s1tABmzkuKZpSu9nxmJZaJOGHucpxC9NoIogz2FTFdYKOkFZOIeftvViXZXm6/sVBDEI3JRkUzKUOQAx2wSpDAYkgIbUPXZurIHdHBKqdCHiE6hVBjAoA68HCkVoUXTuR4yGNnbLc43cj0ru0Afsj/7FN95sXy/n3nCPSSruloKmC0hMpG+cNmXLIzaHPxy+rYXcZOP4kWxATquG5O2OrdM5qc6M0fHarCsaZ7CIx8plm6fA56Z5hVKvGxtvjIgK9GTL4Lx8n5sPE0osMTGMXN8VtGFMVUZoHagmOo+2ktDCD1Uw5I41AeU5QG+OqqrIX+6UoSHDX0BJdinSJyKspsEaVVM4+7XjHN2e2RWB1b2pCcatki/Gxc0F2C0uAM8nayGz7u8gQfG3A62FOJM4ZWRueSYY46zkOnSdMSP8uVcXitF42fBaXAS5etdzHcS4JXEHYxXe9O9r3f7dH/9LcQ9SbJjI1c3N3hz8wMIQlEECYRwmNxtMDw3nsponEqCcEl6PD5pFidBKk0ho3dwC/4ZoWRunQ3GmrBiaAQ3hKl53+eazWTCZjqLrhRASgQ2WaBNuDDEbG6F1F/HwB8YBGWwUwpfXqUdBVaUmyIn2ldm79zTuDNTAzAEXJiOUDKHaolZTCz7b7DiTbBKZJ9D5H+X6E5AFb809xr8OHKih1IU8BOcFXtoX14MB1AbzMbsolRyWMNxyWCK4CfASWAfi6lGSnokWHz+ujBqllN0a7hF+g/DlhbD8vsN8AtyktOOfC2HgsP/Zn/6rdW4qwtBrpWjaZMVSIg6LiYdNJN0LLRflJDt1N/JUY/ISyWIi0bQKSoYWnIw+ctYNgUhkGwhLpinD7lLyUnS4nGy7JByUcRQSz5joude07jLteiy+skB9sCVFUXVQ8ef4DF7jaYM2jf5cUBhPLETbJj7wgUm9mg+RP9cdFUcfc+zKnUPW/4xp7nFR/s7aDkkHfN1qucoN9TwEki+a0TDbkukWElPpc/Z9sIJpF991WY/CyaHhngmInda/cGfvEiyUi9waAi5ooun9VeOign3f393IIgGxuru6seEcrJ71FQ09+fNv/bHcA05RtKOc6tQgDTrKHQyDPfYnK9mhdPrj387B0wOB+WOkhsf+pzG/gMd0eNGJBMKhTyv0tBqp/rZpGk6uW2A7aOr6qEboguVawwYu+h8MspjhHqR4cZwrkMWJKUspdDRab4qZJ5biPjQ3NfzmYJCadW2VoaEM/TMuqoMr92BsiRrfMVhxf723Na8huRHByGGSBahBJKL2VdeZJEOY4g13Q5CgWHKk2D1+a2CzFTrAPmLdwvQKVm6yVBWQYhXPjcogE/it7kjuZw+sxSEJZyJJJtXjrZdq4QnEmkbaycANh7DrsSvF8Bf/YZwjFl+NB+/NacBlhC9muRdqhElAsdKoxxLCCDi+LzcZf4y/RdOq71YJrKJ0/B0KJKskOtrE0ab9OZkudak2VKJZU1W+3B+6mHOCnRyYPF98UwVL2x45r4oGtXZ3waJNo7me/nI5zZh4cODFPacaVZmczkcXhbG6r+DGRBPnGTw1Bv/S7kGUBdeMpg9kFS2XA9Nr2qxNLIkFau6xT8QFampn3obS85XF80AT+8iBIy24Jq1YGRlL7zOFvCaEewpIXQtXQps0bDHfQGgQXLR9rhOGHSw14l0qW9I9KHFLb9FY5zdctr/6T386NKCLYz9ulDeNm+xxuvhJfHBy8XG+wwYaCDA1OIIFfdvXEXOqpnRbm1WkWcC+SDwsYpGAlUDIya/haAhCNJPMdTdZ0JtpQkf8sB4cF5JBjVPNIVOHat5TJdQuIRk1ddKs4eHGEqS5nQ4BdWM6iH5v3AJNlhSJ3H/3BBeD82mXGUHMJvH6pFSTYuZZecYEKLwmhzIuiwIkRmQVG4+15f0UmVJBoWmbj8zRoB8szzviy64OjisXLdsXnCZoVKn+3L3bTMP0+xB2em+JfF4jS+NScJiS9QN52pp5WhD38nZbphzUPHNQksl/+H/+tTrMcCOJkLMQb4Pl/N3RKAMzDrTw/fSUMPrDVXBqlvIKg8qG1pyOlA+mXgPVzzbmU5OnbfYktIDKytoYRQBPfTvFGGHtT6MF1qA+2jYb2m+2x2jCcYg5cwLAPrZ7/ydqjqYIEmJeqMklWa+ed5Hfy8Wg8XFpL42PqgbLhrxMRsjB6xGBWDCeN8mSpLCzX7EyPK9xWxPtCWQ1VfHqSp/N+9GyGl6IKT5xHwosw6ZaLBkGU3PnyvpxiJMO9iRwlMhIY0SLX98QP9yId6w2S2TXaDRHIWz1HeM5bK1tAei3IGSoPbStbU+oDKlHa1OJmFw7excLOfnDP/ja0GHGGa4xURAfhocIyZoFDOVN44LEpxybYLAHOQR2oj3x2hBaRX9ySdGQHuoMccVapmbkqsq0XIU7TyNP6yGElgfsD1SCp8FRL9w4U1FC/o6GSgYnrH80bV+W4uAJviyzydw4LryERNrGiY2K9OiEfc18j439EFoPqN4SWpJN8vwBa+Qkb7IPIZ7kkLJGIZ2w6UlARHDjxiXtmuCOv/MZuG5oWfVFgyqptdySO8Tn8T7S6WL7pYNBFUTKjy3ORwB/OioulxB3vFeyJDSUruBNMxLEP0Boq8myWu8nHe4p7p5cP1ZkR1HElYzQxlpPfuc3f3UQWv4YCMhEl9Qh2T1AqbjLB9Oq3XsJn9TFbWNuO5ovmSMJR9ciKFrFdWaejIgfG0hDvpmGcOAvrkQycVAAwYL6MCMBQSh6/y9azw/uua85fLwumK026WbR5guog5Ohg02SGM5imdChiLboc0mshFvgsU1Oucbf9eEZBdZzEUJMMbyYrKFnDKTXg1EE1oHroxwQNPEzSrCcMTPcN2iermAxqfY+tcrmux6P0psjEYTEDYBBtzWW3/Tcj/jO0d753N79Up8D57dsbVQgO1YxhICDm6WuQdVFEZSBOMejmJgYWe+vTkER1sQwEVp+invwa1+kwwxmBX/E/IOekpbghawHX9ayh4Yndnc0gigRvKPkrr2Rao2sbYObRqCtHVdyDxBcovBRaD0B2wjBSHHEjGSEfB6Ehc5hC4ba+6Hh4vaRaEys+stenesa6X0bbiwawt97bvarXrrGh6NtXW6PABlaezuAyjXTwsgugyGoFHRqE2p4HfcV2CkdEsNn5m9cK/0KErQFAuuF6+0gzpAX7Uy3peWdFgcf327TTgHEZ5SWHZoxj53ag7WPSMZYOi5roWYdpkeS7QyUqGnxStG7bSjPmMQU1cyJORLzBB8OqsX9BFnRev3Cp36imnW4vipEh2SH4kDHyY5/JXIwpGbKsqssogfeAztRLZrNiL8WyMRsMY/0VFCjk5SS5JGwQlcXmWxhfWt6VLyhyXg4E6xNPBmhIKdkx4DI0T/XtxDMNceKD+x5uGHcvwH3TEh+mMEVwc2837TkzIHN5kdog7SkZxhr62QIQWKqUcNpMEU09xOmVK4bk283xB150hc2qEsCuMQPNtfjbC5Zoeq4wyTzlBL1gXKC7CBGHFTWLQphQHNY39K04V4IGy6hxVoFW3dTkQjtfAjiTU4a3dIcmF5oE28pHvrJf/i/DGncYHkOXkbS9bhA1hLDYqhgkNPb1WNVkwmTaswLTSvPQGmjViBo8HRyTAeWxk65i/gcXNTId+6JUUgl3AxVTkYrznufK4/guIW8A55R81kriuR9M9d1I6gxaQG4xRmoygmEtod7HAyNvngfMPRWxy6LXSgLhn1aE79NvukDRP6WDGDSmcFR30h64JKQ5NAAOpr4uZlHkBwnVGyxxoNcaAjoBtg4WrXuyyltl+cnsIs7lbghexjTjesmd06jAmiR5ZZNCiIpYa9EhhqLlEV37Z/77xpyH4PZIfArQnuSQlx3kMN/+L/9z5qNG3M4Qhzj8DFF+m8lG3godW5R0wo3Xo4wR3hCdghJPNAMC4CZOz+/bK9fUxFh2hnvJ+pkWiG+K9dFsMSBkN/jLBTCyxRwAdfVYZDP5nN7RpJP79ikIvBY/F6Vwa88EtOEFj8Dz5LvPBPNTFx6PhLQxx5khp1638uwgDNp0SKZyp7P9qCV0X1KABZQPyC7ORwO+voNJvu0FKa78ozZqq1KGpRDYYaU+c86yHVfERben6xZsHYsqISleghroApkl/oZTR5ieqyx+0hwj5TMuPqARsiqQqj4yAd0dBfjVsU17LNuPf4cGFAQK5pWuNqhc9J5k/2SdE6x2Y2Z56aliQhQ6Oo9o//WmJ3hAgisN4GmuW8y2RHY7373u+2DDz5sz56RMbsbAg+a1YEQsIAsmn3GmwbOmWugjWlnzmLEjRlxRkM2IxLiXlQ9nDeYwU20jf1m+2lv4rJKAmTOLP46QsuAj/I905Y9JrP3aXNA03nFzLFKjlSK076s6ZhGIYze5Dv3mfvvIT0HqxZaYaMaUmJN2Qs7hJQhwBoaNxPgPgjm0oT14MHV7omkQ4j30XBO1jjs0n2pyTIux6Y0bPpHmBiFq7mpIJbhHu78bjfNFs4BZ+Kc/rkDh/YBdXzaKIzJT//k/7qOOTKDxzTDXttwIUeP1gpsAD4tN86OB8N7I/pnMYshhhCSpiPnTSRJT4Bvf/vb7e/+7nvt+fNX8mkdKR+1x08oET9QsSHXBecV4UZdFK2NNbqevH7xLll1w0W0dEpdvcvOfcLdXpTPc2Ik6UlcG0+gkRbWGKexn20vQDGBmGLMmiA61e4rbKkNcTM4/h0NbffEwUa+I7wOQDzUehTIsdwnPl1iBZ7DfjMKBFbZSu4B1yIViikWJDjwKGh+4kZzAyxYGlN+PZqxUIgkjESsqcSAmwHatQicGGVmy0TkPxUyIFTl0nxl2G722/c1JwHhRcBjjRTTIE+3pOzfPKzDOtFaqw56Svnjmk0+/TM/UUIL0GzNhVAkAxPsz3xYO+Ip5eZhIMQwD5XMFZsVsjN1T0SnlMAcHB61RycnOr1s8ocfftT+05//efu7736vXZxd6X1UG/i7et8KBkITVPMIBuhNDAWpaUVI1QrOfILVoUZTaTzNMDN6o/m53ww1MRWOHgm7WlC+MH+UdgjxEHNrbCkfM5Y5A+aJIqRQ7tLm0r6yS4VC3nZXm0TkveCaX+uxpRHGuFSBs/pqh/jmPKd6j7HmG2Mt3fHxYTuh1k0lTA9KFgxlP9Vu6E7+L3FEKkmM93qwn7HctMKy353YZqy2dcNAxwrmExjHR2gRXj7P1dGuJKFZstwNYpLqQwxtcnVPc2XDnlqf6pUhEpNahU6154mBUnU8+eynf2qNkJpK506ACJcaO0xMkmHM5tjBhb+TYDhQAPHilEHLZnKxOYbM9lzLX5Nj0LCHR0ytpj/tUnNuv/Od/9I+/OFHbTG/1vvGNkkur0kQIbisSqQROsDoZK0E/qtxnXHOTIgcQX8Puci4yzCwkoP3Bo0TIDmgyYvTnZx2Q2ZxFSmmSDp2C9HKIB8kR2pgRmkk7j059N5Hi8l7202wFndvMah6faScvTDf16M9iQFU6wafeb0S1qpOMmp/9Ei9GHhwtBmzIdLMhPVRNfW1ubvg1JqKWEEPe55hLAhuhLbXtLE+shI1q409ejM9+6BSIoTVPN49Nz+pMQd8nq3HRntYEolVHVzNHlZiZ+hoM7pPxvtvqBH7mTUalrw0ms7RI6diIjUvt0Ctzunf5eLHDD9mUV68+EhtMkdIDPKzhZYbZ/YJGpdkBBO6MVWQyGmsxs/ruRsOJ3KN8PLTrUEZQOfCSoTHTd+cXsWnpZoW+CbBH1zf8CQMhI+4caAxTf6rEU+U53BY+Tw+Q0STyo+D41Kik7611gRGAQzLwEojMZKMnmEorFWfpAiW2uPHShXXZwXJsCYZEweBINONx0y8pjV8/doTdijYRBvxDAQ9NCjGVRARhgAO0gwU0WrQh9BSwYEgy/cPGlOkJw5yvsP8i68eFyFWR8ERdX0FISahITeR5irVS4yfEdpk8Rw/zXCk2nTDkxrTxDp+rTXsm22fCFwn/+QXf3atWqmTR+2whFYwS/XewgTR1MJCi3lNsAaT67qdvWb0EjVEuAf+O9/CcOkMKNOzKX8281CN4doHRdMChXCjLDzt7jNUBOIVPE0ag9D4jveNrUNtDQ4Z0kZDZU47EwnDpCcDV3CUTS/+LDVn7mrC83IdNAsFkSkPMvDtps8cRq67WFyJ7if+A22f6D9QNfm3N575Faw283M5pLgebLyF1sGey41cBJpeuZmlNnBMq7Uo7z06PNK+8NPzt2hr6ho5KIFnF+77sIufz3OpRm5PFki4dZFr0Mom+KNpr9tVNdZbE/wpizU2rONQszYcmkTtPSdiiORBJqQY7N8TkAmWUnKCecNGpdTGVabe3dflg1Owuo2C3NE84oHzUZXExtOxPPbHx+/bNvmVL/zc4NPKPaiIPCXKvNi5bNcBiWdQDXRZbDcGwz/y3ACbQFMHxQxShgQK4I4+W0mAYoe5zbs/F+2Fi/Lxj39ccx3Ii7MY1LtjCuHlci9snLRKld9s0fiYnDwD6RhMd3nppnFDoZ0ph54waGKMhtBVEadr2uwioMG5Z96LlvU8NBrJnWsNePZ9OgGqcHNL7kHfBZDnDDfDCIitlgMQOxU2ryMcZn/b5tp8AncSXEMmKVRH/cmGXq9YHw+He8WAuFevFExtq/X9vqZ04/IIWWHyEA2vixkW7gACfEGhKaRt1qWI4sGoQ+jn3+xp0t8JFi1QLkBVGU0NYqmEXw1fMc9kCEirYyXygBC7X8Rh29v1VHJrXg/iVvV2pXqDfOQeEOLJr/+TTwunRSuwGao5r9muLky8F4mCduz4lnBHozUEmZSf4c7ghqWMGvikJ+c+nW0NPg7EbwV41/hcV9K09AV48vixZxK880RNmBFSTzlBaGv2g1qem7ergKP6hOFqmFVmgbUZqomC6l7uQCLNMvhprety6ZBiEGaeAZMKF5j28+mVkIMVGh2vY25EEgNsUEx5ap1i6gKMK+ArfmiEIGlNgj9XQICdOuh0hnLXgYnYanEPzmRVXp/hmt1p6IZ4qY8cYIJ3q0atEkUIC/CWFFB1sNEhwcpVj4kkVFJOHpcpqfdeaLXXqqQVduKDaOzQUFxkoSC8weSLb5AB0hDS6Y/gyt2gOG4TYL5K+mwMhBsa0H3lV35hnZkGCI400Y7JKQH31bQNoa2mwyKyEOCgJaoxMYvhKJTu3LT7oRviVKc5Pbl26Cp+dKjTl+Ec84sraTeE8N2nT9V0+OjYg+G4YaJkJyLO5QLwYEmGoPlMwnBqNfhs37xCU3iqhbrGM6ki1H4u03k8O8EdH9ksNpxn4MBwUH7wgx+ojxQalftmUg/3irbnvkcoECvg9GvKsJNZTCATzDM8ghwuC7HNrKogJLTuk5vaNxVBojHv3OCO9WB+70IN9JZqp0rCBaohAkt88ugYM++ASn4zQntzLavk0azMP7D71qfn+4xoDlv/0+5Wsbq6ipSkg3u+r1PNDrQ0irQqhMVhwfU5pLMPHSNHwhWvyRwJuwUW4DDRJl/55Z9XJ/CMkFSJhChl5IxtKs2DLBdALSaX5rpCN1MvKYPjCIfSodLau54JRaBFjzAJBSjCkZxyYW74jldznXR8WbDcsR0TcJddE4ZksNA6NEWmDlA9MskMUXlCjlOVaPux88s42BjNRBUtQQ3NQsy6giNsVhUmnc/FBH//+9+Xtuc+2Ezu0ULrlj/6rKoTI7CIwApK23RiI+2LelObjorGeI1G4BIoyNFwZGPKQVKcbVtJCSiwurgSCnB3byFHaHEHSLxwoNC4j0+O25MngRrXLsMBniqh5R7u71weE6EN1Kk7eiv9m98lEOtLmfohiHEpM6EoblECugTEkofDR45/hlkYY1lSoK4Ia/ptTH798z8zCi3jMnENKvefqHfIhlXPWFwBV4/eqEeWBh+rN+y+q3H3dgV6I5gIJcIb1tLxkaeYWGg93REhQzPQkol5Unp/nTb5fHfeKIQcTRECtAD+KoeJn2ihte+IkLEJnnbeNWlW929y9UT6FNG5O6Br3I51f1wDoUXTujOjR10itNyrIRn3iY3WMefX2SRreBIbbqjhIMszwJJRC9KQNvxYDrtUzig6sDWJnS/eqzWvRtBkEm/vXR40U0U1iEoFZCfH7eQRY119r0meoMnx+d2lHKTCI6vC30g6njUIvpx0Kv+O1bDmdWLFlto01p76qZRr+e9jNqwftUXTwBFac5+JuJ/GrnMAwiMWSvWrv/jTIsxMZ7SwzyC5qqQs1a8KA/xX9cx3Hy11FoEUo15VBrgxjZQC8/+w2kP2ZQEIstR2fv9Ai2GmFHCMKY+gC7yfaF6E6/VIkEiCI3VJ+dz4ywQSdVBFEElfAe7DPRgstLIYzC5TJJ2eCmkSMSY32ATDSq/VJ9Y9VZ1qZkoNGrnnwXL/PGMyifn/ZBJTHs4GxLSKQ1GBobJLmk3hQRje/IykClvAeLPN5G27VT8HC62Ev7TsHg2raQ+l9WbWAv7wTPKQ5se4dLhcBMHmA7vhSvDjCLCx8qAezujly9rWNSYqN5rSZJAKGJOkwpPwZwYiNIRq12yj3EgOlUn9qhPMhLQaEyZrW1W/rKMOwpe++Cn3PSB6K1jCm24SyAiOM9vrTj0JMrYJDZjFTwkO0TiLkwEYgTco9VAFKAN77+/UjAP8FcyQL4JAdxgx/NT7QIkcc4p7Jx+/VMSXKuNGaNOmCV8uQsuGs0FnDDqZm2HkezOhPXN72WS+WCCE9cULt6FnsVkP7i/5/WilfpOjnQxNWfCDG8fnaaX7TgAAIABJREFUj48XboFiCVk3l50Iqqp6t3AS+DxNlixOKr48PAimIOLrCs7bckANTqtmIUJErIxEH62YBVCK57m4vGqvXtq35d64bp5lTPCMLKy4XdGaJoFXFQqYdUFUSY7YDUhneI9nvV7MBZPJEoLjHh6LKShXhDS1EjQuGk3TGCW3ahSAfOTf+vIXFIhxs6ioFZvfjVeSFhBTakNBj5z/itIFR2jY3cZA1lAmTT32nSGL2UWY+Sxuhr8lvYh7IUpiwVCOJFN2/Sb/tXcHfHqnGiVlFwI3BcjNQtunozGv7ju1aK9fnbXrhXv+8xruD3PvDuJjOyeejcMJggDnFpOMaQWjVSJkLyRxM9LsC5KrN+uKA80zPvvomZIArnNDOVTOvkYYSTHQtKRa/7u0Jm5F+je4pCe9F1IIiWnH+imjVQMH0bQIigjzVUSpujQF2Pjue9pndSK8uGjPn7/Qcwb0NyRo3JRDlQCsF+q4CfbEXaVsjrIJ4yQc7PoYjw2BR9OTrrlWdfsGZ8ddrB7InjhkqqYn21RbV3FKCnLFqv7BNzz8DrUcWIHNAbBPXVZmfIV4omrUGpDn1vFEry6XTpanzz4lpRlhxvSlWTFCyw0kI5YWnQk8TKtzKo+TnXy9IBRGAj84cwdHAW6qAxif8AzxsOZECK/b5TkBXVrWk2ywC2Hc11zS+JXmMlzKIqThM/4760LvgMBboB20Cw2uiUAAv7188aL94IMPhPnyuSrfIR1L1+9KgYKhJiHhYMhdwR28OdGh0Zw1LjUme9C4t4WXIrQK3Lb0+bhL/Dv0TWnyHT6fzutt6NX74sVLXSNatufTeg+KllhxSzJ5dhMK4iqhNXRnHgr378xgVdkWH9rBWQWZu3vtkEmNM+PBHibi4Yt9pQsHE2JN8gCTf/NH31gjpAoO7uyHckEWB0FKjyuEMCdKhIvFTaOFJpuKuaeawFBdtNwY3CQQCBRi7K1OUfnERhf2JAwa0VTFjiATQ9e8KlVxdQP+lfsGuB8BFsJ+MCUc7qNlreYW6KAQoBX4XJnFC80Oks9Ymi6zWAkBWQVGohIw4spcO8XKgckcg2SP8MV5TrPN3M8V1AGfmDUNV/XtUnA+jzXzWCfGi5rGB2UxSQcPhHYzPlwnQ3ikUM32Uol9pglBwlHA5D3ch2ZYPBBRSbcZB7UUxktGzf66XaWhyrqI/NZ65l6ELxD+8uiDVjq7m8mG0DILAncTd4pngg/h2j5Plpd8cYgYj7Bp3N4p/ovq0+biRwXkGl81wpWTb/27b665MTZl6LlVwHZgkGw8iyQCr0qGXSsloUXwgJmogt0Y04GpBoh/x+t6X00LsiIb5mYS9Joy5DQTfmiTUwuXwsehOQcnHRfBWSwCAaEGG+MQvsAwbAr+7PWCe+fAgDo4Ol2vPW+WTWBD1JtV7YwsHNwv0bb92goE6rXBdfGJeZ/uu4onU0eGT8vvUntn+meGwRkV4Sta1mhH+X/VOR2h5eBlwqXNdrGfcA8U2HgyrcwRGaoHBqcUBEfDDdwOMac2pMmeKdN3KVMs9654ArhxfH56E4TSGTSG+4zroETCwxggBk9V7HHj5xL+Xe4TyEa67ihoVQBKnaEJT4kj3FzQZVrDgdnwyFf4LpNv/ekfSWgDziNEusFqUYl54UsChJqWqqaStWCvG7sHasyMf6aRPARAGf3uNGvfmUbmXBPC74S7yjwW7ISpJfujCt0KOuIipF9WIlgLq2ffck02Sd2yNeq0ArSad+bxUbTmRHOwqSm2cyPncECpVCWFvH8w9ldl8foByNY6Iw48BJBwA6pzeNARXANen3qzBFohNLv69qFgMqe5OcSZ1p5ZZDwzVRiuLCkqZbWRkk+bciJlqgyDiSxPxo88/y5MK0/lBKd99vy52HvBs3FLsB60TWL/e4gpmDHBepIdIQ1h6XJQuecgPfBA1IyDKuoaOOI+CKTzCc6Kk6HRslYgZulRmu9EUQ8nIuRSILAC//W/+v2hsDHAtipgw/PUwtxK23CSUNUEXz4F+JmJ1s1akuBq1LznCJg3aeI0AURqhUgJOyPkMhEOCTlojy3yJPI+kxQzFZ6seKnVHomF1KAPzVkYfVLMa6C5MJA8Z9cDKVQQWF2scUNM2tkXmZqMXnxx1sWDUryYPv2UrvhwBOdVvl+chJVbEuGfwcIqTZoqZ/4dJATtYnK7S3zYZDeOHrNA8eV4zehz0kYKeuRqaEKd9LD2hP4DxY22Ft8XqsM6wNGAs4DioPdvesPqQGxvac+GygI4BkUlZI/cMcbsPRFtcEW6zuOsKZaYw8ZeJXspYjmJJ7kq1ekbN0e1ZWbHOVNoOcuo2eDwUpz03V3M2+QP/uCrTi4U3c5wjLt7syC3SiTgClzJd7UFMpMd1v3YVaXr0VWRsWEac1qJ8gMHxe9DqBCaVCToVJb5GYgWFcEOPnDhfDog8C63t8SCMujPpBQD6c7i0ZbUPaaSMk1akc/3QrmJBH4n/44fr5Y+1SGFZ465TBVAUrJUBprE49cHPUn25ubOQU5q8NLDIH+P38bzvI3vxjxm45LWDRyFO6C0dJFaEO6Y0yQEEpugDJzBc5AofvRyJViMSgdF+OCyEiTjwew3WTQ0YeDPAQmowR4Ee7qPbsBK0CHuP9dPNUTPM+aNsACTqPBQlnHypGXHlRN8R24mX/val51cqPolR/8WXFV5MhGaZMKCwcPWRlncAMdjlOkT06f/wFF12nbG6dqGk8xyv4b2V80u+NwIbgSARYpmSnKB1wuYRzvTo+rxSXvvvfcltCF5hFpIMMS1RuogmSObWdyLBABs4vC5dXhi0nN98wxsIRxV0+GagMel99wzm8O9DdANBYcbJscH331bc8f8Zg8CC/ZBUBIRORyq4ULA1G50HITMe1j/0XxnzJbXJtk49gBNjdChlZMxQ4MaK7UGZP5aDnoSEOpTlsEeKUevQS4RrMx0YO0CLQ6diWpPhVhVZs2BvjNgucccwFw/ad3JV79qoZUgqluMZ4DxRdR+S9aLlO3NQvgtN5DvgblTcIW0mbrC8Ojr6gyzLYHFx+X15o6aCE79EoFcSNbcQ6LsfnNYLKV9q+cAD6OECMIF4+vRI2XieA+vdWA510QUM/zn0io8p/DQokn6tW6C0c9isMm39smhSSQdjZ2M0MPS8E2EEsHkOtKSRTOEa9ELLYuf9vtvZo7GQR+BfBII6d4rWZLNTyPqCG1ofLaCY7/aEHkSKMZKqNsj1lCl3XW/TnGZTqlea2PNHMIjoCvcjiqmzDSaXrkkoWI0Z0QmCFhjDeXLEjQW/1atXgvvBTaUW1SEm2DGQlt+7/e+OgituvjRjijFbDRXqL4FznzZ90xeWhr2PiPux3mpChoKSJeJ3bXpZDUM47hTCgK7mFtoWcikghNpD1Fq5d0jOHz+kDItUgwRfEjL4SrAewDYz8aTzlTVcY144ppwGXB/QmkUJjH0J7CPmQxVzHT+jk8HIeuNdGx1KtfnaULNWpmoUBWD5faBXbRRMmz8Ozl3LEbISOFSoNU9nnOrQeKWti3SUrSzD5XZWMlKOlYYBY+/p1URBxd/PzPOhAdX0aoEtzP/WX8dIrrwVCNku2UO0NOnIVo/yihV3xH+ZNSGCpMUXHYV1QT3yB2xiHjN3/zD35NPm5MpihzRJ7qSmyXXW5AQGsNEaZM6WCBAXyEKEu6RPALcJBirqjsJBOIbEhwRJSK0uAeCzIq/kPlTAbHjBw8HqRvWhpnCW45mlHXoCCksoDfDmpn7Sbdp+bP3cClIJTtfHg2lIK8T3HxuMOgETGpUUaSRmGMFDGh6XJJyDdDuGWDCe/l7hDaZJgQw37meOb1n2ijuNz5tb2YJhNBG3HvgRJON7Cvm802yHjtW5j5H8pPHVL1NmMFVcLA0DkIZsHiacVQbLe49sFXq7DhsUQJx+1TFXQkc23NbhD6J4YBynNrjbu3mTvPZk//7j7/5Rn9am/iqQJjQBQ/Km2EsBS/VMMOwV3DPmjlQXFXjnmO2yfn9Qwk7AsuG2qe9ktACjcRh7+v2I7BxX3JYshAmGxcaUDX1SfUmGs2GBzhPsCa/8fZGmhhNO0bo/WREC28EIoJvFpfb/RCIpbQ7QsNh6YWWlC/JByxIXIdASvGj44qY1eXkgbJqg08+ohsD5qtxVZT/jOXZg+nv+vYKEnvrEMb39FA7g/hxQfqslwRfLVHHWMUw2UzXBk0I0VyQVJX1DOSWIuLkoMd6RuOzl1m/KKa+D0V4JM4VGMud/Nm3/kQN6DDRYeeoEzRZC/xGMhfVsdD44ZjxcS+rpNfGsgsLFdRAD6QDK0RoedgwxNg0hHaxuBSu6E3LpD73IojGS4CmvlXSINYiqrLVIBC7NNEsvePecyCCBmQB0PAL1SCNWjbaKNfO50a4erwVHgKwV4Q6Jj3mEW2BuUVoIQxFaPmsjN2MNoqWzWHgum8TboJCZONd2Onq5aTPrb3sd/LVa90cdnE1qhZOAVNl5QJP4Ubx/BYo+5xDaxpgLjHKvFeqhu6CsGhZZ1bHw5Lgvb+vMWg3IpVAzylvlz/lWXKQVY37V3/5H2ugc3Lc7kKoQAcih0ZBQrujeYbH8GDazV6at9sb2PbGavnmi9SonW+Xs7j3qwMxUqhokPMzD5eYLy407Nmb5vkHWTAHZi6UtG8Z8+9O2LYKhtT44r7ZkEETV21UsjkxfXGF/EK/OYvWL9LoMtlnjInOopIEEdG7ZoslWAwVUT1pyfZVh52kcNFIQU9SqvN2xikBZfBSRftD6bWFib05qaHYQXWiJRMk59DFbUpkPkT5EFForlFp+wEHLimN6yhaY5XT6LVUZSPcVByUefdBGCdzvq3hYylzLyM64EMWa8s6ucWp4ct8q0kJ1bh/+1+/MwitcFP1fLKpUIdszTYYm/6q0+DlhapUTSJ2Jxc6G5p5hdCSI3ctFxkuOLTk1Qde6zUMo0sVDF5enokYIg1XCIZ8VTqnVDWnTGBHZEk2CQ0BwoHpygmO0PWnP8FA/M5shHx0+qNWH64ELznxeX3895jemEdrGvepChyDwMZiuft3UxDR14zFzIWjEG0baMhZLwdN+awkR3Iv7BPCQ68DkiFopgQ73Fe/XhHQHKbEH6wfQ/J0AOr98jlxAzXNx1CC0vPd/DcnLTKveKwISQwxJmDc/abHn3u8Pc82lGNV5iyFlSisKBR1UyfgXN61yQ++/98ltPkApTQFUhd7KB25KwuWG1Ojt2tgCTBBY5+kT51wgDRjWtqjk/T2pwGHM11gprz3Ao396oVmWUnYyu8ahKqgJ060MmzlX2qYiEjpztQF5+0x5LgA0WR9kBUXQP0TtsYGzQkGuH7oeUFKoh0S2AUx2N+j74IFrNcg9q2pqqXQ0ySimPBoP3Faa1YBzx/0JAIe/zfaMWsfEjw4LVkmSscz/CNzbRGqRPMZo5WIPgGzym+K25qkCu/nmbUWdEBUB3P7sOO69bzfMTkTSDL7kTXivTHvwbrj96O82BvzOKgc8Zzi9O+VxVDbqnBs79rkwx9+b51ugGkzj8Z1yvKmLUlzKtXpXHCapfk0AYW4pNyUQRjsDMMwrVFq/tGRyq7d5gYBSddrD7p7/RpqnPmc0ZIR2viyPb9zOHnVXwzBd/HkWr6W2yVZMxNtCu8rbaz7RFCrv5bKWzbscvRJg6RzE/AYX3aQQTTPa/nyUL5jZZS45/i28SMVBatxniuB81zR4Kyh5qWVT4mgubTaiQpen3RuTC+zHsI2w/7hIjDNEpwavzlkdsw894NywZXL3Lfex9UhA8pUp3CPJeibOKungdAjly5JcKsl0mAJ3io6ZI0S1MkSVbegwIbR9vzk3iDl415y+FhLagX7GWwS+KnLcFy6dNcmH/zgu2szhqxt1dFFw9DO1fyC6eFotGghJH7cAMy4y5oZuIFVN+HY0BhQj06MhjunTywcWLesN2ZLow+zp4KD5vMTGCT4icmLcJDXPzuH1O2FEohP5+7OnZDfBK5bE2XYZDQ6m6E5vOL2jtW8fHY0HouXLFu0Ipsv2IUWULt77fHJY7k+8X97gRVHo6Y59po+Gpd7c5dBQ3JJHvTsuPRDcF7eSZAcMNaJjBYuAv0iUnSZxth8LocMBIJWVLxfiEfm/dYaILSB0ZLRkwsh9wuhdVZLXWAYnlLZU7k5dw7g0a7BaPl9nyiK1RNE2o1zAken/xdr5mffU2t9XErKs1iHTAsa+3Dctsl//29/W2EMZtuTUdxZ5VU7Pztr86sLZcQcoTvgisMM66it3VPgfkl5t2dCQUQ26Xg8aSbAkCt376uUjjBLyg0qxvZFCYqCS4ZoElPNa7WJou6d6ScbhLZPTwJH2Db9bJQhF7J5Zq1l8TI6Kmaaa3M9zG1MLgIZLYsAsDnxP5+cvCMt1aMXEVxtktqUjsFhj4MqudH1neU+c0Bj3tPLIchEz5ZTKnVjQ+2QfuRHfkStntx8BOKQub0ILXvJYeOZe0gN9+CmZguj6ZKFxBLIkorLbKFVoIzg0vm9kAUOJbWAJHPiqybDx+vjcvBc8cX7pAmFBHBbgg/r9TU5CcGlT3GojKwb2lZUyr/+9l8qI8YvUb+K7M/P9JCvJbivVF4TP8V5+3RVpG0OrXcgI9+0zdmGupscqKBuR1Fz+KPK2FDTdGt6IK6GNIX6cplsk02MecnhiIaNeR2CnhsaT1hT4ydzby7vNgwU1CG9vxBigkTPAzNLnsFtbGzMPveB4LD5MdNcL/0X+ImA2pQetZNj2gdZQN4G921+AdidGIi5jCVgswIRpdvg20kG7jN+YDRaUAT58JTtV+M4/MHgwaxtkhw5mDxH4DKtIcRriELlZiSQy15gjeBW5DAJ5lKz5XKpIN+QTazkTNCAPlBNRtEJA1ciRyNjwfGbcT9UxyZr7KyrrM2eOwGZhQZ3xTIy+cu/+DMVNmp6S2UcYLSfnr6Q4L56cSqTxILxOrXjPHSygACENo0yDbfXKqKjBFslFnumoMn3If2WkT/Cdkn5GixP0ztVK6xWIucok1RMsbTKGYHnysZRlk2TDtqMFrkcYaCEnc+Mdk4ANEA3aRwnq0LxooWWLjZQ9bge5h7zZFJNcRlwlaphG0Eh/pe0+g41cRMdHJfFWHjFvlIWCZ9xnJJuP9kQHs9ry2a/kw2VGS6cMn5grEJgtwiFzLTmdhmd4H44tErvdjBU/GIEmTWKUHpauevlxA8u2CvIi9y0qhZBaJARXkMrJGnMW6o6oF+an8JzG98eSVWxjknTJt08JB/WTmDFbZEbVTPjdnZRji7SdP2eA97Jf/nPf1ol5BZAboC28qcvX7Xnp6fto4+eyVnmImzixz/+fnuKGaIVpFJ3YJg+PcBeo3lyk7aceJesOBtmk3jvPgLvPhXpWn4P02Mw9TXHKulJF/WFE2H+pnxSTc1ZyG/k7wjE++9/TNxaDgwbEexWG645ZvbB+UwGt11ceNrgxdmZzKH71+62Y3V5nAw5dPmdtPDUOKrDdnR84nx4AfVDhbIE29dyJx5zD7A+TrTQDNrZRawDw+ZoJocJV3ujmopO/4SY1ZhUaZkuwxShzdyuZNWC0bL2cbtivbAifMYAPUHGF1Lk0nv727Z8KBI3E3S9nXFpp67twxILUNPlKT/sm3vWvtlA2mVRBFKkhJP+r844VfESeqP4GtVdx3PIrGXt8sCVbm3yN3/xJ2s1lZtutuUDhIe7dnE5by9evW4fPT9tP/zhh0oEgBrgO33yk59sH3v3aTuWpiWqRmvSQzaa+M2+pjJDZNEETzmQ4OTze4QMoaXMJhuUv5kratZPgsBhOJ6p7lWIaWIKm8NpfO+9d4VYUPcVyMfmqHynzTS/QDvet7Nz8OLLtri6am29EvmDilZ8PA4CozqHQOHwUM2hjx+dqN8uK0hWDw4FB33oJQZHGMJ7ZT3YdPV9wHVCaEmJ00H77r6dayCykzXRtAifq3Jr4LKafYx9EAZorzRtX1CaIO9tTBoBHjOLth4cmmi+Yd2LwSW4SlXHtG3NZPAR/xXiAjHm6qIymxZaKqTTGb0X3jSmsMKw4EL2qbyb9s8W27zmJJYQWH/Tn7eE9q//478RYUZ1Oo3SiYd2Nb9uL1+/bs+en2ouAtoX7UCDuB/90R/VT8jDUJyur+1TIph8DosdiChgvAgXA0FljJZ5rcprqu5dWmFpsg5klDyIF9g+sPxS+JwazWktbwogJSvbaipMqYxbG90NozZJH6MhXKKOFp6JO/H89JV6OQDtbU7pa+B+ASyaZwmM7ZCAlJgpu6/xnPu6LiXmdi/OpbGFhSJgVM8WuQdtcaz+v6PQ8gxs8qUaVlfb96XbvgfoZx05qIHk4jOyznJ7MMVdypbfJ/2c/49m7tPTQTpshTyaAAsYNllcKdwgqkHk6ukguZp4hADn7eLstYTWiAbPXE5FzbBwkur/r+tNf2zbruu+darv+7rN46PyBwaRBMRyDMcdEslqSIikxcaPnUSKYWeZFClZNi1bNpAgQOIA+RQEiJWQ1uO7bfV9c2+d4DfGHHuve52UVKjHW6fO2Xvtueaac8wxx8zsCuQ+wVxLckmqi2apEfvT8UCvIveZ+D+CIyH86N3/t//pZ1PR0SSDQ7/ORKJmRycn7YAQ4dVr7QygCCQ40draWFtXRnl3Czh+pOOBDwJK4sMSEgTGkicHsK5sOUeVe7vc/WreJD1mo2gxhpjkI0cjGazniZm1T2iQth8+G2/mpkTTIPFgEka+YeK10QWLgcy0y6vr9uKl+/4nU8qibnnO6M1sGo6mDyRBuictsmWOqsUlbSTeX7KbR0cNQWe6W4Hg3pBoVtmV1h3hj5uMrEfxpQoatI+oM8Tk8r5MnIQpRttXxJKIpZlx1KB5FwuOt8VgA/CntDoC/jbaHj3RAwQxoJJH3F5MLk6yFB88OR2jBWE6V87CycEmUKfKOzMm/PkUlzKDQuc8XFq8rkZjuYM5uLXhTnBr01qzHjLav/wXP5xiNNZS5eicEwxydILn8JHHB7Houzu7bW93V7GF+4BAGV7poh1Aj0Yb2IcPIbZdWFpUlhqIJ/iphO+0E+lusOCxvFwdIX1tntcRR0vyMuEBi/XGghXcKNUhYmuYapo5cHY6eJDFBd5/QzufpOv0/KK9fG1xOZIBy/i7q5as2bjxVA/u8ePHbXt31wrfwg9pvnyr0ABPe3BgWIlvYY90V+g9KUBstL1HuwoRUDWkKu4qF6rc0TRwKbqHxDhm+5g0J87gDDLacxQyGwoYfZgQb5f4nvXtjY81Dv47vHf17a2pOmVVHWJyElDH49BSCQ8u/C19XcepvdFyHZ7RMA5qDr9E8alK1f58NjxriaPimj2d3G31KRvLzv75978+xVgxFvrQURGkJn2k5IvKz1QPaX9v3xL36+vyIGTdhwev2/Pnn4iLoPp+4aHJBIejiYz4vYY5HSclwhwgmjgyRpsH5ATK3QEiAxPXRFuMB6/ChMkshmZcE4fMnoZMXm/A3t8sqqpxp2ft9cGRvISMVp5l1ZumWPNsKo5IVZu2GBdVEv8kocXEYsGR40f4AhCfxkHCDTYXn0spG2E9PC0YNnh3JnHfqp29nzU2DskTrt2RrwPOY/A6eYhTO48W/kWM9P24Nu+F17LSt0UyxHbrBDJ4b8GRoBLIQFWrUERNMEAb7U27qbGr/1/84Gwce/qRLxweQ1re+XzWkPfojZYQL5BXD51O/uhrX5hyHKIVaje8KA9wcHiomMuLTg/WY4UIXDCLxnH48uWL9suP/0a4bjo2U3JNbKaEAmCYFpR7D6dLZ6uw2lI3RFM1JT8MMPAOU62JNYesdphFZd1SYX0ls5MjyYtkzM+xbuaYuXLFe8toT07b6yNrWdFcYlUdlw1T4CBbzuyAdAxonYjpS3PLhQdL3bMuGC1SoryfBnhsb7X9R3vytCSIJHi8RurpdZz2kFz+25UrF116ognXr2O+uM6qVBXBO+SgvhCTe0kBhGeUQdGpho4JmYs98pY4oUgJVPt471RYeydjnonxPlk9GG2qfTpFSreCewNh8YnqJgLWEcPlWoRezFnm3zN2I91/3SYffekzU6AM7SiVQInVUOA+0oMDrN7f32tPnjwRvZB/I4a1V3nZnj9/Vp427K7sqMUSlfNwPDBgEIYYrfVZIZuP8ksDqF2cWbBakiLFsZ30JAkSG0rknmKlxcukYBEyeapqW1sowIxiGlqg84t2UEYLPTLhgNwMuamwywhNO6Mf2qAru3f8HnWU88Fob9gINe0Hr7a3v6t4G6PFKGTYCG1Yl2egY7ry2NPxzKLqOQjxhAmXwm0NoSg4LmuS95OR1PtitOnVCiyW0viYQ7jPbJa1pzRfCWISbRnbLckTsahDpPFYd0iU/jpdZyEm2kCVPGYzpl08Hl8yW2Xc3oTGcdnsnP6Tf/rFz1o1UTNpTW/jzfCeHG8kH9S0IWTwO0IHDE8Vs+OjdnZ6ojJeZCTdY+SOXosa+7jGo2iYh4oLpu9ZqlP5r2Xoa5KfAHmRyBfaGpNyKpsnoYtBJfkQFlo9TEMCUT1ZtPj0DYf8vh88gYc9ocFSgtEuR/YxHdctsL92eji/aiMqqaFhCEazPGjK30BoQHYiwWysS0EcrJYCDPdHldFgPAPkRnpkEi5DfS6dixV3857iSsX3bKLMVLNnHtUPMV4eem+wSfaimYax5jXZHPHqPBcUDSMTFchMm4OiEtWtgjEtr3QvGyL2ZaPKaEvYhGu0nm8qhGD8FFfc3t+XwR3qWYYrgh3B6hXTfukLv1eNjTHcEpu4vJQhP370qO3t7Sum4+J50KYUHguekNgYnISBQjZO+As1TQQVduY7FEg8JaU9X5gqShoCTRZt0oqUajJEQiMt3S0sFRnVv11o4EY0tKKaEjnOpci9wukBOhFqnB9+oCOLP1AKvmrnlxf67/z4cU0TAAAgAElEQVTe8JoTSzafiED1zQOwWsqKkAROJ4ybsAokgS7gy3OM1iJs4IxAe5QlYcKRNftBwYhzRh2cuqfueQONkNcQy1bCJsiwkiQMKqgNP/uTKZs5npbP6jskwkIbPbrbuEU0UrjkEaHy4EXS52jnHojNgbw41jFCrkkUQ4beLS/po/G0xPI4GhyDRKAlIWW1m/CJe5jOFT0UNsfJNjxneeDf/+w/nhIzikyiuCiKIbfK5p88fiyDXSMBU4+XY1JgIlPqigebiXydcETgFR1BVZ1JMmA4C73bwikvzrQB6KhPVUo1+ow8RXS4WjwoahA6iDgjyAvep3v9CXXQ4kK6MyRiT3cxNCZiNgaZGvo9VTg87qmqU55W40SH99M10FFRStvCK0ufClRBEybVNm5NAUmYArFBrlZ5dGS8gWqw11QyldgIHGQbbUq2KVCEyaXZFrXZU2jJdcE5yMBkjDS5QMKHGOv7Px0vmoch5EmD/KwHG4VGYeyEEwqVHONz8g5G+05VDG2MSzkbG+1a21FP3LIaCAjvMNpwBxwiTKWte35+qdM7iXTiYPO74apYzcjODOLOfJt85vd+c6p6u0SVoQ0C9bh2TnL09MmTtk1/0+qqjAReQkqxgZm8Gxm/5N2X7xQXcuPvJhjwDK7b4SHY5rlmdfGZxGdk8Rl5OpQTS3BYoQLsraqtX+tIN+kCKEVHt6Q7x9kJ3PClREEYVepSJYujLLbRAnTXjlEQPENFkEbHGutewniGoapRk+pMtU3rc2gLYUJiyygnBEiu2x09UuEIE5MV3zgEeQkei4nG2jk8wDiztu8b7cBpGOb7FiMKT19t7sGVe6NNrJ8wIKGAEQbrnmG4/ltiZzO7BFnW0GeeK9ZrY58fHIY8rcYY2Gj5Mr1wQ6OhCBOUyC7OD6qJvIcHhniDnKPMLlXIUQgvlUyrzYxVO56beMYYbY4wYJ+722uNYWcnsGM+ePq07exmrtdbJWiUNrlQ7iV9T7S/eUSTvVS+dcSV4onaabpjjGEXr14dqm2HG9Exopmy9gIhXxAHZg6ECB8a6gYf9k6YMtW22RnXyaNbFeEO6XlJuMOxN2GxRIwjBzS/KKNnrhYb8pCwRwK+FEuM3bp3bVbHOw+EtumUWtnMZsj5OBOEhA4XDyKqfyAT4NGocs97mIdPkfk2UWjgRIc1SzfrUGGizaQUwBP+JLb0Bl9UqMTn5jsIQjxqPHBYaPk9G4m2qHGyDE4HqLAcj9pbHKK47cYoDl9hbHG9kVnC+Dc31uVlSd4hVpkVuCCjBaNmg/v5uTStiqDQh/OhEhajddPBOMIVhwQwUJ7WCiDEWrfXl21Ko+H8XNve3GgffOoDd5KuruihIFyG0eIReHP3fs2qOQ6j7UuN2fnKyslES/aIm8a40fw/PDxVFq0wQBCHoarIbwr2EHGjAGrmk2m+mafq0C5CBo4HsCEZCA8fNX1Yp6fHArEd75HNur+Lb+G216AJsK1OFdtq+InmAsAjZQTm7DCEQ8p/NbBaD6F6xGK0GCuQFz+VvXdGa4l6KwmmmCMhveqO6HvMspaabVB9cD1Ib1K2x4nGM8fLJonMcZsjtm8Xkp7Aose28nrxAt7Y4w7rq3twlUuzFSq5M2HG5V9Lvl5oXfGwFKAwWuY+mPTCqWBOByGDTpWaGo/RhnthyCxev6+u2S6IlQEGJr/3md+aBu8D9sFoyRXW11ba3u5O+/BTHygTxHDu8UjnFzLaiPGyiHxhPO4+tYfMv8fjsmNJyDAmvV48UbJPM6IkZFbdtmF0aY5Aed7AHk7AnJzwnncyiswKsDBxGgPZLAoNmHEroo6b+IRsLHjS9eKcm+fw2FSnJGAM/0FjqrxY8pKCv9yhrFGnYvLPCxLicXKfqnDBYAMZKe6BvKOOYXtZvlWe5FhfWlZokL/PcYvBjMf5GJEG7wzKoxkZVeruZYhSWUsnBM+D98S4emhKlVAGZNfEdF8HqkHjlEaoi7TpQwCS4Q7UTsvDYgdS/76700Z8/HhfLEAMlxlmrmgRUjkX4GTAGSApS1hwemZ7ogRuWQGjCU7K2Mx2RqFdUuSa/NZv/aOp+DKMDkXA8e29jq/NzTUZ7dPHjzUtZVrjh8i0lYido6LI2FHgLOSFYOh3iYdIKTV5usIGDMGVDQB+owfs7Jr1pnhamrVFk0uljAdtdX8vmuf2lmfn6FK3KHgq2PBYp47Rqp2GMiM9b8NMidJ10DwJFyE8v8sTJ50gjTwIqezo812E4IHr90oIOVaNTAydBR2aka5fT3i3XCYdtJrHW9Mkw/4fCgcF78XLevSRY3HWUJphdcym3wpHgGXFaZAg8jn8HRuKJDoz0YAaWdfI/GMYxkItkpzqG9wIhXwc0xiuQgOaSj1i9vS8hnkrnl1uj/b32v7eriA+TdhZW1Wcq1kQfRsUoRCDVE5ssKAuGuiHEKC6UDh53WlCCLa9BY1gR3zpyd/9u78hT+uMdL6trlCfX9aHKaDe3ta/JwYB5iJeE11Q00hm2g3Q0aWVCb1g7ot3dYmSKhJE3j1WqjHFTNWYLtCmdCrdVy2oFRQNzXjGrmewepicjRb2mHyZy7w199YQl2XVpU4t6SbTJzFcY6F3w/wtRnQKHRhi3QWrVGvocjUssslKaiibRK3u3EMZLO+fNhWuURutDFzw3Zpn+gKXUVETYnBv4Qyp3FRljwfGmvdzyhxhOetPK4t4sTqxLLHPM1IYVuiAPO2yRfn4DAwCHFkqLcT2pU0hpe4avEwIoEmcNfqJ08expR0Mz5x4nxkWkFyubpgT96BcZG11uWLarba/v9O2NhjhynsbHjS7bk6zc3k2hGGHhzRdHgr3hw7AxpfQ4VwVNSoseLS3r42gmPY3/tavGaedZXgdspmb+mAyPwwXAgoJGiAyO4sjhlhN9f+H1u4fWrvRfDG35CSWCjNnZm70tsFtB8ZR6d+qhl2KJGEkpe0keCPHiYU5rCRjz4jrm20T8RJMuuG4FtG75ydIvdxtK/T5q8UFsWPaZiQUDB4M6rAizyR4pgokfF6Ofo5JHqjkhCE7swolGm2Ihs1gVXEhMAXsA5lJaXvdnQXU8rkvPFeui+thU9obu8iDYVmLYkyGWF9t0Gpb16ZUlu2uCVf1PFRb0CEhSA2pTp+bPDIsrqrtY1TuDBglmYwXO9ElOVNvn0ScPfBPzDQM+/5GZe+1FTjIS47711fbrjpYVqVA4+SYpGxJ4RDrxzpyah8ejEarMV5vLdoXqBBbIaHb392Tp93c3myTv/Vf/6pGMjHFGiPd3as2ZJj2tDlUK3K6c4FztKNLBpLha+BtvdGpClSSjryO0IILVVm0+v+VjKFTe4YInRW2udBeXdDwCDN4R95sIBuVGIk3542jRg7dzKgmXdWQnDUjQkP7LoUkkK0Sm7NR93e32s7WpuIvThYWSOT2Tu9fsTMjgpShAwXhWzRzuc3A9S6BNh6EYvjSjUhDI/espkGOSYxDXRWVQF3VkMC7/3xOGaHImGDpE7vyZgZD2wsKs67Jlhlmp/CqWmR6zoVr+9amcIJkkrU7A9KrV3L/bBjuE3K3dGx9Omj2BifL/a2NdnVZ8TGQ3hKdGvzvmrSj0QRrkIWWFXaxl7EZRmQdHREaODzgtIlWRJAP8WJWV9rWxqa4G5tbm23yD/7+31Z4MMdY+NUVURBpV6HPigUGT+QoJoAXhnjlCS+ucNlgXW4scL92VqQogxxMgLDKS7jaYergufin7vZlp+OJAqMFZZA3qVbsHvbhCJ9nIHPpgHnBC28EmC6VbyEI55eaJ5tgn1FQZLWfevq4PX60a5GIdUbULwud4NqSEAnekQQl3w5LrG4+UXcqTCsrOFrP1TMixiEXGC0nFyFTMG3J+JOlV1+ZJgrNz+l1I3EIQ3THgoeiOMlNtUgTgBKylMwmLfWDA5mdE9SUNhyuD4N1qbdpc3Ks27s7nBsrc7cNBhrPlhfbKYCPg0d7qDRGy3xknJ55wrTikOjixauAomSaIXfQMiHnk/hOlLhrMPXJubo3zOcF3RnLyknERVnVWIE18Tcmf/D5352SADGwDI9FaIDRpteLf8OziuhyflEztVzuzDBjxaoFM3Hz+TaM4kSJI9yCzR4soSP68lLlzkzwSxdshInzOmInjIBYJ2wmhRHEsMs2WpPP6X2y/ChBPtkpxxgZKd0BZ2qtgUXkfq/t7Y32K5/+oD0eGFiLMthsqNTEY7SOi+mU8BBkEITVxZVBnzXxO+0/IBVWHzfPFx4Enk3EFGlSlaTTfRVGEsMvE/O7Y4EQgxZ7T5/pB0S7hR6PF8VB3pc1PTo6HNj/hEyEd3yjqRamlAyD0UjEtRHUrspjKms8W04Y0ATuC8PzgGralJjQDqvL8SfXq/ln4gvQvVBDCEucGU9LRZU1WFxCOZKuECqilNGvhNOTKxF2ejbuKFEqXLvaj9iACpu++62PpiyiRt1MwF19tA/SlBoPZFEJ43EWWIAgnjq94o7SlBK7qtu17G5VwhAqq6SGsp0kJqk8lYy6kwIPCuEilWQUOYd4D+GxlPp4bW+0EkPDaHXseNiEvOoF1+w5vpQLJY52TRgyJy7A/v5u+/DDx5rUzfHNzlZhoKb3mMvr6o363MRoutTDZEPSibvFOKYS2QtdEaN1Va3KwVXr50RLVo6yunqqmIQe+Segp5JpUslZHjaTJU1Od4+VWV8YrbUkjKbQGesZE1zjvTYVvXycXtblNbwnXSzmrlUfWyiZIgcNmmklz6+QxANKPLcXlt91Ozw4kmMQP6ESOkq20rFQz16peFcpnI0DS3BJmzfDriGAAzVaMEWOiYpshVlOyv3+Lga58DT5F3/6/akpYhxD7BCPD6KggDGoQCDPYfl4dsXZqQXouGhWDUPHyEOQFnxShhXcNkenQOlqcmSh1T5MTbsWzMUFH4OD0V4VXKXrG4dWZOaChroBHxVejGExTvREyozmSVhXAKKG278fPX7UHj2CwYYMj8Ut7K1chsW7DwyjqjbhDagIshY68iGHb+/oG4I8ngR4i/VkrbjPeGtOGVWmaj6CIELuf1rIhR7IbJuZq9fVqM5enNpVszR0YhyMXsKpWKrVA10uvcEbI5kWymgdCwJl4uFYVxlJTSvCaFOQSfVPOaQGZQPvUXmzti6nB2tKxo9D6I1WaAeq7gUrln6d2XqIawv+QoyQEKh6CSuccycHSaVzJs19oGBVk8wTurAxJv/uZz+1pxUUxCJbwVCJFA2H1IlLZZpdcXNFm43xPjwtR4JarjcRtzDjyWJ0rmAFKTC+Z4/OEUuMygZZmPNYzJ60HDhdVbMahcSUmBhAOiIEia0wkbCMtjwZHhZPQBexRjJVSwueYn2NSec7MlqaINc3aNobxzjJ2DoaIN4II2SNQsnkNTxAYu/gh9A3k3wGH1aiUnTHoBB5ONK8YsgIg1RmDXFh8BFb88MyPTM6W57xOxJI8NRTFH6Eq44qLzwzGfvyUttQaODWdZ0kZbAa5nftjYOn516Ep6pEbcl+wgKyfeLwhXmKQj79aLuPNpjI/zM+wjWt5o4T0bq0kQdVg2Qp2MC8Y3Orkqq2KusMj/flThQRqyTL787tcChE0Pof/+1fTH2cwSnl21UjH79USxaNtWK4tBzfRTjuVG9ucosHBXOzrqNXe4WkkUoSklixyNIctWGAqZe+WE4p+5qSZ4+g3qPaUOm6HWhyLOaSP8MQUUgrxHbHSr7IcvEa8+Il8GAydZzEYKlZOendmQKqRhk5GosZNdUSnDMia0I7lld0ykCSTzdAQhudTsO8tAwrHkWpWY/5Cfiw11DxJJBEJSOpgCVH4HoiN28FRFrVMyV85M2S0MGTwFAkL89zmSNJdQFkwGuvrkW/izcn+bb4M6VWIxVAiGKhSbESo4ynPRhOr+glcN8YrIQACdk0n8MVNzwrCdXykhsNCF20CfqpnIqh/a06QKEwhA1JIIVD/dXPfjq1RzvzdHFirVIKgW0OtugYk2OLwRIAy/a2xB7S7RKhxMc6Fx6sVQH0KhnjgnahEpy+f19lujnhnUEUFKvVcTyWNclSq45f2Ge87TxlyJqDxef7aGbKuWNuYjDN+Vqjt8sLFu9vjWCRJq1xyzJyD9WNHyKLChWw5q+u2jFTyc9hpV2ZLzs3p4LB0ydPG90RtFsnA+deSDT6e2LjqSmUyg9t6w2jJVFzXE54AGzkQoLDJlfmijxeg7TFJGMuribUWHldRiaFHE4+SqirMhQRat5abI9nbIGQY13HlERLntJjpQDwE9+L57C0YGy1BE7YaIQFwFRGfQzFAXvl+ePsdAJWrqHnA/RGCETRoGQAQvImR8gzt8GOTEFiZLEG0xdHyPKTf/69KQkRXQgYrmEHZk+5fViaViXaq5ixOkh9wSQkHjIiPLYMyrQ37zZNM1kGVDaSIHJxNSHaWCFpuMKVIyKeNhRHD2FzPd67uYbviau5oONrHPLsEjHJAmGNyoDSPmX6jeNWjJl6NzvYfACOvxo1JZqfobPgqwHdWZvTk7FlXJWlNtX67O8/ksdlc+BZvFaW8iT252EH+E/3B0ShCZuqDA0Pt1yia+5xK5y6Rl5x3Y5FfVKpxCtNEAsgyzMvLQqu3N3bFdd2UQw0zyoIB4O4HUkpjXq9JWGCX+ySrgwdRAYmGsIlq9UuVf1cdjy3FtS+dZu8x70Sj3vT5JRWM6PapSAduXChay0CkJhxUg/yN8bquDajFDyAT42rbx1yKFH8+kd/MNVDPGbnMSuMET6A/C45svMyRkflwI5JnsTNHziWOUPYCLdVTCjkdIoInmRKBntfJdnabT2lMbvP701wbqN1GOGkUdWhYv6nWuSysef1Etd5du2a/jcPDyzz5cuXQgoA15OE6NhaXLIUqEYZeYQTxoThAgvShnRU0pn0ebEG1NRJxrb0PXpbHoCzeXskMbVqMB5FDuL7ByaAl9YX7TisucOWUAAdTti7l4A04Q5KOSAynRKPqJTLblqkPQqjZTNyzPbqkLyfhU7AiRkIXf1gc24G4PR0FWulraw7SU07ux2LydkYEo2n6rxgk3HaVgdLYmI5FMmDjhxocRiKYC6qbkkmSV6rxmOF7ZbnHlKX2nb+wd/7O1NZuMqaLiPykODSgtdCUDCZ1x8qQYaKOb1D3EYjmmCVMdkRfWMhAbeOXU2CHL2yoJp7V5F6L+2y6TjiyeXbcQhbuJyi7j3UzLKqiqWfScUOEhyQBU2/pvftjTyfOolfvZQ2AZpdYxVuSfwFjdosTxvlRI5ZHvQFjKSjo/bq5cvCfF3JA4eELP9o/3FNJJ/TqeRavymRCkBIVipMwmgpLrgB0m0qSDrh8YYpQtLwRd0RYgqYbQ1gYWA2oiMzpY54eelwZWFehq+xq4PRWuiO2j6t/6FoCjW6uZPj4PPcp2AbQA2HbB/8PRBmihMiO92buhkRa9ZNp2kl7hSewqPWTQsNcLVQnl3GDQwKr8R8EpzINbpgRXUUMVySXeZccGrIaH/tV/9LFReAKTiSpIhYyogIVyDYyyLK2NgdGFj16QvD5MPuTesTU6naf2O048V5kEhE6ZSR180nKQuLKWToxIIyaDkVJxtDrAvQz8TEojymfT1FjbRAK96G83vvaeJRSeR+kOpcxwBUrcJgzSvl2CLWw1NH30stItXIh+FmYrbCKcltbrUnj5/K03E0cv14ZeAt1HsU84lA5FYjHYMYdE0pz+kGVitHUmXZ8FVZFwyVZBLUAo88mTUZxpRDl4L5PZ6WsjS8X9Y374HxE6J59vFDu3+nU8FdK9hBlC9pIdcalNyVGgyrIshJ5Iqb43HujbGhVMlUhKlKqdhzoDAYcvQaIu2pMV+Zcn/TrqkHXJRMFANM5IwKiaqRppNf/7X/auoKBMfcQtsRpWy9rQv+IOMr9UGNY0eWsToK1EVL2dLdCiQcUr3uqHE95CXMr4oMI5P+rXY5Xz3tjkXuRxYpBp4jbvJnY7SZf8WOjygGD1GdDXW8q+qTokY1E7o9BAz1RhzewWgVFsyqNA1BxPzgKk1rnCaZMBpiVMzciJmGPq7HHm5TSjT8JIbDmICGMFo2AIaspLbuYeh9KnUcfkdCxjoB8TkOBQExM01oxYpJN6j9KMufnQhTDgTF6cOx/vjxEzmc5UXPXsh7RXZI8TL3cmfnoWdXLDvyFGX+dDWIMG8+K5UttQbVBuT5alpjNX9yXxitSrS6ZshDNULrrVUTo282VOLQM6imAI2zpcG05sxhW4Q7kUSKuMfkv/mNX58msWHBYIbjYVcJxjWdURnWMDdgti6Yo8G9PlzknTJJoDMuQDJI2iFVYVEA7nq9yDPFnFIP2Vurq4Ryh/vn38lwxXOo9mJPz7G3wkhE6r651d/zt3gpvIHiL+G1ED1M+O5J48SlFqN40ILTGrK2QvhDd6jF90g0xDGoNhN15WpWA3qwfj9klzCE0xM8V4UIa2s6lnnAxHmcPoeHB/I6GDEeC5xS+KRCKouuBYeUMEVpRIj2J2bdlUIyYdoLi21jfUPJMWGb+qVmmiphr16+Upc0r2XzPqIhdXtHoD5rZjI8Wrg0kDrM0En5xiGaq3ehhjahGHYSDE0pXYySzmLzjc+rOAvFrGOqOMQi7pmfSbJ8Kld5Vtiuj3wQBWxGCRiJZoUHapRsU6mBCx4jl9HpfNcm//0//I1Bvp6HLpE1YK5BSM5Ze2ZI2YBtyK6jUzFze0ZiU+GExELVycqCq1auOKcSkk5/Sr1HZJ0E7DVZpWfipxkxyAFGaz3Ue5FWJCpchJSRRQRXAYP2xGzGpXLTHH8zE/87sfqj/V1dKwcJBntweCxGGANQsIiZ2YKcKunx5nsAJNNCw1LTddSkcRAEElA+G9SA9iQMFCQGY7bW2LzF8wD6yygDufE+rKm5Hebn8loMKLpgW5tbIjappahNJfzx4uULwZB4WjbH3j78U9P5FKrcMPndowkCBbr8S6wZuicMNie4mQunzmFpvS26w6HESwxneSgLp4iRADPr1HaloXnAcIZBsRmcmusAb+0A9MwtyTpUxFAVl0A1BZzJqO2mhlkomDdt8vu/+/cl9ZnkqZ8siBEGVw1cIe8YPuuwe4weBNKx5zNbCRyVh6w2lM6wFSrUdyAyxb+lisLrec8A/P3n5wZZiYWq26vBMENAHtyezGIAJ+EdidtRRqQ7g2xdCokbq21vb0cP4/YGBcSz9vz5y3Zxcd0mM3QmINThI5E9xrhNzSEQV9bFj5tLQ388BOGjW5aO4gGBEIAecB2u/zMAg6FuzHl1STeaXnhIAerFI5C3r38bvN3qqt4Dngc/8d78DafOixcv9JNnQHy+s7cnb4wTIg4WVInGA+3tpQ9MWRt6gzpHapi3klsNg8kcsWo47fB47s/FA4yW8CMizUUWr26StCvp2ZGA1ixi4Mto6mK0CjNLHslVWchASK+6UoddeMqSCe+Tj774O8MU8p4HG7DfHnIc5JHKhCAL94bLq/QIAEYbpTsa53jAA4ShBzOiBdkwOfrjTb14jimDAfvGDDzz30rAaj6sYtkCwb3j+5kOiHvQTQrSUJQ8Sb4vt42tdcWYbmc/bh9//ExGO0t5mcbHJRO2VYamMEDyVAwtXQtHrQZpmMkF4sLreR1cBRKkGC2JGoaUTmE8sI5DyPUXlvXPcOw+CSXkEbKw6dCARJlwiLUBgiS5kvAdwtCMimJmxI5Z/nzjDd9Uh0je186HZwiZ3WGA25hKfl+QGKA+CobQVj20I7CiQj/pUICqtKHNSMUGcRac/DoR538Tst2189K3UL5BUWPe3GJ3svi5SZutVGaSo3BSStEGo/32N74wDAoJ7zLZd4wEwx1Y+WXA8pIitljZJIbNTh/KjxoU4pp0mP3ZBDFcGW0ld7o5/q/eW7sxUFtVScRxBVeswgLxaMrHycrxUNy8OKOKrYkVEZqgzt+3ccNdWFKs5c7g4/bs2Yt2eXnb5kQud2YswjZJCxwNdQG7XUf6AJBeJHHq+QAc/xzlGC3GiCFh1MBQGK1iXuT6mfgiiiavsZI41+AxnaM8E4aZsAAvzUwLhUJVwIC1BoHFeDAkak9fRPwZLd1xNkZl8HVSGmIkwSi5+dng31WBknNA4I8k0lxrPjOnoquebGxykPEkVeNENSUa0iqYs6A59C1YG5AE3VuVdInn4yhdfHIP38BdqWGHKuh8/4+/Ii0vfhnSSrxf3iRBfKpZY6mWatQoohzj1rGsI2SxKiqj+kniNLeGwOlUY7ITvopziW2FrdZMXIUXFeOJc8lERRnJirHIKOpRJDk9UZlRoYW0+9FMIMtdFKMerI9/s1CFsUKSPeJBCDZHh6ciP8/N2XMPrTtq7zGO+Xbqgoi81RtXatS3pW9LkVJ2xkuR9JgkTXPeZtvbd87AA+E98Mb67FPrAUP7BLhPAUbdB5omxDQdkAP0cTPi01wAjLwn+rDRiaGFsaphscaGFpCfErhL8xbAS1g2Em/A400x5PpH8ZRxJJd78UxXVJtRQVw5gaVcw3cJ3xlfJ+wpaBTl+NKfMCXSTZNyNmrbLzHoSsJI1EgmJz/8Hz4qAbpxjGfKZfGgaRXG4Phd+I3SuYISCI8VYFjZ31WVT+edLdcOZYFcdw+BPMowPv772BXvxgMy48iQjSiD1RlqhhUVm+pho9tU3NuzkX1E8qjkxR2wbl8unoRgMGsJEEpAahZ9kbr+lbFfes9cBTJUI4PVDDXaTjw9MDKcVrexrH7QBU9Kf6uqEfwEqWhvwFNmlu1KW2AyEJKfl1cSCkH/yzL29Nq5mhfuwdiBS9uK22IcMnkuGydPyEZuDJyqSNLTPBG6T+dDnJSHpjhJMsIyssXMqAMDj5EGDSous4xsxq1H+h5bzHk3DwV5UNuT18Jr1pfrwb290Q1r8VyN2dPi78ZGOdKovhc9dvC0/R+FkM2bhH1zczQAACAASURBVGnF8cOCxKsYHbDgRGrbmiiIWuCD4STII57YaKobF0xGHazU3taLz3ew2hA3YNurOiSjHdUWWayx9LqoxeCBQwI5OHgt3BLvwLHKUUzjIpCVOnwLxguxG2gGoyVxA/7B65Og3MJoUweqidZuK7fXHqfmVAKqZkcJrroWn+xbBTBOheoRU2eqm/8spdTEAgPjZt0YR0WXq1tcXOmTt1ErdQHsDKAuGSOrvoxl7DwHTg51HaTJURq/niQfAr2xT499DbE8BmUCusMeF2zcLs/m79UWLRzoDgefzjnOM3KVamnI7BbhSMk/p3ZCgLSw64QBsajPNPZjfDfh6uTHP/zm4GljWEESxDUA1rlwQhFPG/GExHt4hiiNYFx8YXiWPcewx/AgBhtq3ZsCncNXMENp02VIxN3ycDtjT9zmcMYYJOwrJkwC6QDb4OXhkKqWr/msiZESO1ksgkk+ll1nh9MIuCSoi7Z4J0VAfsaCMVjprJZWLg/ZHQQhsJgx5tle1Nw9bl7hTinVWBbJPVl0c4Brckp4XZyI+ZjtmFuFT+OB6C4Jro5Rc70Z8se/i1RT37yvuh+mdEdUDFoy8maP1ZwNJdJFB6xiAH8kKSipVtprqw1+dVWeMNcrNZ6KT3lP1kceExSE91Ri5TEA4RmofAyCUQQoK357fILCNo2EtSgfXi2EIJ67NDH+/V/+eDDaVE6STAXy6hWaffEWzTXbH83XGxm1gHDN4rI8ej/7KXwBHnL0n/SQ7qw6nZBDk8sRIVaRgxIy4h4uKAjMLx1UJUeCtu7a2cWFpPQJIbggjIt2GkrSahRUAsExZ3JHcGNCgkFU+WEqCAkwnpCHZcYLa/JNCeNpnpYW16TxVObwGnXGqqnPw+iWNd0w88Q4DfDAEqCr9hFiwqmydseEItnjuTpGmA3V365ceoPwv0liILVjWG7Feddoo8OQqYiRjhq6AJS1Jwwyv0Oknurt0rOupkcNvyudYDyxGkSVNFpcJcwuD2khbLD8qngqEvlw4qfY+Y07OwxpTgU5ksCytp5VBvLgil2PNLko9aZN/vf/9a8GnJaFi35B4tnQ4dyu4sG7OnZr9hdHBIlPP52bXSOa3qoxNi4stMOULnXcFxZJXGVxDr+3qHUaymFPawP1jZrw4b59jkF2OjRDGvqYQ7vAfFzNSKCNZt0iFNJeKCZTR5Gk6vby1UG7vropHiqtyltaPEq6eCwIL1x7VF2i58Dii8VPZQ5RaXlUU+c4/rkGjFNFhIrF1KTILAMpCS62OTo8Uu3JHC0ZbXSsSFSJv/X/OkFIYuJUuDeu102TpiCyNhYlYW6by8Akg0QuCfsSCrKBc1o5JnVPltGb2lxifVmJMpvVlMtTy6IWpzfekXibjWZItOK+klMKMhTldO5Tm7yUycHa+65gnnEPsWoCJonaX/+f/0E9YkqkcpPqihx1UVOd4WYSS2aR6F0PGYOdw8XzYCVKIZKFWV1JFIIwGEJz3MgjSdLAonHh9tQer2SjNckkulH8b3nCUt2DC6yO4hjt7o6QBbGCVNv2ccQOTp8U3bmMnGLjUV7FO6u4wlRxsNurq/b6Nb+/E/Pe4y6Bm+xN8PJsGAgibk605JEkgOiBwuN0JwQYY4aeYNiobEtcpKpt7vVyUcFNh+6HE0OOzFqdB1VRAgtfth5ABsOxzkJnSpwvxQ1ONOmlQXCpSTGGrGyQIZjbcEs6X+HBjHQT4qgChbIe4oaoYGQMX3urpi8KEZL8f0RUau5tlY4ppGBrpn96A4tNRyl+mGv8n6NSwo3xtP/X//G/VOeC1e8CPod00lMEHYy71hxPky5XLoIbNunD86YcXEdo3lWP4L2GSCyt5ESnuhekUuOKWkrBLLDZbT4uzFl4K6M9KwEOsE4x1TDaFfQbzMCPt0vowmqK1CFtqwspmvNAjYFuy8PzuXyxHsyV4LXE5hg29yXvPzcrT396fqafvdGGsa8coST5dRKJx2ocG+OWt1UrTEafllQq6EUV1xXX6ayqBtPIBmnOFuNQOU08zTBGG0+L0RJOwW9gATVbo4wi3IG+8zlJk7J9WsPVcez+uz5RT4gnAeYh4bNXTXiRDl/+Pm03OjUo90oH1yeGE3vfC8o7nlu2PMhGxcnJceLokKH9D//zvxYJPOiAgV2zz1MT5s17+CSekzf0KB/XyJPApYnNGeoYk/WZoxj4VfWCGSYyRHEYBNmAHZf+qqA1Egjiq4D9GB5tQpLTB2M9EeBPHLm6siz5dLysaG/Va6akijo3sugiaHg6Dp8Vo8XYxR1Atufior1+/Ur35iPSHRBp/iPWxWj5vbFPhwf+Lk9RXuUS5XR9vnWqiBGlFcFcsRot782IwfJeTkSyZpQ+XQ20MHQYVoQhMozCqoWpFxrhmNMtR0oGC9sWJ6RweZ4ZHtw9guY78L/5UmVzCeUYG20S9YR46lau5IjSb2YBY5vy0oq5OS1p+THmjTETqgw4dyCu8vrwkjFgQqc0w8bR8bypRk7+1Z99z50LleBwcTGSxBRcbE/5GytlTh5SWsXYeyjK7zMKJCdEYGHc6nxXInaGM/K+3q0jiJ1KXTw4C64kkdgKEggzqE5PPZC5pH6YKgk7KBk+kJimCsJoQvWvKnu0sHNUE0qopl8JJu8P9RCWlsMDGy1jqXQca/idPS0VniQbxG2KFes0GhLQa6MCOE7WRaHPsiWddPSXXpeFi0EbxgnoNhKOYgzKhQfLdFoNPEYbT6sTBOWemgKpE7Kqezkpey4HMTm9gdgB30MJHD0D0IOyidhDvJ90zTIyVHDfmMhBJSVMgtzDSQAyo5AE8UHBiu62zUiBFKQy2AXpKFE4qw1LiarkWG/a5Ftf//w0mTmGErEMJ1CORVNKTBYfwsqgpldcAv6eB9JjgVHSTriRxM7lypt2W+3Cit0qS36nvt3Nio0H5/2VNKKocnIsXS7ei52OpyXjhZwMJITR4NU9ffKqFGKmbVrKjKvAODXleoz3DIthKBzrLK76pyCs4MHV+TtRAnZ2jj6rucRRfCHAy3ASw7emcMaDRhAFg8VDDfhjczkYgxXtsCBHr5nXC09LqGBM23xW8S86lIWw4IgB0YQtWg/0utDtNXUzyIecxxUhIZq8Ln3zGeF9KOTRkBSfHr3RRj1HQnyU4ZXAOZBRj8ZMk9HCMoMD7GEr6AFXDx6USMFspgiArbsJ1aECHpeNKR5JQYtc28XVlVlegSJYBMNUqG07lkpAjdcSWVf0sDsddX3ZLt4xoUWCfPdXjTEwfM5oGSjpIEbRSEvPC8ux5RkF7tb1uCg/SHeKeigHHvb1weuhs5UrVoWFMELzby2Tzu7E00KKAbEApoPCiBo4Sn8xWsWYapfOiCi3sLMZ5NUoG5cnjlFjtMxz8IANy63zED1/ywNG8J4Ku6RkaIn9jPnEc8oJVKs790nYgBwo18E648mJhyljivcKfFbKKzFYri1OBUNEih/jc6+XdbACWQEbWXnnQnAhJxb3KIppdUP7emfkBFRSda/9oAEhoRDNr0i3cNqojMkC77GuorquAY+ODY72tKV1cH/brmouLtdLCKEB2HR/cJq9Z7Q4qsk//G9/fcpCcSwqloh8PC01NZZIsRXUvFIiZIcYP3PFB2s2AOwMMhCGOzt5T3suFomGQrzXgNMNx+V7iddMETrquI1oBRJEcAKAWghpXjx/pp88+PRaZdQ71z/gnwXcczoYF4alRMHAoywjcmw81AmfKkQiYPtIx5txHPO3xMbwPs/Oawq3wqQaGUrXaB2pmolQ6AcPnhOAjcwDhSNAcUVc15q+zb1JOQfPCdKhTmUM+7a9gbY39OhBOGHmsNXPDfrPKCYVCefyXE5Gwm3F5XWDorFcngEq3OcXJDimcep+Af3JNYYJljVWQJvPPAU/cJ/AqFZmZJPAfxoBSDZn/NnoyqqTgxZyYbAjFVFz5VDFKbI7TjDJPnAlDkylZd2/14Brn/y9v/OrUwxLlLnarbosKkSKK11rJwakeuNs0S0yXHuMtufSsutJaCyTFJ1Vd6Y+e/ZMC+batitNQRzcuuwuU0jWhl+Afeo1y+jHQiWcbTd39EWdttcvXygJcyI4EWwSo2UBFCvz4KM8ruoMHgIAm9Ij07Z9JEXz1ZWXarhUZ4X5Fsm4HQ8Co0HgQAj4+h01RTykNBNQhwGyE0n6bZsrL4J8KvwDdUuoOANT60w4M1dnlpxpgA7RIOYA0r+R0qIA+1IznCOcKMVvrkuhBJ755kqJIc9A1UkNyna4RDvLweFBOz27bFfXdFCYKipFFzGwwmOmlDxK9ysZ5vkIuuI1kzYjTQtzBpxM34lWCGZNXvFo/1GdTgzRcxVOCRZC1He37eKaa/AwxCArgcASBiZnSiw9+c1/9LenvCi4qltK3AvFsaYSbHuQuK70WVm4qmm72mPChvitBYnxXhwL7Ba8E54CgwXzxNMSAzrbdt9UDEJ9YEUY7jFDiW2srtYwu1UtFrGNJlej16A5szdyAsSeqlxVRs1nuByoc8CbTZUZtwC9fUCC39k4/26e6YhXTooFlVMksbfJNiXbI7E1DkQhOkGrxlo8pxReROw01NbBsV1RpMrK8QzOLHVIeTmznBLby8OJHVPXRYWpngG7LrJD4YoQcmE8alTNFPGKkfkMTiaeBeOQ3rw110IoBaFfaYzJJ5WeFqQZ5QkFZUpeSYO037YpIiKarDgKz+n1C4vqdHZ4YCaeZU5dJRRvgQQw/ORuuHdO1T6H6vH9yec/+9+pjJuHrAwPY8JTlPACRwVQg4xW7CY/2MGDUSSooF8DjKsMa22reXkiSMoeTXqs1wYRWECvtAZH6H3JQOuxR/FF2faKRcsgHbNIkvKkqnaJ+qKTFHlujvyq4oz35NlX4e3aeFGNobgxak/x930JVbHpDJqrjuV6Yy7b1ymkNmc2gRSuSTC8RhgaC8/fq2VGMNKMjHZnm4RuWfcuUpJYbHhsYtZU7+zhdd39lis1nKQ9SrZKECVrqJBGg7oRfGOoNhvEMJ5GTx0ga8QUn2JkyfHgySlsuHOB56v+N7USmSusWHNuTqER2fwNmGs3DV5ldHR2SVrFIXafWgg6kldiw9/TxX3fboHyOo52GGgOZapLt+Nziyf9h1/7ghobuaF4PyTHIVdLAwq1P9w5RgqPdBCjM1eUeCwS7HwgO7tvvOPIJsbCaMNP4EFaBIOkD09MI6OnWAcj1MUP0xqB4cwLxbNITkes+vuK82BGWd4ee4w2FUYriKdGY8pLiqJnoxUE9xbFG997eKGp7XtCoRcvWGFq4YrnxPpycUAbT/ivSTZKmKonrihg2iqsJnGxh8M5q8bjk4ykGpacwRwAx5KD0eoEtAq6PXCR7hmnWqMC+BuM1Aoxq8rCuW6SUBJhEtjzszOjKbDKJGTnnMRxa9EIxYfwNHVr3Lq4wnPh/bjmExJr5nDgeekWoR1+abHtbG3JwPWckaOilwyp0CLO2GlMByf4zroWvztlaXnxyjFkp9/744+mxDl4KnmH1kTMxbUDWagxDW9RxzZeMFqtUOmumLhX8BU7HoOlsmSQHtogPfcMuXs1jEVnF5mbQAPlso6Kw6MDz9q9GweKKHhXLdsVIxkV8wzkaZwA0velRkNVccaZXdaOcgyW2FBlRhmtu3oVL+pveuWakUon5IKYrfjCqeLxPmE0oVml7lrIO5pAeOEJhHRPsJHSO1d1eMIu1pUuBgg9VH90rIdOmAQwbUmKNxwOJA3yyFMPMmET4Nm4Ds0lE0OKQgxVJVejMEfiZri7nkp5pmdBbHtNE6fKqT6hxiKC9bNSNCIGx3tGpV3PlTL30WE7vzh3LKw2mYK6UFZXW1ASbGwJo2V/m06ZyT6GvlwOVnJfhJ0MejGF1QwvEY++/52vymj7Hi4Iygy+c6Zs9URIxUjfQKdTMI9iydl5Ozk+aar23N3phjHWfJNMqC+oppbzk41BaIDRwpddXIzRoiV2PvT3R2rUALNF5ShHAv9wY+J5SoOrYvCqdxOfmrxhw1RcVqeDa/m83klVRn9GoZzXcR9Df1olYOokrSbDJI8CwanjryxrQ6csjFqjOiekru6wSfQ8qeEgI9QEnxHTQnTHGMTj0A50g6k8TEnvsxHI6KmIceN4Oe5b5VXRHT2Uz/L4TiZhqWGwM8w34Ijl+daGOj45UYfw4cGhnt/d9bVgOSds5A1AZyYDpUWKTSp1zBoFFZz3AhHnk9N2eX3Z3kpPt7s/Wn3gE9Q6iXstgb1S1KRhdMI4L8szxSGkUtYjOAnNTCJ/z9OqInJ9reMAXVO59VIY0U6uD+WDhPGdeho5HjfGCAqRhjoeBu0bGCuBf88UwyOvQAOcX5R3JdZVleyOBII5ZltKqOQl4BgI37VwBQ9WiyFg3RMVdVyXfI4TOjfq9QE8CYA8ikQzLJek473kfCRFKql8wzYYkcqO4JOVYUt1RhNcrMKIAoti7GKbEbfj0aLpK48rEoyx0Pnq+WLyiwk4BfhXP5zKsUjEQw6SY7CaZaSMOAU9hwydByZOAtkx7snlUtYTIg6eFo+mE6CmrRMWUIzh1Pvkk2d671k8P+M7d2ru1zqaDcwds96th8JUWb3Qg4RL4N9nhAaw3IDARFyvlv56Pqqw6nqsmuixWcsSVsbz9uKDveEKjfj/+Z58+5tfnKa8qro140MDpheUQosH7Btp1VKNoj0a6Zqz83Z+yiRE194J+DFGYhliW7JXc05ttBlN6jKmBZjRFcBoMcpgtxgt2J7Y/RCyb+FG0Pt1KS+I4enYwWirVOxpLe5LI9mRwSIiUu09QhcKb2UzAniLnEFXK2Ts4gh4suPNmAx22mMRD7Z8kVvBic08qQVA3zphmjpYxzwPPbNypZWmig9kahsdBQ4pJBaSAnxFECOe8JnbhximgjMh3mQCESVnPDVYLwM5MujD4ZQ7ZBmgAvDP+nF9lLs1GfHkuH3y7Fn7j3/9f7eri4u2ubaiU1XjjrYIWdZltDHYTM9UR0adBKyjigN4cIkoE6LAV5nVDAfzhat9hpAT6BSUiCZT4d0QY4iNF2RrkmeqDuucjGGbBcVIzKuq6be+8QcyWtXyKZOdIz7xRpUQK3xvODYpZXC2U6QqCQsk+VmgMA9R0FR9ZzAGiZgfJuPVTcgJLursGVIx3AAP18AoHTpYIpR4D4NnIfkKtqsKWrUpe7q3DUJknwlIAIQeC0UT0ylepxq15pkSkF/YjCwqxs1niBUlkkmJ3gVaEgxVJca1tdqUZORQJG89PYdZFCjjUArtihPASLw/mbX5Aq6KuXWHpCpD7WhRWlMOgSMgcX327Hk7oSSL6vrMTLWRb7SdrW1V89igIreDI2v0qfv2CA9ogwfjBvVxafekvXz1qv3yk2ft57/4hZLYp3s7bX/PIR3OhuSQeNNl6QicjCKBA+uMsIsEniKEOhwW3TQqPNtJNM5NijbwZou7i6dVMYTnS4hQ4nRjTOuEMBXWHmIMUCBPm2oIZUINIEOhWmwpQzNbJA3081dZLVhfDDa8T4yRD+Hhmiztfip2keTSq66d1xhoHgeCQOhmQ2DIEDXwHCGejDQ2Ixrq8CRwp/1CgLwLIZJjqm9iLPFLpXeK6JrDCmlhFcmco1TTA0upLx4/jKpIqbOQua9xU3oGAu8NfISxOiZ2tTA189saL8/1crzzgCXnOQtNslrdle2jn2ajZZOx0T/++GOFYIhV4EiYd0ZXLyR3EjqpNNFoqWqkyTaECBHUc4iAYs1de31w0P6fn/+iPX/+QnKnEOY//eRRe7y/q/AgMzMy1TzE/d4L9kYkXQMJLzMZMmwwx9w8C2zpl598ovBQoRaGS3ggbrK1wcifOEHGuLUk2Gu2Rsr6A5YP7g56EE8rIjjdtGSTE3e8sjjKdLe2dIHgtUN3LvXyKjAkcOYG32V7uQ0kCjPC2Sr7Tnu2PTfjntwRi0Gi8T9guUVNFBm5KmyStCfuQl+1gOlI+Oj4XfdM2Eifx4P37TwsnEvCFrzwjLHCS4UNOhbNQxMPFlE+OBDS/7JCtqo7tzW4Q6iEixhCZRi8JzGOCyuni27pqYz0e929JbQCU0VSE/XsFf093RQkTB9//EuFB6AOHLm0kDM2S4qICKEMg/fcttTDXaAJUmksMP/V64P21//xrzXshGdCqPHppzZaNnJ4Jz0+Gn51fzzr5nAUMliTcUjiRLfUwLt5xbbgwb/4xS9E3jGU6aEjnAKsIQjPEgWHzCauGLbnscQGejrl5Mf/7FsyWhZY30lCwNsW6SDYlNTP+uaGhJHTxiF5HQnAPQivHdQIJWtptphEeVfGHq98RthggqKqAwCmFkwsvkELJNimHWnIRJgriccyLeUIxZ23K8KTC4gkNiy3bixoQBpi0MSLgUsUdy04gYqnhZhCq4+gm9evh9MgxHdjszWetEIbjYJX+/qK1a0lxGfZTI5iHmJaWPDS6lBW5e7E3lLaC/ZGk5lpezO917ouLZMzkP0vKOnTNEOO85cvG55aCRhzi0vNMsM8pK9QhHrjyw4V9JBVErcuAacBxvqL//SfFNKxYXe3t9rTR7ttj4EpRdrv2Xg9Ni14sDMqGS26XqJsrml4s7gmmifmThMcwSeffNIOjw49u5deMinTcG2LOjkIeVjB/r1jtKzj8Oyrwqm1/Yufft/dz5k5m2Y0GY51SqGJrW2sa9dSeuNBWGrzRguMN9E0x6ohY5Qaq0kGCcm5pDdTzx9iWh5cTVxhah+JDHwCvCKVMnYjKoEyXO1iY6/EWycnR0IvLs+oigHMWwmFB7u1jeTmIynu9aB19BRIoiQXpGmUD5oY+FICbmcD52B8SKWOKFFjj9QMg03HoDS/DKOJibZG9ccMM+4DjBplxaPDA7G0pMBIi4lKmpP2MPOgBIVYFlUbysF3t+hzhSd8Jh0yQrW0n3vQ9NTizJw4UrwZZaRyffK0mtXgEIa1ZROwJlSq9na22+Pdrba9BZ4KkmMiUCiK4dZmDRNG8tPFFWudacxBQXiEPS6/gjCRgB+0o+MjJYGc0mxshRU1owP0glMkxQ3WPRRVVfqqQPSOp/23Pxu7cTlfBHKDCxIDVr8WD5+HgUfgKGXXaJbAJbr7roqlnaUnwZgEPsrdhFTDv2tn07lZQhuQlllUvokJMQBrsTLqCRAe0WMA6akMgcVnVtgVRkssfGuDAEra2d1uT58+kXyQm/XMc3CiyHQbe1swTVrF+cznz5/rfRNvj9wFkiJ3dgRZoPImLJiMH+8qGc9lVZ9cZ1/SCYKnQlWRRIoOCHULVxsLMBMss5mFmTavCT2wtOZq7iytQOb+CvhHl1a4rGNFYmPmbblV3HmAgP0aB2o2mhsRHaZ4li2wnGSaJhN3amxutL1tZgLT7k8TKsmTy6vpYuBnKlLxhkmGhQjM+6jXiFZ17I7lVyX2mkN81o7E7DMhKP2OUmfk+aQaV0IwyY16miv3Eh7J5N//m59O0ztkaluB+MxfkIS7qXLgtOrTR2azWrkHo72FX+uBa2O7CZUsgHK3EeuYFpbnOQhD4yO9VhgO5UUqNSpAWI+KpASv6KY3miQpNGBkJ0pQjpgaCLXuxsMkEJUA7WA+2O4+Qm8mUitDryoSCR6em5o88d/1tT3Qq9cv9aACx7FZPJnbsB2fSfLCkacx94DcJGfCbZelHgMaIe6o2nw88hQ0BhERav14Hq6TeI/Qi007v+QJMgsL9KUZSdEgDqkxelgJiAPwlsZ4qgkVY6CxkG5Y1+4F7BeHhLFHrlzNy8BdwaxWmjcofTPZ28a6tc5Go/sBgWbA/lG6VRBoiTqHk5HODDkkkWCsnhiyv/vd3AoVjJz3IK4Fv/boUjBYne8qtjCX2QUhtwRl6EuSPmzGzZ1meU/+3c9+Mk33K+6YC9Xxf3lecaJr7Bgvf2EZIc+iUnJ1S7XH1DaJO6gpzYC9+9stqOYRku6GVevz1rZ2prsLPBNA83KViEG6MH8VSAqPiXc09e5aR87Pf/7zdvD6oN1cue8+SRJJIwM3rArOohZ+qMKDRYvliVZWtOMxDo1NPT3TvWlgXMRCqLMvUGf3LF+xow4OhuHWxOhBWRgQQivO+rpVwMW3FagPFIbhMhAbIWgTe0xWJ7GscUUi2U+EF6sNXK9z5c/k83U9MEqmwsdp8yE8M6l5UP5JqztGqGdQndYkuby3+M6agLPR1tm8jLsvHWE8OsaB0UkNiP47TtQa/0ToAqSm7opBtp7pnJbkFyEOdURV4CD/uBKIkzs5Pq0QMnJY5UgwVM2i8yZWCEh5uvBxySmV7JMd8qRN/s1f/FhGS4yH0YpEzFwBJBlrfJJA5VmodyYKu2ep1FCYMlOtzhirBvuWooyOx4p1/V4xrhUVIcg6kcNP+TRVmIQY7GbGOenYXV/XgmPcJE1/8zd/044Oj9vdnQcie/TSctEhiaODf5Z4L2IdGC6CdKqxw4uYtqsL9LusL0YazzEfhRu8p3WzSGRMNnn1+nU7ODwsttqd2lGI+6HgqR9qdV04p+vmd4PsURR4zPGAoe+B0OnBer+dJZg0RptOB9YJ4+c62AhsMg1GKd5tYtm0fPdJVfQsEifq9EKiqUTzAikRzpk8ZCVEeApsbE8TmpE0JwiHpy66oxi7uGLEE9iuWvtvGyVejJYvwkdUIeW1r528kwOIWA9mrXYnJ9uEQCq/a0ZuzWkoToIr3TNt8rM/+5NpjkQuXDCNtFVd6RKJwWzvQUAsCZWa+R7GWbUmqOAxzK8UIVkVKWOlGCMeG8+B0VLRMl91TAR7aIVMk90niIkiQGt6YOHmUnmipQICjDgSEvzwuM5i01RQ7zH3EtNY8GvxQlw/i6huAKiDyBnR6lIqN5ruQgdBCXNgeAfU7Y+OJA4C0qLmvS3PWiCkIIH05Miai6ahGdaUMCoxNoJy7Ek1sLpjMRZ1D5QGb7Dh7VPdzgAAIABJREFUNJpyjYHlVIVkKEhJi8bIVTat7xgtv+unTKYLA/iNpJCEO5+RRlQZW7XZoy8Wo+X+cDaEbRgu6wOJCSLORbUdYbDEsfB6Eyd7eqYTdyp+mlLJiQfiQM5Uw/8I5cLugrAjySVOh+Jdq0v5z3/03WkqTBknyos9+duUMFWHNGdg5NI6yzNH1TpRVrnDI/toMcf1ndp/dSpwFHA8qcNXImrWb+phFUEqJDriPhhi4itFACdFVk5hEYh3HQNJNUrXarU+i8JZU4u2dPOExTcAYy2DFcyiwsiCwHI8YOAWXsvisSbHpwyK9jfx5dqqp9pgtMS0eBAVFkrGnWMz8v459pU3wKFgFNOyORRhVwVmwnCzBontwsbjNdwXMSWnAbE5YZO7fd3KLmioCEPpSI6uL89LRloq6fy0oZfQHTgrR750Z7lWFGs4KSeaZUxFi+eH0RIm8P7E+4r5RX08kxIkpCFNZp+iCWddYdYHHBcjFDJQqpomOGVypxPBJIBSBB/WabFNfvSDP5y6kmI1ZsMaHrM09qa/FZe2zx61OMU3TfKlDwUwz0zbojsGnx2PfceVog8CmxRvNqD2AFPpOPd8XqvVeKBxKjXqG9JiUBoeqYYuofp1YWxR7vXm8gOykAiZuPv1faK468CQCw+ehkqXhc0xuG2n5+dDYybrtU7tHt3ZvT09RHw616PPLQVAEW7gnzKmVJMxLSHPfaMQEwEN7p/XJEwy7uqTqK8YYcRxNBgQJPT8jRLeGmbnuW1muuXvDVcRm/oYpqXDvA2fUhoRCvi/bMokLfecRsTEqEpai8IKOnqGRT/lnki2mP2A8XJaY1AiFUn6yaEF46/4W40bxdEtZCSThTisRF5q70Ou5OosyA/l/ckPvvNVlXGDk7FIWeSh4PCW0TrhOxZZuMq11I9x9QO8UnpTqYDlvc3VLXyvxEA0dEL16rFFOUbGgxIWKPTC7TN8hq6vHoIybUQ/CqN0dchFktGw8cbs8IKoFPiXbq64upijNVbxziK7i8Vvzi6G62EX5rzClw0TjGOVChVGS07A+2KwnmVQXk9FBB95JE/MRiDE4RrZtPwtzH7uj6+EEfGmOX3EPCvexhi7un3cR/lYBMlr5ViKLG4cvsazVu9fYleLazjZNqHFWm1sDAzV+r0XuieViLvnwWsS/1JE+OTZJwoVKB3zO7XlE/vW/LPN9U3nMhkSjZMr6ShOIAsuI0jtCqNDSs/tJa8hgZ985w+/NLC8uHk1rqUlouJbPIxH9vhNuNlQ/AaOQCnS3N7XoIf3ZiaMXnrs2nXTXLVZB9IoJpEAe3FeDblZ1cXKKMYenRAmZla3Kk1/Jdwbw+Vhekpget5MenHnhKl9ojHyd9Uqw08eloYlD7iiTxBgmySoYMd7u5S5GdxBGwpUTIst87cyGnkZe0qgL6A6jFbwFMJraxbJixhKT8/LWud4d1WvUAfRMn1aESOZ8OORS2k9IjzAKYTwHgcS3Fp5isKigpyqvUrCJCLOcLIhYeT8hHuywTpcU15Qwnl8Pgyy5y+eCzGRfRSNUq3/NFeuwB+mI8a8X5CPa4nlZZIPP409exQVDsf3nDYuiD2Tb370uaGMy80Rb6qmrrHmFBJc6Up8kTiLxcKzRGYyScT1LbGVoZUcY/GOlqqsLoNiT2kuWTflxgx6PxhNrV4cH5LZ+u6/5+GaDGMPEzA8D13UOc1x9a7FoPkc3oNjXJDPOpCPccHU8DX8Tt27JhwrNi3PLQE8CacZBQE1ePx4t+3uwtLf0IMAM3YS5vDAcJANXi3vL57rgajzgWtBRKNkh2JcfRiW0CCJlv6ukjcNnStOamJ9sdRKx8Dz3BZkfPnKc9FnQVRxUjA0UY5hB+GBw7HkJYLLKnSwzoJ/nyICn310fCjPadTDhQcf7aAN3KvnWJA7wPW9vBmJRiE3UYQhLuYUFXlr3jOK08Y1+co/+e1phU3DxG7iGm6Im2eGQapdOfLi6u0hrLYitKB2idqlq+W6r2SYmDMagWK2CiSz+1lkPKHKwFW+JdgfToCuR81EFjyuF47NNaoq+ogeEsEby2w6NGC0Ed5xrW1twOuF1IOug5MmDTq+s4chEfH7enFZWJ6yucOb7enT/bYPSwrIcHauXV2Bc1sRhvdiHfkZIg4JU9ZRx7xELFztyXfi2BhaH77lNWojwvAgw1SWH8PVSVDhVYzWJPkROclpSuafSTNKfEswhb/jy0NXKAhESIMElZjXaosR1Bb5nbabGtAioy3lHtEw6z6VoxQJH8O7BpeumcpxQip9n56oMMPac60xWghcky9/4bcGUeUYi4azdaIOwfg0E1fMdAuLRQk8XFweCKEEi6B2mIJeTCBxXBfWlDy3+vedBPGVXZ6jQEc4tfwqDSZ77jPLPnnkpq38iLTPOL5J3QN394ZOBNYb98XTbq4jF2SpHjVw1gA3H4kufdoY3J/PQ+Thco1U3p482dcsMoyWuFnFigtza3kY6akbdX8dNqjkCrGFClC1ufNwYlx5TWL7rGFyD3lKNhqSQaqgpThTm4X1rNI1f5v3DdVPz0NEeYvIJeRz4ulNlFbv5DOOUR3KZO4Dm1v49atX2qiS7sTxwIZDZyxaFmpzmi2yO4k4FVZm6dL352KGdHxV+rWgYGYP42yAHzMhaPK1L//eVMyoEnXggUrGsvrGMqM2bCn6egSKS1TM/WLBZBX3Tl2XD/CcRTJsZHW+0N04tvESktjpjJaLixI4OJ75peM0bmln3TEq0zG4daJMgUy40ENuGiLczXSQ9BCQliowGA6JoHkQIoyUIYzv5Zq9BpXUceUFRGYfg3WpGcNnHhi8ARGKwLk7yKtPRpMTEBpgXCEsJY7lfmLEAyRZiuhBAtiYedg5abhG8xBK4FnK5Q6pPBPBGLVL7C63JvnVgGbE9aT4aOaanEuJs1hm3gmxJkuq2nUjZh6Dq7ERCFJpH6dwMExsLN0JzVMQ/u629olkXC1IF6eDzSHaTJsRhkyijOPCcFHDnPzxN7+gilhY68JDq8VFhIyKZ7lAJSY13S9ZY1z6UPEiCy3dgXjbLBKxbthhipWKbONBwu7fkuZqlVGhRBIaaM5XzX04PDx8r+3G8RJwSDYGD1DdplU3Bz0Q3JWW9FI6UcZccvJi+qtDlNZm2j+onZfOVsXNipfBR+esJwBJZEsMKfd5sT4A8WiGybMSHhRyEE5uEJScQoQHMdo4gGTM8ZA8ZNYFbxjaJIYrdAcvVQOZFQrhBB481j7GHi/tMVT2un2srBNPHGbuy5MgNTa0Gx9r7bAZGU84JSa/e8iJiN7TqaiTtOzsbG9aalWCKHjSGgheOYvGACwsOVEVC9AOh+ecb/73lA1Yg7lVYqcy+qMffF0VsfBfMeDMdWUXJilgwdgNjFoPVjokOtXfI+6BJvs5NGCxFXvV8Udo4Fq2PSULbE9ro+X16Sxg9PtQ7anOByphmbat+j1D3kpngSDdhuNMGvA/1SM8LQz5dytFlqaEyYZckYZUEMbU1PJ4Pm/WYtNb233IjEXmrpYZG5EnmEs0DoI8MbT63KybYNzbJVwlUzV7TKJ3XdWN1yUX4LVJvgJtDfh5yUZxeX5OKf4EoeEvRt3cVAKNvhSWXaqVmsKDptvmlpOkJJ913XgrixFW/x05DIjF+aUlVKWGPtPWVxDpWGvbGqdqgZAkslwLzkF6DJJLXeQNpcoTlMJTjDy9UmsldXEnPpm5PPnzP/32FA8UGUgWiJ2BKNgwAKIEeFUhuXJS0o9IGhI0damiu+ojpDdaFgoP6OF0Lukpq7+rIXI1Pr5vh2E3EltnByo7PTp6dzJhGS0Tt73hHvR7Xhdvi6cVS76y7hiIVV/ccRuIDaOVzkN9ieRTw+300KvW76Pb4hucIBKJBjGQAdmICLOWSh9t9JCmEAo6IhMfihfGWvvR9kFfXKJ2l4LWrTBbd0iMUxFHlCYDmt37l+vPRmBDJol1POvQASgKJ0BDZBJYh3KeKeamHstBBW4kFBI0VfoLa8CJiE+vWYV9OBFQRATmW15Rgk2RgPBABvvmQTlHyFqqwqnsb7UaVTsLW8bTT/7ln/3xVC0asyOeJ2VoOhBmmNQNT9I1ZgJzN/DBMhpbU1RS5AhDOmfDonN9DdwlU7fcpCJko72XkFpitIDRfKa6efGclSzkhsIuY9EJ7JNUbbGza+YYOGE6EVSjlwCJ1WZyzOL12YQicVf7uZ+eiyt9saUnolDilbeR5iwJntvu1SmsoXWgAOXVmdpd4H9Op/BeBb3pARvED3SUilgcQWC+QIo9b1nkESDDQh6SbIWAlFMi3jpGG5zbxQr3lfUVNrX7VPlW+LdOGzB6C6IEC1d4wEgmIQbWZFAPXE3GFP4NPwUxFU5STYunqcCDrSG9kyMIqUHXS3zfS89Tg8CE0eo08zeeG6RHRuvWhZpOiDsHKrq/V2xKBcJA/IoeFLQ4qHwYT5hLGJaEe1eXi7DtGC/EjNFoKWOaTG262+2AHjim9dwqt7PUxBZocoKu7kXrI4MXSiFj9FgiifCqY8BknTDBiLV4+Bn8rCEegOJznkur40qbtQYK12dZ8SQVPCsYunsCgY4qbypZY0IlHcnO3MW6YnJ5VY00al7dA0ZO9F0STCQ9Emom8Z2BU+yQYkxUi0aooSTe9C6P27N55CnhiuNUJ6NFBOK10g82z9ZFBodrwrmF5Lhil2pkTkVCBNaMZ5xn5GF4xeWg/7YUvzXYJIkcxPhCRNxCU1hmTSTHBmDsCbXZ2BTmSmvRbY2iIuFiDc/OLiT+goPDrjx8hQrdqponaaGa/PRPvz3V2CApoUR3Vr2dOubdao364bJ2jcWJHXOYK3qmBeC1FvAFQrKnDW9VxYpS1s4MWAxX4HFXORsKC0VYAXrjS1WXu44SSTEBvFQVIoP0iZ15jtw8sS83PlTv5Nl883hkYZaSPbJRxDtBikmxQkd8ISF4fpPRRx1YmkAvwyu+u5UxUAXC0/pzPTdiRFAIPTzuSNTJIo+w+TLZxoIlaAlwrLu1B49KyMHMXHliDXx2yVnSoJXACsumkFCKjvZyU/1bBuRZudBSpYNochfvq68O8RRa/qtt38y0EsaTrJFDKlcLHR6l+OTWGct+WtkRb+62GWRYDTUiS7BhpW8ScpLeSuqgQuJtZbQk0GIFMnqqmgFoRvjh97825cjypMBRxypHNTvCkvZLwgVFM7wxK50FPj07kWRPqjSBunIUG0IZB7NJAO3sbOgAMOVtHE6SHW8jdIJCWKIqU2XzfLYySw3dMMm7L2Jww8S0GF+KFjri2el0jaJhW71HxHGa21sQX8977Y3Wi+0Th+NWEBOxfT3YVL8EytdgPHmyroJFdQ9vaM8LXxSC88j7iMINzwOMTklIaeHSywbhfqB68gxAD2jfqQR24GcUuytFCc9woB3fYnmphmmypPgfdMii1GOhabze0cFhuyqhZzYRn6uQRbxkdA0Me2leRCer5YqklRe1catgodJwCTznp3UxnBAa7oJoX8J4RbaKHcp5MnaWYtY3vvb71UJuL9sH7mbMoxBO24lbg4FS0pIsZs/JYTUVjlnuUNEqvkAgFy7MntZGa46nkYPRI8Iv8CSU4JTytEItfI0h8rj/y5I94SXwN3xO1MaNjfYTIWl3rmbNVY9CjRGmYbMn++Bpufd0BbMmgZ6sGGnlGjJiwqnAbmxoE0wc34piqXnB/L03/+DRKQtXAQbWmTDVsNYKleAkxGhxGN4wN9IMhv6nqePVSGq9CTc0WrSvVBUr4TOuYPqm+A9paV+sHjzK97c37QyhauaeFfZt0Q1PVFf8WxW5lMuTc2ATGC4G7TL1OOkxJ6+LDp4yicPGBozD07mcsMTIFdfIvWnE1oqf1eQrX/ztimkdg/SeKRMUB6+k8TyO6TieaP04OHgltcMY+9ge4tFFORr5GzxkDDbQ1xB3lZhDjnldXFWOEh7kuEvIgNFa6tKj6+NtWbQeWsvNB1JjEcw9sEo2n5NF7xOhVKPGeM8MJ77CcUCdm4dIgiHZKAoAUsxxSTOoBB23CZm4niAonHB8JeEKLzj3GLIMRq44VQSWajyEC8z9F5sqTZvuJhjJ9UEPksyBGIxG6wmTVvyJjgNw1pVa3omdg3vjgQErCKsw9rxfigJDjvNgkUE4B+Cq/HdOnYSOul/NcqhpnHAQqD5SLqeIU7NzuXa1Z21vi3esdpsv/5N/PFV8VXqwGlRWtLHELHwArtlMHfROkb+cymifvXguRCDMIl1s1fbfN1oeojTAVPGwdlcoeMl836/BO4Fxn1BG1AccV0IAkF7j3QMN8aBTyRuOtcJXs9szcPodz1lFhHhnFrovrebakn3bg1tLi1iXEErspep5CxtMaojEmkWr5LglbuM6e4LQiBT4yA3iYEJKzSGrtRBWS5IDU65CEG3GdbJyQ1ZicHX3YMjMaIDCGXnDDGp2JcyOwhKqznWqnE15nKmXQGjE7ry2Nq8aF0v2imvmpIyem4y28POgGFnHoB6ECClShVFGwi3xuyI5WfvNowAmH33xd8Q9MORhsoopZ1Ui1EXMq/+JFosMfeCBYRjPXjyTfj/GyKLEaJ28mTHWlw37YySlVhYxXjXGO/AVKplglRPQOzmpAcdvYNSbpxsD4DqCI6eQkdeEC5qEMV5gBP/HcEL1+U65j3vm3+IF8YqLS2OjpGPKRcXg8haVWSthUpWNViaHFPwMU0wt8nWMRv8soYPJOpSFqzFR0hZOgCxLZO0ui9Ax4hRtMpJRC1T3J1Zm0npYCmHVpC0tUdAB7McoqHaRoHpsAY5pNCYz6mTwqE9WGdjS++cNiVMSa9aHtYXYAgw5zGWrDpIUmipKKZFsC9ClWMXnvC9JkDqC7OKPvva5af/AM9hjIOPKaJkqvt22t0wMEdlZpOaL9uLVC4kxRHs2oURizBgsP/OwA0xzYSa41GIktlU7SA3YUAgwdpv2c84cC10IvtJiVxac4kE2SAB5Pr8/6gcIqDoD+tg6pOwYDz+zuRI20CKyvEQ7kCfM5Oij/UeVsRrY5utwlzP1dIzHGPhq29/fa9s7QWhGNR7WZezivVAMK1y5yrDKAeizgp+q6d3usHB/Wgn2Md1RsJi1BsaEydxolA43NiiDu+U8RktyK8cQdcSigY4hkZsOOcLRwJCc1cW5/o3nHsKT1IlUGWMju+0pG075kyDAsRASo82aB1lKIjlUV7/7rS/JaONthXVO6ag0jsqbU03a3NyW4RIQG8uzEvTh8aGSKhY5njYGGoBeoUcRQFwOdht6PEgMIuVSzVVlsl+1iiRJwyicGKbWTy8aOgkwuCzZrgHOxNx4tRKLcMZdMxnUJVGiykUcyWbic1gYc0GRTDLmG8ofm4trzJFLph2jHdpPUHosVRc8miaBA5qfG3/knk1tXGlbO1vt6dPHbW/PWloq4GjUkzV9JYCM1Gf1w7F5+4ST5A+gflleknKxKaJCdZjFKy0K9xBpzkENkQs8habD1iYtLCgBeU1zMtKelApbn/zqv+EYK2ygAdaqlMTbnDyaWVYt/5qCubGhZ5KWcO5PyVvJcAn/LWPmv4MMxdFgZyl7DwjRP/vuV6dj3GPKnDxYR+aWnNAaiYvnKeAFtbhi8lN7NtjPv3HjfHgSDRZKWWq1y/Df/D4c1aiIs7Dq+tVMMsexgWySSLCwwUt5P07quzs2i5llnAj8OwgHlRbw5GyoxM6u/oBMuJEuXyHsWMopm8JhhlRSKgZPCdWn06zCg4QcFEZor5boRc3fZWOTFSPznwfBdSLot7u32548htq4W+tq7TE+E91fNHmlTwtPFWplCTKPODhFFeibFD5W9fA5qv13rxUiqJmoUIT0zrlQgPYC028gG418kXhyKZSFaN11Swe5eaPZErftSjRQSC1seA9PFDpQGz//Wxhy5LFKM05xe6E7KUBx/2bXORzBcXIP/Wad/Mn3vl4oyIgXPtDndW8c1PCGOagovrjyVNS1ot1ZNcStOHzxcAjMR/iDjogR+gipJTwGugSGGLX4rGnvCZoRVCJsNBaDJOitVAdNtvGITgsdqxnv4nJQGB+NzVBaYitvDIPwvEeaDLlHF0Q8TG4QJ1E8WIPfSgCELJgE1tO62Uwzap+2Uox5FhI1qRlmHOdb2zsSyTMX1wM1MokSlhgq3Ww4DDDJZAodMVq1DWG0Va2jvIpaDjkGvWjcv2cY1Kgr8STSpcz9AidZTT2hEs9bUyapanUiyhhlTyIiSVIcCiZbDL2gI2rjrypcJO+55jgshQZFRAqX1zZl0rl5D2DDZhliLzF6hXBubIQ65mEM9j74PP/3UI6tNom0SrDAevAdKyrHD4sNKThxbjxE3itGqyngEGaYAFdCINFIgMgdqCp18aASPGC4lYuLTHiB9wBO603B4mMccCTgeVI2xnPxXn6AYxsQ15VES+VeEqviKMhjC9rz0GqXjq1ZkJKzPVHNSlALe3iqPoUSAinjpheuujmEf2+imM7JRcHCPVPEwlLwubaCj7sdxliasCYGKwNeWhakRMsOm4ZriwrOJ5pkiaCeeSE4G2kQVIcyxmIsFa6E4cXkNirEVKigBLm8tc6lKvYIX2dNa3pJH2I63KKsOyPkIIWmGO3A61B1zQ4kjhCDzTUmvDPum/rAXZt8p+TrGZbGjnF50YoyLJLmEmhEpLtmfbz6AWhwXUqHHfwBsI/RJs4NRtezlcx6Ym6V+8bG2noxwJREgF+aLWY2vIsdyB6pqoWHmOPoIANmvJOTEd73/IyWDQt7sFvtUR0MJJRwQ+M4ndEQlqtHQT7e8S4VhyVhM+PJs88UqwxlTeJpFw+4TynXiFNhZZZ0lkrCfsUThNi47gK2wqHbhnAkJrV4w3vdA/lRwULaiCpRSDeEMa8PDyRRjwZBmhFD3cTTOgkimcLrhgzjYoOUH2s2LwSYiFdTucupJ20t0RRn1QKeqpgdAzErWHKFi3AsKlRIOT8bJBh2ni+PR5BcTbMhJnc873kV0SSbfONLn1ELeQQ5qMRIPkjxmqWG7Jo9mJid4QkxTnzQJ7Vwr1nuiQEt1GbXHriph4sUV1WrttuuSz6/yqJOvhwLk9XqxpYIU0pEA+0nAPv5GbXLWBA44D4yk5Avzqtc7BJkPG023Ohp3ZrzbmVuPDIDG2GUqRqagM3wvOLbDkMVnUyYbDJWdaAosuFQICfE0SYTxDSx3pWUH72ROX08mopNO8oiYbSBIo1ktJo5UZW4anFH/ebZixeKpZNPZBxATgc8LdAbHQI51disJNtc50aR6uX5NNkHKNBlafM9LHC9smo6aD8zg/dLRRANWoeXrtT1eLxOno53zQaBz+HSPqGCR1wRRqphQEo9N23y1S/8jlMgPVHLH0VRGxaSlQP9Yb5hfytO0rimxcFoQ68LtsiHOOi34fZJjzcKUwE9GTChRY7y1Ow1NpSCR7oOFr1oznTZYIw4Sou5uw80B0GauW6pxiCi+me4ykmbPZYx1P46+2Mylbbew/HaAb9Uj5VZ+YJv+F1p+LIePi0WNLMC5AUlGryewg9RHN/qoRCLGv6zwAgIkWNsaJruROXkc3btVmuFNEVeydHL+iGW8fLlK3FSY/Sa2SYyD603HvNpfPVQhsA9s/H39vaFyePBedI8y9AUeeZ2GittBUxYErDLjUnqdJTEK6bBlOtTiR2jHXBon5yJoelcMEtt5Atz/3yxfgqRpLU2DlmcfOOLn6lprgx+oDXCY9mBQ5z8mLEVDDDZqI180qYzlt8JbJSYpP8Z7xToKh6XIxEBOQ9b5tvB/ZhwuIFuKAWLoG0mvuJpNtvDvYw3cZOy9+pdY7EJE2g2HCGU0WOYkjhih/3GylEYo81CZ3FVvIgIX01mVHwMfsk4+HTj1nAS8O29/f325MkTayQUgw2yEQ/79auD8lZsdOJNS4ji9VBj3NyiRR2BQNrlMSS6P2hH8fPqs2/wc5IxDDOSUtGN4D1Y6wxFoSiAFw35XjONKQwh0KexpG7qxHi4psx/48jHoSytLOh+QTlyunqtx1OGrhG/3pzmIS4v6SZVDDsJp1Qk4wQJl9LlIkrqtz/6/OBp1Y7NEDNaG2rohnVHXSfWnNgui1R9mwdfXaRSplHM1GsF+MhLkuepgiXVI+YSiVi8sb0eCwtvVYmVprZY/0lJXw1LUuz0hpsB94yerbtsBWaLf3qvRkOy8WC10pSS5KjJ355EHh2wjNjslVjsBYLfegolc8OgZ15L40pTYLrKGRk1E8WJd3kgrhDttP39/fb4EZpfHnuEkyBuUxzKGNZTl7alq4DR0i+nKqR5Emo4FRzkKplw9AoT5FRYf9qNJL90rNBF+HERVHAAQja6GRPq7WoT9bxppvHunhoT0VPAaDgBRPq/uJCX3tnZFfTpLhCkjYAXPWE+yaPDoiL+ZEQTyA4hhYzWKA8elkQukNy4hsI93VsWh3af7uq7NvnBH32lYlo387FLQn5hkQi042VUNHDPtpM2mucqOVBNWJJKBR5XPztxU9y9Z2W5aqOGtzcP7c0dvEsnAby1hJe50UICJNWj44QZZnhX96qZ6Y4XOFFxAaNyW7d1b+1trUN1Ix0CEzJcXnWCg9eWIJ2GQNcQvE5yKSri1vQqwbROvsiVmygKjrJDQ69WVfiApjJ6lZg26iwWtTNSAH/D45xcc08bvhLPVZd5WSPprClR85A+NqyKMTXSXvwCEpizMxltNlzQEOcOTnAsWlcnW039wSjhl/Ce3J88KCEW+gOz5hQQH4ulJRl92002sduOxvzArDAE55zIJ8wTBKaZwmkkdVhkB1YE9xol67DSRSk+a/Lj731zGOgctg4fqgxPAnAZx2k4RxBIfafWn0pFfu86+1hLjrvPkTskNHhlST9aX1ZGW0OZMVANoigtWWJnwUJDmRLs9LSdnhxpkrhIPeseEEJMVTsCAAAW70lEQVRFRsevqkuW1yfGpRQK2C+2FAQcIL3FUjovHDEVm1SNkkQmxk67Tgw2/IKEFgOcU2uURCjeMicBa+ECRIaJuHsYhR4frRY8SbEDzySyOv1Uqva5FEtklueQI5Zr6llmcTp8ZsB7dVpkGiNQmgjy621rc3toScIAiVXZTMxLgO5IbBzeBvE06MPbCutShk3VMHZiZU2Pg5VDKmFr6RgPfNxSKr9z17exZeC40FRrADfX8ec/+s7UwmSuUhGXZOaWJvCJ2zpWjt6P9RLzhWOQheuTm7j9VLiGsiDH6hs6Ym20ThCsFWD2ksXipDoNF6GMlusDzkIbi4EhwHVk4pq3UJ0W0r6tsiavHw33Wl0QomHyGXjZRVe1dGTXMZ84PEWTwHbRyQ1DzTJPTuQCp6Uk3nuVPqZMedSqNk44HL4QblyLVN+/nzeMcWNBY0pcjYZ4+N14UvDe4S1jvCnLprQeDFTJnq7Z1EbWGEhOY+6L7ZX3EeOKXGfGkFjPRnvQtXYdyxEOLK6JP2ccSB2jZT1go6GyGR1chTzajCFAuWCEHcbRSXLrZ3/+w0HLiz+i3k3cNNzsnOPPHFkBgkdWkrWieigjDyUZeR/vxZNp8cDj1A/vtmzFeBxZ9LrXkcfNeWcz7ZsM0wwqKkXWiT2WZ8LwNGGS2QeqEq3oulg0E6g9FwLjtTiIsWg8umUuHR4E6Qg+2xsx95V4uac8evDFyDSLscaYUlSJ4eQzPD7Jbe822BuFPekgSaUuuDKfb0UehyI2gKrGFZeX+4VtlUmJ2kBg64RltPW8re7nQnWwfKFFijOtzcZ1K3uHO4Eh8ZyyydWxYCOiJQgvC6e5x15TRAn2rgqXZs6NcyEI5ZTUTqcKPRITSylcr7MjGbTlVIp2l8Pkr/71n04D4YhocXoqYxLMRcLUMqIHgN5zutQLVqC2Wnyr8c7gtLHShAhhcA1HRf1Ox2oZLTuRL83dktFSQQIR8JhTt7kwqG7WydUlLeLH1QWRyeUIScyrDwwjV4gg6fma4wrWmI1SMZOuacbxdEKc9xGE1MuDhnBf2gg18jSdrPGufaiUf8spFNQkJ44k91eZwNOsYKMxq4Qu7uYwbux4Ln9LU1g2iUKP0tXCS3Jt9OzxXvAuSAi5fqlua3CIZTnxjDgNbV4IQHIQnlsrdh1e8qHWrWSTOMZTveK6RsbXvQemVNOkCga1nsHuSQwhDOHZDeNZS43P4lmT5DGtSN0mVy4Eeegzmm7wfE1OVycwDu2v/vInQ48Y3mPQIZVyItqho+4py5dqjkZSsisFPfkG4/ptgGMjIhff31QwuIyT52aC017euKuV+CdZ93qpThMb6SipXiKKBxQRpJlVu52SLsUGPC1VNLWtFH6ao9yV11Sw3Pcfwxpx3DDB3MdEDGu8MkUAko0xngwhyNCgjexdVMKfmW/jt54ejrehy1lJ2FuX02Wq9fp4fc8E8f/xZfEKN5Tyk1iXhE5JVlWRuB6ujefF53kTuydQ/I7ix9I6H7xUKFEBodykUSI2uHOaPCtryDr/8WhRlOBHxiCngdatKJkSTanWJRJTNi3EJk6Fly9emCciFlxTmGLlIEQ9KHFXkk+Y8q/+5Z8M4UGSJwxwotGUt+38cmwVx0CZoQp8w4cqbpTmk43ufXwtSQoG0cd0wXR9pPrv1T59Y3URPAQLQbsG2CYQiwbKwVPl+BMRBfbUdbu8vmvXakW51QPHRRDnwTJS2XPeCYCMtJAPG5TbskXcqHg0huKW8Yyid7EiBRPzATyxJxs1ZB4eyOARnfK+Y6QpWmSDSCq/WrbPLs5UoVI8X3FhDF/hWXUtZ2SAHMScB1grr5hz4cEP3pxdtc7XJPmNzQ2HWMW0EsYciVSOb3UJ2GPq+opko5/876H13Em2SUAuuaK4YQ/rRCsdCXhyjUGQRnDI9bYFt5DPD608zLGATonT5D34vRxjaWhI6b2I/5Of/OS7gxJ4Yi2VV1WNuGiHhwfSCuWYZ8dS0Xm0v69ypDinaD51w9JYOHulEfoIHNV3Mjihc4aYxjbNkL2iMc7dCLw/G0QlSCZWa56BO3Nt5Hft4grNWJcNGQjHWFCXNwG0KTNnlsAoRhIPxn3SB+UKlI0lhQ3PFHCPG7/jfsKtfb/jgtcMDYUdByFGm5+J+xPzCebTSKo3MjRh5FU5HD1ydWhUDJoNp7kF8DEYYVSdHEENWP/g3XgrUBUbgJsJ2YSGqDwCSxsSqLMontlUeFwPiEZm3l3GOUFd3r2TnfS9e7lu7pFNLTuoKUnZjOFF8zkhFUVHg9fz7zZaoD4nflxDkvzJD37wTfFp+28uwh2tx+35s19aXKw1gdyf/vSnVdXZ393TIngYm3G/CIelxSXQRyhreKQRpDfJQ7X3kMIZBXXuWjgPL5APuOHqKkUDY5UO8FHBuWvnl9SnTR1kk93cXClBwGiJb1chOKv0WAJzJVWv2E7ykiU5WvJHKmwMSuFWH+e1PQ7ZM+tj6O93ajgeHdc1xhjDFSSHEYgQbSnSxLJyHuoFM6ojkjSTxgvZcLXMw0wYioeXjTceIbiUgX3EpgM29+MN6AJJjJbreP86pQ2heWcIE5pkrnhY3JG3qshRABjYY9U6zv0lEcNoe+wWGwhWnfdz7uP35Rm4h48EfKykJVGefOtbXx5I4EkcfFzDiT1sv/z4YxkDF4HX+y9+5VfaB08/aPt7NtrsprSGZ25YwgV7VPegZcek5KrjFBmiYvBgcJeXgN5jQULJBhMR16qVveAYdADAOM8ubhrDoElAuE68BwEZHQVray6DQmOk9q0xpdXeIQJyDZpj0WNk3Cf3FUE+rpHfpaLWM+tzZPdchaAufVyrrD8idhUyDJsPg63QSvCa5JbIyq1CHgNRa5iKOuMsAylscxpUgpXkjY3Ef+cEyIaKw+B3DnNMt9TIqFtrhOW07U8F0TXV+u5qWojgaqHpTtoYIJ+fhDzYbYpMfHYSdp00XRjlEwn5pHkVOEgyiZUljZTQhsTxq1/93OBpA2dp9qpgpaP27Pknujni192dXXnaD54+bY/29vWmms5X+G76vbLrhgyzHlj/cLOQnndrbwveSs+9CSGeLO5jDq9prX7323sc/C2Cvhe0fFyqjZ22Z/fmT+RhkeKkZu9BHC4Jx4DMpqJVenxY/K5PXFIj5xrMojd+mpgu15e/69GCZNF6MGW0Y0JVXjMymMkJVAI35utW8a7Bb2jvp5nS09SldUBHSHnarC+f1xtHnxzGW/Xr68HQ5ARsXltRjFZwHSek2sBdZRyKCOQCIj25tSkkIj4/FTwhU6UtHCQpp1OG/1kn2LRSCdmBuZeYtpJkMQpdWFK+9cUv/u4wDcNejeSq6dg8Oz1tL1+9kBEh4La7s9M+/PDD9uTx4xaVQkBnd2R6Knl2YR5uFicgfX88UsaTSEXNj1KmSjfEXTH+a2Cc2i2YokP9WuwsZ7fMRri6YbjcnWr9zobvlXzBuTU7yiOPMHaOOiWBJQOVto54s95o8bSJwRPTJvblXuJxknz2IH5w2h6R6LHqwGaay1Zl43hXGW0ZRsZ8RvJeHgrR4jVDRvzEaKVvq5ZwV5sywdHJmu85mHk2UP88JL5SHQgj6jGejpJSgtBC0l3VTjy0kAfp445zv1hLXjuS6L35ZB+dZACfA39hU8o9a6Us75MXR5ZOB0I9Q37Bhqdt8rnP/eZU8VP1cmle7eycHiyyOGIL3d7KTW9vbrUPP/WheppUOVlcaOjmY7j9sZGKV1/KDU2x38V42BCo7SUM9LMIzKpFc1+8zDdQ3GgDoVvCJGhjlZqCpWswvdI6CBgt8ZA9LdxVjlDUcbzoSiYoNGhOxBijsZApMQ599lWgsMaWE6X3Cw/xHPG075dVY7D934aPy9oZOy2BOmaQFTlECj7VtgSSw/tubK63rW1GQO20jY01G20NOumvQ84B1ARcvPKOhDOse8I2BKJJBt+dcjPSB8NGQ4Iphh9tW8WyKP+UTFW/ERLT5lRS21E5IRcP6LxYkpYtbeYa8K34nOSUTVaz3YZ+QQcS4nR//nO/OU0WHWgqxw2e8/Tk2BWy2VlNrv7gyRPBXfJCZNaaVWFIpq8e9f+djHNYtIq58DR4S0EtdMlKQXxRO/jsxPJJquzcMuQjOrI2XHk2DLG6KahuCdFSzR6j9bAR0ewkz1nCbJV86TirCd5h8wdnJnThb4cHVjN+zV4aqz8Vjg0GEFA9tX7eL7F9HngMV54VT6vvdE88qOKVqTpQAkeeKtzY+ba9S0f0limCwqJHKfkYLWuTsjT/pipZTUAMecnXiH6X2VZYirgmxW1Nt4orldY/IGnMhvXGd6VrVGh0lS7fOZGEvFDwqMF+MVryDOawUcXkVHTDgbvBwcSTvHnNDFMyMXLy5T/4XVXEeCAae1mBvTO/W6kCspM0rGEFkvCedkZIzPccF1VheT/ZyMXn4dqjjIUEsEHiKWIVqllOFBbM4yS5OoNf4MY+YiePI80cMCdmkIhZbEOwrva4lZnyr1tHKDhoqIbuM7pRHjhMcSyGFO+TFnKMMMhG4nXuIcZt9KMEmbvJMDHaGEyfWSfRSdyJrJE6IEQwcr+cuQWjojkJJs+Ck40OXkIejlQMlsSF9eLv+eoTyXi7vtCD4XC/jteRzoeE7TUUHttNgxwGhiS8qFJ1Kl3ic8A2K/GPrEsfgmBXfKa6omu4N2uqJJEGz00PbAHdCeHfaM3YbuTnYh7C6vJqm3z1y5+pMq4Hb2gumOIgjinq2FclhgFg77HyNgTqxg/tuoDpNEa6pj/u2DzA1LNlOPceWkeHKrtXx3L6n+iXUvs3tEO3bhNTS7BDwy8WFJpAoYMD6s4JFyjE4y3J8/A2HeA7cQu+S4mTxI2ScGlZKBkc5KFKP4HfOe61QiJG7oKIh8ppTKZCGmslBNILQE/84hFPNc+sRsnnPYjfjH0aNuR6OGUU11byR4u9KYRvtLGjYumYkb91ZStOR8WEtTWpu/CaAQqr1nTWk2cgIpLifN+DDdbc6NxT5jNwvynhKlkq+QAx5xAfoaTN89Hs4Wh8Rbbez5KiR0YsYZRGNuCKILW1ZKcl3rQrkG67YSNisBZvEcS3utYm3/inn51iOGKE15wt4gq1jyiLtZ6S5gNAYAB6KA8EuYOJ0wrKQ8Ag28swiGKp52Eqcy2OgbJVyb2bO6l4U13BDty5aEMy1VYS2AyjXYOCuGshiJVlXR9kE08TZzqjJZSEDxebCC/EMXZ+jhrKhRAHEr7MElC2XxMLFT/PzWpD6UiDMyv5Sg+KywDqFEfwEptbW4KfwoBSxQ1u8TBZ0tl1QowBUiJ/KI0tD9Au9crIUmXcJsR86byWqAZtRRQ9bjwtiKIKIRxrQ3xI0oxzCTLDhsMJHB4f63lhNGy8xaFl3MevDLUfEVWb0r161aJfFEcd++enChGsnWxdMW9EZrLZcGW0RxjthZQY2cwhwxDGLS0TpsxKlLmhNs58XA2QTjMCtudZvDxvGa1gCQ11KwUTLlwmbGhGqAJT9sobepGtEENrR1ADjA4TZLeFnRXu5ZANwp+scERGwPFcM1sD8QRxcJw8tpMkwQHuIUzB6yBUwWcGd5RRlFgdXni5EkYWlId1djrK7mO006ml15P952eO9hRK+pi0T3iSB7hy5z6snlAeGCg4b6pVA/w3ZxzY92yyjEMI99X5v4tzoHZuJ6GG/KgI0q16o1iezybWxWD3diFzV+sRlSnJrJ61V69fi1WlTU0hBRJ8dA5wDCnjJjYVbZEY34OYuTc5AHnuy3ZxdtLuagSpVcnLaB88jITnwWlBjoIjAt2RLm616ywvQxCHdCVCgKbZTDVf7o2MOLRRUSKRK8WTf/0rhAcja0m4HKJmJb6rBKj60vnJF247XbcY7cAtRZe/tFrZ7REhzi6Vh1YbRc1ZKOMihgsBndiH9x8hJAL7kYCCh8DDUk5GAwvCCR4N8kyqcnhcxckLi21tY0NcUYyEeJaesZSYOVrfvrG3Da6qo/CdodFjH35iw2CgXEt4B1G+6cU+MPQUW4Ywo8SJVcrVmCgk91nTTOE21zfX4UZSjxfQdCEVRKxkSOn37PxEIQLXwno/3meC5L6NdnVV90WIApPq4OioPX/+UqcMiMECCeui56gRM2oWcT3r4OhwDiS/VBty0GaQCPJFuzjD05oBiA6ovDSnDNUzwjwUdpCDYpQAKpG0w0MCx2iVeM+2OThNwnyZ4DmVYqMkXGXcnkKvkVm1ISZf/4oTMXYtn6xjo0YF9eMvA1DHK6cMSA/WkJmqJ8oCwyPhYZTcIYaLgmASEuIFS5ePgmv8blQStEIiBhNIig3x9OlTVejwtGJJnZO0nSpx4zjHaCXntGmjBecjHHGrtsMZ2nQe3qKv4OQqGGUSxySNwZ7xGuHRxlOyIUO1S3dCgHVeH/HooTJUemDZJAwqUW9dxeMKbzT9fNQ3cJXMSuAmCllFkerh5dWZjJyqHx72KdyQR48UPnHKSW3n9rYdn5621weH7fkLjPZKMSqhwdrSnMZKIQfgxMvIA1RG01OrIimWGEmyp4ZLo+zyol2Kl4Knd5iHwQrKbBOfBLQQKVm71ektLVyKCYQa88xxe9tmOFVqQCFGjeFaSdzhgXQ2xH2Y0XTHyde+8tsy2gyf0E6jlCkB5bF9m4fkZGYcnUMgTstzpGyEHqiFxRWbMLtEuKhqB9pNgY2EJty7hZqHG0/JNWCQwCBOJlz75/UsHEfgBx98IMYZVTkPB7mSwQIRAZdI3WRpWZ6W68E7qvu3Zkuo6VBzxKwm3sNXMV7+Jpl/Yu2eV6GEbGFBnh9D8TVvaOPzd2zEXpE86Erq+wMpRh0MHsDhtXEiy++H6tiNDZaTzVAgc2NRG7+TXOfO7k57tL+nwg/VSv43Jw3eDiOFRfX68Ki9en0oVpw86LyNdnkxuCzEFMet5AIpVBAaAnfyfgpLVCxg0wBjGdkIMV29XEKUSscC9EmQJcP15tuahsD4Gw/b7i7bzIPnhWns6tAmZcJV1kzEIhoAeK9vfeOzemKD51NlxfNNVffthteN1ZASBxMw754lfUAmqaj13NKXQyYd9ZUigNiI3KTH8cHDDYDPonHEGXD2tJWEDbwfXvzDDz8lgJ0RSeEG8DA1awFBhwoPVtfXjCeXt7LXdLmUhaSKnHainuCCQaaSZK/sECbEmRQaWCOu54MPPqU4m42GFyP54HroBAFUd1HFVSbyDcfIbLdoqI2EGEM8rmRpGqMm+ziJ5P44UQg71GY0P5GI3KNH+/6GgbdjQRDe45IxoOdOwI6OT9vxyZkmyuBZEaBbWZiRxxOXVoqSLtsmhhRRfZlCDUbrSY5uj4G7UMw64d1uAVIIVRMkcR4UqAgLQAY0zae4v8LOp2/a9OqsTR7uFVenj4zkv6+gWbmcwdhv2yWn6I9++NEw0Dk7WwnSe0TkPs4bSrU8/DeGkox5PmgHh9Wl46WOXRUbKlHzGM9Sx7sGC75oJ6enCtq5cNj8HHXMJMOTkpycHJ8I+mGH4c0oJ1NKzuwwQhSFGGckJlWM4FpUWCBDH6eSu78Ko4XEPSlFndImq2oRBjN4wsIpQ7uM9KdgqLl5eX44GWjNQqNkE6HcgnEB9aSaJWhMx5yF1pRoak3MCAv+mVYawVX3NgY2ON71xQsY/qeKaRFF3tpcbrs7m23/kdUXWTeEr1Gwcdh02c4uLtspTDg0DC6ZczHVcUvGvjiHk7IkWTYVm9yVQYbYeUAKhKUYLc/OXc3wZM3FHRS8hfq4cCONBm1YCEzmF8BzVr4E2kc+cXPeZjFaTmKp3pQ9lBPjPTDW3mj/X+4D2i3TTbaWAAAAAElFTkSuQmCC"/>
          <p:cNvSpPr/>
          <p:nvPr/>
        </p:nvSpPr>
        <p:spPr>
          <a:xfrm>
            <a:off x="18632488" y="7680324"/>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112" name="Google Shape;112;p1" descr="data:image/png;base64,iVBORw0KGgoAAAANSUhEUgAAAK0AAADnCAYAAABsbNZJAAAAAXNSR0IArs4c6QAAIABJREFUeF6cvVmPbGl2HbZOnCFOzGPGkHPesW4NzaZMk4RJS5RESYAlWNKD3iy/WLKePUGAYRugH+wf4DdZlmzZgGGYFmFItiDKNieZbJIiu7vqVtWtqjvmFPM8nfkYa3/nZMatasGGszuQt3KIjDhnffvbe+2116f9+q/9vTiOY4RhiDiOwH9rGqDrOjKZDDRNu/sMAFEcIorUzyGKkYk1yP/4S4B8Xb6XfKRfTz/vf50/F0X8edz9/rd/jj/P12GapvyM+p1IXm8UhQjjUL5u6BY0zUCsafDDAK63wXI1x3gywHwxxXK9wmazw27nw3FCuG4Izw/ghz5fNUxdh2UayFpZZACEvo9Yron6m2EYwzQtFApFHBwc4PTkDO12G5VqBdms9d77Vtfs/rrxtbqugzAM5O3z9fu+jzDyEWs+Ii1AHKtHGHuIogBRGMDOWmjUKijaNkwNMPheIw+ht8Vuu4Tj+diFOnSrhErlAKZVRhhm+W6AjCnXItZCeX+aFkPPZGDohlxPeV/IyM9GfH/xDuv1BIPRO4zGNxhNB3D9HbI5Pp+GneMio5soVaqoyKOCUqWIQsVGvphHIV+Ehgy2OxeOG8B3QzhbD+vVBpv1Frv1Boamo1KpoVwsoZgvYDae4sc//DHGwzGyWRO+52I6GWO3XUOLA+gGkM0aCCMHi/UEYewgV9Ch/fo//Hsx3xTBA4JW3qACIS/83b81vsEYYRQijqIUksgQcD8BtPvA5Q///wVtumgMI73YalEQCASBgBYa9IwJLWMQ4QgignaL1WaB6WyE+XyKxWqJ7XYnYHXdCJ4XwQ8ieT/ynsIAGU1D1rIEtFHgIwojXhquTbk+WctGtVpF66CNk5NTAW+pXIRlWe8tWK5fAiN98LV6HkGrFhhffxAEAtoIyYP/jhWQGRjiKETWNFAq5JHPWsjqGuEFjaD2HXjuGl4QwoeFjFlEoVCDbhQRRVlEMQFr8KIj1tJ7Gsvr0Qlaje+QQUZHDB1RzOvgYL2dYjy5xpCgnfTgeDtk7aw8DxdIFGswLQv5QgHVagXFchH5UhaFUgGlYhm6YalrGsSIIw2BF8J1PDhbB5vlGoiAfC6PXDYHO2tjOZvjqy+/wmQ0lmuy224xmYzhbDfQEME0NeRyFiJ4WG9nsrDMbAztn/0v/42KlbzS6v8CTgEx12ICYC3Dix3JxWZk5KrV5M2r3+EFSSMtI8ldNL6Lue//4z5q/uRIux+h5WIbSeRHGvkIWgIuEGBlMoaANmMYiBDC9XbY7lZYrKaYL2aYzWfYbR2EUQZBAPgB3yNffEai4GIxR+B5sExTQEsQc3GqnUPWs0TZdruLbvcQR4dHqNXryOVs2QXS959GUwUQ9Zp5LTzPlevHxccPBdpAQBtGHoJQPST6xhEyBD6jIwDLyKCQNWHpMfTYB2IPcejKAoVZQMbIQ9NygGYjihVoo5hBhqDl3ZTIIvcrw9ek6cjIu8wIIKM4QBA52O4WmC2GGE976A2u4TgbibRaJiNg3LkO1ps1iAWCtlDKw85nUSyVUK3VkS+UYJpZWHxYNkzdhJHR4bs+VvMlnJ2LmIEg4svJYLveYNgbYDKeYLFYYDadYzyewNntoGcAO2uiUMxBNyK4/gJ+uEEUO9D+r3/49+O7FECAyBsUI0humuz6CXB58QOf2ynutusUimrLUVEwBS0/p0Deh+x+1BVA/IT04Dug3UtX9lMEgkSiOm+EbsAwTblJXuBg526w2S6wWMwwmoyw3TqMyXJDee0YaQh0x3EwGXNb2kBL0h4imuBRr1/WL8rlqkTYo6MjdDpd2SYJWAKRAOUHF5LajlV6oOsKtL7vyff5s/xeuuBiqIjrE7AhAcwUQgUL2fnCQOKhbWowtACIXGTgw8iEMCwThl1CxsgBBCuyCGMLUWTK4pQUgE+TBCQuUEZZLQGtBA4tFtCGkYudu8JyPcVw3MP1zVusNksYpg6du5yhw3VdTGcT+IELO5dFLm8jlytI5C2USvKZkTSfL8gCZwpQyBdkgbhbB57jIfAChH4ou5izc7BaLDGbzDAcjjEY8DGSlII7jWUZKJXysLLE+RZBuIbnLaH91v/6PwhoeXFVDsvtkODkG2FOJ9mDrFRGniDw5aKn0WU/DbjPjRV4U3B9O9i+n+fKqvhOTrsPbNlmk9entjaVF6YpAnMy5mdaRpftCxoXnSc5meNuJKftD26xWW/khhHgBC8Bq2UsuIwEiwXWqyU2m41EXNlAkzxdITeDWq2Gi4sLHB0do9Vqo8gtUdeTa6cnP3//3gUrkg6oHDYFbfr6Ywk5kewMXHzM0dOFIqCXKxMzwUbobxF6G4T+Chl4yGYzyNoWrFwBppWHYRQIbQShiSA0EEUGolhHzOvFNI9RmcFHhVz1OYnEkSwcF463wXqzwGB0i1dvXmIyHUt+bWZNlCslYh6bzQo7ZwPP3wqYy6W6RFViRTc02HYWhUIB5XJJUqlatY5ivghLt2ByJ+T1j2KEgUodGG3nsyVGowl6vRGurnsYjadyrwjVUjGHnJ2BYTI4beDsJtD++T/6HwW0DPlc3cxjCQKCUxU7SdElEUcB5R60aquW7Ucipso1099JgauKO1WopR9prqxSjP930BIcfI3qYqsPycWY10aMFtzpdVlM/BGJXoErue1iOcNg2MdqvUQQJDmwbkJn8ZbJgsHR3TlYLheSUzG3Sl6VurUSnTJoNBp4+PARjo+P0WgeqOIjiagqf+X7UDtOGnH5Nf43QcvPaURWuxDzGkaESN5LGgBUuqYCCCN/FDjwdit47hK+OwdiV0Br50yJdlm7ANMsIpPJIYz4fiwEoY4o0hERJBnuQur6SfKX1MmygWT4lRBB5MkCX63nuO3f4OuXX2M4GsDzXZiWgUq1hGzOklxTFbkTeZ5SoQFdN+H5DuI4hGGqxVTI51CulNGoNVCr1FApVVCwC1LoGqw9Iu5KEXzPlx1wsVhjPJnjtjfGYDjBeDKFs9vC1Lk7Ma1i3bGB50yg/e4//p/kLaSsAd8cX43avlSFfhdNJXpGckElx2Q+xL+efOyD9ifltT8ZuGmE+i6DkP78HXvABaX2dbn5fOFkCuR1JimGgJu7AqNbwOixFbCyGJsv5litFvLestksDMOGruegaaaAc7Va4ebmRqIuUyQChgBSObWB5sEBHj16JJGWAObWyP1X7VTq59I0SYGUF1z/zmJOr7csdsk3U7YlLXyTekHuQyCFFyNt4K/gu0tE0Ra6HghwiyULtp2DaRSg6wXoRkmKMc/TEYQZRLIDGdDJvjC/hormEljUhWQFgyDysdmtMZ1PcH17ha++/grD4RBe4EqEtbImiqUc6nVG3ACLxRi+H6i/m2GgIDaIFx9MeTSN19hCpVxBrVoT8FaKFeQsFmK2FLWmYSFj8HczEjjIOiw3DibTBW6Z607GWC1mcJ01omCHyOcuuFSRVlXI0XsFlYBOVn8SEe6Qyb/Bal1tN7LFJVvpXVX8rWibfj+9WffRlhdU3aD93FltYelK4HUl5cWoqMm2km6zzNeCu8XFxbRPz6kUwXFZkK2xWi0xm08wGg3geo5cUMvKwTBKMA1bcs3tdotBv4/FbC75VugH8jL4Pcu20Wq3BLSHh0eoVKvIZm0BLVOWNNKmoFUFq6rY+cH/Thfy/o7DnFJdnz16MSmSJAgIi+EiCh2EwUaAS9ACLkwjgG0DWcuEaeRhWSVY2QoymTzCwBDQ+lKnZqDpCrRMFVShHSKSCloH4Uvqb7VZYTge4Or6Cl+//AbD0QheoIpDhsZiyUa320S+YMLzNvA8D77DW6VLjqtpkURr398hCF2pE0nblYol1Ct1lItl5LMFFHMFFAtF5PJFZPN5mFx0ZlZeYyi0mYfJbIHpZIrpZITlfAZns4CzWcLbLqD9xq/9A3XVVLxVUSrJGfmVe9rr/lKndJjkREmxklbJUhULv/ldvvY76QLTEp15ZcL1JtvrfURWz0FQCE/LSJsUdwoMmkoNhK1g2pJSTQrxzMdcz4XjbLHZrjCZjnBzeyX/ZoFB0NrZKiwzJ5GbC4I51mK+EBpmu9nKxbCyForlMjrdjoC23ekgz4vNhcQyQ0vz2nsGZf+93uff97tWmpKpFFPQo6r7OzpKk2ivUi1GbRdR5CBiBR1tEccO4mgHBGvomRjZbB62TSCQNy7CMPIII114adcjVckU0IBpERzMd1W4CRkIuCuFPhZLbs89vLu+wuu3bzGaTOT6cev3Awe5nIFWq4ZGo4xyhQsjwLg/RRzGqNdJuWlYbxeSkjHi8vqTeyYHns/mkbdJ3xUkxy2XyiiUysiVSsgWCrBzeWT5yBdgJK/R9wJs12sJIrPRCPPxCIvxGNo/+1XytCo9UCtegVfSBSGjmQsJCaSwneSnctGTr6aUVxpp71gD9Qt3aL9bDOnfYpS9e35189KGxt0Wmvy9tOq+f51JIcEKWW5sKNH5PrdMSPzAF0prt1sLaK9u3mK5mkkBZBpZ2HYVWasA0zAFMHyu1WKF/m0PywVz4Ei4ylqjIazBg4cP0Ww2YVqmqqqhy66Tvu73C9P9glFRdOn305+XBXu322TuC6SEVeH143uLQeAyb3QQhBu47gq7zRSbxQhx6CFfyKNUKqNSraFYrMC2C4iiDNZrD9sdeWLeTwu5fAmGZUv+zyItzABBzEaLi/lygd6gj8vra7x++w6D8Qib7VZ2K4LWMoFKJY+DgxqOjzsw9Qwmw4kwAoUCqSk2dlwEgQvfV5+DwBMWxGDg0U3Ypo1CLi+8bp6ALRVhE7T5PPLFIgrlslBoBLRhmIiCCO52h+VsgdV0jtV0Bu2f/M//tXTEUqAJ/yoRTwEgBYta8fe8ZVpICePGnC9JF6QASYD2Hkj3ulkJx3UHUkkzkt9ROWlS4N0tpPsmx/7WqtoaaXRLQXv/s/x15oTkSBltp/Mxbm/fYb6cyBZGJsGyirCzRaFqWCSQfN+ut+jfDjCfLbDbOQLaVqcjBdj5+QWqtZoqXJP3vb/Q5DrKOuV7eB+0+0XtXfErrEjafUxI/5jF8F2ckJtOPjcmP6vxvSwwmw8wHvYwvL6C725RLOfRPKiie9hBrV6FbduIIk2BdhvCcXg/cygUyS2XYFq2cNog0OIAO3cnuf9kNsP17S2+fvUK170eZvM5ds5OirVMJoKeCdGol/HgwSlq1TIrXrjOTmoFphDCMmjAer2Uhopi7piX+1IjkLfNmllpMFi5HIxCDmaOxaQtwGWjolAqygLkbsYmhGVYMGAwziDyfGj/+6/+nTvQSmfJUJFjP62Ujo7vSQXM7Z8fBBdXgmVask2mXOV+JEwXQwrIb//3PfDvI/hPilj3OfD77WLFOpC+IkaY06qdIq32U9DwdRO0i+UUw+E1ZvMR1puZ5MOmWUAuV0SpUEJOChoLruNjOp5hNltguVzBsrI4PD7C8ckJTo5PUS5XpACVdvcda5CmJFzYBFzaBFFFzz6jkuaw0uolaJMiLmVSiHvVoVTvhRs5t1npmMUuFssxbm7fondzhf71LTxni3zRRKNZxtFxC/V6Bfl8DnGsIu1uR3qJf4vRuIlCqYpCgflvFprJ6Ohhs9tgtVljuVlLhH17eYWb2x76w5Hkuqog9xFHHsqlHE5Ouui0mqhXS4hCH8NBD37gS3uXNchutxNuWnbBKARYoLGNHaraie1kI2vCyOVg2llJW0itMRUjIyI8b5HgLaFUKKKUL0kBx1RD+6e/9ncVacVqOenx82LyyvNmb3dbKVDIX/IzIw8/7JytcpNyRQhkruyUu92PlOnNSr+2/9/q5n2XCtuPpun3+Xtp+nCfziSgFaCqfDwFLRsHBA5vPuk7x3WwWc8xXwwwnfYxGt/K10zmWgRtqQw7m4ORMaUNudu6WC7WmIynMEwLx6enODo+liKMFzOlrKS2YWEqzQWVcys9heoqhoEC7PsL7z6dkKZU8hzpe2WZQGpOmIkkgEg3UrjnLYajW3z98gvc3t5iOSfh7kDXQxQI3EYJtWpJbjYX9GbjwXX4OsiAMJLVUK7UFfuRz0PT2YhxpdO13m6wdrYC3NlyicFwjKvrG0ymU7n3YeBJtM1mdZSLOXTbdTx6cIx8zsJsNlM/Q1BmMhLMojDGdruRnSKXNaHFIdwdi0kWlgF0U4ddKMK0WQhTW0JMhwJ6sjuMtCUCt1hAiRG4QM7WhvZ//KO/L5F2f3vmRWb3Y7NZYz6fYbFcCh0koHUcyXPL5TLq9QZazTaqlSpyXDEmuU/VGdqPqv+ySPuTQPv+9n8P6n3Q3gNd2j0KzLoCrfpgbkjQZmSbZcGgUgSKZqaYznro9S+x3iylYrWyNooFBVpdM4FItS03qy0m45lEgZOzM6G62AkjeS6NF4m2qnuVpjUpYOX9hwRaEhDSdvhd3p5Qc7LYkgUnhIxaaKSTCF52+VT6RApPcak3vWs8//LHuLm9xXbnq8ZF7MHKaigVsyiXC6iWq8jZBWQyTHmyyGQs6IYtaQG34WKR3C653EAW73K9xHq3wc5zsfO5OHxMF0vc3vYxHI0xn83gOVwcjJIxmFm0miU8eXSERp00m4bdzsV8vpD2eKlYkeSNuGGkLdgWMloEz93C93YIPNIOMUxGz6xq/fKDjAR/njsuBUz5PMGbRb5IsVIWhaIN7Tf/yT+QHT0FGVMBgpO9+umUFNFQ+E1+jUDm9/O5HFqtFjqdQxwfnqBea8jKeL8Hf88g/H9ND/ZB/H7B9d30QVFLShPA/UbxpGlBydxQgZbCDYl+AW/uFjt3IdG2P7iUTtnOdaVDRs5VuMOMBUQ6gr1oy8r29Owch8fHaBO0+QS0LP5EZUZqK83F75cdwcdok7ap7wvNhIeVDe0e/Iy4BH8aNHjzqaxiikD6UYF2J6D99PmPJPdcuyplIwNrGJqopYoUtJRraB90cXx8gWazhUKxJA0G13dEl8GulutshdrbrNeYL+cCWjf04IUh/DjG1nExX6xktxkOhsKsZDJ8r8xN2a0y0O3Y6LTraLePEUcZ3N4O4HkhyqWqsCps1JC2I8Oh6zFM3iM2ftydKtRCdtIM5HMlaTpIf8APEDC1iAPVWLBiWHYMO5dBrqhD++1/+t/HSggTqi10s5Hkm8TyeDLGdDrFar2G57ISZDeJFWQFJ8fHOD4+EdCyVUelk1TTSRH17W7a/daXyB/TdmKiJNuvuu+3fxV59h8psCX35XYcKnbCMFhAKhCzJSBikPTB7ToKpAJ2vTVW6ykm0x7G0yEmM5LkPrJZ5rPs1pgCdt9ngRHC2XmS/xG0R8cnslDZY4+Ei6bghVxuysemoV4VskrWqHoHKQ+73wkU1RxBmwA3jdhM1TzXE1qKoBVRSxQKZ0rllQLtj3HVI2gDBGEEg6DIMApqKJcq6LaPcH76CE+efIzD7jGKpbJ03za7BVZr7p5jzGYTASS39sVygfV2DYcUV+gjiGO4fiBSQ0bPfn8g9JNcVdldYtjZCIVSjG6ngccPn8LO5jEejeWaGQYlnlyAKtUEWD9oyNsG4tCXVI0Rl8WZFPy6BT2jUiyClqKZMHCFNcnoHnTTg50PUapkoP3Or/93MVcqK0SutsFohMFwKMTyYrGC4/ggX5bK9EgLNes1PHr0ACfHJ2i3OpIP3hVwvIVJ4ZECVzZsFixK2JCyZ0rPkLSQ93PbfQCn0SllMfYLQb4WUiIELztPamtV10gJuFRlTihRiMKVTQ6RUYZc7Wjcw7vLl1ivF9JsUFpTXbSzIl30VS5YLtVwdnaB46NTHHYPUSgWk/ZxqDpMvIlSFCrWIF1Y8trZNEj+d98xUV8hqR+CBRYFJCG0mE0bQz7HASOwXDj1c3EAN3Cx9Ta46d/g+Ref4qbXx8Zl5zKSLVvPRJJztg5a+PDpJ3j88CNcnH2AZqMLK5uTaL11Fti5S6HMBuO+sAS9fh8b6o3Xa8ltmQKy8HZYwHqeBC0lGdwh1YcJvDIRNDNAs1nF08cP0axVJThQiricrxCFGRSLNfnbLDgtS0c+b8J31xgPrxEFLqrEDjT5u0zjDJO6iRjuzhVxFp9Py7jIGFsUSwGaBzq03/jf/m5MwE7nVPcMcTvoCXAZbbdbpgMZ7oDyYC5rW9wOWvjg6WOJtjVK0vL5u5xOeMU7wl9pFfZBS9rijrslhhMV2T5rsM8q8He5ZYqmIMl5VGRVUV1AG6egZTqgIi2fV4FWMSGMVEFIPYKT5LcOxuMe3rz9UtgE+cWEeZCL5oUIAy5AA5VyA+dnD3B8dIbDLgsxcqAUoEcINQUu1q6pxDPlsBUlxnY3GQBFYalcTOXdop2AL/rfKCm8dFI7jGcsjBPQUhMbxD4cf4fVbiWg/eKrL9AfDuH4kbwOXVd0FPPGbqeLn/6pn8XTRx/j+PARqpWWtKwZ2d1gC18eG9wOrvGjzz/D1c21KNw2qzXWyxXW6zU2O6ZSDhzfw2a7kUjsOS5ZaQEZQcuc3keAcjmH8+Muuu0GGrWyyA9H/TE8N4Kdrwg3nMvlUSwVhOd1dgtcvv0K3m6NZrWOrGHAZboQUltMPQKBn4I2hJ5hvr5DpQocdrPQ/vGv/lcxX9Dl1Tv0BjcYTkaYr5ZwHE+KEa4WYSyCSABbr9ZxenSMDz54gqNDFiVFYQ6kEEknF+6q5/dBKzdBevpJ3kcwKXZoT3h+L55OGYeUL+YNT9VS0iEjOINAni/lOgU63Gb4SCozFbnZlqYwhEWZA8fZYTYdotd7g/Gkj+VqIdGFz8MfZ3ogDE2gCWgvzrlIz6QQI3sgxSsVWrL3s5BSO0m6+OTf1Giw48eUKbkmquhNdgOmZZxEiJiXKp1phqBNGiZ8Ti7OOBOLNmDrrjFfzXCdCFpG0wlIQPJGZ7RA8aga0O0c4qc++RN4ePEMnYMzlMsH0v0TXlaj4FuxENe9d/jh8z/C1e2VRMftZiOgXS6XmC+WQoERuAQwWQAq/xRgM9Dl2lJlEMi2XylYOOwc4OnjByjm8phPWbyzhR7AsvI4aLfRbrfQ7Rxgt1vgi8//GIvpCIWsjUqxKNwyn5IaEbbctxsWayzKKL4n/xvhoJnF4WEF2n/7d34lns2nePP2FXqDW7kojLxyDSNebIKW4IhRzJdw3D3ExdkFPnj6BO0WLwZ52j3WQLZ/hcq0fXnXRRM6NeUfRXQnN12Uj3f6U7ZE1SMFLT+LQOY7oOUOwG3gXpSecrRsVYoQI2mKqPY01WCh8IlUEC2X7G3fSppAFdiGYx6Sk5NyihH4XPWxyO8ePHgioKUInKAVWpCvXUB7H9XTNEj0CKJJ2GdT7mWL0vhg9CdoKfpht4ygjRVVx/eaLlaRWsY+Ns4G08UEtwNKB19jspgiyqjFA46nUDSuZ3DQaOHJ42c4PXmITusU1coB7Bx5WRu6aQgTwYLsuk/Q/gGub9/JdszJDmljL5aYTKaYLZj/KtbI9TgGFELnQuT9kFqDmSrrnBAGQnQOavj4w6do1OsIvVBAOxovoGVMKWBJF56dHiEIHHz91WeYjPpA4KNaYs1wKvpZjkfNphMsZjO5R2wRF/I6Dg6y6HZLODlqQvuV/+xvxIwyNzfvMJmPRVPpUZYoWzzvtC7AZUVdq9Tx8PwRHj94iMcPH6FRr+31+5POVKLCSouplFiXnFXulNr2BBwJaFORuWpYKEH1T2rb8kam6Uaq5tJE6HOfO6qGg9LW8i9x60wpvbTPT5CQCdluGQ3GkiZc31yJWFwBSHGtvkehso9SqYaHD5/i5OQcLcnhSypHZ1gjYETWubdD8HuiJVCt5nQBq2ZHGmnVAmIEFSVXsvi0mDmwYkbUYs3IwmBOu2VXbzlDf9jD28u3mC0J2kDmwAhEAsk0DKGbDg7a6HaOcXR0jmazi2KpJts0hSlczH4Q4nZ4iR9/8fu46b0TFoGTBRTELxcr0bdyimAymUhxfs9LM+9WMlZ1DxmEQmQiH/VKARfnR+i0DlAuVIRF6A0oGo9RJpvR6eD87Ay2pWM6JjiHWMzGyNlZPLi4QL6Qw2Y9w2QykMbJcjGTHb5ctHF8XMfpcROnJy1o/+7f/IsxVVCjSR/rzVx6xzIGItsYVzw3BI5N2Gg1Ovjg8TM8uniIi5MzVMrlu57/PjugOjn3Q4hpYcVQn3ZE5OeZk0qUSlX+CqwpcNPn2C/M0uaE2obTSpYrP2ULVDGkOkmJoOZO/5Bc6GRsyHW57ZHaG+L29kq0Cev1SnGFTBG8EJuNK6B99PgDBdqDtvTG1WtkV0BxrOr1pJMB6SiSAmy6aPZTAyUPTECbzt1J0Fag3c+PRTqYtFoX6yVGkyGub64xW07ghhuJwnzBXDgGeWcrK23pev0AxyenaHeOUG90UCqzKCogo1siBRyMb/D5138ooGU0JWg9z8dqyUJpgtFghH6/j/VqnaRASoKpCb2YdCe5yJKBy1LeRPughqPDDs5PzoUbvu2zo7ZjFYJarSHgrFUrwiBs1wuMRz1Ypo6zs3MUizlpUY+Ht3j96gWm45EwCaUCO3AHuDg9xKMHJ9D+8l/52ZgqnvV2Dsdby6wQI4C62BwLodAhh6JdxWHnBM+efIiL03N0efMKebXSEjFN8kvvC7Xv5qxYoHF8hIVTMlMmg1BK65Buhen4yt0i2Gt83EesVNwTSw7Hla9yR1baSQs1ef0qf3yfikqBRFGHs1tKmjCZDjAc9tHr3whwCZ990D5+/Awnp2cSwciWSEpEmk0W3f1CSQXcSrWlFq76e6oSSzlxZqKSHrD4uNMrJGoKAT/TI14bRuRI6C7XdyW/nC2UqH08G2K+5u5IqaICuxqnURG+VCqi0z1E9+gYR8enqDfbyBeq0I2cCMTHswG+efMj3PbfYbFcSbeT73m72qgRmP4QN5dXWC2XSQNHg8b3LBdd0XiZ2ECG4vbYk5GgcimLs5NjfP9730ehUEFvOMZwPMU4pYinAAAgAElEQVR0uhARz6MHj9DtdFAuFVkoYbEYwTR0KR5ztgnHmaPfe4evvvwUw8EtAs9H3rbQPuAuf4JPPvoA2p/+5acx8yrX30hlzd62TIMmNzsOdeSyJTSqbZwdXeDZk2c4ITfLLliWXYxkciGtrZIiaz9K7kdaUjmpoIY0CMlFGbZLBgGZI6ca1BSkAom9du995GJHihUzNRMKtGo7TpGkOmb3wpp98HJBenDdDbabJZarKQaDW7x9+wqz2VQR/B75RBVpH/N9n57joNWW1jWjGWk+tWCTN538LYXS+9RAbSr3ugkFXlUYKqG9EtmkUxkisk+aFVzh/Bnm4SwUCV7SQ5PZVARAk+UA6w2nGlhgBsLvpkOTtm2h3qyLbuLi4SN0Do9Rrhwga5cAzRItxtvrL9EbcpeZYbPZIvQjOBtH5IAjgvbdJZbS5ZIqERlLh2ZoUhzKrFlsQhfQ+rCMGPmcjvPTU/zcz/6cRPrpfKXawTc9oSO7HAztHCrqMJ+F722kM8fpBlJivr/CoP8WXzz/Y/Rvr+A7rugNquUiTo8P8fGHz6D9wi+dxaxevZCUg4cwViPMkntFXLsmysUajjvnuDh5iKcPn6Db6qKQK0ibLRWBJ5i9YyT3t8W7G8bWpn8/gi6SPON90Kaj4vs5cQp6JTvcmxEj9xqSgCbdQ+Cr6MTJ3HS+P41AErWSIRqVPpDTDURCx6nT7WaBIbelN18robjD6VQXm7WTgPZDnJwRtF2UqzXYuUSDK7NdSd7M4jWh/NSqT/JSUcspIVKqoEuBy0JG3l+itU+LVvVe7keYFBDJC0fSACBQl5slFpuZdCynI+aCfExFL0IG2LQyyBez6By18eTZBzg5u0CzfYRSqQ7DyIlIpjd8i/7gRuizNeeyIsgQ4mq+wHQ4EkHOfMpJZlcaIbqdEZFNzDSBOuLIVDYCsYesARTyFs7PTvAz/8rPoN0+lDH36WyJd1c3Es2Z67ODyojbbjVh24Z08djYMQ1SlwEmo2t8/vxfoHf9Dg5TiyiEbZnSHzg/O4X283/yMGYO61MZHxO0vDikutQAEXvxjWoLD8+e4tH5Yzw+f4iDelMEEYoDvdfLSkR8/z8FyykzIPyt9NQTAQmjj3Sy1Lh1OnKdAnNfv5ACP/0ebyJbmqvtUqIQOWQCniotqs4YsSnC4M0nYc+HDNUl+aJi3/g+GaFo4rHCcHiDV69eYDDoYbtZi7kHc9pisYqLh09wdHIP2mwuJ8/Nv03xuBqyJMVHVZNUXCrHNGgCYqrpApP5upolS1Gq4nQyY5fw23xt+7w1F0U6CcF1x7/leA627hYbV1X746FqtfZ6fUxnU2mgBLEL3YxQP6jiwaMHOHvwAMdnD9BodpHLlWXimiPjbDJQx0BFG19K6HpwNxs4qw0ccrbLNZaLjRieLJ0lnNBDJKmRDoPpASnu2IdtZVAqsGg6xEcffSz0oG6Y2Oxc9IZD6b4t5kvkcwU8uniEw6Mu6g2lSNNiXbp5phlhOe/j1cvnAtrFVGkezIyOUqGAZrMO7ef+ZDtmQUDQSiUroFVRVqOKMbbQanbx0dNP8OTBEynAmBpIdSwC5rS4SSYVRAj6LbF4QmcRrEysZfZd7kwigE4mbfddbdLInX7e1yIox5ZEtDzqSWQhMGwqg2gGkc+LzFDpIRSIuZLFqEKYxn29biyzZHRsGQ5u8PLllxgMmNcStFsZ/eANJmDb3RM0D7oolqsi8mAoZGub4hYZPfGpb+AAHiezIJU8fRHyto08R65zlszyE7h3Y0rpVGySu6dC8TuR+J65R0qDybQ0RUChD4dzcGRC1g6mkxl6vR5ubm9wfXspuuEg2sLOm2i2Gjg5P8PTZx/Le6nWmjJuv3O30sq+vL7EfD6XXUOjHiAMUTAtNMoVIUjY6n1zeYkfPn+O2+kIsZUEGzrckHLUyOObqJQKaLWaOD09RaPZkImESNOwdRzMZnMM+kOQIem0Ouh02rILMN0yNApquAfyXkwxHV+j37vE1dt32Cw3onW2LXX9tJ/915uxUC80iyDJLfpHNVdkaFnYRh6H7RN876OfwuOLRzhqdwXx0iSQcRk1K5YCVamX7z/eu/jfBi1vSAL8fcCm+et+HnhHW3GYUfSxDsbTMV5fvZXuHbdjApcKfvKoHOfgZ4KYg39KW8BWrQldxsjTcWo+n4vtZi5gff36Bfq9a+kAMdJy2I4VN8HKCrzWaCPP0XHxV8hI39/zOR3hymQpVfxcnExGeJHLpYIUHZUyXVhyKOQp4dwH7fui929PNyhhUDp2cz9zJvRfFMIVTUUgBdR6uRGaqt/v4ermnWKEdmSEHJkqaBw08fDJE0lz2t1DGYFn6k29LCdw6Wmw221lZD1PvrdcwfnhEWwzi8V8jq9evcJv/+AP8KZ3g8BUAUePpR0idFvOMgUbtWoVBwcNlCplZHOKGyYi1xvO4A3hOi7y2ZyA+viMXdUmLIMKO4pHXHjOHKvlAIPeFd69foPlfCmaEKVdjqH9q79YjWXlCl/Iipb5GS+5AdsqoFps4PT4XEB7fnyKWrmMPGd4Es+vmFq1vSJDiUPe77+n/039gvLIUtpYXjD21dP0YL/YSgGbft6njVLQDsZDfP36JW77Pemi8IYzLeDM/cFBC416Qy5gsVgS2aF62CKDY/RV3a8YnrOTQowC8XfvXqLXv8Z0MpGLzCYDJX35Qk20qKVKA3a+KBZAhKYvoGWk9VWvnJoB4aJj5O0s6rUKmvUqDhr0ACijTPMJi39XMTTiw3CXY6sO4v6uki76VJopqVbCEPC+iSoroCqKsj/V9yevykmC2WKCkYiC+BhJIVVvNtE56uLs4lzG4Dlbxonm2YoMykgoKN/ZopQ10KqUcdruSteKY97vbm7wh59+isvhEC7z7YwGkymCNBwyyBqmFOfUv1JURXca/k3dzMC0LdmVmIKQnaG3F4VH6nW0kbMqsAwThk6R0gyT0SWG/Rv0b/tSCLIbJ8GAoP2ZXyjGYkAmnlbKKkiBlqumJlH24dkjfPj0Qxy1OyhQ+8iiQrHfiBgJ9jy/FNH/XWWWRAuC1qMIIgGtaH+YEKmOF29QKpj+dg67X9hJPus4IGi/efsab6/e4ebmWgQfFFywtcyuDEFbr9VlhJlbEKdC6VXAnIrbFiMvlxdbuhyJHo2ucXX1WmivMeej1lsZCGSlbVgFZHMl5ItVxXVyfom2GQHpKJUiiH5AbH+UOp/8ItX97YMGOgd11Gt7oBUnGeI1obb2eO19ofz+KE/yC0m7mM2TGF7si7yPajeK10nGBz5fD1mGFcbTEUbjAfpMo5wNdHoY1MroSj7ZRC5fFvcYJ9hhsZzIlrxdTaGHHqq5LA4bByjaeXn+8XyOr99doj+fY0PMaIDJIpPDAxkTtpGVtEzSoXxOOOydt0OciWRogFQZRTFMvaajkbBG7aNDNOptlAsHMoJD/QTTg+HgrYwTkXqj+IbmHWzCcMFrP/2v2WqEXMaK2WsnaJn3WWjW23jy8EM8fvAEj84e4KBeR5buguRFk6ndQEQv+0Z195EgLcBSwPEFk3eTnC9VLzGy0xEwsQt6v3nwfsROkw5Rpe12mMxnuB728PLNKzz//LlYG7HYIYeapcNhXq34g+aBUCzN5oHI9kqlimyNTBvIMlCLMJ9R2XaDm5s3GKSgJQVEwZBmyqiKkSXYyzCzvCFsXGbgUUZI0zWCljtIks9yu6xVSjg5PsRhu4lWo4ZauYB8njk2F6dcaOVyk3TTFKPxvg/ae1RZ0lGTFoSIb9moVDZM7NIweLNpwGkJ5tacpKVmgM0jyg43zhqOuxUQWTlTFq60d+0sMhZN5taYTnqYjm4w7V8i4zloFisoidY4Bz+KMdlsMfc8rGn1xIYGjeJ0HVnDFjMO8TaQKRZdCuXRbASXQ5E5Q0ZpyBRQ5jobTyStssTUo4lW/RSFHLlbD5s1ddxvMZ+ORIhP0E4npN1ClMo5aN//hYKM28j7DqUVDF1jwluUZsLHz76Hh+cPcdTpokqDMfLKCaHPcMLOszRSE1nefYRM7Hf28l22KqUQSyOtRPjEfIPSwmRcRVRTUmHfgzZNQfj8BC1zSFazo8UUX7/6Bj/4/R9IAULuNOWIOWFLXykq0Uhet1ttAXBT0oaaCKMp/Farfy5b4831G/QFtKSAVKSlHaam2zDMPKxcEbppS4SkktYNaRgSSpSlroKRx2Zunc1KWnBy3JVIW6/Q3tKWURUZ7rjzk0g0CqnWIqXP9iad0/fOX9kXlQvXZBD43IWVwo33kBFXMRmhXCtRt7Fo87YyrUEROLl51iOWzdHtHKwCfcB8SZOm41sMr1/DWc5ha4DFSMrmja4jyGTAgatNGMCR9jPdJnXkDAK2hlajhXKJOgddirz+qA928byI1p26tGop7qaelgzHzneRz1Vx1H6MvF2Gu9thvZpgNr/GekXmwMOK7jOjuaRNnH/TfuqXmuIpxItBUUzkxchZBRw02jg/vcBHzz7C6dHJXS7LtEAaWcLTJRMC6URsWhMnrVmZmUrIdzV2xr9DnlY9Bz+TLiI09wUyaY6nInTiw5BSZ3vCGQp7ltuVWPj85u/8Ft5cvk20p+zVK1M6Ui4EJqNuq9nA+QmF6wRwU0ZSbBq4aYbMP82nY1xevsbtzTWGwwFWa7r08Q8byOhZGCYnSIvIMJ+lUDwGPBmpiRAHASw9g2Iuh3q5iHajjlazLoCtVjg0aYsgJJ0p46VTqjelnVAulKnN1H1vQv584q2gZtDI7CTXRXQPid8Dc2OZPlaU2900SmK4QrE6Z+VoVOL7jprTYoJjGTDsLKx8AVGGVT5pviU2yyk2yzG28zG2qwmc9UwGG8WvNqNhx92OkdzZIQoN2HoZzSoxc45O+wCVWkGYqOF0iv5oitvBFFvXFWsl3Yqg6dQ1z6UTaep5HHU/hqVXRB3GEf/NdgzPWyEK6Pe1w2SyFOaH4/van/gzhzELB24pTFI4qlujfvT0HA/OHuDhxQO0mk2JHBYJ78SGUlFdIlJLLCMVsU6BSuKgqQQxyTyM9KxTV0HZVkTkqhxjSJkkkeauSZG0IoXHFJ1N4sOwZ5XJtiZHn5ke/M7v/g6+ef0Kq+1GxMvcNJlzyl9isZDJoFqmSq2D48MOTg7baDYOUCrURXHP72+3awz7t8LTUqk/XyyETmKayn49QWvaHAakKyFfEwU5ilNlnl/M2aizCKxV0DmgtrQifzOfUw424uuVOirqiasOTUbEh2yPOkzoQMVwyH+ogi1Rf6lpX14XNVouXE9S0N2NqSf6XnU9+QdoHcXIS00xi0Z2PgNJMfSsBTNXRKwbcGTy2oVPx8nlBLPRJWbDK0zHV2LNVCxQ4kjBDaWSLlbi+UtKJ4dmtYMnjx7j5OQQzVZFxtOnyzWuexO8et3DZL6U1MTMxShVuMuuMB7fima5Xn0EU69gu/GTIrIP112qYUjHxWK2keDSbDSh/fyfPokZZSm8NXUL5WIVx91jPHv6Ic6OT9Go1VHKFyRvMXgRRSytPK7URU06TQkTQMqMxZUCW2r6odRH/BCQRtQMqCmG91Vb9/4HqrLmvqc8u7ggGIn2JxiUut7B1e01fvjpj/DVy69xeXuNxXotOWes0fJHtXKFNxWnEwsHjRouzk9w2DlEo9ZGmeYWWY6HcMxlK1617O1z5GhEp5mdC43jICYHA1U+y4FF0buaaiarUa+iWasJYGvlEsrFAgo5W6ZQ+d7vxOhJAcsWtjA8SZog3HGSpqkCLdERyFiRev/qot6nYmpMimM5fJeJx6I8/17bWFCv9MTKaE45NBK8wmBQeky7UjsvoA3EbcZD6O+wW0+xmvYxG11hePsGvrtKFqAyrmZwWHP7XnlYTn0p3D94/BSnp8dotKvQsyaWWwe94VxA2x9MxOiaxsidwyKydoTtdiFTInHIDmtZunUcqH395gXmi7HghNag240rVGWlXIL2i3/qjIJM2QZLhYoAlmnB40dPZGwjZ2VhkduU5F9t+NJLT0JiIl1R0wHUu4oZ3LdBm5EbxxvD/FEiqxK4fge0+xwv5YVKF6sKFII2nWBgrsbVzmhL4fo3r7/Bl19/hc++/BzDyQSaQctPBVoKZoSiEy1viHIhj8NuC512B53WMZp1pgo0h6AxRCYpzKZC1L9+/Qaz+VI0oUwLCFx+ZquY9BknX+t0B282RarZqJRRyueQtdidYzs5GTMS82KKuak5UMBinJSuHK/XHr+dSi1JyaUTGtLe3XNpV6lE0imT302FMqn0IuHORUPMFIYR1ktsjpQ+gV0DRk3DspDNFwW8nMMQn9xgB3c7x2Y+xGraw2x8g9DfoJCjYTJ5V0hhtvVCzOc7DHsLaLGFTruLVvsAzU4dhm1h7fgYTta4vBwLaDlMapgRjo4qKFeo31CTCsuFJx4Unc6xCM+/fPEc49FAuStS2+wpjQnH1bU/9YvnMdud3CI5tCcR9uQcjQatLAtKjHIfT2V4LjGTuXMMVzJGdXEUaO89wVTRpVwHJZokOayIo7+lj90Xyqhgoyeueu870EjE5sRostVxto1jQl989QK/+we/h6teD6Abn0RpZS7MaQAZokMs7UJ2b1iMHXVVxD3stlGvVWX74/cDz0Xv9haffvoZ+oORoqYS4NJas1gm/0pNBgu7qtBpRVr72LbYzovmVB6KxyasCFg554HiF3a0+FkcwFWef6ehTQQzBL2YoZBi1BMd630vR6FT6MlEFJTM26URRcZ5RPCdmHGsV6JT4PgMKTECn7aceZph0CDazgpoab5Bl0J3N8d2PoS3nSP21zAzIYp5dvay4rpDjt4NNczmO/Sup5hPyU648jzNTkNy5bUTYLpwMBxuMJ9zBm0FQ4/QaOTQbBZxwDQijjEcTpHJmOh2j2Wg8puXLzEcjLDb0YiZuzODprL81P7CLz2LWWFzzJiHX3zw9EPRjBqMJskMvtxsglfcEtWottJTJn3z1OdAmhQqOZBGQToTJR1bxQ7I4SLyXPfO2dwWU572LtJKMafcvRPtn3xr33GbvXM+qHoaz6d48c1X+Oc/+L/x5vJKooDMycoezAdBq/S34rAts/g5UfkTtGdnBG9LmgGMJmRI6KD4wx/+CDc3PRl25GSsZRdQrtRE7dXttHB2eIBGtSzFHjty1EDIAOdeEcl8nAwDVWM8cIODg2xrUj/APj5Jd2Vhqq4LH2IfZFnyGimStm3qZBV406Chago1UyasTdJdVPWduhd+RMsjSk83cu6EjIpv1sJzc+HLORO2jXK1qrhUtpjZyve28HZLuOsJMqGDQlZDMWeIIJtdvVyeua0FL9YxXzro30xxe0ud7y3cwEepXoZmWli7IZabAIu5L8YhpLs47ler2mi3Kjg+PpADQUajkSxeuquzFpnPNwLkm+sB1qut6mTK4KYL7a/9xZ+Pa3VlFnxKnWznUFqeHL1gl4fcGD94EWWrkxWvRB/soYu9uTAJiQ3Q3gk5KWiTNDiJB2oEhfyoipiBROwUtNINupvSTazWE4Dvd8zSbZUXPtWYvnr3Bn/wx3+E1+/eSV67Y0tVS6KtTGEkA4jMyUXpzy6OJU2IB+enOD05wmG7JS1XMVcbj/D551+gd9MTIwrDpBHdAVrtLo6OTtBtH6BTL6NcsIWlUC3XlPGgAJ1eBQSrh43jYrXZYrlaYbWiBdFGwOTxvAU5qISvTZ0+Q3qJJ8GQcWAOpx60gieDQRFOYqWU6lmlQZHMp4kpNv+uiuQux86lYHWl2mcNoBiCDdZ8LculLBjSXrlCTlIkdp08ZwWfvrDuGjkzxkGtIJMJtWJeRDGUPbIgdSMdq42HyZjevgO8fP0GU+pvTR0+NGw8YOPE2GxYLyhNdd42cVAvodUqo9OpwbQgJxGRTya3TBqu2TzCdLrG7/3uH6HfG0nNwVk0XXeh/a2//pdiku5PP3iGdrsjA3CMCHRiXidjFlyNVCspJRUnYw1YFlMKUyIAFUxMMUTJn9iFphFTKZ7UQwmkVSShe7SANjljQDkHJpnynQz2Xk64D1glPE9lgPRE5ZE9S1z2rvH5ixf45s0bMU9brrfqaCKZv1fliBr1ScCbiNJ5NgBz3NPjIzw8P5Xt3shoWHHg8+1bDAZDMaOjO8vh0YkIqunp1T5ool6iICYxLJbZMuo4GOUg2xyj6poj1Wu6Z3OqdSlU2oZVt+/ROF4ZVScNAxpWUNHEz0w3mnV20irSTaO7imnxHlAVp4Y5Ob17N9qTFGBi3ZkAlqD1uCNxAdH6NPAl6k7nM8ymU0xHY6kzRLNBjUSFIzmasAeMtrG/Q97S0CRoywRtDqWcrYQrusHTH7DZBZjN1rjtDfHN6zfK/8vZYu0F2AUZ7LwMHIezhmpBskjtNKs4aJbQaBSlMFPnPcwwmQ7F2fzhw4+wXLr47d/8fVxe9pIRLB6L5UP7T/+jvxnTBfDi4iFy+QKWS47eTMWJeblaJwN2qmpnl4OApcMM+/siAMllpUqmVRBXg+hGE3orQVYi1SNoU4dAXYlWCNrEqEJgmOZkSVKmGIh7RVYKVsVcpNprTcTRdLEeTsZ4c32Jr1+/xmdfvsBoMkPGYCOAul8VBVVBp6Yd5JApMbqgd5SJo04Ln3zECdaGHM7huTusZciPIpSBzFfxOp2enKN7SDugGkp5A1l6rGusqLmASOLTOyzAZudgQaAysq75ILnP0Ww6qyR29eLYoglIRVNAZ0EtA0s3UCmW0Gm10GzUUKkWxR6IkTapTdW5YPw99qXE2TtdzAqgTJ1I6ksn2tCl3tg4qpNIvcZ4PMZyNpMdtMUF2KihWqU9FH23qKNwpSAzECBnaihkDZTtLIrMg21ObpiINBNbN8B8vkJ/SLXYjdQU14MBpustnMCAFxhwfeb5tPksol6pSHu7USuiWOLhLmQsKH2cYjC8kZTw8OgBdrsYn3/2CjfXQ5nOpWtkLhdD+y9/5d+PaT7RanfknKjbXh+9wQiD8UREwSSz5SYz0jLKsquRs6XrQQVTpZgTLpKHaFAoQZGIyu0SHjIVOMv8H7cw1bZU8kAZOpEcWIH2fYW/NB9ED5GcX7bnjat+nHkqlVakX3aYrxbok0l48wZ//OPPcNMfIYzJIKjDQdQErPI3IGglrksRxJzSFyrso6eP0W01BYgZ5uieJ8cF0ezNMrJ4/OipzDN1u0eo1diyVItUvBJIAW1VZF1tHCw3uwSwCqzqYDgWXqqNraY1VMHGRcx0hXsVhSdkIGrlirASFNowymYFKCqnZeVP0PIADmn/sisnrI0SPckoDycjWCCT9jEyslgm8zn6oyGuejdyxgRbaOViXua6mo06SmUGHy4gttcoxHGA0EMmCmBlYhRMHTl5qFSG55V5PlM0B9PZHDf9Ad5cXeHF61cYTpfw4yyC2JZTd8gOcOiyzpqgUUelRAkpp07o1MNRojmms4GkSxQnMTLPJg4G/Sku315j56xRLpvQ/ov//D+MyTXSRpx/+Or6FuPZXHycGDEotRN7niSP5c1mvsfKtpjPoVkrq85Pu41GrSoXgF+nbbm4vqTCcJnWUD4ARI1MvAo5nphkJBMJaVqh+vB0PEzE1Uluvd+LJyPAX5eiIw6w5oj1co6319f47Isv8e6GLUQaTtDJj+lIRpoBQvDLCXfkB5lP0iLeRylv47jbQrtRQ71Shk23E59kNwXiQ/F9ePToCc7PLnB0SEldBVlbjdwwpVrvHMyXdBykN9ZaBvq2PMHF8bBz6CPB95IMIJrkb5NdSZi4UCJs1jRlpLrdZHOC15MCH6YFjLAK4DK6LnWAcieUgpktVU6cJOcpiK0/w0FGE4sjpgiThbo2TJ0IXL7ubrspXgRMj+i2SKqOnmC0opfBS/LANEamHxePSaJugcZxpMtEMql2POJjvd2iNxhK0Pjh88/QH88RG0XAKELTC7CyZFjKKBXK4obIXTprMSDSW5gT4A5cn9ZMWylUOV1Rrx5iMlrhB7/7L+Q0x2azAO1v/+2/pSqfTEZywNv+EIs1Ve88z4Acmhq9eS8X5E2PIcR5rVyUCEVBL3M8/ptCEQKXVS/TCdFJynOo2SflK6CiQeobsE93pdK8FLSiYtqzrb+TPjI8U2okiqNIBNGr3Qa3oyFevn6LN1c3uLwdYrnhYRdWcr5AMrqeTMOy/SoUT+jBNjKoFnNoVEo4qNdQsLPQqFnd7cTSnucEPHn8gYD28PBQjhglmFhM8obNliuMJnNMFmxFbkWx73Bui6orpgMUfOoEK5kApQ8lk8Gbz+tJzQJ3q2atgu4BuWNKKhXlJfNZ8lD9X+atBLCaIFGglYM60ilfgpag0iAuMfP1Cr3RCK8vL9EfjbDcbORguQcPjnF8SBlnVUBEDwMCVi0M8rvchQKCAVoUyFGneuQjE/oSfblTWWIglxPul6kHC+E/+vRT3AynCLQcNIN2nhWYWZ5umYdF90bDki4ipba0KSXXQ/BatgYvpAH2BLadx/npEyymO/z2b/wAg/4A9XoB2r/1b/8loa2JCUYERgl+lq6umhpR2o6kiCFlpE594Y6jwTI0keBxDKLbbuHs5EiiRKVclISbN4HpQtLEl2fh86lIqzo1d52KRF+Qip6V4CPV+KYTuHuyRy4DgpaLnT6rUYCt72C2WqE/muD1u2t8+sXXGEzmnMiTaEsajXUhVf/qOCdOUlB5xpIiRDajoWRbosgqctExsrGIcT2Zbfrw2UcCWu4snHblxsGZLRpbcOr0ZjDEdMFowfMemLYwt1QlIC1DeUiGnKzDrZU0mLMTeq2QywlLcFCvCoVWLTHVsiTfVu1fZjiK75aJCTkai3Q0bfd5TZMTJrl3SdeLC4WUV4j5aoXb4QA3gwFuOBLOExGzFmr1Mk5OO+Jpm6PkjyD1HaVAS4phOTgvHQ2NIuhRgAwjr+8iE3oScfOWKQuMO3cTh/oAACAASURBVCuZktvBAJ99+RUueyOsdjHCjI1csYaMmZcpYPY1KJ9ksDFFLkjO3YGdM9Bol2BkI2y2M/FX67ZPsVl6+NEfvcBoQBWfBu3f+Dd/QUGH1S7V71tPqCJxmEkO/U00/gllJbBTx1/JWa2BbCnMbylI4cQk+U6O/JJ8J2HPVaiM2JRZRWoSp+5EMiWVjFqn8jylTlLb6f7Uwr7OVqpmjgWJ4kaTStwN2Vp0MF9t8PbqFj96/gJXvaF0bqjYItfKWp10EHNhOYuWhzqHPrTQhx4HsDMairYpR3sy+jEd4sHV7YM2PvroEzkAjyJzjtBzQIpk/WA8xm1/gKvbPmbLjVy/gIYfBKzMipmiNaURNWWTci24KH1PGh28TmQtGGVZJ3AXY3eO91RdaWVGx+ch98xrw4/UqZI3XrWElbRRNV8C5TO7XNwB9oYC7iCQqYJas4JWp4JigYUXdxwPvpeAlgtFQjubKupoUjlJl96xlAJ6DjKBCyNyUbQNHNRqQoPx7w4nU3z9+i1uhzMsdxGijI18pQHoNrYOFXU7sRClq40qhpX+N1cw0Tqsolw1YWQDGSkv5atwtzFuLqcYD2dYLefQ/uxf+BlJDxg7XT/CeqdAy6N8CNrUZohbvHCBCc6UGxAvUiBdMtPIoFQkRVPFUbeFB2dUU3UEyDx1Wg5K5mHLQXrSeTryokCb8rySn0qEJag4eHgfYSWi7mkQZCGESeQ1aPwRw49DbFk8bba4HU7w8vUV3lz3pChbbem+xzSBdkks7rgwPFF4xYEHje7UPI0lDmFx5snIiFaBYzOkaihv/ERA+0AaMOQ0qZ7iaA69Ylk1E7SL1RYhvXH5+sQ8T4mj2fa15ZRzZWfJCErGpVopS17JCFvkHBlprcS2k5FWhEbiHaYWHa+8mDWnZs4sKlMNg5znpTQdBC25WaYCFHAzPXh3fY2d70szoVTNoVBm143A4bm1NP1glJUkVTpecXrmsEwocFIhhkGRD49NdTeIdwsUrIwUr7ksT7/kGNQMb6+5eHcItCwMu4xcpYFQMzFfbYWdur7py0mNAS1N2VyJY6kPKrUs2t0Szh4coFSy4e18RL4BLSxgMlrgqxcv6HvwsRINxRm4QYwNRzY8Kn0UaOX8WGkrJgKOlOsUFp0xK1HUapCKm/QXZX+PHpzj/OQIx522RFwm3hynkJalBA11ao6S4SZUTSKgIW/IC66sQlN7IEWRqdyWGgQ1XSuRVrZOBVoZsQ58rHYOxvMlbvoTvLvu4eXbK/lvn6lJ0ilThYY6gSWiiS/ztNiHzogb+nLyNyc1OF5E4FJI/snHCWhbbRla5LY2mU1k6I+z/WReyBqQsSCPybEenjcmB5HwbIpkx+Fr5pGc9WoFzWZNrhmHArNs2FB5lXDJyuhN5bDCdKd2Twy0d34P6mRHZYSnNAkpaJnPsqhhY2M8m0p6QBYhx7QtZ0C3QmgZtm0p1aJDoUpDhAim8k5n04TSTF20wjIAwPviuvA2c2xmfVhaiFajITuGT1slWt+PJpIaZYtl5Mo1FKtN6Z6Npkvckg246ov1EiOn57INYQqdx3PRDk9q+N73L1Cr5aT5YcBGo3qGKQuy3/sBtD/zyxexOMnETIA17DyaVJAYJz3EWHo/di1jNNK+TU5upForOTQvtQYib8jIcXLYFdA+PD3Gcbctyn2mCWIFmrD7d1acFGnI2LoqzkQsnrAGjLTi4S9n3qpD5PghbWaCPtEuKgkkIwS35RBbaThsMVmsJcq+urzG7XCM6XKDLfOpDE8rJztBRRNbqYy4rqJ3mN+GvqQJBVoMmRZybCwcdvFxAlrmtJZtiZ38YDzAN6/e4Pq2L4e2cYJXomzGlDyWk6T8fQKWh2XQL4KLmA0DumizCCqXi9IBI1VIVkD0tRJM7s9wUEs7EXslFfu9kfX9IYTpyDkDBOe/2NmkJoDHK7G5wX9LANACBBlX7EbJPAi1adKMw5COltCcPEk8aSxRJUd5Km0AOFpOLy4aa/CgkmKuiCyjMv8mz21bz6AbMRqtKqoHDZTrB3BDHbf9JXqDFYajtTQh+kMeI7BDBgUZI0fso3tYxk//zAUOWnnsdksU7BJOus8wHW3xW//nb0P7s798HDOiBjFPOSFRrwDLhx8QzByo2D/bIDmpnGClswiHzRh07+x4MtIvp8Hu2VEXzx49wIPTIxy1qWgv3h0cnU7hyqpOj5JPWAIZOUnEzAysZBx48gmjyP3xnercr/TGKl+ASNrMvAHM5UjbURo3nM7x7raPy9sB3t0OJHWICNrkyCaqmhRoFXC1wFOg1SCAzZsq2h52u/jo449VesDuoW1i46zQG/Tw4utvcNMbYLXcShGWnpIoPgxkCwxTzVNpmuTCJPPbrTraraq0aPft//ddI9Pxm/0xnH3zkvfF8/ceasrcQ+W3Al7f3xtzV+c0cAzGibfymd05Lgqdju4Uq5P6YueTr3tPrcZ7TXNljsuMRn0MRpfShClki8hSH0BGiIfluUswRjFnbrTqqDYOEGlZjGcuhuMdBkMyVbwfbzBbrBAHOURBRqzum80cnn3URbvLIj5EtVLDUfsR1jMXf/h7P4T2ywJaHoDGPEkToHoBaZJYAMygJNymmMimHa0kj2R+GSp/WCW2Vt9n/pe3DBx3Wvjeh0/x5ME5Trod2QoVf0tSOj0dW/GmyuxCPVIZYtI+UFqFPfG3mv9POkiSMvBwN2VFSdCmBDvbqNR7zlYbAe7b61t88c0rDCczofTU+1IW8sotkVHXlU6Q7nuwOFHLAkoibRaHnS4+/uhjnF88EL9V0zaxdTh+fYsvvnwhXcTNlv4HTIFUESNGIRS2cMSah+iVyWs3ZXqi1ayhUslJKzy1hUoBu6/FSCNnem2+Pfz53hxZkvdLJBW3G8W+MN1Kf4/vWUaWAgdbf43VbinsB3+GCi0jq4DLE93FyvXOwDoUY+XZZILrqytMJkNst3NRxdG3mAsbUh+oI1Gz2Ui2+FqjgvrBgRgsx1oOs4WHd1dDvLsmaG8xmiyxXYcIPFXf5Au09rTRPSzh5ETN15ULVQS7GMObGbQ/9+dOUjNDBBFFHkwTGGk5sMcujzqhhd+T9oB0tJLD2qTFpAb0UnW99MOpVUAkXOP3P/4ATx8+wNnxoQxGkr+lJvYetIoo3wdtakqRWhmlYpC0KuafUzpTZR3EdCIFbWrnxecg3cP8nPntdLWW3JbtXUbEresp7pQDlswBo0BWOb1TY9+VQsOKY9g03DAsAS5zWgHt+QUaBG3WwHq3lNm05xTW9AdwXWoPlONkKuSWkwqzFqqVCrqtllCDfJDPzvJYeHFruT8QOnWN3Pc8EDblX3aEq+S696KlfRDLNUuirUqrUqFSmNjhsxlCQ7uBiHhkB2TTg3oSccVRLj3cltgd5NGr1Cz0ez1s5bhW+vcW0D5oST2joixVZHNkNJ5XoaNaLaHZaqFSa6BQrMFxYzlt/PJmiJdXA1zfTjAaLrHb+CromRCBeLdbxofPTmU3Mtl4yWSR1UvQ/vyfP5PdJj1+nkWKShUUYEmD8bPnMTIRtCoxJyzlWPeIx0gqM7I00orpZhSh06zje8+e4IOHFzg/OZaePjs8NG9jXqs82hSJnQLyvomgVLwpY5B+n+DmTRHbo+SQYq46CpzZjk0tYWUh8EKHETauJ/ntda+PL75+icsbGlPMsWUOZBhCwPP30/yWRYnm+zAJ2owOm3pjy8KRgPYTBdpWS/K/5WaOy+srPH/+OfqDoVB0ZKOUpltNzbIp0Tk4QLfdlgjLxUv+Wnr8tJzfO8E8jbip2D1NC769E93RgGlre09wlC4AKeDkwOvEkT0R0ae0ohw84tNhZiIW9sPxCPPlSrpnBK06AlZ5Q4ijDe2SxMeWj53oNZrtGjrtpuiRiwVbRnI2q6mM4zvOEpZBF++CHHnA+a5qlT5iWXGa7w1n+PzVNb56eYNXL3uYzxzoGR4fxU3KQ7tdxEcfn6HVLEogaVRqeHL+IbS/+lc+ipnzUBImlT3HGyRKEQhMEWh4FmHnEAAsLUluU6ShVFrk9hRldW8Ax3SBBVq7XsPHTx/hg4fnuDg9QZdmu8Wi5G8yUSC8meqX3x0YJ1Fb3WxZTEnKkJ7iLXwGR5bvjoCis7UqqHiDZYhX4UUdWhzFUsWudjupaNmteXd1LYe6zamtMNhSYMOHc1OezE4xt4XPtmWErJYR0DI9IGg/+fh7OL+4QL15INrT+XKGy6tLfPb8OQaDkTrvIRn1JqdK1uCgTv6aBWkH7YMDVEpFxX7IuA0PwlDv6V6PcG8qnUbXb4P3bpQpka6lp+dIc1Ns80kp3oN2f1xJ2r68ZqEadJwtpoqyu7kRSmyxWst7E9orcVOnr4Oc2Okp02leZirCTs8PcXLKo586KBVtOS19uRyj13uH5WIight22siOHDQbojlgTk85AOmv19cjfP26jxdfXqN3O8d6zb/DhRyg0Szg8eMuGvUctMhFp9nE9579FLS/8e/8UizSvoWyrSeQlOOMktcxXWBA2u2ogGcE5srjyeEkpPnmGWkTwXYabQmsBLQfPaHT4jkeniopH7tkpIFUpCWToEYQ7w41TMyQJUpQi+p6qoDgaYHQhO8lYKWrlBjMKdCmJiAqE1Yhl+9FCbDJV8ophOQqL6/w4quv0B9P4dGHVsCt5qY41EfwRh5ZhBAmqLk1xGXl+PAY39sDLVfIdDHD28t3+Oyzz+REIHUMlMqV6WxzdHiE48NDkT1KhM3npUOoFpdatOrExlRAo4z49nP4FLj7Ob8av0nea7JIUyNmea4EtALudB2LO01yCqQsVKZVjkwT8Exc0nY//uw5esOB2nnFtkp5/kpTSKap7ycsqAg7vzjC6VlXOms8mZwaAs598VRJsgurxYzzjWjQKqleQatRFaGMnaWQKcbGCzEYrvDymz6+/uoWL17wGNi1MDN8vlariGqVHm0ZtBoVXJycQPsP/r2/Gm939IAaykw8JzRTJ3AWKkwJWJgRtDuXuS6JeaYClmrJkoyWi58cISEDefR9jtFp1JNIe4EHZ6doNeqS96RdHXVmASttNhzULZAjiOSYzcRinka/tBuKIxGTkCoSaiixuVe2QqoYU26MadtR/ZO3jBQYO2BbagiWS4mMnz5/jmsWTgG/xw6gMjiWM4A9V5wDuc8LaHXlY3DcPcInn3xP0oNasymvlT6xtJJXoB0L08HUhSdYNhs8Feccx0eHksuSPSGDoMbnE4qO3GpiKv3tSJtu7zIPxwnjvUI1bbIICBNbJf680IAC2lRJp2qGNM+9y3e5o5JV4AmN5HG3G4m0nz7/HG8vLzGdL7BjTsgGAyNz0oBKFMkSFCqVIk5O2jg5beP4lAdJUxtLBoqHJ04wm46Vm7frocgmSimPVr2EWoVCcgt2jhPOFrZbH73eHK9f9/H8+Tvc9GZwXPLHGvIFA+UKhfoUxOdE1KT9J//xX09AO8BqNZc/yNYmAxVBS/bA8ynSjeG4kEfAaCvpAVdhejKj6p5Ju4/6UACHrSa+/+EHQntdnB4LDUZxhbh2y1kCantUDoKMvEokzjkqSvmUa+FWnXCStQSwVD4RtKkgQkCbJrLigZFMAKfa0mR4UMzaZE5/i5ubG9nOL2lvudtJUSbzWnKqI0GrHpwTt3hSecYUuaBiDz4RaSLN3BiFGKFS0I5HE9ECcPbs5PgIR4eHOOp2BbwsVki+i4pgz0UmHZHZN+BjlLxz3EkMN9LDtNOoK8FVDuy4P+vhzuxvz8dXRElJ3vttJ0ZZBAwOLLCos6W0sEfHnjf4XPTIUynKJEVITFnur7WGQsFGu135f+h6kxhJ1yxN65jbPJvb4PPsHsMd8s5ZmVUIqaEZmhJUUVlDF9XqbgmEWCDUjdTdEhJsWLBkg1jUggXr7h0SS7qLEgU538wbs4eHz+7mbvM8m6Hn/f7fIzJpssoVd4jr4WZ2/u875z3vYGvrBdvcXrFCKWepLPxlVtvYg7asUavbAF72eGzx0JIVsjC3kpZfTmhdzSHG4E5eWas9sPJd107PKvbixYVV8ToImgSQ65skpy9kRhf47/7b/3Qh18A+MpCGPK1wx9ZUzilFENwUXoIrWIpX+O0cnFObY48b8H5aVt5YKGTbayv29fc+sadH+7a9uS5SBT+gThQRP9y1rAvMS5XhQXHczJb4vGiK+ADJd0D1ChDPJC6Zjri+LhHZP3E1VXo8Bn5lQ8YpjXxabP7xyMp3ZXv16pWdX11apdmwdt+Fo3Di+sXBhwnfIBoIWwST5kBQ6uSnT3AExwreO2mbDbu4uLDnL15Yu9VWZvDa6qqyBVhGFDyesaA+4Djxdx2pRe2oVrPvvXn909I5mzuerE5ELwHe7+39QmQJ4QylfzPKymfNyVDQe4B/GxrTMsf73uC0MNUYxEgg/xajuetr/bMRa1YOKL3XvhQ7IKgul4tJnLi+uaKhLMtpG4E4g/0olkZtG3S7NukPDNZHJhmxbCpi2UxMjLpcAuVHyNiu89kPh2Y3Ny179uzCrq7Ia+hZKGpa7c5mI7u4vLHAP/2n/3DBUID+aNBv2cX5sTWbVZFIdG2rEQe7XVLhDkZzG8KXECvNqVxdm+AXDxzPsIwr9rc27Ptf4Gu7K6cVBHE6IUT8oGg5dFwSlp+4MhiNxUW9r9QUXsFvQhWxurKiUzYr1ljIOdXoBHF/rhS3H1rEe42cI0a7/FkgLSyBSB88Oz+Tcd3F9ZU4uJKjePt6+jeGmTAy8WDEwgyei4DiVMFoNzY3XdEGAlZvNOzq+lrqUQp9Z2vbNjc3tYhY1q0QFUrAzyzCmFe0vhZOAxQnqzeI+e/PQ9E9rLNdgX2I1fJ60e75VE3+G99J3f/v3cLQtQi/TTzSoc9J7imbOe26/YHdVxlYLxT79ObtW6s1W07KzzbMmxf4/nIaTwRtOZ+0NQSeKxQtlkiYmTi0YdAb2ow17ZzYJiBEk819ODiXEqKQRL4TsmgcFpwTso7HAWu3ZlYu1+3k7Ny6/Y4lU1FpAU9Pry3wj/7xP1gwza2uFDT5XV+9s3q1rBwCJkvnXetaAgay/oihhqEMzT1F66ApgeneggFtE0SZo70d+/J7H9ne9obb+kRoKVyh4Vmq09yj1DFxw+pvdsgTaGkvzd8zcKGK4Jrl1GIShXUlwaWHD/sjicORPa2ZV7TulPWMKrDFHA2t2WpY+e5WgX/Hp8dWJURO3gCcxhCSIblH5cuaYP1qQeViabBCG7a2ZvlCQT0tIXEYeoBbsu7c39tXEEYu5xyuOV1ZzUrJ4XmVOYjQs0SVx+/7k/bDXtWHmnxDkw8pm1rAADw+2ClRU0sPodoPnOMPBKc+AvHQ+/oqag8S46bBgAP0AOXK6dmZfffiueJM6W8Vhii/EDfMQRaPRBaWycattJq35WLOshDJ8SbQmhTWoXMT4ucMkXNGXB8t4Wxk0SWzLAHUMcynWb6ELMbny4reotZsde3s/FL+wwyBcJVfvzm3wH/5X/3DBRP95saqJeLklnas1eRDuLRGoyq3D1j5s/mSelsofgO+RkAfAQvM6V75clc0LwaDt0dHB/bkcN+eHO3ZanHZIpJnfACii5nhBhKuerYxaKigtdXqyC5azkAknbZSsaj+kI0alD16ZpGendHWbzwwKlpPyuP6Pm9/v3CMLqzq8UfFQJjQtzfHL+2+eidpirxmp5CrQyIgJ/A3iCZsiVj4/lAsLXIESqWSLRfyYlxBRBmgXIaEEo/Z2tqaWhlI3mjqfP8DR6L3hkS/RXKV++DPKzzBg1F81tsD1Of9tx+udR2dyXu9niTKT4L3V736PhKQvj+l+Xf++tf52rhT2N025OeOlI8A0nJ6cW5nl5cazhqttkMUNH84To3CQZJRy+XTlsmlLZ1NWiIZs0iULAWMDGNCfKTSwFsWzRpeyBNHIsflNxo0MdtoE5JxHC/ZIDrfN07rbo+Dpmdn52X79levLfCf/ed/seBUgEpYKlIUSzboteQeWLm/tXarqUBfWPj9If5N0N1gggERUbSkdtPfOpIz3rAU2CcfPbWjg13JV2i4l8AjZVznJlv/+pJ1/mSiOCDelNv7ilVrDbUIDGylFZxgVm2D0yuTVvGLNyy0gLfbtQcPEUaePRBXvI/XwjXFDA0sV1b1A5SxLbu9vbDj4+d2X7kVM4zIeHp4fLvicUjYSUtGkjotuu2uOASl4qrl8wXL5LKafPGmpZWAYkgbk81mNCg6ApEvWX9frGphvNPxAVL2+tp/XdH+5lrbM/HznBU5sYNYPgk+dL1xOOJL2b2B1Le/15LhNxUgfhaYm2MddgtGLxUxc0WrJfjr3dmZPXvxwsrVisOgPdIOxCmMN+BTJ1KxD77iygRDb8b7wY2DKw3nlMjqWplPZdzCRpW2IRoKWCKMH1rI4hG0bwhO3QnNIqJe79jxyaX9+CfPLfBnf/5HC6zGP/nose1srdlyBuLC0Kp318LZ2u2mVWpVu4bBRFPtFS0vjNxYm4eVn8sGLZ3J2s7OroYQUqlhdyHHiYWDtpiBiM7fp9k4v0v1gRhHoFYlFghhHCraVrtr0XjCdnd31Rqwr08nMYqDQOOFHXtVKVm6BH68K47Q7lapjq6HDMWpFLgxsAZC90/0z5Wdnjy3u8qNdYdIuqdiu+HyHYsmLRqOWzQUVWuARyoMNnncEkfFBxFjJU2xptW6EPTMCUub4JuZ+Fxhf1DyT1DxYz02/Idw1MOApffHQX/+ltBBe+8TKLXE8dx/1GrSG4MBeyQkv5142DZ6va2PPEhQSS8tXzF3gkKBRJfHe9HqkFR+b+/Ozu3ZSwKk77RhlIzHAY0yiMMnAf8LetxwLGjJdFyqCGw5C4WcpYTLOosBtWt+iqanipHHrc0tHjJLRUKWigYtgc8wn51uR3IYBnZyemV//Te/ssDf+Q//9oIV2+effWpH+zu6ysPBhfVadQHDFO1d5c7O0Rbds+brSsBHfyPyPCjCHMFgQC41n3z8qT06OrI9IC4mfVxR6ClZs8IM83PDguGHTRY6fPoWSdfv7tUeoFcjM4HvtbW5KXM34BGuDRHRvWxWbc/gO7BoQHHrKXgdw8nP63ItiFwCQRGElnStUrm1i7NXVr5nO9aSbIbvzqo6HI5baCkisgtbIMIqeCiIy8SRJxyOqcfN54sqZAZFila6Qzm9OETzYRP1waDlM68ER3k3gl6PtwTwCUL8M/+k9a9woQ6+IYrClX1dicNomRU4cd3uwlE+XWyqhyJ4p+oDZOb305B4+fPkCO+WS3wulRpc4TP77vkzxTY5kxSnPRNt0vOodf4VeIOZxZNRW86nlVxTLEEKSspKiXbJv2XcTYunLg0OBotzQyOapE1A7QsdkgF6OnTKksXczs6v7V/91c8s8IO/9flifXXNvvz8C3t8eGibaJ8ScRXZsNdVKnS9XrH7yr3d3N7Y2QUbi5ajvXnsLz7kYIg157Z99cVXdnQAs7+oXTQiGElBvB7UEZm5KuBQoRIdyGijXCXZr2b3lbqkGDjccLU8ffxIEh42Kly7kpRINeHIMpyk7sRwrC89/16wxof933u8kqBm2pGBjCGurt9Z+f7KqvU7mfy67+mFwysX2JnmYTdJVjADGpGraPgL+RU7PDywra0tW6Fokd/4my6fbSWLUv/n81x4vEWGCvJhw+SttXhlXPO+Y43Xb7psN3djuHBCb5jzeviHmFFwcIpXiIrz/3VaPPc/CDEPKlVPgq+2ApYKyl19f+fOjo1qremWJ79+9iu7r967U1yZwO7Ul+P4aCikh00iPFVQgATQVo6AFbwUUup76fn99bv7vKADOBYcTDII8BxyYW7SBYT8KakW0pGR5XB1cWP/8v/4vyzw2Q+PFjhkf/bJZ/YYayRMKHI5S+CgNxkrVLfVdifu7e2NHZ+ciBiCrQ7TJo1bJBKzVDKrQJGvPv/K9nf3PNOHkC3mcAJYsbqUbV3sAX7QiDNHmyH7bmg7BTcA5ICBjMEGXPajJ65o+Wt+cHc98va7oqWv8gnoDzCPb4jnTcX+aeWfLvw9LQmvi4K9vbuw69szuYHLLFriS8SeDHzONUbtBabT8C/mTLcoNOAifGz7+3vSjCUp2g+gpYdhSB5o702T5Ukggo5TOj+YPnjtjn/S+r5lrsXxJN0ohz8sWs/X1/mteXls/KrX4FJx+CM0kHoYq2Awt+WWz5n+PIoWkj2CT3k0IdhEa9ey69sre/XmpVWq9/p3Wih5zDxCm+l/VQ+Y2vFzAGtFlgRTUbjpTEK+DUr5yWblZgMxnoEXNTU3pDJ94R1zU6htHCpQLxiYWTSCIiZu9Wrdfv3L7yzw6fcPF4RqPDl6bIe7+7a3BbFlRbp/CMv9bltXKadQpVqxc/DN8ws7v7y0dreraCLyC4qFFdvbObCPn35q25tbYuLToMupxFsN60MUrgjcFVIhDMZdqzZqdnZ5LQVtC2XBYCQNFQ4uFO32po8cRD2s0RW/YzP5i9uHw8SdKN5p+yG26RetOyEm1ut3rNGqqGCP3z63RrPqaf4d7qzChbElGRA4L/8dhcsbm7D11Q37/LPvqYcHUWDg8HtO/8/yEYwHOsQH/F9+Nt8g2Y9I9bFnCsnBd+8XfpLRKGzbs1KSRsx537p2ycXa6//cNehaJK9IPeKZe2/oSr1/4acL8Tuxucd7luIcTdx6l5yx8t2NipZcXpIenTkz8ng2ahNN+XyeKloOY8FhAYtGl5RjxvaMz3N9Y83y+bxz5Fxa0intvCAIDUeLR3IS7pqw9pDhTCU/oifm4Bt2Bxb49JvDBRDNzuaWgu0Odpn41221ULB4JCJSND0gRBLwTU7b8/MLe/vuxKr1uhSnsbjnuri1a08efWSb65sqWv4gnEr8olWkpu4mYJqgc4YZ0zdV7fT8SuG/zXZPkeuA5gxfTx4fqAF4AgAAIABJREFU2fYGyAF2PREPKH9ftPqQvKvKP9kerkJP4Pfh8OIPMzptR33r9Bp2dXNmL15+a9XarYYKT94re0lOW//EQpQ5GVPAOKLHbX1t0778/DO5pRdLRfENpLjwNPfvByzHgfCHMv+hcUXre5z5psiuTXjAmz3YTielwlxwY3Hzu0yd8VB7KHCvL3YYl3OHlAWrQ6o1PPkxAt5p7RAYD/Kaod5lpT1SBi9mdZjkdXptffb1RlUHV6fbeXAUBz1xXF8nk1I0AapdDD+Un0sizZKWV6WVgh0cYG9P4F1abROLg9EIjRowV9Si4YSFAuEHL2FayyXcw8OQpUK6bQOff/9oAX0ObJUT8vHBoe1sbMh0Q4wkYausc6faJ9frNbmtQHy+wym73tBQlkqm9SE+efTUtjZxX2HCJiWRd4rm3oVVcIXQDzPxO7hrJPXmu7NLxazX6m0VSjaTFcz16OBAToY41zCZu4/OTbr8vxP+vQ+H+xCf9E/cD09YfxqncMaTofUGXH9n9vzlr5QjpqxdXbX8WZCfvZNW/SS+ALgFQYeM2voqRfuFHRzsy1Ydq8z3ReutPB54rh/0lR4/1X+Y/FPSuYH7BBhf1uSKyiH1LgRaQJ+YYSEhHS4H2OvxPfgEjzJ9eabNzoL1PYnI9fuOJCTpzdgVKFwP+BmEfNAeULz8s063ZW2+2i2xAdVfe+2XU097ur6Jl6GhwBZupbGFgguLx0O2tobR4SPFkC7nsup/Wx0vZHBIseMLkbMYhRvEOQc0COLMXN/DL9zA5988XtAcZ9MZkZSP9vd00kJuyabTzvlZ7HWadGhn2Ls39MRRvEyUBJpxTbDmfPzoI60yi8WCoA4UlhRsb9ARBY50QHo654wCzXFuzSaBv7cq2mqtpYLBwZGH6GhvT5RGjCsUIO2N2A/EPGl93q8oPyza3wbzxSH12FL8Pm6PwQih3aW9Pn4m3Lbba+oUgYxMC+NyDoB5+FCIXqKI4X7FbW110z6D9bW7p60dWK0betxj9f+Xp6Z1qods+OvcB/aUV7SuP3d/tl+0+msXWuyYYUHIRxE5UAIn6fXq97wvWPmUfeAbrCPEcxAfjQay1+QzabXB4zu6+sGxKVoR42WkQSLlUBFLg6H75+8fQd8k0CXvkGOmLlDnLT/LVBGk0ciSrazk7dHjfVvfWBWiQK/OEI591KCPLVTMcmlyMBi6Mf+gJRADRic2zjdLwYUFPv3q6YKNBSwkDMjwKlgrFTWM4XiCDWYykbAkMhm0XTbXiyLdr9lsKCmR4r24uNTT8eiRM2gDRsvmMtpD94fYQF4pgK1SA6DGPDerEDrcAXv9kd2Wq3ZXaVi12rJQOGbbmzu2t7Nrh3t7Ig6zJcGszceFnFmyg3X84cdvC/xi/fDvPzRj9gczFg20J9X6rZ2ev7HraxK5rxS1GQqBEDCcuI2Sk2XTHrA+RWGbkfX906cfizMLA4330V3tbnXrzJW9a9zDXbWSlU+us3NyFvauBFwb6miETtbkivahL/a8x3xXHmWQqWgpXn8T6Fvhe+2BZ1/Pyag2wfOuhY5IigxRpHeVsnrWBkHQg556WfRyDFwuv9gtRNzWjEHQRQm4gdFLENchxLXOHIA0x20sxYfAw2FpIT3c+mZJFMZ4HAvWufV0qk9sNIR6mrRift3yuRXL5YoyqnamLZj2jbQYonUJPP38yYJekaJF0lwq5rV5AhNNJ1OWTWelbcplc5bGqgeDigUr15Y0650W6Xq3dn52rg8V/9Z1euLVVeGWTKH0Q2dEHZHPBRnHELwt63tjEzSdLKxW74iKVq22lYh4sHdoB3vwcHf1ALFQAKN9OGk9VphK6gPH8Q+B+of2wDe18MB5H2xngh9NBlZv3tnF1YldXr2zy6tTrXnDIbIVPIdHFS5Fu1C/Te+ViC5bsbhue3sHDjnA1yDqQqNZWXIrQIIRqcWDsChh2ix+XuTkTl0hHtpDhBLka/kZeEQY1wz5RQ7eTR/s3GUce9zlP/jG1u/HUdf3+mD+hybU4NFsOe8qt3Z2gYr4wu7vyzptOX1di0TBLhyuLk9ib9OmzA1XxHAEohGyh90Xi5YluCjeEEtvCkrgr3DjsSXLZGMWi7MVZW2O2fTAIEkxKyTiGVtf2baVlU0rFdcUuEdeHO0KvS92rn0YiIefHi6kEsU/Kpu2HC7YuDiPseuJWalQUnQRnFCu/GIpr14V2XW7VbXy9ak1a/c26GMLSsMcsWQas9yC8Eacr8H3SLmuNas2GPeF82nlmclaIVvQ1NjtjqzR7Ful0la21+Ojp3a0f+Dl8aZ1RejqkzzHOa7ow+Wp+NdkN/in7W/3uP4g5hSuBI0MrN64t4vLY7u4emdXV2e6LlnRivfrTfAyJSUFaMJJyIdFZGjRSivrkjgnvORzWgS+pLDwvmiFIAsBkYKbavfvedA7vwY3bQlX9bMXfCMTbxCDw6DX6Sk03DWjBAlnVO15JfiIgzOEcEsF303RFzjSo6K+Pb88se+e/8yub8/lKUaPz6kmiNJrS5TGKZz5vWOj0AYJEGMWj2UsEcM7l7ph8sf5EZJ3TsEz6SQmeniX8T3gdXBSQ+zvSX7f6rVERcXokHSc3Z1D21jfsZXimr4/5tMN0oZALtp16w86Fvjyh58vOD0xkMPqMZVyBOtOu6OTMx5NWCaTs5VSyTY3N2z/YNfyOGWHA9ZuVuzi5Jm16ndqmIE8mD4pVjxv+e9ZzUK8wMS33W3bLID+Z8nCOt0ztppftVgkYaPRwjqdkdVqXSX4EVhysHdgO+ubSrYG/oBiKA4u0IxHboYyqC2Y520FNc9XNfgF+tuownsEgZ8Xh5g7Oz9/o6K9vj5X7x2kaL0oJcdVcdcrfAszJnYGw7TFE1mLx7nuSBinjUoooolbir9myMWzl4OBQnWr2/fuh741p8snhqv8nnLpVsHOvEN+Yh5c5gLznOIXZYnjXnhsMm4HJ414EIy6vDEvg4F0yn7f6o26vX332n72i7/WICr2tFwXHaSm4VatxYOg5CHrwQ9ACQVx3gElYuOFjIisCixgc7Za2rJiYdWWswX5l8E9AL6aTPsKtSP4rtNvKkiazdtoOJEN6O62V7SldRVtpzvQVu7y5tIq9Ttr9xoW+I//9PcXqXTS1tdxgiYzNq43FkJzvdawu7uanuiVlVU7PNy3zz771Da31iwaDVmndW9nx99a/f7Kg8V4ggiLo7gCwu/abazSm9p2wY53cY/Q8ZxKdTW/YokoBF/C5+bWag0tncrbR48/sb3tPVvT1cvP5DymwKOVvu0l28wnRHy6E0VXsRzLw7qqOXV+W+Xrtw/uVHNBb9V6WblVl5cnSiAHJfGLViei3Pb8mClcYkh4JEssZJM5a1O4Cl4Wbzoj5AQ0gQR0ipdNGe0WqTfOpt5d/5IC4QAjbRoTvMM8ORFl8S8rTGcLilcuDi8igfIWeu08Nk/+gkJ+tYIZnauiayMc+iDXNb3eiWIJ6k2K9pX95Of/yq5uTx2n2Y+H8tAKD7N46KkdYuE+QvXu3HPgq9iXcquEeY0J9aRbmwe2vrZjpcKGZdNum0mLN531nQftoGXdfsOavaogtV53IK7H2sqmrZY2rVTasEg4oXnnvlq188szuyWzt31vgX/yz/6LBXvhXB4BWcoy2ZSeVOzCK/d17Xs7nb6eou2dLfud3/na9g92tOXode7t9NXPrXxzogTrwaAr3wBfYwYUNhrN5YaNDSbJLqR3KyopQA+T/KBogyL/Uri5TElFu7O5Y8VcXqeUNmr0U0EA8LF8aJXQMnQ9IoXqn7BotFx/6eTPfuEKynoA4t1en5O2WoXJ9MouLk90VVK0tAfCQIFuPOdtd48HbTZdsvEIa1SzzgDAH+K7wxB5ENnesWyAUqkc3mxW2yDimpAbYWbCbcPPRQ4aRQQvF5Y+tEBuKF6LtGaxmDvFCdKD7og1kXpkxzqY+BwLLKpUtM6v1kF7Dh7TA+pp5VDViuvRaqhof/zzf2lXN++c7MlHKuQY9L479liRHszmZuGHaF9FJTmzbKyqKLzlHPkVh7a1cWCb6/tad9Mm0HbOF3in9W04asv5uzOoKxAPFh2tBeGLDGHFPAdjUsF4sM2ubq7sqnxhN/cXFvhf/vJ/AACx2WIsf9B8kWgeNjsmt5R6tW3lctUuLq8tnUnbD374fXv8+MCKK1gw1uzk1U/t7PQ7u7qicJFQjwXQ09sGgySlJJR+gkEGT00o4mI6uQ5VtAUi05OKqpxOIN9ErLi8bk8ffawgvuV0RsZtgOrQCwkdJk27Uq+6OPURpr4Ry7F6TiT0YX/YIlCk+tC89sFNvY4aqeUGRnW1Ozu/PNZQQp/HkMlqmtMDa6Al5KQYDWvCx/kxoKLtDRbW7HJ6kUDp+MIUEyR4dGKQaID/gBLzGjzTiqGn1+VhAEIUKYVN48WVVYgM6KPRYzZAfh4Xn5iMMmTnGJ0kIuQdRB3BHPm7x/rSsKY+05PpeDq0BwIMWKpw2ZluPJweT85e2Y9/8Vd2ef1Wkznv8Qe1+hurRn8zJyTOZQg6EEOjha8a4b0OqjfdWNuxnc1D29/7SCfucjYv7gF9LQruMaftqGP9ET0tJ21X4c20emTaLedY1qSFSDCoYZ5Hi3B8+soC/9s//58WnFx8AxCeDOSGFN5SCZsvgsLPbm8r9uLlG71Bj54c2v7Btm1ur9p82rbz41/Y6btf2bvT76zeKCv0l6adcLRYDOVs3rr9mVzyOr2R3KC5TpmJ6fdWi+QbJHTCAtjHIq4fenL4kW2srMsXjAUC9DQohf0xp0Tdbu/LIr3EgjHLpDI62fiA+bB9eMuXn/g9rL9k4E3m92grBm+0WVVfd3b+Rnhto1kXN5i+G36qHGCWHHIBow3KBT14tz+3egcXGxRU7jPmV8mNpN4o2d42SThbUjOUaBnSGX140Be5qunzkeu8fPXarm9utDalsJjMYzGYZEkVuxCcdMoyDLCplDZKDDhObeR6WhFlhFi4ylKf/CCncUR7JEXdftdq9bq9u3ht3z77v9UeTCYDzSTi0zxg4Q8z4m+uy6F/+iopX//s5kQddswo+WzJtjYP7enjL21n+9AK+VUHC8L4Dni97ZThr28DMPxuy3pdirej17CcK2hWwKoAJ3VYfwxjZ1dnFvjf/8X/CJ1c30iJ1qGFxRJxy2YLFommbLGIWL1BVuml0v64npcLGTt8tGOR4NhuL5/b1eVzOz//TonSrPV40bEY+qGUJZMl6/UXdn5xZ+0uwWdJWwoB3Ac1qCDLwc6828Pnlqt1w7bW9+3RwVMrLZdkhwN7CDwYgku9VbW72r38s7get9a2bG1lTe4lFC1tAUXpc1B/OyjabxHUOmDkQShxp2WV+o29O3tt3377E+XiAndhC0SP6LLSHFqBiyRbsdFwYe3+zGoq2vd9pojZCvAIWY6Fzcqq7Wxv26MjrkuyeLGGcjcCRctGCNrnt7/6tZxq2t2OigsYSy2C9HtxtRiFrDNeLuSW1S8z8BEewumq1ugDDsKDxkwyIse1wJSP10sc09X1lZ1dHtubs19ZpXatWUQn7UPP+r498HtZ1TI9tPgY3knrgR/eglKfPf5loWDM1tf27LNPf2j7u0+tVARlYUsa0YJgOhuI20wrNBx2JahttSr6gkjGTEA8GClBgwHLKZfFNoCU87/+5T+S4XMoBKN4bvPAzOKJhBWK7IcLFo1l5b10d1/TFFerV0X23domc2xqrdqp3d+9tavrl9Zo3Ntw5PBBVN7AIOlUyfr9gJ1fVKzdnSjJG2Nj/GR58tZLqxYNJazbnVk4mLZiccs213dFvlnO5PUm9dAs3ZXtvlIWGF6p31u1XrVkPGlPj9jA7YiEQdFiXky/6LcDHyZBahPlgfcgAwwwGIFACGp1anZ2/tZ++e1P7fr6Qr0mJytFEYITrBaBmd3Zrw8HM+tw0nad0NPJO93VyTlHx5mIxsSZoGi/98nHwpxFZpc1VFibJq7ps/Nz+8W3v7LT83MZiiAwZBvnPAzYueOIndRJW8DPtpC31WJJ8qNMGoTCSVpoZeQj7MFfInV7iAShL1LbttpWrlTtUoEhZ3ZbfWOtzp0cwBl236st3jMYneLE8RrmMN1k4uL6Wo8dqr/Q71PDG7D5FOf0Hfvy83/Djg4+sZUSaUDLkuJgAcrso6XBFLl5R7VTr9/ptrbF2JaX0+rluUUIWanX2zaazCxIe/lP/vE3Wi5xkoSQOUQjlspkVLSFIn78ayq03mAinmvlvqKnlUzVwNLIJuOKtVtXdn93aq1WzUZDp5CPRU3XfzJRtMEgYJeXDcVNBiNxWwpjHT7VSbS7emDJcM76PXqypOWWIVWvSmsFewwpT63WsDdYaYL11svW7bXkT0AQ82cff247W7vasNH7gf9yPas4Jb5zAL/f+zmmEytQNwhRtGCUGJawtXv58pmdn7+zu/tbpazE4liphywgAogTcE6nCxsMptYdzK3dR7PvZfd6imBF9i3YBLkBDZba119+YY8PDqRKhqDEcMnA2uo2xZj79a9f2NuzcyvX6jpV/HwIyWgkOwk40+oYPX/Otrc2bHNlxVaXcypmChdRIBby7jW7DRuaL6RRfH6VOtjsrV3f3oucVG/eWm94aYNh1SYj/CVYX9Ofi3XhEdq9ntVLo3RxTyAvDil2/GP3sPKLpFBkKowDtlrctq+/+D17dPiJra5uas0Pr5YHYzwZaC3MRozIKzLNqrWK1WtlG087FovPpfKlDWVtfHLyzjrtgcViyxb4T/582dEsPclEJBoTxppdzluxtGrr6zuWzRZVuEAy9Rp+Sz1BM6NJ28bjivV6ZWs1biVBJ+acrIBUKqKgM3pUIibPL2rWbI8UtBwIL9lSdGbFXMGONj+2dGzFBn1OR0cASRGYsVJUe4GbDRmpL1++squrC2s2K7pOeJfWSqv2+SdfKoCaQshksl5BMAC+9wGgTpXS4vkr+FQ8rTTVK4+ERNSAVs5P7ezsxE5O3wgRCRJtGXFbIRmMQEtW0WJwsbDuMGSjsYuPcutZ8FSlQTgL1PlMGV0/+OZre/roSKFvXPWgAWCigOvkyT5/9cbenl54/rlD9f0ukNqTHs5nUoBAkMYxfGNt1TZXSrZFohCFSxgh4SYppC0MwfysOAKR8YXKeWCXtxV79eZUGRQIBXvDhk1mdzadNGxKOuNsZEuBmQXRfnkaN+lPXYE42MyX2/gIg+Pdu6L1bhn2QNNRwNZKO/bVF79rjw4/FvcY8zkoihBpMKOGgFNtQvyvWBmyFGF87YaNJh0LBAdWWk3ZR58c2FJwYm+PX8juPhLOWuBHf4ShpedlygkhnVFIJymZuVub+7a6BgFm1cKs1QawvQZaAzZb99aon1qnc2ujYcMW84FFggvLpOK2UgJUztpSICk3vJN3N1att2UjimtJJBG21ZVNe7r/heVS6zYchKzTGYsETpz72vqKAGsm82oVyxziPm9lKDIcMqxMNdh8+vQzl5quOE5ctTE4SzpPVR85kNUlpiDO6I3WAGSAd5qCFRnEs10nq+r84tRevn5m5btrG08H+jTwokX7D6APlEefhU1UfxyWJ4TPKdCQ5xLT1PixwaLAfvD9r6XCwOKzoNBoVBictG2lwVCwx6dI2lG99lzfvxR0VvvcGpLMz0hCk7hTGW65rG2VSraxUtLDQLIj/lpo6bDG5+GkjyUD4q7Wsnfn1/br52/s5q5mI2iWs75NZ5jEtW02GdhiPjRbjES8dlo896Vdhfp5F37iJ8c+TJ5er6uHlpYB/sE0aGsrO/blZz+0w/2ntlJCVr8sojzEF8xh7uv3dnp1ZueXF3Z1eW2NRlN2olOEAwuKNm2ffO/AEsm5le+OrdNu2Bxa6B/8oZMpIYykV5FBkXoYJ9/mCVlf37atLTzwSxYJx20ymbv1bOVaQ1ireW3zGfv6iWWSS7acS8qDPxHL2GIes3YLZ5A78Qv8kOVoIm6rKzv25Ogry2W2bDyKWK3WkQkau/F8IWPhaFQ4Hfr3MqdDs64XC42OwQLUgAUE/F3cX9ZWVgUzMWkjXfZxWqZihh5RIr2EGD5UHlBgNA0pBB4PBppeb8s39vr4pV3fnIsYzjVGD04fpfYAG9QhXOCADab0pq5ofW6sTlrn+aSTFhvM73/9lX30+JFOXYqWABI2T6AF9zVI8Df25uTUnr081jUeDEe9XF9XtMq3gJZIhpfSGgPKqC3lXOYYcQEETEMugvYn37BwSApjdH3X5aq9eXeutJ/b+5oCQLT9mhPo3JPnxXxG4fblKwvBhVaB4hU3yWs3aAt8Na7k774hsDeYsYcJBcgIgyS/Y59+/JXt7RxJJMDaPu5xV0ALrsvX9vztSzs5e2fXVyRIdtyOg+3qfGy55bjtH+ERhkUBh1XbWq2eBf6jH7nNIsOF0tu9//Gz+JNroQje+Mg2NnZtpbQhIgNmbuXylb15/UurVc714hPxqa0UopbLRIUlhoMxs3mM9B6F84LXIkNn9RgMxSxf3LKDg68sl92y6SRmFdJL3h5brVXT5svJP7DKmSjGh6IaU7BTZ8YGUTwRiQsDlTvh5pZtb7A+LLjJWpIOh8e6/9alJkLpA9ONIraLOqcbcq2Q+AyHAz0ct+Vru7q5sMvLM6vW7hW7BFwEqwq5PGwvXCSV/TpziwrZNIkL4WBdelFSf/Ck/eqLz1W0JJ3ncxn9c9oThi5ul8sbLPBP7Ke//LWKaikcE56NXk1DjrRKMxWufg3MLUzsfTAolcn25pqsRNH4wdLj1AVa4z8mnuripmyv3p3at89eWrmCR5e7aWw+0td8ThRT3+azttliYEtLhIbAY/WlOq5HdomXPizmjAi5W/zXjOogEcVzbdU2N3aFAqEdzOcKmjcYaiEqkTp+dnVuv3z5azs5f6eeFsNm/hAn9pxbJBqwZDpoq2sp2z8oWSAwsdOzcwv8wZ85iuZEPNEHpt/DJMiJm83k1Cbs7hzZwf5jy2byNh5P7a58Yy9f/lJD2GRSs3hsZKsliLz+Ben52CrwDDc9nBfZb8NKYvu2aetbn1gyuWGzaUzQGuYQd7U7Ac5M8BQ4ewGmTJfw7STVkpFAcp7OtDUqFUuKTALMBwIjl0ttghYTXOcDcYG73b7edIo2kUpYPJUQFiv3F0jeU0SPfWni8EO4uDgVO61Scb5Ssj/Vz+MyKYazoBzT+dn8oqVwGUr00CfjKtpPP3pqhwf7on5CTJKvl+QtC6WTE4b86vit/c1PfiG9HOZWrmidE88Dou+1CXAhhD3NZpaMxWy1mFeuxe7mppQeG6slIRds9iCkXN3fK9vr22cv7Pq+opQfEXeUvgmN0BXtYt6yxaIvYguKAcn1pZpwJ+yDnYSyhTlZyIgjpM/lM8TCcGJZrJAnty2Kaam4YulUxsGRS/Sz5IjV7eTi1H767Ft7d3FmrVZTyZhOSOhZBAR4OMlgSNvjJzuWSIYl/Qn80V94RUv8qe9E702CgjgWJj0P/Ni93UP76MlnViysqcB5Oo6PX1r57p31epcWXOpYNoOfa8DmEybogJQPTL7qi6BMsPZbIp6oaPHkhiUzuxYMF2wyiclOtNXtiA1WrlxZp9/VdQx0L80WB4MkJE6QJxnM1G1xgHpAEDhpsZlHYcxWyg/ewxkQEhBNPyeuK9qkpXIpiyeJvnQKAE4mZNGc6FxhQHxwTS8uLyXoBDIivUZLhlnARoSrYD49RrwJXouTiuubwVfRRdHT7u/uqE3gBCRvLYKLiqzzA0rI5Ap/c3Jmf/OTn9nF9a2hQ13olGWO98ZztQc+p8ARXPh7tHxkXKwsL9vhzrbtb2/Z3tama9ESSWXj1jsde3d5ab/47rmdXl4pdnQynlpYoXaMqCOzRd8Wi64FbGCBJTabLBs87wjPtceR1j3GF/4w86SFg44YlINYVShZKU+b4n+tWJqtpscFoR1jTc77enx+aj99/ms7vbwQVk7gCIMgMV/OU8EVL4MltlrFUtY2tooW+NHfc+0B6l+ong+2qd7DzcNM/1fIp213Z9++9+k3wtwommazJUPh8v07azbf2nxWNwSpIFqzkZsmI0EzkuUV7+r5sEbCGYtH1ywYWrFZsGDTRcamE7JVQ7qCm52m3dydWxu/XE2uXEOcOm4l6xbjqAqcLy3DDlRKsMpCvqDeFgNk+lwUGfS3fPDdbtfK5bL6cU7VCJyLYs7SgqCcQlQFJ+TBGTVDigYTxtP24vJKX61mV+tcl0/hrP5dug5DiyNGwxsAj4U9hwM26ov8Mr1m0sFTLC0YFoMQb5BrT+z88tp+/PNvJfIc4LytrDB3PzuM2RWsvj7gytI6EEiXSyZsa3XV9jY37dHujm2urwkbZTYg8O6mUrEXb4/t5PxCoc4d9v0iznGiYaYytECgb4EAvwK7oRZwBHUGUO8QfABwlySlZ6jM2fJyXrkLrN5XCkXBmbz39LFs9ji1HNfDaQ1ZDh2fn9mvjl/bZflG1NbplKKdKFBRPxMvH0KSZOZLVijm7NHjLXfSKqvWZfM6Aw7vpPV3zEh4M5mo7Wzv2Pc+/YGtlLakVIU2hlXOfeXcKtUXwmwTcaW0EwclcpSC3LwHQKrKCBr2lIp2ushZsx+z4Thh8xlMr7Bwxe6A8IqKOAYuVtY5yAh28ayQZJ+vIcAFDk8nLhtWJ246q/52fXVdlEo2MZw4kEWq1Yrd3d3bzc2tzpfSeslyGIEQ/4nZnEyR2fsDgvPnuZOBW4V+ikCQu7uqTn6KdupFVrkDyPnrUrRuBZtSplpG/AEwayiKMMLg3LKmxdE8LrkMNwpq5O+ev1IQNaHQFPKC/swrWnfLOOKQy2PzWLULMmtnFgsGLROL2kaxaI8P9mWYgjsPDyWITWc4sNtqxUXbHx/bzU3Z+u2uLPuxNwoG8SWmYEeuaHEp925IpPM25+KKAAAgAElEQVQ+ScYT+iqcOZ2Ga72mVPbNNW64dVumUHkPYzGhBfAswFoJ3WM2KFfu7OTdib29OLeTG14rOsORGwYXZJyhwuWkDdgScn3Jm3jfwpbOhizwI4pWlo9e0Tqu9cN2xzGoyL5a0g/26Se/Y4X8ho2HU+v0hlZtt63WuLZa7bVNxjWLR4kcdQUL0KxFkht+VczxCOnlJJQXbDJLWrUVsU4vauNRwqYTvBCWbDwbW39MYMXIoRmcfgxAWOkreonv7SAhRG/ipE5xtUbKPNKJCXEdE+TdnR3bWNuwAtacFrBarW6Xl5f2+vUbWUfmS3nvpHWDG30ZxcY1zt4f4wl4D0iLTt6d2s9+9gu7ublzimJMShj2FFjiGGWYV4BQxGJxtSAMHwylbLVoCfiCVOPsVRNqaXhgwpHYQ4vw7uJSLQLhJg9O3Dpp3Wt9EDp6UJTLc5sp2AQAs5BJ2+7WpnIuDvf3bGWlZPFk0uZLsNKIX72zN8dv1fJU8LBot2w2G5oFxhYMsU53mixd0WoLOCUdhEC/zooZjkcyhe3RmrRy2yhWVtfUHqTiCbWDDJtApzxkqA9anbZV6jXZq2KNenF7Y3etlnWHCAigtDIQopqg5QPmW1LRBhZYrXqW/0tjC/zp33tAVHTK0iY8FK3H2cTHIREPqAiePv3KUsmCrshGq2v1bs9a3ap1O9e2mHe0CYtGiBx1bcKHRcu5yD+TYVk8ZrNFwlq9tDWbEWvUFjYcwqhKCBycc00Au0Bqlt8UID5qCRYaMwsFWdeSu04tovpEdOg8Uekt4XjSJnz6ySd2dHhkm5tbOgFhUrE2ffH8hdXqNQtpd++ScqJehi177z3s9lfgMySl0uD3Hh+/tZ/85Gc6oSjUeCKpJUxMGn5+vrE1Gi6Pi1M74mVDYLuvYpXxnhdAvZirfdjEeLmAGiQlZIVs3eN35/bs1WspnZe8+CoXG4XA0hWtA/w92yX0Cwv3FZ4vLBlxKeo7m84IcGcbdfSyhWMRJTjCbxAx//bGLs8v7PaWQ6dso0nPYlHsQj35tyA7WjDMoL1bZInhMikTvkKxZMUVbjMykFesuJy3XDqrmAGXNIRNEu0TvrddK1fu7e3ZqdbVODFWGg3rAzdyOM2gtFK4zj6LJ0w2svrVWf47Hs/cAn/6FxoM3ZDDRDx2p+6H/wtHGMZMV+3+3scWDqXsrlxX0l4HDc+oq+WCLYYGysIXbQKF60xA/dHTnbqyuYlzUiVsMMmraMs3cAAgqaSFUS6FWCsHLQJ0hlVkJCLFb7PZFGEYIZwgOq1unPgaMrhgrdFENDecc775+mt7+vQj29rellAR9fDZ2bm9ePlCVk+K+1JQdVCFxpSLIfLjR0cqKHIFwHmBvVgl/+THP7XyXUWuipncshVXCHVL6vTHRK9chn8xEr2OomWlDJGb09W3rxSDIRi0Qj5r+7tookqWTGVkMwrcdfzuzH7+7a/lazZXUIczhkNiBL1QQhs/2p5hRUZ0LuciNF9YGM5EcEnS++998pEd7DmhaTqTslAkpP670+mIEgkH4frm0m7Ll1rcELFFC+KeCZ4Khmh0b1ga4dods2w2Jzy8KMvToi0vFzSEZZIEUmMSCO2SG5GFDoYsfWt0mnZ+fWnfvXhh7y4uxK/uYKUkRQUYuhNTstoW5EWuB1eDTncGXNcSSUL3x3/XFa2QAu+k9YvWlwkzx2QzATHyS8VdsfavLsu6zrg1cCTBrHgpMDXMvinwVIqp733RymMXlGbitizRaMBC4aQtQiXrdGN2ez22XjdkwXBa2yBaOWI8Ie+wVuYNp7jIYahW63Z1Qdp3zxbQBmVa7F3PrJexJe31VbQ//MEP7cnTp4oFReN1fX2jk/btyVtJTlzOgy498XvBE5GuP3nyWNM+7uX0W9XKvR0fH9tPfvoza9Sbls+X5Aa+XCrK/I6fC44E7pIk8uCkKAkKLUc44gjQ4MX9nn5WTr6NtZId7LEYKVoimVbR3lXrdnwCgQb7+FuxmsbcIsrAgB3l1tEP9EFvwnYJxnCe5koW4quUX7anjx7Zwd6urKX4c/BHA7XAd5jgZfpJvHprtTtZu4JPw6hz8B10R27FtOWXGSTzMotmecHPDz0SBIZ5gZU90ix0hVJOEG+FgpaIpj4suqq9PXtnP/vVr4RJs2RyAS2kzVOsML7A35G/O3TIb9r9tHvHi15Y4Ed/6mXQeWx08FRnsu06Jw4zTsVCISxGUSyWtUF/bjfXVQXxEvzL76OXA9OjaNMps3SG3tUdhLrBOfEZ9rj1wTAjZqFowoKxkvUHcSvfzK3b4azAxM3lMYCf8qZkpQSAXxnTBNpqduz68k4fcL3TsuFk5Di09F7YVA5HIoiDHnz/d35gh0dHmm5xFj8/u9DpwtXY7nSVXK7VawBv1JSVCitiZT15/MhWVyGohwV/3TM8vH1rv/zlt9Zud211dd3yhaKll7O6tnEur9bq8taFUJNOexL5aEwrZdhaoBzDfl+tEaZ1u9sbtr8DDJa3aCyhomUbdnp+ad89f6lfK42mdUdDhZK44BZnEPfA1n6IZvLmCNQZbM9mU/FuaRGA2xjMINnAMmMYBG0hiougFDi97VbdyuVrOz09sfv7OylX+KTQd/GA+lvH5WX4HWgJE9puiXMcxpMiapEgXxGdiL7SeTjpWbPTsJv7Wzs+fWc//+47BWtD8XReEuTXodZwnrV4S2jYli2jx+f1KtEpUOYW+OM/eX/SilI2d5FIcuiWjsosmYrY+gbivZCNhpyIY2s22NmzIXJhb8jAOUH9UzZL0cZdD/twygKpeTQ+hrVQNG5L8WWhB9W7oHVaIRsOIf26YDamTnxgC8W8PuR8flmwFv0j4b/X5Xv72Xe/tOvyrUdYcdIPDDk4aem7Pv/8S9va2ZHZc6fTFVuofHen9By2UU7PxsMVkiRktbiqkxY9HFAVqYSjYV8y+bOzU3v+4qX1egMrlVb1MEXjMOD6ehAazbbgKxIJYajRQnDSsuoEPgNTpklkg/fo0ZHt727ZzkbeLRtCUfEBGu2u3ZTv7e27U7UJx6dnQhJIBucAoV92LYL7RHWNe+EobvjVfsqWSJuMhC2bTNju5oZ99snHdrS/a2srJRVzFOUEAlb4xP2uddpEBtzZ1eWF0n9ub291CKytkYO2ZdtbmG5Dq4zLtpP3JeyFPrMOp4XAnJP/o4DQ3o0mfevj1daq2WX52k7Oz+3l27fKKWbUUpGSpqRTGZ6GU1a4PA3P5wySJ6eux8Fg9Rz44x95Sfb6x/QwAN7OxtH3IcUpZn2zAEHLGvWakrZHQ95Ad4JzAvB5cNgl42aZtNly1izlFS09F8Rp4cBOn+iwWwownrTBOGbVStiajZB1uyEbjpwwj9MJFSdtCUpgemr+OqNTLG3VRtN+8d132qI1G02RXvgsZQo8Gul0ffr0U7nV0BO3Wm07ecfKsK7NGqcWDwcfPxsdTpVSnsjMDdvb21XRsm2bjIZWuS8LdWDqxYYU8kcsnpB1JpsyTu5efyhfW1QfMNRAEGShyQlJmF6A2wc7pRV7+vSpTtqVIgSXuIZNiDid/sgq9aZdXjOQkXnwUjaoHDz0tfqZPXogResM+LR1cUsWt1R1+cRM8AGTufU3X3wuK1f6XAJXsLyirepPxtYbQIBqW7VSUdHyOq+urtQaHOwfynyFxEmMo7Gkly0/knIGSzxnwZKBp/S15MJHZITSty7SqEbFzm4gnV/aycWF1VotL0CclExnETpVhofzBZNfmTRreoVe0br1uNxm/uQPnWWpUiX1hHLauv6JAl8C7sqkbWVtXU86BnRsloTtAgMHzMZzs9EMpzyzVMIsnzZbzZqlKVqv7VCiOZQ1BBIsHXhDoSjGQ9YbLtlteclq9bC1ewkbTcBknXKVvoLrDDofVxvJMngqsKIF22z3RnbN3h6n6vKthiDwWF5DbrlghwePZXzMqyP47vKSE5ErHG8xGEUuxYfIJaA4tjcrpVXb3WFAcssJkAmSt29vbuz0DFZbVzgs/TCgPZor1sP0WxQsAwtf8piV160jzmDtJC7sxobMotfWMDSJi2hOEcBTJc+i2e7b3X3TTs6uVLTX5Rvrj/uashVoQuYvMepe0frpj3Is1GrWO3H1Ic1sY2XFvv7yc3tydGSbkv3A6UWahJp4Kg8vNFp3d3f27uREJ229VtOW69Gjx7aHG/saYS8Zb/Hibehg0Umo6txtdOLjt4uebzaxIfkWsLlqFTu9ulSE6cXNlYjupGRO5qiQh/J3m47xdeO/8z14ndDSVaoLG/HVloE/+4Mlr2jdi9VVTk/CVRMOWSwVtVQ2Z8uFVb1Zulq7NOo4hExtSIQnRGMIIpy0CbNCymwtZ5aLm0U8IRzJOH7hsoVR0YLnxsy6Q7OrG7NKPWKdfspGk7hZAHxPVHl9oKSAw95aw2eMAWg5aylO3ERWVvfHb17JhpSHCnUrlkGZbN62NnctncqKmUWx0a+1O23nUyVbS0B02EwQtgH8Exo4IOAwyEE0Z0vWZQV8f2dnZ+zJW+qDpbcaDm3Imz4FiCdgJC4UgoKVaoKTjyDl0JLipMgHhouwu72tdoeeEL8zSPjcWqy5u72JVWs9u7i6Ex/hkg+6U7PeqMcqxStah/hwyIFKOC422CZoAkRuBQvbYjJRmPSXn33PHuOqvr6hfF64GWDHDNH0tmwLaQlev35tFRy/pzNJeo4e4Q+8Jb0buLOQJtbnXOOQ671ER0nVPdsmf9UMvo1ws1qr2cXNtV3e3tjV7Y01OlBUpzYmm1dFy0bTS1kngspbVfvbP7fSdaJ1TtLA3/3DyIIXzTgl4p3XH9E1xRIJyyEYzC1bPJnWSdvtda3f69qw3xMBheC43nhiA47doOtjc37RJs2SzmBauWMULUGIHNHyJKRoo2btgSvaWj1ivWHKhuOoTdRb06OKeaDtCEXF07+cz9v6+pr6ynyhJBEi6AURSz/96U/stlyWnDmZzFihUJJ1D4Oiixlt6ufGDVCtAW7TCCmU5YXWiijTtKyOwHkh4SRicRsPJ24rdvrO6lic4s3qRRhB/+OUBLuNReIaShi+ZG1k4NLIZUgqzIr3iphTBn3JpLZuSHmQoHBdU/iQimoN0gvrdnl9qw/65v5aa20gIuG1tFraFr73+vIL15nQuRAOmFAreTI1PrJHB4e2i8hydVWYKvo3igYXRIqWE/bF8+fiStN389ppk5w1Z0bLF+HFWuRwS81suoQ8HRt7r5Af2G6u/8YzDDcbMFp4w9flstVbTT3ouDI6mulYAxgt2/s0H9k2O9jM9zNTb7tkgb/4o7SMpIjKUeiDzMUcEBhLJi3HE5bOqP/kTZW3KqFm/Z4UDLzANqRwPEZxx6OnTZmVsmZ5UAS4CEEXVwqTDKk4kIbwW472sFm7b3Z5TdGGrT9K2nAcsdHMDYRiznP6T13hMtQAboMRrq2t29b2jv6aJUD59sb+z7/+Kzs/P1efjU0PpyxDDtRDWgdkNXqjGIw8HTTcVPwInGUm2yxcq2lHVmxrY1P7c675ZqNhb9++FeMLggzX2pDBSIC/2xS5go1YhGWFMnLBfpOWz2bFPZAbJV5pCU7ksBuklvBz4AuVMPxcs05vao1W3yrVht3e3dnFzYUi7gfYbyq90Zl0uCT3D4Yyz5SAIUdFO51ZIZu1o/1DO9zds/3tHa9FQDgYVtuhSNBOx25ubuzN69fiF29vw6Hesq0ttF159bK89y7hEYmS8yweLya65v2elFZKbYtCE3GmnFq711VWGxpDljsEkPA64E0TkeXSKF1bILYcnwu+bTLnczxld8R7Nqj/4E/WFuCHM4RtM5K+ga6WVKRhgH309RhAeMkpXH3SXOEAPZwoka/d7Vm13bLRfGSRmBm+c4Ws2XLGLJdxGzINa1KxOjxYMBjDRcis1TW7vDSr1kPWG8VsNGVzA/zl4pdUrHO3+xba4znJENf05OlHtrOzI0gMC9Kf/+Kn6jthY9ESMMGHlsL6gBX9NHSCOlksyeeV7VlQ61undnAnLoUHSwwOAythhjR6+devX4m7wPcCfSDdnP6fgnUesWDGbrtGO7O+tqrlAQnk2UxKioWIFg3etS6bJ65EGEZYWWJnSuIhAylke5egeHlzYbd3ZavWqlpi0NPKz8yDMx940L5frwLmZhaYzS2TSNrW2obtgYpgmr22biv5ooWjYeuOkb20dXvgfknh8hp2dlzyJGaCsriS9xmE+bGGXKT3ZDIg6Uf9QXFyMHDiwgkRYw7UZLHQDUcQDGtc8GE+g9EU7wOXXKOFkCxYncGIQADPBhrvNqEkIlq4nVjg7//xzmLOUDIa2Hw6UjgDOn+YQUFMjBk/vdUj8A1XrmAcKS4XNvXkN1Wu3UnfFksji8ZnKlYQhOUcLDG3veDBp2j5laJVSuPcrNE2u+akbYZsMI7aaAYHgbPYJZ8I+l8gX3E2kjI3nk9l0HF4+Ej28bt728IGX795ae9O39nF1ZUAf2TIFJGcZpBST5FygEwgfHQnOY4vGIIIT/XCRsgOw8Nsb3tX6MNyZllbpJcvX2pg4aRlrTyQDRREHRdUzRd9LT5l9IEk86yulATII5FhnUvvycTMwMKq05lXIH1xhtMw4IOhuEKz2fkrFLCKFeq9jKzhTxBO1+cBlFmys4RSRrCilZylp1qE6dzS8YStl1Zsd2PTDnd2bWt1XTJ0ZE2tIRb+TW3HQGDwqGWI3Nzi515RK0ZvjpIX4zp4yRQsSA1Fi48t62t3UnpbSg4bmfcFNeU7K6aOCPYMwH6ug2w8YbPR0yqDwsNq5yAktAXuM3LMTM/alb/98z/YXYAfTjlpp9DTGHzMhaiFl4xaWSw5MzOKFTc82TryAUFomATUL3axjxx2rDOsmQX7lk6bZXNmy8sQrh00w3uok5atWADRnVmzb1ZtmN3dm7U6IRvN4jaZM4Rx0jrJihMKwvRx2VrOh2uuNxeFJ9ll3/vsY7k53txc2cm7t2JjcXpQtLyB3rLaBYv4Bct1LHVBUJGiDwsKJQVOtJo8Onwkwg0tAictRVsu38lyXQMEWxwZ/0L6Bp8lpqkg2GyNVSdBebLyx4jEeRRwXdCDYzYN0RqSCEI/TCuwswTSCocTFsXsJJ4TLRNRKQgFWbygJe/ekcpzp0GHD9hxNODguv2RTiqimKZTnbQ73kl7sL1ra4WSZZMpQWjVbsMqDefuTlaXzAPTKYUO4igEVMjJWqvVdFry4DITUKiu2Lgl+BMdNxhyjbPHcy2mTPe4Swg48R5Svf8uRs4tnGQo4gr3AU1Q+4bLomcWLU61t2z4o7+zs9CLE+kA/dFMHghBTgTeX+AEqdWAc2KWTee1suNkii5FLLoIKdGwN55aq9+yaqtso3nLovGJpbJzI0I2mXIYLu/mdOThtTNsl8zuGmbVZsAazSXrDsI2nkVttoh4BGjPZBh5jmdp6XJ4XS/HdRwJxtV/ffPNl0IUMHs+OX1rv/jFL+z+vuKc/DyfWOVsMfTA9vNFezJAdu0BnE2uIJAAiDdQGh8fPra11XUR4eGfup629gDPKP9AH05Q60wKlpOZExbhJaSYmBYi7gPEOomejULAUhM2Fa3BeNSzTq9ptUZF122IXN5E1rLZFUskcipiCE29bt9uy7f25viNBIFkvDEc++sGTjYKVzx5YMvZzJZTGTvY3rH9rR3b39x2/mjhqPrKm9qd3dUrKkpOS+YFijWdzehBoAUCbWEIhT/NwAbawDDm8snc+MepSiVqnAe4EEnAS+gU+cTdbn6IiBATsiI4FUVEdOGEMk4eu7ZBXr46uLiVvQeBo+z3/+1tz30Brjx2PFJ5SzptgmH4w/j7oLebL1omkRammWDQCUXUJrR6Q4HGKCw7o5rNg22Lp0ZWWkUg6ZHAeSM9fgPKinrT7OberN4O2mActuHEfc1g9/Am8AFI0AcGqCfoYX3HwyTCdSAqtcI33/9a6YDIOE7PTlzR3t0/mNI5FS5fXF2c/Fyp72NLRFD3Akx0Wswwwlu2/d0DEctRNrAahruAAI/DRZwF0e9cEJ7v34X0B50aPFpOWD4cF0Dt/kxlHegqBL2AWMIHhDN3XUF8YJsMMtFY2jKZkmUyK/o1EopL4wZn4BYj64szOz55I0I1GDQ2q/BmRdmkVfCSboq5ZXvCILazZ7ub25ZLZfhorYmf1+2FlWsVFSNjDpg8W0iWIhQscBWONPyZRC/5cid35rnwOq00dCK6uFdHZXS3jxzPvdvNl0Ri/AHlEzJRJIhFFO2QG0g5IB35fuCd5gxnDrF4iAb4d//NbdUwBYsCE1oaX3Jul1nYVEc5HzinTT6bt2wqp8LN8veQDea8AQOrNloihTc6FetN7y0c71lxlT08wb8UrntRFGy1OrNKfWH3tSXr9EI2nkdtPKNonecqb4JnV+KmRgYxigkkwW1BnHfrLKy9+DfffGWF4rKywM4vzu3bb78VrqrT1YuUx8SCk1aHAkXrxRL5Hlz6oM2F6LFXyqSytrWxrV/5QAl15kTiw5PZG2ZwyYRlsCzKF2Tlw6pzOZsTFzcedR+IIyO9j1J6H8rH4AFRhGIYyuXmtnxhrY6D1NiuZbOoD9Ytn9+yZDKniABOoma7oXyvN29f2dn5qd3cXFuz1RJ2zGUt0+OQc+LGLvXp0SM72Nm1zdUN+aNNh2O7q1bs1fk7u69Xhabws0IYJ2aL4gRRoAXhhKWI+D1Ogeu2YW73xutjsPSKlkYuFNUBx/dzpH0+K89y1Pt7cUtCOE3GRYiPxuAYcxPS+jmobDgYyWkTDJfFjXM1n1ngb/3e1kJ9HdUfAvAn5xSDCgqDouUHRXrNLhuzt6zlM3kr5UqSL6/kktIo4eRda3RkuXPfKFutc2WLYMtyRYp2IboiPMtQMGnNttnJGfafCB0jNhpHVLDjWdBGU4rWtSXOqY9TFqmHV7QUAG8ARUcxT0O2sbpuX371hRWLy9bvt+365sqePX+mPs21Vrw+/5T1uKL4lnlQkRxhVKguCI49OogDJr/FfElSHG4IeBf0dPTwwnPTaSuuFLU5YxHBUoLTFfoeHwhth/byDpF3pnC/EY6HxouThKGmY60OqZVX1mwhosSILWr5/Kbll7csv7ytVoGFithu/bbVG5hVX8pg5M3xsVavxGTRejC9C9PO5QTbUbTEbtFjQx3stpCV39qLk7dielHkmAbSz/KTAkvh3VavNxRsJwW0u1681HSXOq8xGWWJNn/kfzGA5+3o4EjmKfT+Irmo53WON/TDIAq8H6k4wz03FVtE3i8X4SV0RjwXcFw+K7eFU1bZ7/3OxgJlaCyCH6pXuLQHEYyPSe92ADwVzvCViMaltlwrrNl6sWDrpbQlYUIBz7SdqvS2VrZy/dJGs6YlUhNLpQOWTTvrylAobZX63L57VbNyhe8ds9mcNG+kNktaCTtmmof3aT3oipa+RrwIrlj+PW3TZMnWV9bsiy8/00nLMFPGt4DNTqWi7YoUZYKy3p+yiKNc0bqTg36WN185u2TjBpHBp4TXYpBH385wBlmG0wOhHvjlFpKWjU25InLCYnckFMIzT34IsHNdpmPbaevoMr4oZvb0pOy0e1zFN3Impzdn5cMJWyzs2erKoRUwKM4WRFTBVqjXb8kDC+ed129e27uTd1IjgAKwsaKfhuyyv7trjw6PtCRgoYHCo3JXsYura3t9+s4aHRCDqIqWVgeTZwY+Wg4K1qlFHPn8gcrpzQmuBViysNIXFzYdTXWa/+7v/K4S21utropPCmZmmjlJkFMRlrjpUomQAkQKBTwRUEXzcLiYKN7v4WCipEw+Fz30s4kFvv6ytGB6TsTCFotyRIMcBAyvCBWtualPvxlFgAUsnUjbSn7NNlaKtrWRs3zGqVmH/aF0TrdsP2q31uk3zAIDSyWDtlbKaq8fDKfstjq0n313bbf3fQsGsAeK2ARRIwpXnkjd197eWb/gvk1f6Oh57qSFnAv4a9pcffHF96xQWJYnP6EX7NDBNLlaKAzWtOo45H7IieEbrPpFywlL0XJCEnkZEz+UwuVK5ocaj6aC0ag1YC3sRckQYxCkIOAp8F7SBvn5tEqG8QLn1Nuhc/NyxJwZntOhjWfOpqjVpmBv7Pb+Smy3TIbQlSM72P3cVlZ2LclDJOPkmY3HPetwOlfKdnlxYacww968seurK2vVG3Ihh5gDzwFYkJ6bJ5jrngUMnrin1zeCsyhWrnOXiTvSqpqWgDZBJ6zIKn4woAPZ/YFPNxmiU3JyuwM72Nmz3//3/gNbW1m325t7qzewq3dCzTlJnWBULJiCC7f2LyRlaJhOR20m+08HqYH7igyu8BEvDWgxtsD3PllegB0mErhOI+rDhM4V7VIIF0X6ronNJhNbEFIxnVo8HLNCpmhrK3nb3lq2lULaMgnEiXOFPSOjuPUaeMziEtGQ7WyuClcNhJN2Xe3aj391arf3HWVH2YLWIGRTipYXr6J1J5NzVfcs4ylasFouWa+ol2YLrUU/+fQjyy1n5IBYq97b5eW5NRoNqRg4JWiBWCTQ5riCdUUrFZR30oK1Sv/ERgumPowtcN6lsOQmPAD0sxQtgkQIL0+ePJEOjaJl88Wfox7aC1VW/oED6pzpBrxYL+aUHh3TYAD02XxggzEBc3dWa9zYdflcPhHp9LqtrT22Rwff2NrqntbpFK2cB2d96/ca1mhU7P62bFeXl3Z2emqXZ+d2fXEp1OLjjz+2o8ND29raVv/NFgr+yJvXb+zs8srKtYZMixmKKETYde767uu0e0gTcvoWDzR974Pg3VUyDgnA0uoPtXX79/+tf0d2VZyUnc7Qas2OtbtD60OMYT2Pa3hsydKphZVKKdvZWdOJawZeC+2VqFlI2C5Um7aD2QtkK/D0cXoB1SyRCFs8BjDO1LpkkTgx7O4Dpq+F88jXfDxB0IFDDM0AACAASURBVGvJKCmPadveXra1UtqW00ltemDqdPpDu2/SszasfHsnbdTB9raA6kAkZlfVtv34u2O7vW9b2Mi7pfEP2WSxZBNaAKnGvdWk9Emw/h3Q7mx5iG4nfpLdR0BUu4NDiDEJhbk1G3X5frWhwHkqXRdpz3vunbCAROzRtWJxroSEXLBG5WSlPYgoQwBTZ/i7LASAqmhp3IoY/sOnn36qQGd4qly9Ug94RSs9mPdQ8C/8xB0VLZJzkGd59XKzDlW0nd6d1Zo3dlchPRKse8vWVh/b/u6XtlKCF5yWZGax5IyJh/2mtZs10QqbGLg1mnZzdW1vX79Wi0CslVLSV1fkt0ue8eX1lT179ky8hvYAbNTpq3wT5odB0XvQnFmyp03zlVqeSIBTE2YgqyDKBV3xerFkn330iX38+GN78uiJMtnOr8p2fl22i5s76w7HFoknLZWO2nI+YKVSwlZXsa3HPwHaI4Mr5oAzG/Xd5nUymqqO0pm4BY6OUgs2YLFY0OLxoJH1FE9AvmY6di0CJy3VP2PzMWLpTbGELJOJ2dp62lZLaQ1lGTY+EdhPmG6MrXzfsLN317paAbUxtFuKR+261rIff4cRWsuCBvrg+lkYTrr+FSTizD3QmSBfJkSZX2dKdAFQwN3PaaHIP9vdZbomJQdbIwJO0PVTtJhoMEg6comLzHDwE3/3ULReeIfrZ+EO4Pkat0QsqXZBYc6jqfUHeF45e/6NjQ374vMv7PDwQFIW1LUOiXEPgRMxui9/6lZxQC2EWMLcHeJKo2DINOtYd1CzRvveKrVbeSswiNHPbm9+bIXCprBgDAJh/TsXbVwsm2oHBmTWjkY6dV+/fGn9Xs8z5lsWYZ1Ts9FuqWhfvXqp+QOzEXwbfC8y12f7TokOG/UTeP6/KUEOn4WLHAuFlFyfjEatmM3Z9tqGPTl8ZF9+8aWlMzlpwq7v7u3s+tqana5weA7FaGJqiSRexRG1B+l0zGIx53Mgzok+KrfC9U07AoePsgv6vHAYr3unuk0mg5ZOod1ncAGqmdh0DE+V5phm2JEXgCkyyyEr5DO2UVy10nLaslmgloWNJlO7v2va25fXsn3cAh8sFCySitpNo2X/z7fHdl3uWGCBKBCxnSez8M39sQ2SfAbMD66pU1UwnDjXPke/iwcDcsfe3dsVE2k2nSp5EMYXnlz04iJdeAXrJ3j7ibM61XXSwnNgCg5ZhKVJKG6pBLbxqCWiKlTI3zj70SZwRfOavv7yGzs8PJQpByQYZ+lD4XpJMB5+6bY5rlVwTjluKHN8BUXrKY1wMCL2kyVDTd8AiTY+E2sru5bLFi0WS4pNBgREBlpv2FSEKwSmyZCt5sRq1YqdHB8bDpC8WaAY9Kz0p8rkqtyr7222OzbBUE+KW58t5qEAkqy/L9jfDsV2qZQhi5Ebx9o6lZZBB/b8+B4wlMLbZUClLYwmojYlNLHH2pikyJpVG1WrtavWH8HPHntWBSxVSCcKKQ8Zhx4QEOYFDqUYFIKjx/mFTBmWJhYJz1W06RTmHEz7DGYKDrLJGLB3YuMxp4RzHAEQjibwS43b6nLR1opZW1uDSA3x0KxW6drx8xsb9he2urJu2fyyxbIxKzfb9pNfn9jVbcfmUzY9eH15u+YPEilAC2SMp6J1IR2uaJ0fLMz8ZHjJVop5298/kNiO/6HYPTtDoVCxERmvJBBqxw+F0EvJobR0kDuNmNAFWQSFLBqMWjyCzQ+eVIgbU+KQglve3pZtSNZDDJ3Xtn3x+Vd2QAp5Ma/wDn9VLksfFaX/T9x7xp/le876JBeXjeZWndD1kL9AVMdatFhcsVJpTQmGmfSyDDKIQYJVxe/tjppSu0IVpH1bgK9iT395Ybc3V3ZXLtug39eygEOH7Vaz3dR7pCQdD4oSmuU5SnKzuGRzR630Wwd/j0qfDuaNVxkLJqJoc5ms1t6w2RgAZagdx/shbqkMUvu0haOoM4ZW1dbyxE6vLuyyfKsiHo/xDyMYHIwXq9kly2VTtr6GR9uqFNJAiiRjBp4+WV0o2n42tGBw6mm8gpbOsEcPK8M0sEQvR9HCf4TMIIGKQPpgeGrxSMCy0aitFtN2sFe0QpFM3Ji1GiN7++rOBt2ZTqx0Nm3xXMyqnZ798uWZinY0DNtk7OdeuWlaH6ymbMfm5yHRSSs/Lw/6mi/kE5aOhUWsdqddSRMwalL0XBDCCf0YDHtesJvjZ7oNjRPSS5DtDWLoxIjGjIU5ZVPCaLHGh3fAz8QpCxkHlj+E6I2NTfvo6ce2u7PrMh9StBKgEEB0HiT3YJXteueH1+evWT0DDopWpHoKkcikJvkWISuWVlS4xSLTdU6pO0zTtCoQVjojNmG0LFOD+MQ6Hr4zff3Z6Yl9+8ufi9SNTRPXPIHMrGEZdLRpEl/APVhwNPj+FByp8qiJWdezWBLerZYHBx1aR5cHEQszC8X0YBMZm4rHvYVBVNRH5FKsbNkcsqodTQd2e3djz14+k/HcbbVmnV5XlkQstZIJiPg4uGMsGJKNFEMuBwOMO8Sqgb/9t75Y0LNS6YvF0EJBjumZeLH0uNiNw6rn6hJ/koFMe2VYPBTZxMKBucUCZiv5lB0drlppBf1U0rqdmZ29rVm/O9PTmMokLLGcsGZ/YM/eXtt1uW29TkBJMQjb3ObEbVac8ZzbYTunQorWXbw6aWcmcV42EZWchKItFJBzB4UtsiFCfoNYj6xbETa0laJofVaU2u2HolV7YCHBXIXlgix+0EdBMeSUYf/+5s1rwUGcIBDFDw7cmwn8Jf9VbcHCHtPe7eUfDOT4Kx/f9MKVuTG01p3jc+WyYtGcNdtt9Yv5QkFk95W1DctklsWlYE+BTB4DDJzEKVoxMvA1g+Pb71m71bB3J2/tJz/+G5lx8DDzP0gp3Da67j1kRhst+lKueU5MlCq5vDwgHLbu7FDBYylYl3GGy4z7VXlnSIzCUYt6FE95ogH9ST42F+eWG6HdbdrF9bl99+LXdnZ1aTVw3PFYtqKRcMC1BjJBn2jZBbIFIR2FNIfD7s6eBf7Zf/33F+zAR7CMhm3r99mo4JLSUT9LU8yGjE9BzT/UPm8zIj4qrDAZoJnlM3Hb3S1YoZARQ4lUm6uLtg17c+frlE5YOp+y7nhsb87v7KbcsXaLlZ1j4ws+8U5ZrlDnh+oUwe6kdUXrdtsLiwZDtpyM2/rKiu3v76toGHC4vtmVo+dnK9aG6zsairqoRYkiNZ2e1U/YlumcJiJI7DnZ/Gxv79ju9o6l0ilRCQkrYYChZ2YQwwNgYxNIalW6skK+qCsyzvAGvdDj2LrhyzPZgPXECe+lgkuIKZhpJIFhq9vVF1M+02Mmm5Nnw87uvgZZ4Dj28HAF2FjhPoh1ptIcwa/nE0UbVe/LapFePP9OD64DqXxrJReYwhMLp4PbBVUIYk2ceEjnzOeWZVrNqUuhKhFTPghuswjixEAIIuFOXew+ncWrTDU8rgXQJf36ZDGRlPy6fGmn5yf26viF3dzfW2/kMhywH4AJK+QqQh8OOjSXcgUPL05c2HZHR08t8Jf/83+zUCbqHHIvagTcthvKLp1MuVad6QLafxg4jufoqRtEzgVFWtjSdGbpRNjWVlOWzaUtEs8oIKR827fhgKKNKtkkkY1bfzy2s5ua3Vd71m6jKHDKXzerePQ6f/ul0/Z90ToKHJDIwmKhsOVTznWcSZ7JWoqCMa7e6J5ITWnoV8fldHowfz3sT8b0qz4xh9OEUxZK4t7unpj7XH/9fk8n1ouXz61Wq6pXRfefW05boVjwrIGwB1pT4ZKlBWSmUxfSvOzzXXiJpgTEf95pJxtS73St1hvWaHes2x8IvOc1FVdWbXd/TwwyTjn1pu22lBTYNfFAorzgg6fh6XdbkrzT017K+xXnGBhTrn/3N3K0GUGLWDwSd/L51VXNBshseA2kTzL4QDYCPuMDUl4Z5ijwOLArJWeNCFQI9Hx2hIiIJ8tma+ow6MXExvOx3dfK9urtS3t7+kap9BCsxnOP7L8EHdMsEsUTwxUwjEMOVJB54C56Wpw7A//in//3DqeN88NBG+RE4qtvvV7D6sQfVW7s7v7Cup2Ws4CHAMaNEeAJjBkqyMB4aLHQ3A1wqaRFEphjhOzuniGBzQf8UBxkFjKfKFea1miPbTgE23XYqyAurzUQ9OUoLTphaRFYMojG5k27caw9CYYjJIRtVDjq5EAoFCArD4eO5jYCrMaafab2ASCdlSUfHsXs/17+AbagtAUfPf3I9vf2NASw5QJGu7jCTumZjDvU44l3HNBJTE7W+uqWbW1gIryq0zqZSAs2kxu5cFknqZGZssjQsL3mWmnW6kz1VTnU1Jst64/GTjIUjVguv2yb21vOHSa4pKGLKKdOu614TgoE2NIZIHPTdK1Rh9Rds1azoYwKeWt57Zc7+dHegZTERIBydMot29870IbRUSpxi3FKW2ef705rV7hBF55CDBTWTyRbMofIv8ApHBQ3652yo/+Xqzf9tTS7zvueM8/znceaeyK7KTVFthg6hO3AsaJIhmEpFgLEQRAggKwADpwAsRNLlhRbsREFCGD/BcmXIAnyIRooMSJpRSYpqUV2d1XXXHXrztO5Z57n4Lf2fm8V1cJVk6zhnnvOevde61nPMO3r6PRAf/Hpx3r+6pkl03eAD0MsV+iV54pE4Ug796EUPATaCgZMFBhzB3nl8xmF/vf/8x8t0P8U81hdEoThXD8m474GvbYB183Gher1M8MDKQASYQy3ZUOljGFpoVFP8TB8zJgSuObFCyYNv6giDQkZEToej5hnE+YWV01OE8wakJZg68tt9eNFa0MC/DNrExhuHF5nXqmLhVKJuMrYaGYyVmz0e5xsvLcWAEJYGpHwDB1j7Ct5QyBo4FpTcBP1eGw9MNM0BQ6vlsb/vffecyZ0SxXfz17q1cGePn9038LxXLI3H8rI/s58rmzBJ+QL4ICNUw2O6bCdWFhYewCiAHBu/gVO+cBe3uzrj0+tYM8uLk1dPIKvaqMDpOyMKsvYv6fsZ6AvNdlKf6DxYGREb+h+fMgULZ8dhtCDftceVraZFJ2D4VwcDScibKxssqCl8oprh7a2zc4VxpqLu486eZN3wDTUlr/numih7mEayEnrbhROZCtalAi+aIeTgTqDll4ePNcP/uJ7ennw0qCv4WSmBXRCw7NnFkEai3NwYFHl2h1uTjZjNj97BXfof/7X//ECgR09AycKvRuNfLfdNCVDOs7CAfgrpvlkqFb9SvWrqhtw+hNNI6Q64hLZVSoGTFFQlKS9WVTN7lTn1Y4VN1gbK+LJpKvegEGjr8EQlhMPSsQK1oI4eFoRxVl7AHrgUQQjmbiiNXv4EE9jQsUsPlLYNbkJlhMXhQUncmCizInE9UjflzbHv5I2Ntad4UYSB/KhIQ0QTShwTCnee/cdbW9vWd86m46NhAO5/P7nn+r8Am9bKIBId9B2ocSIW/r2zRv3tLtFkDEfPrbtBf96PO0ew2lbDOCXAId2oOOTMz168kTHp2fq9MjXQtru2Kd8oGzAaEVIjrTVszHDIJJMRQo7SIUfWw2enOGhBQw2gac7MSK4Fay3f3L2nRir5LSytKGNVfIqNp3aYnXdrE6NS+QXDQD9NlQZ4w583KW9U6xIg0A5rA2yVs6ZXNvrI4gkNFdn0NZZ9VRP9x7r409+oMPTA42Q71tLaFe2FS0MrygLBzyMU2wo0RVCKHK7AaszPtlf/Rf/wYLrEmCcF8eH1qNfql1ZDFAlD/RTNE//eDSkQbupVoO14aXq7a6aAyxwJoovRrYRA48l/7YzWuiqNdTJZUujMYyjtBEkJuOuKWLJOh2xXTPmOloiksmdVT1fFj5keCyeT74l8C7Czm3bpX4jzQYPBDxnEMPfH2YWpx/WSMiiudr5ufipucbKlbIZUNDDMS2zesYhnF611WxZpNG9e3e1sb5mJmtgvUcnmNY90+ePHuiiem7FMYeRtECBwNS+UDZd1OY6biy37MSlXbDsrDRScefnZf2spe3Qxw6Mzrm3f6BPPvvMZDT4eQEpBoEc5s8boUjgGFPFDmd2dphz73PgQkTckMkyhS1gwM7zZhfwHKxo3alIv10qVLS1sWu+w3jLQl5nEcBDPzfDExo0V+ycuhSrW1M7tYezWo0Zf8LlEfM5OVjR0BpeT3huwS8vDp7r0fOH+uzRD62AwceNC+WDUMwqAGJ/dGE+b+mkU5hgt0U7bS2hW2Qq9N/+1s8seAEpw/8clNJptVW/vNRs7AqxZPGWeRWzKUsMxJ+LN6Var+vRy30bCnLxqFYrFd28eVupbEmt4UKXzb4OzxtqdbomBiKMYjbFUgl2Us+oZ+7ZQUpAi2BaYG9ORtG6ZQL/RlkbWOs7t+6k0QAzyYTJtDkxgWmgCVK4FDBwEjoxMEt6uy76pkHfCNrwBTCRYzrno2BYo7iBtRhqSKFBRUvRwhx7+eq5qQSev3hi4Dhr5KBwg6IlDzaXLml9dVv37ryr7e0bLj8LymIKR2xIQfSxtAYjc308rzbM/uiTTz/T6dm5b4VATFwgsyEcVrSOVumZF246p0fnujYJO1+OVG727zZwQunzdpkMy/xfCJ5wzgjra6sb2tqE7LNu/x31BQcYhxeDrplv0MsaakDP7IxHHF7LF1g9CUJwNtwmzeiD5qU7sfaJ13V+dabPHn2ih88/txTxq+aVFa2xxDwLzr1WvCOcOSHLRZuxvNl3kI9iwNV//c//5gJ8kn07nNFhf6ROs61atarpcGjOLrlUQoVsWuV8xoq3kE0pnYqbFfmr42O1m01F51Mzhbh77x1li8vqjEO6bA10cF4XE3G/19J42NFs0tNo0FW33bbTz+3mYZO4YsUOfrqgUN1/5/rgpCUl0ZkFwvmFkUYyIQA2zjAu44DlgoHQxDKxaIhETIwINIQHGWtNtmS8tcvEFi2vWJwq+CSDEkuDButTya8P82Yx2uk29eTZIyvco+MDtToNL/b0HAbv5of0hDZhubymu3fe1u7OLTvFWA6QEISpCEVL78yQyBr17KqpF+R73b/vitZOWT501wN7OyvnnWVzqGEeVrThxYx3x4I13E6NP4PubOYk6l61YefjLKRYGAv4jColKKXwgAlV2TSJPLRR3kPzhjU4zGvMrGjd8BXo3IK0HQZxitaUyJaEbsZi3rHcnGeN3XF0dmi97KMXD3VycWTYsvmMGzHKUTdd0TrHHJADTF+saIMAaZdE5WrgH/6zn+HiMLb+dDxXvzu0ibRZb2oyHCmOeQXruiQGbQkVMqgXkEizNUlbgPJk2NPV6aFS8YTeuveu8uU19RcJ1XoTHVUbusCgoV5Vr13XqN9Uv9e0nnk6GlrfYlBJmLcf6/qQJtYSkFZoNsHW19LX2OqYfXccL/+so9PZqeICOrjucf5mAuY/A8NQtJyiDC704icnBH0A542Vyxe0e+OOeX5RyEzhxDExjLLNIRMhk02a7owB7OBwT/VmVX2mcdPjuz7VWWbhsuLe2EKupN3tm9rZvmGnrRXGkkugpCiBuBAoQhypNrvaOzzRg88/1+nZmZ3ADGkBSfy1GccbSg6/CI6E8CADEppa/8hromDdKevaAYs9NT4qubo5e6DW1zZt0wfuyYYJzga4s5lxmAFc4DXgGZUeJrS/jw/M486OQB+sfJ3LuW0DeYRsCHPowaujF/o33/u2Hr94pGavod5oYGR/0/CaXs9duFbzMPco2qQrWgtl9O2BiT8o2v/qN/+Gd3yImPqg1xmaK2Kn1TEnmQi0M6v+kFJxyOJYYjItpw0f3d3YUEJz1c+PTHazsb6jbGlN82RRnWlY582OtRGN2qVa9Uu16xfqNKtqN680HQ/soQCwpqeFZ0mbO56FXxcuPS9vTITcAnbZyLGdVxanzWCI/AUPARls86UPPjDSM7gtJzET9nAAVgzZxZnIMVSxKMAMeXP7llknkXjNGw7G6wSHjhmGAK/euNKTZw91en5srcJ4OvQEHA4+pz7lljJroCmGeWmDvTY3tq1dwk9sdWXNZ/2SozU2OXizjclJz1nWv3xheiweGjaPAbHHLf+d24pb3vlitN4SXR95tvTWnlPhZUpuhnMO5/FoQskY+r5lba7taGt9214bBYuxH7ZP4MfGPjPBpbeCt8HH+4QZtdKtcs2wCNzZNuCBiNJ9P3dzet8FijY01cv9Z/rWd7+pJ3uPNZwONDQfr9dFe73p9oX7ZtFae+Cz2+yU5eu//LW/akULI5J1aqfDNmmgbrtnBGrrOJmOYYKRThPDtQXf/YRWikXdWF7VMga7/LptleKKZ8rKrOxqlsiqPhhZNhimvfXLU10c7+vq4kjN+rmmo4G1HzT5IAb8IH2fhMhpO/EZXfE4E/+KFcLKypoNCpxUrWZd1Rqp5B3bkGGO8f777+ve3bvGIUXDhTyevFWilbqQRUhjPDs1Ty7w0VSmqEKRyKRlux4pGqbuay3+bKRGs6bD41eqN6+sYHGtNum4rU6dzWUwbVO8/DycqvSzd26/pe2tG0Z6we0GXBZ0AAVEo9PTZbNjtD0KFpIMLddoPLAHx0xFAsaKLx6nGg4s3aeKRnBgR8fneGvBDWDmM6xdw/iI5bWMPGqZRMtdra9s2XsJySVtUKGHq0xRAaAfrHkdtccjke4kNFAhyBpmWfJ6ADOGmxWtCwiHu7wITfV874l+/49+V89ePdE0NLOmAYPD13eVM48JipeixeAFcMLk6D5skFvM/tq//6t/zT1Pi7BGo7mxzIko73XAN0kNCQBlnAXB9oAkwkakKeVy2kQnVSlra7mobCymUX+sWCKvwvoNRXJl9RRRf0KsUV/NWlWXR/s6O3quk4NHGnTqxr+MkUzISTuVesOFKXKni5jmoYTCsYTyRTZeO1pd27BrlgGhenFuJ+bJxbGtabme4R68+/Y7xgfA0iewpgQ7HOOIMhwYmaRavdSrV6/MqWU4nhlPAjYXJzPLBq5ohiWLdh8gOGTzdGkpkpYn6081t1kKcgG81SXwE5opUIoSgSO3tLZOUMeyorGkhmTqDqcWeAdZvsnD18FLq23+BTw0zmvMOeEEdpfX5Dc7aX3id2iiSIQWiz420KB58jwS9DjpmTlVSu6E3Vzb1sbKlpZKICwEA6YN5qQftfPc7OEpSIe1BugBxUpbEPSyZrgdGDv7bDdWy25T6n6fyZrCwIITPXv5WL/3//6Onu0/kzkBGFHJqaWscD0aGBQuxRoULU+JxeCygAqK9ld+/WcW7lrA9h0N1Ej9zlC9DlM+PAOHAzpxoIvZYYMGUQKYrJDLaWulore217WSTSsC1zSWVLq0omi+rEWmqEmUQJCIBr2BurVLHb/4TPc//gPVz/eUiePuglogpukUsgstQkyzUEapfFkVLDe3trSxvWvwEXgg/fDRwXPLrj27PDeDM94JcFc4CGCOcAHAG+HJWoRo4OVlvISWrqpXZgWE+JGfHedulg38Z7ZVMKFQQXR78FXbGg67zgPMJnX3T8CPsO2zzUjuWEAjRhSRQXAE8BUrSmcKZvXUbGOCB+SFkyTvO+Em7vtRrOZrFdiQgmX6ViVIxTHJkD99ybiIhIaMr97DgYHJhZBwerKKXV/d1Mbqli08ViprKueXLB0eJ0lchOARmEeJEXe8I2PgXmgqWtcSGDpg6SSOt+AyzTyXwaw/fUatbw/MfiCEOd/Iivabf/R7en7w3JwHWWzaxjN4I9+IL+W9pJcFaufE5SDnt5nhXiDr+5Xf+LmFW33OnGS3M7BhjAJjoxTIVXiQXUCxp6bF4DzCJ0hpbamot7fXtV0uqZKEmpbUIppUOFNQrLQqpcuahbOWtzDttnX47Ef60+/+H7o4+FzJyEKJaNiEkYt53OzrF6Gc4pklFVc2tX7rplZw7lteVSQW14CgkOqZDl490fnFsWqtpmmcoMzRDqytrdmJa4yrZNJN0AwjZpjBhsVN7jg+1us1nZ+x6eta2QUUPXBUTtmgaEfjno8KejP2x3EkvJLNfbjeNp4hDrNkoDVgJCNuRwn5kxqtoboDnAcdsd2ZWwBxOddAcw60YvX/huQDGGgQk5uyA5dEK1qNjLRkxYo5Ng+MhfelLOrzxjZoyo7WVwiSJuMrr0Qs7bHVqJlmGxnKtwQu14DX5xUffosWuPS8qV6w4g0YY+ZLEERFUSxTaO0az4dWtH/w7W/qxcELc8nkcqI9uK5ZD1j4s8DJqEhGMtMYN5wZVuu/Qn//139+4b75QgP6z0bH+sUh2qERDs1kBbwGmQOyBKctp0kqk1Aln9FWpajb6+t65+YtU+s2uwNNGZ4qa0rklhVLVgwjDI0GOnpxXz/47v+lk737is4GIk3AXLPDmCnnlMmtaWn9ppY2d7W0vakUUhEzQRvo8vxS56dHOj3ZU6tZ09jsLiFwoPNPKV/IG9fVXEvMw8A9bPSZZgBirCqXN0bhQjppNVpqNtum/7I8hwUJ40MNR8hZ2hpP4S24SThQIASGbwR4eJzHGzO7RU2hkDOmPX0ywwona384U7s7UW/gSEJ8EEbF9PGr/OXs6+lnnZOLcxHkErU1bVC0nq0FakDMfcSkR4j+IuYtwffP5bKWH7G7dcNSwNeW183SKhknyzbhTEl4f2LBtA+M5r7MGM63B/bTXQ9Ybn1uQlBbJjgfLqM5eotP9744ksx0gTtiX0/3nuhb3/lDvTh8XbQ+GNRDa65cr28QHI2Mq80g7IrWUDiGMtp3V7QOtmGd2Wy01aU1GI3NSJgFAK7QwYu3AoiGjdmDJCKRIowiqZVcRrc2N/Wld96zTQvZASMeqURW8UxJ2fya0omMsJY7P3yqP/2T39Hxi/ta9BuKLCYuuiiB4VlZ+dKGVjZvq7S2oexKxdDm7nBkeO/R4bGqF2dq1S9sYAnhwQWHExJMwi0a+PCCH4rr3K43U1FByQAAIABJREFUeje2OFZk7joja6zfHajVaOvy8srLwzkBWbPCHebKxqiC+MuA0ujeXf4e1pj03HAL6AtRv2bTaSObFIuEGMftdXCDERTY6YzslB2MaAl4eHz/GVy/dvtSBN7C/Q0rpQCndR+sKy4rWtLCQxb/7JQE5oebtbX56vKqdjZ3tb66oeXyihmtxGOoiylal5UAOdtBVK+L1oZQCD5GjnIrg+Affh5+dnPOgWsQ/DljNLlfY/EywwlyNtRw2tXTl4/1re9+Sy8PX16ftGC0BqwF61n/TYLe3ay4MI+Jex84z/abjqXQr/zTv2V4Mg04NjTtVtc+PE5a3mw+WJps6wz9hEcfxBsEHGQsp1Tc1r1bK6u6u3vHVrn0cGBxEGOw+0agV8qXVUin1bg80o8+/o6OXz7QuHGh8HxkzDAm+VR6SancijKlVSXyRYUzCY0WC4vcZMo+Pj5Tp9VUaMGpyNqPomX3zeuBvRV3Tn304qbZd8Vm4De2TEYscR/EfLKwuNReu696vWlRS7QO5giIgx/EoQnafwdBmRTSfzBY+8cTKSUyORvk7JTPZI2HSp+fyXIFh2ywqvGwHZ3qqo7+H4YXvAosg9yu3lEWfV/8RuGaVad9P659tlJeUeyt4gGFLXQZqB5sORY19QT8D4jTsLUgwnDiYrDCJozlQpQtlvlvOQ8uPtig+Nyt605b4zS8hi+uzY1NnmRevm6A4wBAqWwp7DaXmg5Dkzn+tW09ffG6aBe0B8611bVW10euO2nfFHo4Fp0vWj+Q4ZMY+uVf/TnHB0YoN8L2B0riwMySBwM4tr5or584oj/ddIz3EhqyFCK0TErLpYq2Vne0s3VDu7u3bZP1Ym9P/f5YxdyyKsUlW/UOOg09fvBnOt1/rEHt1E7aYqWkdI4ozJIW0azGoZjmAN7JmEaLudo9jHk7urpqaszSI+ZOfOxIr4vWTn+K1lHp+NADt+8A76R/czt41J7o6UOGeLRaHbWabUvAAemA7A70NZkN3ErSiyPdB8bDkVQyk1UqV7C0ReyQEPNhC4/9Pa+Da77Vapo16MtXB6pWmxqaSoNCiTmvEa5Xb5lkU7cxqRh0vGEd6xWzrHKOizwIDmrz/rMASOYANHWBKqWSKXARFVK0m+sblhtBwaIsNkl8JO5IR9yfvr1xQ5U7+YO+1h5Q/7n/ZSVuYMHp1sRM99wQbnVstgPoCs3Loa0nLx7pD7/7h3px8NKhBxRtYDfrT9qgwfXPgTOv8ytdT2uwhxzCWui/+Ef/vvGm2P8zjEHiIMaTrz5XPO0BfEb/xHHdclW50LOQEhAcovw7olwmbxuXO7fe1pc//Kr1TJ9+8okuzi8VFRBZSbsbW+b3ub/3SFcnexrUz8ycbmV9TclcSdNQUo3eRMfVhvqzqRL5jCWKjCZcqQyMfGCO7GzZq2aO59oV+keLDAqctu3afb1aZMjh2qeg2azBYYghEhzP1OvQ37ZUvbwyAaNZq0+AnpyPrHOPDLnwlJRLwUlTnBl68LwFM8MxKJN4nkrZyc5So1arWgbE4eGJrmotDYd4HlCXbP0YSNzp7Wh/wRcFySkHzMiP79Aa8yOjcG0Lx6RP7xnEec4tkI48BbaBxIpiiry2vKpSAXiLgiXq3vn8OuK7I90HKmHXV7q+NVDfBkUbtAfBrwcLCNcmhM0Xwh4kL8ynaKdz2oOOnrx8aIPY8/0XVrRA28FJG4R9+1iF69PWcGbkNpy0KIX8SYv7Z+g//QdfX7A7JpeASu6hPeoO7cR1RetCHNy57TFbmOvGVg8b8TsWcZMrebD5bMWK9qOvfN1Umft7L8ztpHp2qWQkpju7t8z7q8lmrH6ufu3McN+17W2lCmVNQkmd1tp68PSFLtstRVJxheH5miaNRUTC4C2k4ZYpxVbInB5dwUKc4RawxzDCTcCAx7aHnf/I1rkMOax4yURIx5OCvz/FX6rTM+9ZTNfgK4AeWNGaCd/CTnUc0tPZrAqFkjI5UI6UFS9oBfIUTlngJk55MGGYY5BwLqtXqtfbtrgZQclcOBbbJAhoNlDAFW3A4KJo474Vo1/m5zJ7p+vTEITBrFesqC39Z41wEwqXZcySKqWyiTSNaxxGu+aOOIZrt9Fy9qlvDlhBYdrAZZwC13DaNs7eS0e05x97f41g4x4k80gAyxaD2EiTeU9PXz7SH3zn9/Ts1TNNfcEGJ62nUlyToYJuxIrWQ19B0drrphR/4T97bwHjP50hM5V0QqzGR0ZE7vWYoDG69dhksEL0/aEFM0PcjTh2DqG/qQSByDf0xXd/wpIP8+mELk+O9f0//v80aHX01q07tv4l7Hk26qpbu7A2Ayw2W1m1BMfjalPf++EnenF8qN64b4ygOEFyZkWfsmt9OiFifWICOIqWIYyCBTkweQiIRzhkADu9LCcL/SV5uEb2Rq+PXCZLDkLaYpS44jqtrlnEYxdaa1xpMqFond0peqhE2hVpntMLDjJ2UpmUISaA9ayYubkIzEOigx08JHOGXBLKz06r6nYGNgjBXgP9gM0VyB+v24MZGKwTb1KwMNpgn9m1bFb8rq3g0kmmkiqXy8YTJrKU5ByzHMUyP5NRAjiRYjVNmMNk7SCyeATXl5o6IETYYPx6YOV9dKe7G2CDloACp+flH4ZeIzwhPLWfhYGOgh1rJiTqQz3ff6Rvfed39fTVU5tPTPjjsyIsp9lDvH6PFdB4XS/vYS8zwvbnZujnf2lnEUM2DLgeTZqLS38wVqMJsA4hGeMw3hzXJV+/eDDbUEhJBGkUrZHYcWfJqFxa043tu7p3+46+8PZd9Zo1ffubv6/6+YV21zdNPbtSKdqf49e43ktrq8oAj+VXddHs68/uP9Dnz59p//iVusOekbfjCRKu3UlrmQVGwB4rZhs64i9hnyFviZihBj/j65MWs42e+csin+Z/BxoqF+lFyXst2Y6ewmVTRtgIZG+2YaAUsCfJoCDxJ5PNKQsOnE0rlqZdSChj168zUHYxpz1TeAQgPB8oQdCv9g7UqLdMOoSjDkVrCgWz6feWvDaRewcd4w1TtASMOEmL9bxec8bTRJAHLQHFCmm9WMjbl0mcYnHDgilSisOMR30X4kJNXkNXwYAVDFncRtwa/HeDEH0BB6iB4yJ4e3kf5OIWFBB4KNix5uGxXh4+0bf/+PcM+upi+EIbEXQlr/Ptfqx47RawTZxb5/qMPdc+/OwvLi+AbEgaxAgiGk1rNJ6b012n630OOPqt93FKUocrYm4RwolLcTuF+MvBRuHcFlUqrOitO/f0V376pxQPzfXpn/9AtbMzZaJxLRcK2t1cUy6dMIYYY3GcnKrCslLlTXWnEe2fXur+k0f6t3/2xzq7PDWBH1ccrCLHqsJYDuB9aCgG2y8KlhPXsmjx3DLI5vVJQlYAshrn34oNVEKFQsbkJauGYxIIlzLKZPUKvdaxSWzqrbrzDqOfzYByZK1wk5mkYumwFS0kGRS4IC1DIqqQgEtWPJyEfLi1q7qePnqqi4srY+RDtxx7tbHTX7niDYYse3/jsNpen7T289jv8YuOMDyQrFZWlozcTl8N7GZ+A0bcdkVqdpmsl+1ggYDEIE0KDw6MkH78psvDXPxvVrRxwpodpOhmBiRNDu4KCDRBKJ0FapulPUU71jw00Twy1f7xM/2b73/LoK8mOXT04f5q8Xyg1wX75qlrD4VDD6ivYCAL/ezfyS7M3jLKi0krnshqMiWSc2BtAietOcp4P31j0htFzRUtIosYnARkv2ChoYQSsazSyaLu3Lyjb3z9Iy0VMro4eqXW5YXG7Y4ysYi2V5dVzGUMFA+Rp0XMfH5ZqcqOptGM6r2hHj1/qu/88be0t//CmxK7gdHFj8KDoGCiJjHmDeWNpe+zlBkkIoYnRmzLhHix2+naNA8RnE0fb4hbt4JpMmWvmKkIHywK10vshV691Fn1zAXPASulUkqmM0qjVM0kFE+HlUjFLfSO1zUeQDvsGf2RzdT21qZhtpzAV9WaPn/wUGcn56bawPhtBCbqUxZ9c3nd0+IHRsEQMMLPyIMWWF5amqHNUfiupa01QPiIgtYWGsFa2WPw/GZ4yKgo+ILQk05i+Ab/wBNmPNRlGLCpFSLW9/P3UajmYQtXxM8JwWrZbOuhkeLFZreyMy2kaBWd6fBsT9//+Lt68vKRLps1dYe0fN6D0fMo7Jl9o2C90seJaAPoyylzFPr5X4guDGQOJRQKJxWKYHLsGF9scHoDUlzA3dhb+YQRTyc0Njsv1+S/E4NmuL5d0ZZsG/PhT7yvnY1lJXCpaTd0dXigWa+rIqccvWAuo0QmoxBRT4RiLO1qkSioO1lo/+RIf/HDH+j5i8cmiebKtcgQToBkXOVy0SIw6UkpRIqTEwIjDQt+JrcrnTTqIiQZVAwULQoFvAvoNUEkYl56gqYLZhZDFR8WgxthxMdnJ3rx6qWanZbCZrXu+tpUJqlkNqx4EvlKwjDHYW9oA1271TS+8b27ty1/gVOuelnV5/c/1+nJmctgI0QQTNjk2a8X8casQotl0adRc6M0ibhN9lzz/jQ2pxz29KRTZtwQasiJbwH873PKA7giWbtVyqWKGULzsOYzrLudIQenLf1+YEbH9+d9CNoFw8J9u+D63AC7d0UbnLQOe0a0OLWiPa0e6uNPf2Aowmn1RM1e2xut+iL0u/BgyRWAKO7qcehBgCIYnv23f9HU7BaduGBfFUrav2czkk0W6vaIg2Qt5+QwgczbelsrdloCSCID04DFrosWh5ZNvfXWbd25uaXdzWVFxgOdPHuibvVCkcnIfGtJMUznC4pki0qUN5RdvaVoZknjUFzVek3PXzzU06ef69Gj+6ZLs7hRoqEKWW1ubOjtu+/Y1A5MRXGCGJCavrJcUTbH4BZSr0ca4bGualUjy0BPrNev1Grh84BhdMTaI/ra1eU1Uz0wdYOQkJN1fHaszz6/r7OrSy1AThKQ0IG8EkpmI4onnKctV3C/A1zoaJAkMyKQxFGRh5vgkgcoFI5PNRxCkhmrZ4wugHz3ybkNlE8UN0zYDUPo/m0OCdam1vTRpHLDYXDBTenW1i5N3tv72uaMgwWLobxJjOAdI7FBMVzKV67zEaiRYH1rEnPL9PVSmiBrwQ9kr6OSHKstQtsGIhK8PixVMb6OzXRRP9X9x5/o6cuH2jt+qXq77oYx50zl/vE3wo8NZX61y7wUcBFsF/IL/5GxIC1ah2INhVJWuLhzw0zsdCnamclg5gvEh8EYx1PG0wakhBtI11nbROJKxgCyeaKXtbW1pnt3bugn37+nbFQ6e/ZMjZND9euXiiwIsMsqgxQlv6TM8o6KW28rVdxQKJ5Rj8j6q2M9eXpf3//eH+tw/5XJiekRl5bL2tne1dt3vqBioWKnIsA2sBemIPlC2nRsGA5Xq+c6Oz+2QqWAgbKGQ3gFM/V6UDKd6hN2GnTClSVneIafAduds8szffLgU8soGLMWBm3BfSWTVCoTsqIFsOe1UbQIKrkVmN7fe+8dyxPjlLy8uNBnn35qRcuK3MLzZmzePPHag/kOQfD+EkHQibHViFhyui3nyu3iSZ3DuYuzdxajnHze/dCuXIca8HCvb6C83bHsNSPRFJa9zB0U4M2FreMMBsTz4NeCUziotNcasrhBAkHROt05dt8z1dqXevbqsZ7sPdSTFw912bh0EQVv9LVBGuebp23AR7BhDBQBHSUtwi/+Xe+QYwgIWGhSCuFdn9B4SiI26gBsJTE0drIYx25yJm6kfTu9/dAVrZ20GaUTBVO6Li8Xde/uTX3tKx9qpZBX+/xcjdNjVY/3NO41lULExkReXFJ+ZUeVrbeVqWwrlimbK3h3gD7rvr7z7d/Ti2ePNBn2bV1bMhvJLd3cvmv+Arx6+AXJFMNCTPFERMNhR+dnJ7qsnpk7eLvT1GjYt9OEE4k2aDyC+L2wQAoe3EScK3RZu7s7NthEEzFdNWp6+OSRBSt3cQIPu4C4dDapZJphhQ8cuRJLCpQSYLFDW6W++847WuWkDYWMA/zZ/U91dnpmgyLFOgI/Nsm1X5vauegdb/zJ67RZ/n/3Gi7no+bEgNeuOSActu71tyCQB8oKE+suDEPe2NiygsVJZm11U4XckvXjoBvONukNgow/BB3DzJ30XP38E2RJONoqq3GmG5eo6aKTiFdaWNG2+w0dnr3S072H+tGDj3VaPXXLBa+GsIPW/5FAovYa4XDDGAgCBWu2Yr/wS+6htd9k9pfso9G0xzWbxzQYRNTrh9XthTWeIOjBhZpvOLFchED+YQ2z5XollUDekYgrl02pVEnr7u1b+uqHH+nG5g0lwwl1m3Xtv/xcjfN9zbtXSkbmtnqsLK+rvH5T2aUdxQubmifSdhI9e/m5vv1H/7eeP/2hRv0ra/Rjybyy2ZLK+RXT72PRgz8AvlLwC1hrDgZd1euuJcDLgZRE5OK8znQqq1g0rbBAC2Sgf68PQRvHmKJu3NrR0uqKM9IbDHRwTDbthaq1pq1eswVgQorWZxXMCcybGAGHhQwko3KxbFJ0sFMUs3hFPHz4QJcX556CiDEb5n5T6yXBXh0SFMQP+ZwzC+qjMIKTz8WjWkSqW8b6kEJOtwDdcX1mhGU/PmiTuaEM6xsb2t7ZMTUyTozJJGpkHvDXGbUUUABxOcM5LF/dv21h4zkeln9r2K93PPf/ttMS1hevNyoNxmjhsET63NCgg7P9wDnAdaYefzU6QUBTDDifXjmD5IuCNZd9itYlE7mrgYuHuEoYTAtahElC/X5UrVZIwzHtQcwX7dh6Fhcg54SR4VDcwuiAVNhy4TZTKCbMQv0rP/E13bv1nlYrG+bsd3z8TLWzPfWqh9KwpXQ0ZPZGS2tbyi9vK7m0q0k8o8agr+evHul73/t97b/8ROP+hRFYFHbwHJ5ZLBAoWLPpYWPDGACpfTyyaxqkwKTPPFS4Ayaw8iwomchaD44tfr8/Uac7VbuNVj+qQimrXBFeQclw1Ea7aXFTR4dn6g/7yuSjRstMeFzYXFUYrAZDF04yJxe45AM6cF2c6ap6oSdPH9upb0wtgPY5ZHCn0OXvCJYLTon7RtG6LEDvO+BOVNCbuL33rmhduqazLrVtlh0iztUc+1JI8uubG1pZW7Pk9lQqp+k0qiEDd6/nbaTQxzkiuRWrDV+YELqcL/OlBTcmmJohDXtULELNSwGkg1Uxay8vVozw8w3VGTSsaP/oT/5Ae0cv7OEyy4vXzM5rbvL1IOapwzZxUbSgCBQt7YHzakKuzWlLA+2kvS4NO6n+MKZWO6TBkNUjei7ePcigPvXQ3iTgrpgiel20piXLxrS7vasP3/9I79x9X7ubt81cY9BvqNu6VLt6pOblkZrnByaHXttYV2ltU9nVXXXmIb08PTFt0ePHf6Hq+UvNxjUtZtDx0NuT3+uC2Gy9aAQUcELX6ix8yiN0vFymYCYeYLGYrUHMtghSE+axi49qNMaVhrCTti5qpyb3LhSXFSdHTAtVa3U9efrSTIATaXIporbWpUB4MFgFuxPTSU0h0aBVK+Sy5vsADwGrUDxzgesoLk5aUhhRL7AwMDNmv1a1a9ikK55fSu8aOMX4omXBw+bMbZj8TO0HGGA/ZOPlQsVUwZubO1rd2DSMmQeR7LfqJSZ9cKhdmriF1ZnfgTebpngDdpxB3p63m+I2TSidSNjWjRUydMiy8RzSVrjOnGSuCdb8056e7D3Qt779O3px8NRnLr/mIPhZLED9gtg16wBMo2jB275o/y49rbH2na7BitaaaIfNzpXQaBJTtxdRf+haBHbm7gkJ0mKcVZFdR3JCxXgsbGFmZDlsrW/p/Xe/rPfufWCnLZmx+DaNsWpvXurq9JVOXj7UqFuz0zmdzyleXlJzPNaTo30dnBzo/OJQ3falNG0rNJ8aAcfelAjQiotxBE8GnuPSjEbBK7NKJLJKJVmx5izMLp/Jm8DQpm2I4abpRyeVNEfywVCqN5o6Pt231MBUGrpk1tqATq+v/f0TVWtXGk7aRgqPsI+maEkV9KJA946GDORfWV62zZsbCmt6tbdn7QoYLrcC1kA8aOzyjZjkd5mGwXoLfGsFPDXR+XG5npKhC+MUI34ZgBlcmG6QY3FQyOZNefvWW+9pc+eGSpUVReJJ9QZj1esdnZ7UVL2sm2G0hdzhduj7awrJqT6cwtbuYc9PNm/aREwpVBoUbbFgtExQFwsANKuqhEGTpo6ITvTy4LG+9e3/R0/3HmnMqvdaHnoNILwuWt/jBtgW74GdtPS0v/RLbhDDtNixfrxhkj25zl9rOicnNanBMKLewPFBzcPJBrHXJCGX9wSe6K4SCpcvpvG3b39R7977kt5/5ye1sb6lRBLPAq7wvtr1c9WOXLvQqB2oN2xpHFuoMerqqHahWqdprKsp5sHTvqL0tGavDmMIGhzNf8Qof5MJV1hGudyKstklZXNl4fwyHcH5RC3gBgcSbIzmh7OZ3TVI0tlo8VDyN2JxiuyEa9IlGZJ1MBzNTFu2t//U/FZZjNhaH2HftTG0oz6yei3mcU5kizcx7Pbk9MRMQcBfmfh5NThRmpDQIwMBMcnmBBvCfNF6vul10Rpa4KCpQBX7mnAzUzGXs7io27fv6O5b72hpZVPhRFaLMPkHzCoTNRtdVS+uzD4KvRz0THp/VwavxYyB+dxrSbkfBGGisdGMYayM9TzQYd64DxiikKpTKGeVysZ0fPZS3/mTb+rx8wdqYpDHye6XDH/5pA0GMfM58DcOlxNGHqG/9/ec0zqknUDuHjyxHKj8pbQE03nKrDu7PaQornUw+Mt6qMC3IqzQnL6RXogv55lQLlZ0c/ue3r37vj784CPtbN20BYBlsGqh0aCl3tWJLo+faP/5j3Ry/lzVzrmu+jXVB21b+3FH8oZF5kRCYVLhHE+Quzire9obWgYSdoCjKkqnS5bkjZrO+MF9SCz41ALR8YA54om9MQtOZ+yVsG0HynLxUldXXet5QULSmZwSyYx53j56ct82ZcMFFDwvzPdyazsFzVSEDRQ0RSC1kTqdljG+QBYc/hm8dq/RIvHGj9HWgQXcX6NYehK4N+IIXLajEZeRxnrb8fcclksLtbaypA/e/6Lu3btnp2yuuKx5NKNFJK15OGnhehD+67W694O40NXlla2g6c95kK6JCh6T8rRvU1i4NsKFC9rl7Fe/KCcYPnFHX11b0dJKSeXlvNq9qj79/M/0fO+xTi5O1ep1rokzAYLgGGevv22AN3O+8D5CYw398i9bnp2GQ1e4PirAyZ6uI+II56BNiKrfJyaS0xcHGJ+u6AE11yS4YQfbcVhgQDKFXEGbqzt6584X9JUPv66b27eVwS07kdQsjk/sVIthS42LPb14+rGev/ihnu79SOfNE43gZZpDgwPdWfu6gHY+1LhCkbSH6Liusi6tO541OMsc+Shx081jgYnhMieoCyVx5hqWAWXrZ5xhcMLGFDqWmBsh/MUzNnETizQi8yCbLdr27dXhS52cn+iiWTPrUlu7BKEjJtRkGMWGCMEmNEX6xrYtQZCnOxNkIER3w12D8p4Qbr2s372bxOla2BhkH3CjAAPNHMRFu2RHvl9ATMfa2d7QN/7dr+n2nbtKZfNKZEqKZZcUSuQ1C6VMDTwcdOy14cRD8V5cXOryoqorXLq7PSsIO9W4E65B1DcM8Pz/5nge9J0ui8FoonAyUklVlora2l1VLCk1Oxc6PjvQkxdPddWsWRvqwoPfoBP75WDw7QySBtHwgsfQP/xvtKBYh30Z9ANB2biRDmnz6zYm8phFgQ6HYSva8QQXGOduSBtBkQfByHZdBHGbEVmABBqlt269o49+6uu6tXNHmWRWsWRWSmVt6ufM7TbPdHTwQI8efl8/+PibOj5/IREs7YhIbg8d9HBWtKwfkZXnzFOAUzKXK9sqmoUIK1oLw8Do11/BQWS9rRrtB6SdIaERxhcDy7bK5ZwSqYXqtYY+vw8rq2cAPHTEcmXF3pur2qWOSAE/2FOj3fD2To6ZxM6eYjVJUixi/rC9jsuZhbRDgfL+GEHdhhWnFnDEa7fKMqKI3SaueE0jdt0eeCwWHnPUK3URKtKemfgKP9eRbu5u66//9W/o1p3bCsUSiqWKShTXFEmVNAtnTKOGiyXJRSb07AARNkw8enx8pPpVTcPewNhq7mT16+bgdSKv8YR0R+DhUHFohjG0vDwol09rbaOifCGpSHyqeutSz14+uy7a61TIv1S4bxYt38eKFkjvH/+qO2lHA//lT1wXgeTaA3PkJlFlFtV4HNNoHNZwBJQR0ZQ0Qwv3CHoPduakfsMS4gsrJfy/crp9444++vBrurV7x8x8E+m8wum8ItgcRSBid9Vpnenhw+/pD//gf9Pe/mfG7rlGULzYje/Fa4tG0DytK51aMskL1zvDFAGEI8KFp1y77up1ztsMGS7r19KsGRvDwGYwxByBmx60WEypWE6YXu7zTw90cQY2K+VyBW3t7BoVEKbY4dmx/uLBJzqvulRKR01FWRx2SeTYu4dIepxo2GdL1je6JwMbN5HZdzqDFsdF9ZTE172sQwa8jOv1v695zcCTzr7JsUCgs1O4tCtj7W5v6hvf+Lpu3rmtSDJtAtNEgaItm6TJ8ivmJOO4jDi7iUb0uS710SykTs/UbjftwTM6ZFCwntFCXrJJm673r4FhnYuKtdvRshRCFqiYyUU0nvZ0Xjs1Y2Xn+O62YwH7IoC8gr8yAEWI4DIhyq/+pnuAaBtHQ3fista0HtebhJnuc85XVJOpK1qSzynaCU5eBht53yckMHZNhOw0YcqEoYQl542dXX31w6/qxtYtJZnuk3lFs0XFUzkjebuFQFNPHv+p/vD3/1e92vuRopGJQuG5z8tl/mPocDhQIl5ULr2jdHrZJnxagf6A9agD7c2Y2IqXokWs+LpoaQ8YxlK7dDXwAAAgAElEQVTxnNIJuKc5G5xS8bAKhaRW1rLq90Z6/OBYx4c14ynwPW7duaPK0pJxh08uzvSDT/5cR6dHCgXugmFWyUzU0CQJzyBTd2z2qZ1215La4ewGRYsRtlkaGd3QB2wwbAcDmC0VvDmbbxlcv+snelvwULRuCwZuGjal6lhbm2v66Ke/qpt37ihNgAkr29K6oml30hrddD5y8ni7edwpBbbNUHZ+dm4hebQKpF/y4PEAOlfzQGkREGL9ehklhV9BX7veCJXJyJiAmSwKYKKZehqMcf2ZGGEo4NcGPe2bfa0Hs9wDzNv1a79xndlrLh4U7XDwuselcGn7XNE6JMGKlt83iWqilLkbOn6lzcK+aN0pa/0NLjLxkD35X/3wK9pY3dZiwvWYUSJXUTJXNIEgSTatTl17zz/Vn33/d3Vy8ECatRzZm1drgB1hwDHFIK2kl1TK7yoRZwFAUB6OhBTowqIzLcqJLyJC/UliZnVWsM7jNpPKmxcA+ikKKRFbqFhMaH0jr8l4rhdPrnSwX9XZ2aWisYTu3L2r1fUNiyuqNmv6+P4PdXC0r16X1MGpoSKZDAbPWVPGMk1jycSJVb2sGSaKc4+ZngDW+5vkx4qW08kXLYSfQMwY9LnXfllmjB4UbbBMoE2AozDR2uqyfuJLX9LNO3dVXl1XaWVThZUtRdNFjS2PGNSDouVq97wDhvLxxNqYNj7FVxianOrw4MAIS5il8B6+BqmcL4OtVU0BTUF7UWagrrUmE0OVieXOJZJSKhO3mKarRksD0Ap/4wSLsGt1l38mHJvbF+2vU7SeaMutQl9Lq2BFSQswcX3uhIfXousj/qQNaUCrsEhqZkSbgJ1E0SLIcwiChXLEQ0rG5trZXtdXvvxlrS2ta9jhBIxqAYc3U1CmVLFM3Fa7oZOjZ3r68Puqnj7VdHil+bzv+loD66AlYjOKlASV6ZrCEYjrjp+KNIiiddljgXkZgRMkrjgslekePimUPFsyRN2SwW6H2EzFYkzrm3mNRzM9f1zTwSuKtmqr7V3CQzacdWd31NfD54+0f/jKqJOod+nfCgV8B1hmQNGkaEc6Pz3X5QV6sYaZodj2Cx4yjtfcex7jcX4Gvqc1k5EgY9fHl1ohBFCUx8qt3we35WcgYonBUqbIfeveW9q5cVPLG9v2tbSxq0SupJEZ/C0s79gl13gvXNPf+Y3icGh9OCft/v6+PXi48vCAWp6cqSdcorv9adoEitZOYldtDkLm70dThtJkqGQqolI5Z7ZJ1caVDbI2iAVeCIEHAn/WF22AxNq/f9MXrTe/syGMB4nTFqSg15Mw7Oa0tTBlJCKTsG3HBpOYBrOkpgtIxw6SYl3JieDewGC1RzLJTLs7a/rKl39SK+U19VoTtZpj1VtDzSMJ5VdWFIrj5dVRo3aii+MnatUONOpfajrrmYITY45oPG2cg6XSqtLJgqEadgNY3zp39u/eNdyKlgcOlYCpit3KOZVIm0075GmwUnN5mTOhL5RMzi3fd2U1ZQLPzz850+FBXe1238KXK8srWl1ft+0SOacn1WM7aV++eGZkHCblSqWocsmpcqHt8b37nZ7JbFAtoGBo1lu2jk6mOW0DQwzPz7vGZ98o2gCd8AOpP+pca2DDjzPQQOCJTzBbR4D+zfVNra5uaGl1XSub21rbvalMsaJZOOYe7Am5xxO33DCUwIm3nI7M2SPRi7uQ7AsdHx1ZUAru6mjuXIKNe9ACfqEJHL0HnIczXNEuOKGH1t8WilmFolO1+2Tj9u1gDNrRoEVwlH+HHASEGle0/9SdtBAbgoafD5sTlweg05EGnLgUsz+5UDaMxjENJnH1pnEb0Fx4Oq+b/TkF4GQdnGIk8CWTU+1sr+grX/4JO2nHPalWG+jopKb2cKxIOmla+Ml0YCveXvNUg+6FRoOa8x5gG5JMK5dfUjG3pEqWTK2UBhhu2Ok6c4ULUvBm0RI0MXGx9yw/WN3iAQAJOpGCO+xPGFh0kbkS8Yly+ZCWluNqNnr60Z8f6viQ5BuGnphJbZZX13Tz1h0ls2m1+g2dgiI8e2y2/CurFcMoWWmyVHDr3YkmQ9S+zhSEDdTF2aX6/Y7C8akhAGaU57Unxt66tnMKzEUCvu1rJomjqTi1LKts+mz4AOjVCEAmD41cM/x3i+VlLa2ta217R/nKksL4rbFG5rVdF61ziHGiAMcO40YgUwNsGanS2fmpDWjwk8GrudpdwQdtgSf7XGezeX8GciAo2sVA0ehcqXRMkfhcs3BPo+nQFh1sM4OBzPXMP16016bKv/5P3iha8xBwtceJy2AGVNfjxAVdwMqHHndGanjCirY7DmuELtjYD8671Io2FDfPKNcrQtweaWdrST/14Ze0vbGtmHJqtybaOzjXMf5cDdL7eoqwlp0PNBs1NB237ZQl7W8aDilbKGl787bK2YpiUwzlQhqYEfPc23Nix+PzCgziopiBfxYKzcP2ejKprLGdspm8ovG4NyN260o8saLRvjKZucpLcdWvOvrz77/SyRF9tQtpY5lRXl7WvbfeVaFS0mg2MBvQg/1XJjdfWamYooLWgL6ZDxuXHop2PIBFNjHfMIq2wdU4aljPjmkdUKEbaD0u6h0LHSnJeyNc00r4fbh8O2EhRYtpCcOfK9qilior2ljbUrm8bGrrQqmsCuEohE8X8hZ56pIsnUGymfX5pBqLtiLOdOSdHBEkksk2HlkEwN7enk5OT1Wvt8zAz2KvzJ7UaWZsi+VTGEJm9YRmD27DQPP50HrcWErKlhLCsbZRb2sAAuBdEoNBDMfQNwnixjL49f/OIfVmI+7lut7uyo5sdvEUbZsT18Nh9KKzeULDcVRtcFsrWggqjmfLizUvhQgMo5Rf5zLNVvThl97Vje1d5ZIrGg5COji50qvDYz3bf6Fao6q5XSEjyHKKhMcKR2aYsdi6FJx0Y31X2URO8wEnxFzDeUhDGF32pqFNcrGkziXFSaUdcz9hvFGcxKEl4tEA/xb+AFcYmKh9v3BX8fhE6UxYV9WuPvn4WGenfYXCCYPZxrOJSuWy7r39rpZWKlpE5+r22zo/O7YPZmmpaFotpOyA/YgcR5j5DV0eFu8Rm7lGral6o6pa40Sjcdf3rhSO7w09aeW6DXjNgbo2anNQkGsNzEjE0BoCljPKZYmuXzUXcojtqVRWWUxFkCGVCsoW8wrFwsZYY9kSFKwTMOKrRqwVRes2Y8ZIm/DQDa1NePrsmY6PT1Wrt83V3BUtTjw+Tcc4tgG3N1hTsb0if86FK8YSC+VKSLwIAOy5UxtY0nx5PZXC55gFhWtF+xv/vd8NULiQbINpNvBOwp176IoWG1igrsmYqwM5TkTtftRQhLlZy/n1BvhchE0NEExacduSSJvrJX3wxZu6ScBaflOLeVpXzb6OzgCbX+oYSUy9qsmkr2QyZAFouWxU2VzSJDT4C+CfxUdFCveYBQJ29/SsY4jUs+tgCZstPNPYoC0sgRKkRrLmTVnvZyeb98LCTTscGiga7mqxwFh5qmp1oOdPO6rXeaeShinSquSLOd25dUdLq0tKpGMazwZqNi8sDqlobokZ8381OX5nZIlBk9HIuAUsFMwrdzxVp9PQ5eWB2m38FTiBMKpyRgAsQ4IIIgeFOhTT+B4BvOgBlWtOM1e7bSOJqSqoUsHLa9cFgdjtwi2T8V8pzSNzdUYdexBNfWubrIRZuJIiT79v/lzWL8fU6XR1eHikl3uvrGgvLmqWa8zMYEk8dip6Dosnk/Mek8xjFlrUV8SlSi7sZx0pFB0qEpsrngROnagBtDYaulbVFhfeQNr3trYd+x/+icd0AwocRct+15sp8EGBIFib0JO6bdqGkGaTkAajqNr9mIaTmBUt4kcnx6EZ4dQKKxpKKe75teureb33zqZubG1rubCraCSvTp/InqZe7u/r4OhQRydHRt5OZ3BMSWp5KadSMWV2+ZEYrCiGLU5WoiwZFJxUBp6AEWJso4d8yM57hcPx66yGRCKlKOwuK1hk1C63IKShFvOOIuGhknH6t74uLtu6uCAUb6pul60fRbvQZD40cjuZuUh+soW0QpGJ+oOGJbJnETsC5Mco2oiGPRYLIyOh8AkYB9V6MGyT8Mg9U6NxrnrjUoNBx1xzLDXTMhy8L6tXqVpD4Ne5tjXznrRWxPw/u+mAEp24tFxa0c6Wy3vAronlSQYs2r4Smodn6kxdT8nW0P5OLK+QrKd5uHGEhCNB/m1MV1d1Pfz8sZ4/f6GDw0PzxrB1ueVieDDZZ1A4Xy/n8kPRusIFu3fDJZyURYhTt2Mr82wem9e52hBpRgNzEAqS0q97W7e7Ueif/5p3xeQpcb5oTovjMul8YjaLBIcmtJruxB0NQuoNIuoOaBPitnhwRYuyAcoiTy8DGZHqGE6EtLqc1b07q9pe31Ilf0PxaFGDUdji00/OznR0emJF2++37aStlDPa3l5SPgc/gaxYTM1c0ZqJCEWK1T24rBWt24ItZhQsRRk3VxqK1QopTuqhswY14wkQNHvqOxqPq4pFJyrk0+p2B3r25FSnZ9hzsrbm54q5ED6RzB5TpVxUuZxXqYKJCCdwR6HQVEnomMTIx7P2GkgMApcd9Pt2ciDfJt6TrAYzUJ7QE59r79Vzaxdm1vcB9r8R+OZXRc6WyEczWdGC0rjicKcxamlbeNpquphfspQd4peITmU4zJjpNcMxHzSz/Fj90cD6UiyjCCZEBEDiDV4TxEg5QUBI5+eX+vTT+zrYP1Sr3bbFAIeVk0u4ldZ1otM1J5df4oFA4gS5B2Wt85ygiBVm6TA3FCWWANGERYgtF37Bo2uBpqEIQbrNb/2Gg9R8yLShCKbFwTocVbA/cTn6IdW0Wg5R6HWkTo+ijWswimky40OF+UUDygNAHgDrXJf1lUrMtbKU1p1ba1otrykdXVM4lDc+A162KG8J+T27ODW6YiYTVaWS0dbmktJpBoaumcdRtCP8Asa+aKdhK1ZOXQqWHF6Lgw8nrWBpJ7jqsH6ylsB8Eci/YvCaK4wj4qyl8eRM0ejMSDPt5lgP7h/p7IyMWhhurKodTYdr0MxBMgm7CZaW0tb/ctWFw3iEOa8CTlrUHCh0aV3wXeCNSSez5sQdjbhf51YiiOTV/nNdVk8ts2w8ZlDxBBKXjvRjxsZBe2AnrSWPu9BrBlNaEpAc3necv2/s3LT4JZTLaNYyPMDeFwyi/yQ0V388tABD5PX1Zt2GL4Y662+5nXCvjER0eVnVZ599rlOSJcG8WU7A9gtElEYRdQbd5hDuhzKTk2MtZZlnJDK66APeR9oz5haWDqk0UBi2TDP1+ixhhsZTNosrLzljMAv9j//MFS1BDNY/+P2+9basGH2byhvFVUyLQNFy4rY6IbUHkMNjGo8Tms3pa5Gh8wQB5fABclWx2hz5ot1SPlXSoJnUZERLAXsMh+yOXQ3NTt364XIFgSEWS5hJLCx6yYqW0A/DY2kNXJGCK49ZHtAazGFP4SkGCZxcARdf79SqTuuEDZNtmcAOJ33NZ03NFpfWKiRiJTVrcz1+WNVFFVOJkHEr5j5Rkj6ZhzGRWCifi2h5KaFcln5tblCOc0TBKMQFS9tp6qPkOQlRXCTjKChWPRttYayxRrOqi8sTHR0eqNNp2k1nXGUvhXILBcfyNkjsWkvmitawBbaWU+eplssUtba8pps3bmtna9tiRLF/AsM1xxiTJpmzrcZm1z+ysBIzy7u61OUl7crQEJZkKm1qBxhqT5/ycNVcQJ8ptB2qYqZ1Pq3RTKG9ObTDfl0rE6Ag5lgej1srYvm5FtU6UDojrawAa/LA8NmO1Gt1zQAFBiRNVYLAkn/5L9wWDwdMSw/x2zHMbIOitTaVNTUQyBiZhivaZjukRjekTp+TMG4w2ELgf/yBmblMu43YXKnUSMuVlG7ubCouHGemGnTDisRS9kOPZ2ONJs6EN54Ma2W1oEIhpVTS7Nysz6VojZk0m1tKtwHSU6LkwZXpA+k9sfpk2wX5Om2rV/oy5wbOsIGxsrtrFrOhpoOWQou2YomunQ7DbkK1i7n2X/XVaI81jyycNSU0QiOY0CfjbjNRLjvXSiWifA6VBsXqrkFXaW7gshyFIJfA/qKEUomySvktExXSj4Evj0Y9XV6e6vnzp9YmECXvPuTAP81LvN9gk1gSurfsBCGx03ZGrmzOTEfIC7u5e9OiV1eXloy0BCUSLi+4MB+2Ld5NPTFTf8BA2TBnnVPgrGZTg+HIDiFSLfl18nubrbZxiG05YTxmzy20ltMXLH25P23Np4wB0hOvDakxWS2fpQugBtpMJuYqVxIqluIqFGKKheca94eaDBxkmIrFtFIuKPTbv22G2YbJ8gNbK/uGztxusKC/9RbitAkUbqMlXTZCanZwvIY0ndAilNGCNAgzxXXWOqnUQrncTJVSUhsry5oNYzp63lOvA/MH4kxCkTin2UTjWV+JdEjLy1j8wGmYaDaDWOGlIOzGMYC2XAB251HrawH/eQPDIQo1rUQio1gsZSYablOEPanfPuFUPQcy62jcqyoeGdobNRxMtP+yo/MTmE5R9cfSLDJ1hWuaFmzx+R4wuUbKZSdarXDi4vLCCQiTzG+JfGibuyqda2soFFcklFEyVlYmuaZUsqJUqmhtAujB1dW5Xr56qlrtwlbC5gVsJnEICzGScw7nsK0s5dtWps7X4FprswirVCjrxs5t3dgmXHrbzJUxfMba3qAtW/mCNDgSuvO9cAEhtkgYj0xqVK3V9OrgQJdXV1awfPX6AzuBwVS5IdlG8rDYLWAhzf7/vHO6axEcwedaFu60l17YCVKCx+5A4TBxXgtls2EtleIqZhPKJpMKzQhlbKucL+iD976g0G//L65oMQZEeWKTGg2+723NHIFzOSA0EGc+c9BXoyOd16R6M6RuJ2Sn7UIULSeuuzIgfqTTIZXLYZXySZVyeY17ER2/HGjYQ66dUzqXVjqXUCSx0DQ0sGkyn8dDig8cdetAgyFEDSbrsBXt0IqWFxM1OiIFTGsSiYC/0hbQVmATxDAGOYZTliecD3mi0aSvybCl6eBKidhU5VJOnfZEjx5c6ux0rNE4o8k8qml0ojlK1yADc8HVj5USKMJIKxV34jIDKIQtKrgnBeUJ9X44cR5oeMTmFQsVFQ2XlU4sq5BfcW6Ns5FarZpp0yha1tnQKNkq2s8QS7gIzzltESEubilAHxu4XoCIMAQib7p9667h4Rtr61oqVZzlp4WWBGnkQSbxj5squ/p3S9lGs6W9/X0zKakRqNIGk8W+tKtOr2tzhQldDea6LldnrHwdxmcdeaAgcj60Hr4zMpq5nruwb9oEZE7JxEKlXFSVQlor5ZKSsbDG/Z42V9f09Y++ptD/9K+MnGTtwYwtG3YGxlX1FoseArvubb06mJVuu8dJK13VpXoV0BxLdq57gkedfTMHFCfmynJC+WxSiXBS035UjYuQ5tO4WRflihnlKxk7YefhgRZ8iWEEBtJYkzGZXhQtxIyo0Q5HoAVT7OcxPuONo0dLKBLN2Ho3EqWXpX+j+F3R8iAyLLEq7hEqPG4rSmsQZn2bVbMx0bPHV6pWAbgzmrKfD89tveygFXeiRSMzJRND5XJDVcpDpdPYMZlw3QXHmblwsBZwnxdXqRZkHeSkeU7zSVbJWEWVwppJ2jn56dtbbZhgV6rVLo2YTbwVRU1fbi0Aq2qk8QN38wS+s7wuNmFos8jivblz06zrV5aWbKWLctYlCLm1rz8YDYe1i9uzzYM1Kq+f7Ilun3C+jurNhs4uzvVq/8Cczc19cszckrIWg99rD6vZ/IMeGYvd+9+6B8sQEdPBOb5E8HCYYZ1ltLFYcsEnsdBUhUxCa8sVFUkEjUV0+8aOvvG1n1boX/5rxyQj6maOPdDIyRUgHvEhA+fY6WSEFX/q0t8uiASVGl2peiWdH0udNuEXzlIJpQN/gFkWyGp9LadSPqtkNKPQJKVhO6nQAnuhmBlf5MtpRZO4CLY0mDQ0GDY0mfTsVORDIuMWiAt0Apqkaw9CWsyw43HfKxJJKhqnaPFE4IOmv8URkkJzMBykDdj6hNpp3lcmPhNE5uEgrPrVREcHXTXbM81CCc2w7oy4QSy4agC9YtGp0qmxsjnaip716ziSW0cXkOd9TlYQJ+S4vSS9ZzUbpzUZgV8XVcqtWBYCCYcsF4YjnB3rxhpjy+RyEpKGK5vBmxl7jNTvd73snAcRSmXCfBa2NjbNzHprc8tiVylYCOm0aYG/rEnuKVxzVvJFa+xqtH8OZbJe2TsvwHtttttWrC/2Xurk5NR8fiG0c3hxq7oQFlAZ3i8eUnpeHmKnHEFBYrg6aMB1fFNYIYjwFpHBLOARBk7O2US5dFKbqytagjGXSererR39lY++rNBv/SvHGOE9n5MiSJvwxmlrAwY1ERQt16AzlTbm13Aq1a4k3DgbNRSxeCWAIGCtRFRRzLil25sVra+saLm4qnS0pPkoa7omdEN4CKRzcHO7umodqdEB+rnUcOQ4qlyHwz4kbl4qfAH4DgxesPRhmDGJxhSB5xDPutaArZeJB/lwePMGmk9BCvqajHsaDduKRxcqFzKajOY6OWzp6hLxYVh9CEL0zqAGYJQojxdosDgtJ4rHpsqmZ1a0uWJXCV+0diUG7YBr5a6/YMdNJzFNhikr2Mkoaf0tCg5Wy7g7kj88HmNJCqnmwsjjcCXwzLWihToKBXM0tDhUippCSMYT5oa4trpmBbu5vm64LNm3tARmnuGHIYum4kE2nBrRvxuQrokqPnPBNHT2+rnVxrZmbbZauqrXvB0/aEdV5xdXNqWvr6+rXKmYtT8LKU5nF5/KAYFvGg+aE5aCW5uTOE7nSWBI58AIfEeH7cFFUxNvb2xY0WaSUd00ausXFfrHv6UF2psEpyjQFygCEQMY8pmX/2vM1iBYpxV0THN/ANWvpGcPpcsLIu4DvBbQmeEhrnKprDu3trW7ta3NlR3lU0vSNOV8EmILRRJzxZJzdcdXOr58pmr9QM32uYbDtgHtYHXDgT9ZbTMF2sDJhKKWXs+dqiAFFGzUYC42T3wwKAI4XXuaTbqaTbuaz3gyRyaR4STrd6Y6eFVTo84gldR4GtaAUBGuNJpV86mKW9GGF2Ml43MV8lI2N1Iq11E0MXSbLE/ItqvQ46YBnRPUYzyKajRIaDJKaDomyytpDjksHODgIrdHJo/QEN7qbDxz62dOWizojcRE4hBZGMhkZiaywWdgfW3dsFi+VpdXVClimpH0PYqT8hgS6W2OnGs7QSk+hjVguzmqmRN+enq3xa4OhsZTgPtKb0uWxDlUxeNTG+CWVlYthwLvXpI1aRmAJvuDkXp9eLksMHrqdHp2a1o7QZzqgv7fpVPCxUUBYkF+4bDy2aw2GCLzOaXjEW2sLem9t28r9J//Ay2gDhayshyEsFczWuIz9RkgCfya+/wcYEbLEudJkSjah59I56cUky9aq2yutLjBL++/946ZLG+ubiubLGk+dgCwcUmjUy0iQzX7Zzo4e6zz2iu126fW48HNxNhtOOCa4cmCdO76WjDZsLCMZ3HAtiuuSNQB4daFGsUPFSnXDR9yX7MJ69qpxUhxI3VaIAUj1Wuk+fBhJTWGPTaZamT6JR9SYg8gP/pUmVRIS2W8yiaKJTtaRHoW9Ebhmm2PhRxDKiKpMWpr8NGYog1Z4U7GUBbdA21UQkt4pGixmR+ZgV23wyCG4QY3RtKcYlzRjsx3i6JF8Utx0gZsrGPfuWaJNqxs+TvZ+1MMLvLJmQc4waGzPDL1hknzecjcSB9YeLqgZbcscKgCwykm2z5LotNWy9umMpgRUO3mDKlQquj23be1srZpsnsg0H5QtG1CqweGUjRbDZ2cOX5urX5lD+tsOjbVL6+dhPRCNqccsQSJuCrFnDbXlxX6O/9JeAFQXswtlElJSU5Ws8dzIIoXC1iBWpsQnLYRmWNgoZBQuxnTo08jOjlaqN2bajThh2WVRtEmtLmxo69++cu6d/ueVsrrSiHxHrurFOwUM7uJOqp3TrR/9lDnVy/V6pxoSOo3p7/Xr1G0oXDGtjAYyVAYdspG3LDCutEK1gLkTI4p9MLgvATs0cPOZ13LekDDNerPdXzUVb3GdQuN0XIPTWU8YIGBzswD6GyZiPDMpWIqF5JaW0kZahCKtjWZtdUftTVbDF0IcRhoLK7hKKxOd65en2t/oTEr5zHwFpsyhyWCbKTSyNdxvYnYzp1rHyYYpHU2WzF+vggzACex8xvgH0gw68vELi2bBy7mzbb1ImYVT4UFfaTLfXC6Oqc+tfgB7I4wbfZFaz4tFh/qBmjbbHlMmD8P5soDwPBH4UIA7w8IQXHFW2s01e6A8kyVyRa1s3tHa5vbqiyvKZsjKTJukCpQWkA4p1CfvXii5y+e6vnLZ2bJClJkNwivjbwJAl2QVqXSymfSKuUzCv3NvxVbsHFKp2bKZRYqFqQU7Whw+3snZls2BGQav+LN5TMW/zMZFvTyaVL7r0Y6PLlUs931do/0tBnDDP/K176ue7fuKZcuKh7Gy9XRCHn0ie4Zzpuqd451fPFEF7UXarT2LZcWyuN0EjYJEL1yOIJnbMIVLT1xlNhM3GKczZCbXL2E2S6pqULzsULzgUKLocKLoRVtOhVXtz3XqxeQVshusNhkGyDxdBih0OBkMw4AfXFEhWxW2+sr2lova2s9p2yO19TWcFRTq3uh8aRrq296qMU8qXZ7ppPTplptJmu4Bnw5Fxt+JkNXuK1SMeXIbyB6iv6bUx5LUXDzUMIKltVvnBM3Qlhz2nwYKsWilkv4Z7FhQz4PkwtuAxBgkLELwoCPraMvXhev9wSLGeE72LQ5Pq0FsZDN6/283C87cjfFazOGpbR31O3VLIAFHgLmH/ycuMfXmdDDCS2trGlza0e3bt2xBMzWX4cAACAASURBVB5uoYBC2Wo39XLvme4/+FQ/+MG/1auDFy7t3U5bJ6GHIZjB8DqbN5spQlNCf+M/TC24QlG9ZlJzFYuQOpyTB62BLRqwWITMEBQt0FFMomhp+OeTsg73sjp4NdLe/qnqjZaz44Qil17W7Vtv69/5CL+DW0rGksYBNSk3fFfgkmlfvXHViva89lzV+p7qzVeuaLmQUUrY8iOpcDSvhVJmgYSrCuQT3mjY9ibFtpA6Fht8F8jfc4VwWZwNlAhPlEuFzBOXn69eG+nJo45qNShyjubGWnm6iGo8C2uEHb1P9kFDBnz03t07un1jQ5vrRbuZRuOWOt1zXdX3NRw1PF7LMJrWVW2kFy/5tYE9DIZpzjAeZjh2sFgI5lOSTFvgOceQw2IJ6iXEdTgUqXhGuTSauJyZ51nBkvheBH3IKk94SSppsBZkcq4wrnLHb3V+BDzQtgCwZ+U17xk9WQD8m6dZhLUsChLXVtgmyxTBTsfm+MoO2iPwutur2+IHgjj4OS1bs93X8cmFuTFmciWzFN3e3jW1CP5f6SztUEHdbkdPnz3R/Qef6OOP/1T7h3t+iTQyP11XuLQJKRsqs+RysH7+2V/IL2zLMhkpGp4qnZQyGQmjv2TSDWGcsvSuAYmG04SiTaTguiY0HmR1tl/S6bF0etqw4Dy4pWi5Ntbu6e7tL+qD9z803BBaGj0L15yZaGhhV2uze6pG50j11r7qLTK8DtQftm1bM52x8fJFGylJi6xmUzBPNl2OC8BK0jJZ8fmnlwV+YXs1DSsEnjnuqZgOa3e9oGImrMV0oPPzpj59UNX55cB/oAktMLHA4nQKuXyhAR5dIda0Ce1sbejDDz7QW7duan25YuhDr19TrX6o8/NHGg6r9p6FI7QYaZ1dDvXwyakurvqaYinqcVZgK+xO7SRjIGK/n8SWCSWCA98Xk4WpP/BkyEPoLi9rubKs5eWKCkUk7wnlSBsntCSZ8tkIr+OVTHjoh6/XiLHrU61FuF4yeA3WG7xZipOYVSt4Y+z5jZcNl25FHY5E7TRG3Nntt9TtNcxdHWjLdS+0OhHr43Fc73SgPxK0ElaxnNfm9oYpfj/99FM9f/7MyXeaPABDI+NwoDl5DfrCuErFrLJp2sCYQj/zt5esaGeTkUKLqWIReAJz5elxswsrVnjXydRrzJYbhMKlx+X07XeSOj8s6fI0qqsaphRsN8ZaXt7QF977ad27875u7Nw1O0gAZNaQDBnmFsgPPmio3j5Su3ei3uBMre6Jao0jK2ZzJLSi5Q0jQQav15wWM/4zbKaZwgD7fOGPYJ651DD6/7BC07Ais4Wi84lWixm9e2tDlXxcsxE5DFX96MGJjk+bGo/gCES1iGQ0oR9FTj9ZqD+hb8WyNKubN3b0Uz/5od66eVur5SVT73a6rmjPTh9pMDhXIk6KJFL7tE4vB7r/+Ein1Z4mvg9327KJ5iZlp611dEm8EjD5sPHU4mXDSkQhc5O3u2wPPKQXvLGAEFmWkHpD4mSQ9WVsLwbXIEXcVL2ezPJG5FIQSu1bXA/lGRXHtVjYc04dFZSD4HVck9vy8d5CpIeTMJyO1R921O1ScB1bBAGxpdM5W/r0uzM16l2dX4Dr9uwmxK29UM7ZSfv48RNdXJxrRPaEMcdcXTgltVOeEEtVLMAnwY1XCn3j39tYONYQYWtwHkkznCiZmiiTnSuXlzK4F2XcaUubQLGaPMdvADvNhE73c6peYL481gAcbja0UOe/9ld/Tm/dfV+ZdNEWDfxgBNfxBBGQAZez06+p1TlWf3Sh2aKu3vBSteaZBqOuDSv2xGIxOk1oPktLi4x9OYtOzDzGWkTQF9G7+SwIYklhrZGvG44oF09pe2VFX7hzRyuFrBbTrgUt33+4p/2DM9VqLfUGU83plxdRDSYy0eRgCkqSVKFU0o0bN/TBF76o27u3tFpaNhy4N+io2TxX7WpPve6ZFtO29aX8PRe1nh48PdDJZVtDWhy0bEYQMTqai5cKOTgrkXD2qMCPzismqnQ8o2LOZZxBLwTWYtjKZSGZe18JSNp/KQfMDVHOpZ2FgjGwfN5tkJlwna/gbUkd4uHs6TlBHdGHNa377+aBxinKlW25c2wdQVZcPi9FNx7hcdtxjuZhOMPMIyxE6HVhs42tdag3GraqRl4FLRMilIt+ArIkZQnolIUE/f3EenQ0d4ACxkv+/+t6j17L0uxM793He3/OPdfEDZcZaSorq+iKLJLdJIvsJpoUWlALjW6pAWkkjTXQUANJf0L6A4IADSVBGhBqgmKjSSrLZaWJjAx/7fHeuy0869v7RpKQqnCRlVkRGces/X1rves1P/q9YzzQDM+MRZjaNorFtiZEzGT2KhSlbF7CwIXTlqI1llSwQgY2mgxjur1MazggfwvmDvabG92//0h/9Id/pvN779vGDb0RzTtFyySMRHm5WWq1GWu161jBKjrWajvUcNw1uhxY72EPROTcbfZbBHcpQxEsVSWCo+LKIDPPvK1cf2unBpifv1Y2kVCtUNN541QfnL+neqmkmDYaDYd6+fpSb95e6+qypf5wqhVcXUw/2LrR1x7iiqdzKlUqOj0705P33rc4+nqpYfgpFqT0daPBlRbTtrbroRF8GAH7o6leXNzqqj1Wf7zWjHgro+05MzdI4s6PjIhUguiAoSB2O4OjXDpvUvmTo1MLReGkxQPWwVmO12HC/QCWcjRA9x9DA8xt0RVt6BX23aJ1ixD7ldbL8mvAT1kmMGzRF4MJo91imYHimWuMm8GpM7gd3KreTvjdWuvNxLktwrPdu+Jj1Uw7gfPPcLQ0aiPtwGjc12ZHv086Usy+Ox4I/gxO2dBqiT4dzJa+mpBs7wc/KodpC7bqZMmAYQUspmRqp0zGFSyTMietbRPRSsFXgBK4kqYjT/12VMtl3AwtkMXEEr7qjSN98MEPVcjXNJ0Ah0DyoMnmS3NaIvqmSGytRGapWBJJ9VjrHcHHE61XQARpHfbEf2KA56Zu/8AOnQ0SuCIr1LV85D2mJk44s2ViOoU74VKlbEbNyqlO7OdElVxZ2RQIxk7D4cTahFcvL3V901IfF8T1SnuGskhKh2hOCYYghp86e/0jNepHqhbrSiXpf/kgZ5qM2lrN+zpsJ9ptOXEWmi7m6k1mumqN9PxVV/2RC307BJszwjViERdnz9WHEw9F62zqPUt1P2mc6bR5Zg9Ko9YwthZyGU4dM9iwq9T5E1A4YY5t4JLx99qDkMkVunw753Rnkg8Tjn6VAoXNxVU+nU41HI/McwtslbUssCLYsuUQ40ebSCqJH0UMthcnMng1SUFkdhxM9Ej0lKlL7MdzEinjRG+02c+M8I1DJYsHlhD0tPZIx0FK0pbHlstlrbc1A/WPfiNjRQv2B8SQxMGbwSuxMx5sAilE2lcm4xsPgZYAKpz94eCnS1+ziS9cG7fbuFKZjFLZhMkncpi5lVEoJM3sgpPW+ZnS/LtNDNNpKnNQsbpXprBSLDXW7sAHttJ6RYHmtN8StuygL7OK4hyKBBqvGEXLk+1gHT5Ua1sO7sbIJHfKp5IqpssqZyuqF6qq5iFhVJSMpezDw1j48qJjO/Wr2wv7kgBcI8m8YumaEtmSUrjF5DOmZWIDVchVlErh+JiwK2w5G2uzGGuHIfQacd5Iq+3SEhlvOmN9+fWVbjsTg+oodCIAWIqkMNFLkJzoFB7ceOaBdTiY9dK943Pjxd47OVO9Aie2YBkTTvTnCtbyHow847ISQE7MGvW7y4LAlfG7Jy1Fa8bpVrQgHmywlprO51ZErGxR3pI3sVwtrVWAI+0gq6hSsbgyUQo3ZfFUCCOBy/jzge9oLyh+1re0jBStcURIk4+jrfO091iWYAaCDSq5blAgaTW29vpdSDfxAxllMljmx+W9/+tRGygdxOCMe9E55XNMrrQNJDHulUjsbTfuRHTAJDhnww7baj47aDTgqU0ok8sqm08pW4ALELFYp1B8SJPtloMUrQsn5sjP5n1VjnwVymulc1MdtNJsttd6ldBhW9Ruk9JmTcG6qzDs1aIxyNgULd8g02HUPgiXa7axh6+QSyp68LUYz5WIeDqq5NUowYG4p3ymauA9RPLFdKtOp683b18aOcRDapItK1c9UzJXViQVkx/3dfA2tgrllE2mMkql0wbLHIhYWsy0nPa1Wg603Qwt1JijoTeY6utnF7q6HWsyO2hlptTs/zPKYgCdArJiq4eiguuUQtza8uD89Nx8IijaWrlmvr5M0M6sLkgjD4o3HLCshw3CljlBwwHNCjwIp7MWgrbBoAQOAXgjrmhRKAxGuOF09BbLz+HAxI87vAs88HUw3K283UGRjWcSnkoV6XxJuXTJTmLSGrlFwYtJsp8h7oQsY98//SX1EXe5FYS8RKBNArfhMkQLgbkzapWttUv08em0Y+x5j389iGK1e8s5HzKt5XLOQRAYDBkKP+C5vEfeIBxPi7DfbbWc7zUaAjzHlS1klS2klStAT9xpOJ4a8OzMPPgwXQ/F5B8WbS7vq37sq1TbKFtYmL7M7JiWKe3XJSOX4HjDRsVlZ4X48U6x+Malu/jo9NmYcSOQrJNQLsP0ndF6vtTt5ZV265nxNAHj66VTlfJ15Vh2xLLSPqHxaGa2P5wOFnBXqKt09ECJfEnbCB4LK003Y9uXc8Imkym7uhKxhCJY53OtjrpaLwbyDyAfa0NZRtO53lx0DaVodZeaLUiiSSoRyymXBO/NKWPRTthO4ey4MedwHLUf3Du31oCirRarSpMeg70q+LHhom66/+5//r+KlmJ1CweMM+6EZ3cmspZUvt8buZuT1gxFSPO5uVav39N0MdFqM9d2jwfE3j7jJNYAflzpOCct0z2p5xmjUKJEMUUuDwMchNXGQVmBZxhkeqQ8YLbczsj7WcUDFy6XG3V7WFFNzWeBNoj2CXQFB03v0a+5QCZTcgYmF1R2Kon9OrAKUZMUKhaexnF3fgZkFvDEQOtb7DUaAZFElIXQXUgrWwCk36o/GBppgpEhMFIN9OlAMUjM6Zcp2r1Kta3yRdAAnLNd0bJt264gmTiMkdMV7ip6rGgUHuvKXad+qAr17Ym/d/pAxXxVnp/QeDDW29fPNRl1FPXWtvEr5QGsyyqXjpROlhQ5pLRdHsySE6FkLJFTtthQpflI0Uxe8/1G481Mw2VPKwg3GEcnEsoR8Ax3VwntVmvNRn3j6UajS7ASY5fBcBpNt7ptT/TyNdftRl6MdJ2CcsmycumCstmM3WJclZs1RsZL23I9eoj6gBbhxPpZ/ixb5xrF7x+E1YU6soDIHbYHfG6mUzPS+Lsid2oD10bYsIZEfrezqxweLTdOfzBS2wSnVxqO21quh8rkYjq/f6KT5pEa5arZi07G5AFPzWmRPnYx5wFBLYI0nFMcNIJKc/4ENn+QR5ZOmTqaYQ2SEdkf9Nnmx2aQciCUYxtna+SVK1qTa/CbApIu75npFFglnUSEBrziDNqYyM28ASogJxsuiqudxmN6HtlJm8mnlSmktN1vrC/iynHwTuh8HawwzfPLM2iterRVubZXsXywwsRHbL1IaL3ImwAS9IHijMWxLtorGsMVZatoZG0Pk+/T4wLFJFStNHX/3scq5U/kHdIaD2e6ePNK/T5BykM7BeOxuTLknBW5clETJBUhJGQN/JdSMllWvnSiSvOhYpmipvuthquJOrOOJquJNoeNTe+5ZFqZREapeNZM7DaruW3fYtGVfJ9NkZNCr9a+2t2Jnr+8NoOSAyGB8ZKKmabKhZrbFiUQiJJFNtN0MjLp/elJU8dHR8YvKOWLtlEEWcDqyYKdA6lNWKCGFpg0yG2+mBkoVHpec+D5TtGaB5iFjDhOgoO8DnYiMpDBzpouFuoNerppXWg0bWmzGxn8edQsq94oq14p28k/HS80Hk3NkHk+W9s8gonhcgHZxrUyIecZWIvVNQWbZK3oEfW61QqpfdD7WgAjP2zoeJhANEAzVgt5D38Id89JkN1JG2xNAo97s+lMRpWlnwDeMK8uJlwYVvwkDJgfT+hFfWULDCxZpfPpoGi7d0XrSAFuz82HzeDHw5HJ7lWsuqKt1KBDesY1WM1jWs44ZYl2p+/aWzvAgIWVjv293QBOjUrUEmZr1TKZr49VyJwpnawbR7jd6msw6GgyaWs2v9R8+Uq+N1UqQypLTGlOTuKk9hklo0zoRyqWzlRtPlIiX9HKi2i4nutm2FZn0tVwNtBht1UW5WuqoEKhYrxYAH+gQ/8ADRKwfWz7dPq0bn+sy+u2esOZ5htfiXhZR6X3dHL0QPfunVvhInOfzae6unyr5Xxq12I+m1alSJxUTjmu4JhrESx41M1sTk9mnrustV0AoFPuuqKljXNFy49j+jqjQLiskJYcd9bcb/Y7G5pJSIdRhu3TeNYzYlAstdbuMNJ4dqPNbmYFz2CYzyCNTyviw17LKBbJG3Pu2dO36nQmRtiHpJ8iGitfVLlcVqFcULaUNbiEfAcGMXgr6NBQRRgubEuG4KHjwQMuffADhxi+S392No/OFhOWUTCYZZE+84w7/yiuKD443EwIboPpw3TJIEbRZgo57Qh8g3K2RD4Dtdc9zq4fcfgefVwaQnVpq3LVV+MoqmQqou3K03LuaT7BzcbZWNISxOP0iRSt0/zTXtDrsFHCaxb7z3SyoWTsVMXcfR3V3lM8VtRsurUNzHTW1WxxrenipWarSy2WXekwUzbuK8Oe3ysql2gonz1VqXRPlca5Fe0mltRwvdbVoKvr/q3FwS/nMyX9uAqZompEpFZrZiFKa6XDyop2sx5puRiZBTyt0m2np8FoqsmSQbGqs/onun/vQ4tNOmocK53NmrXm27evNeh3tF0TQrK3xPY0UFOMwGx4uFAWoWW6VJsQOWDdTPG6onXr2rA9eBdG4pzHbbIIhmGXMeL+OQsGBiBOXKMkbhdaA+X5Uyk6sc3l5e03Gk46lgcGFFWr0OYUFY+g+AURKWoxP+jmaqB2a6x+Fwf0qCVgFoqY9NVVrVdVOS6ZuztoBaTxqWnQFla4nPSLGRixG+LMgXK7k3f+qQFQdzE49ibN4jEwEoMIHosom+ZDc/ad9DBWtOYjkDC8DTNkVpSJNBKanHLFkvVIaIuAMMyczk4F96S7SdeRcVLpg7KFnSpVT41mUpkM4cictHvju3IVctrDgYjGGIKAt4KBzIeil1S9zno3pm57pfkkLn9XUa3ynj784Eeq1x7Ii6QNajMHF83lR8bqDp7p6bO/0njwWtnYXrlYSoV4WaVMU9XifZVKJ8qXG4plS9pE0xqt97oZjXXRudLLq2ca9rvS8mBpkGfnD9Q4PlWlVjfPrGQMKdBK6+VAs1lfo1HHHmCC80bTmTGhMumG7p/8QA/vf6zH0DYbx0qms3YI9LsdK9pBv63lgsA/LCs3Omx2SkRiZleazRLoVzTnHKPLmh8XHg8WVnoHefH//cOCvdtABDOc0ws7R2+2aSaPsT54qx2GcZprtmypN3xuvJD+6EZzlCX4Pdjsk1DEj2u7jJluj/YRs5Dze+9pOT/o5z/9Vv3uQtlcRbksQsuaZQ+fPT5SPB1z4XvLpbUnqw0HzNJCCNutrkYjjDugbO5MruOd/yB4JIMw3rCAw57JCLlgqcEL4ymncLGYtPzUJA4sW83mY233nIIkgWdVKFXtAhqOx7ZUsPh2wybf9Vy27vTXVojpLG6EUTVPcDaMabfeabnYaT5B3HhQllhPKJNExccgxLj0vjRss2zK9FEMby+fDdXrHrTf5FWtPNKHH/6Wzu99oEq1aWEiwCsQz2OJg3r9l/riy79Q++YLHVY9IcmspKqqF050VHmgEsbNhaK8ZE5LpTXeSJ3ZSpf4E1x8pdvbS816E7sWT8/vq4lv1gnpODiUZxWP4LQ902LW12B4o17vVq1uS6PJVMv1XtlsQw9OP9XD84/16PETO6357NgGTXF76XfUbl9pNh3I360MUlsAx+0PJmIs5ElIbNieP9R/fbenZR1KIYeQV4gyhFyCd4ZxnK7O1dtE4PCIg6UFw88er7PIUsPxW726+Eyd/mvNVxNt/bUF1hsPJeKEsYuJU7/QBB7Vm/r+Jz9QPJrVy+e3GnSX2u9pbQpKJ6oqI8J8VFciG9NkMrOHhGDuHRAlw+sYP7WuBv2xppOF/ZDy7j38dR6udzJkLn+cSqzvsR8LXbL+MwUhF3oYRRuYSEQhLnu4vgCHgCBge5NRoVizlmA8xfOJdSxQWkoFAitMf4+j+Mpk05s9JmRrFcsRnZ5ixelZKMVqiTaMHhotvGdFq+CEpWihUDYqKC7iWi/S6rWl1y+Xhhl7yiqXPdJR85Hu33+i9z/8UM1jmPQ5s/qhrVksB+p2vlbr6nNdvf5M/mKsZr6u4/KJjmv0mDWl8hntYklN1nFNNhGNNlJr1NOr62/09u1zXb98a1dXuXFkRXv/8Qc6Pj5XuVRXHign6mu7nmgwuFKrdaE3b1+bHBtvtEy2pnvHH+j83hM9eOCKljhUelS8rEbDrnq9G60WKIb3Wi+mGrTbWi8WZlMP++uocaZigSHO+TuEBBlH9v7/L1obyKzndZuw/d6paS35h1VzWLQ+fl1kXizUG77UNy/+2ooWZAiSkoKipU1jpW/RXtBIdwgKSKwsqV5r6PT4TIddSm9fTjSbRJWMVZXJF5SvpxVPR61gOdQSJHlGnE2ADYTwFUYztVs9tW66ur3uynvwG7HQV+ed6f2dJNMVrQs98w3UZu9NkZiqgf03TW/Eade3B3ogZMVJoyUCdcyJrGd15ssNShj8WkAy8A5rwpaWm7G8+FqFUkxn9wpG71vMpmaRud+6vhqqpFmmBpakFHA+G1O9kpK/jej2eud+bnaa41wTSSqZJLmxrtOzR/re93+gBw/fU616ZFcU2bl8Qat1T53br/Xq6V9pNbhSJZ5Ws1DRWeNU5UpZiVxC22hMExwitzHN9gn1ZlNddd7q9etv9fyrL2xijqezlqD+6P1PdHb+WA1+P4F5abgTS41HLXU6V7q4eKP+YKDV5mCvr1G/r+PjBzq799B4p9lswdooVqiT8VDDYcdM6uhpt+ulhp2OFtOp/N3estia9TOV0GalwXlRTFBwfA94i0XMoh/peAjlcuM5czvnlQuO6rxng8gqCteYaCRR8sPpCxlpqU7/ub745i/VGbx2CpZAgmXeb6CfgYO85dHxlQcxy0f1uj753kfKpSvq3gILRrRb5ywoJlPMKJF2FkmoWDgEObbNDyEYF4kRaHf6ardwUO/Lu/ebWSd2DqEDzL72viK8IZMYB8wYptMY0hD4n1zx4KVguG6bAqQFtrbiCPGiSqYz9qFtd/g0QfUGhciqXKiawbGdouuJltu2tv7MMm5xhT49L1vRziZjbVcrO2VTCd9p2IBi6bFTjgth5sjRY01Gnp4/b6ndRqsEJslAylRM7Ghe1eqZHr/3iR4/+kgP73+gevVE6RSmwnFtIgeNR1fqvPxMi9YLeeOuyvGIzpvHFoIXy8W0i8c0V1zzQ1KzbVKjxV690UQXb1/pmy/+Trc3l1qu6ctrevj4e7r34D0dn91TtVqxpBvcFCG0T8YDS4gZj0aGZUIGyuVrqlSP1ACHrdYsq4w3OcXbbEqM08RgRiOM8KDPFlrO5vaTiMTVKNeN1Z9Ow8cAZ3WeDsNB14qgSRJPvmgnqiXNQ1QKiOiOW+uM4oAU3YqXol0HVkXOUn6Pxi66VnvwXJ8//Uu1R68Vhe2XCCLtA5oqbQh6OPvBnQdV+F7mH1YtFnRUq5vE3TsU1Hrra7/KqlzkEMkrlkROjspur62/twFvb0pSFhVs6iBbccgc5N3/kStaGP6oU7Ow3+k7d74O5BUwta0hZLhoTlazluUVqBrglJKvAJzBlgMFJhbvsQQDAR0GqSYuAjIRd8ZosJuWYHmoYzXS3lto5+2VpWjvl8xiaDoear9ZKYkUCMfojCtaUDOMyip1Dt2cpoNjdVrS27e3Go5nfy8gmMHscODUr+v4+LEePfhY3/vw13R28sDSceKZnPaptDarsWa3LzS/ea7Z1XMldzOd1oiCTyuZT8hLJ7SNJ7X0E5ptE5quIprMD2q3b/Xm1ee6ePtSV9dd7f2Ejk4eqXlyrubJqRFsCiUk7bCdnFfBZDi0QiQdEQ/dZLqkfLGiCqYUJHgXi/ZFIRbEfhMFK7h4uVC0zRuDGFKcxXSmmO+pmi+pAN8jBabpHHlmU0I9rmyNWsP7oFSxeFSkSa5gnXrCNmOeI9qwynaB1NjMk1wDuSkw+bNWYKnb/nP98ulfqkPRph2XOkGKIkUbHCiWBE+bwNzIV88BcpC4z4+PKvrBp6R1VtV+G9NuUVIpc6Yc3I5c3NLKKdr1YavFZqEN6+LArsDM7mwxEZf3wY9jDoM6+CbVfXz/norZrLarjRazpaaDuabjpabjtZZYxpu2i+JBmuE2ZRAlkNZE40l5SF9iBJyx7+UX0hM5biZDArbxrHC3G64xJB0w5NfaeStli1Ed3y8qkfQ1GQ112K+US1G0TnCJkgT1RKEkNU+kxTymL3+R0u018VEr64vMJShIQ6EoWDok4jlLJb9//kQ//PRHun/+WIVc2bLLYoW8QXuH6Viz1pW6r7/SftpRMbVXKRdXuZxTOp9RJJUyIvcUA75NVItN3Kbd6bRtfIWf/fwLtbtjJTNlZfNVlQ3Sqal+hBdAyq4sTJRHAyKZWE/S58eUSpeUpfDKJZPRlMplm/5Zpc4gkEynVrTIU5gpOEz22Jyu1ib/LqbTFiyYSOLi7Zx01quZOp1bC6wDusoXinrw4LFhydxC/LgwFb74wPLflhXOQM8GZFv5MqBhULfWLjLRbe+ZfmFF+8aKFhEnt7nJsoKi5WGAAcjmnr+aHx+X745g77Tef1xWuVDXYXWiyP5YKQ9Ps7Kt1KUTMQAAIABJREFU/pOZpCKJmJ2yo/nECndL4Ro0EigPoJ1++uO4z1aExUGjVtKHT87VqBYNjyWJej5eaDZZaTYhmgf9u/OBNfKccQCcX78XJZMgamJAs+IEUzOLHK4XeiPWswSG4FMQDezZg2hNDJO1ULYQ0fE5E/5B4yEOMCsVaQMgn8dknmCFYtSokonkXt2ur89/JnXbjosQupdbL2ROL8B3DCPOxKN5dK7vffRDK1ryCIqVmlJFHpKMEvuYVuOx+lcvtRrdKLodKBPdqJRPmfM362memAXEcOJWfaKoYGttdNNq6ee//FIvXl+p05saSShNMIfRGRk40gbvsdWZz2bmu8pVzJ6dos3kisoX8sojUCwVjVfK8IocZT6d2fwAsyyFnxdrR3MJPygO2SgZU8YwamLrE8aEwmJoPBpoNBpYAg2w5OnpPTtxsYuyVs4WDcE4Y3xcl7jIdpGn3qFHzjpj7y21UV83vaf6JT3t8I2hBhwg4UnrBJ0BbRXVLSctBcviI0hjyqajOm4mLCe5nHtfycg9HVY1JWMVy4EA44+lElrvtxpMhlpssMhCKuHS5k1SRaP5Gz/K+alUVKVCUo16WmenOZ0cF3TUKBqUZHxvw22RP9Or0LS73TCtMoA/2BohIsPRWretsdqdqbq9mWYLCBI01c4mhxMEYRu9sPmbMqXaPnwjn5O2AORVUCzua9wfm5dXGaFl1n1A5WpM9x+mbJB49XKly4ud2rfOmZxWJDDm+3uxPiAhJoCMplTIV9Vs3jNeAr6tjaMTZYpFZbOYwVUVwadgPtFy0tai/0aHRVdJf6V8KqpaKW+p2jvUw7iCe2kd7H6MabbaqNMb66unL/VXf/13urhqObebVEopzIOh04US7julALBbUqk0X1ZB+TybIsI88i51B68BW+kuzboIcR+SamYN05H5UhxGXswzbnAuh+lH2iiOcE5REywXuMKw3ABqIgYpa3FSELidKTIFGmzVoIzilAZLjn9G+Asbz2hcO2+h9aGt696X+uLbv1Rr+Nr4T3zm4Ukb2sHyHdAi4NLDSWvPQOBeFGdln4mY7eij8yfKJs4065cVFX19XelcXpF4TKvdWoPJyA49CDU4arK4sh9IOL//e2U/nYqpUk6qXI6qXPKteE9Py2ZonEmh90dmTGgEvRkvxhF6bXVI0e4p2r1GEyhlQ/X6S42Ge7MDXa2imi32mky4vn176hnoeHpgNG22kIu5KjfK5uM6auZt4TAZThTx1qpUXTuAeqJYjqnaSGk69fTFL9e6xuN26YjMzhjFifYCH2JnSRSQLqIePrkZZbNFiyn68MnHBoGlUbgWGrb9yqTdHn27mGjWf6vV8Erbya3SWqteRBFLinZCEbYcsaSJ5zxwVS+h9dbTty/e6i/+r7/Wl0+fW39N6o65aPN+w6yvOJs9isHFnPLnY2hBgAdFy1BCsgyQIIXrLNwh5ycUY7"/>
          <p:cNvSpPr/>
          <p:nvPr/>
        </p:nvSpPr>
        <p:spPr>
          <a:xfrm>
            <a:off x="18632488" y="7680324"/>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113" name="Google Shape;113;p1" descr="data:image/png;base64,iVBORw0KGgoAAAANSUhEUgAAAK0AAADnCAYAAABsbNZJAAAAAXNSR0IArs4c6QAAIABJREFUeF58vfeTLet1Hbb65DB57tz8Al4A+ACQAEmA/kH+yfq/bFe5SmWrJMfSL3aRomUGkyZZIi3ZlkmapgiTYpBEyoTwws1p8sm5zzntWmvv3d0zBH0fBjN37oQ+3evb39prr72/5A9//r/IavUm2u1dNJsdVOtNNJpNtLpNVKrAerPEervAZrvEOl1huVyhd93Hq5dv8Ob0CqeXY/TGM8yXS6zWK2w2G2yyDFmSoV6vo9vtoF6vIcs22GzW2KxXyLYbJEkCZJm+Vt+z2YB/KpUKqtUqqtWavibLMmy3/PcUSSVBs9nUv/Pz/BNfw+/fbrf6/I03/xr7mVX9fP77er3W7+TH8Tv5nn/s++3feI3x90ol0Wvi66nVq6hVM9Srqb4n3dTRG6d4dd5Hb7ZEWkmwriTYVIANeF1rYLtFsgWq2wTVrIokqSDjfUgSvQ7+vZLwGquo8Fr9mjMk2GwzbLNMX2fXW0dSqSFDFRtU7J5jgwQp+NlmUsOju3v4qW89wN2TFjbZHIvVAOPpBcbTEYbjFaaTFRZTvl9iPF5gMd9gnVaRbf0aKrxnCWq1Gqr1OpKkjmxTw3ZTwWaTYL3ZIs1W2MKeHeD3ih8l/im///b6eDu3wgZfN1+XbjE/Svi3NbJtCmRrJMkGie59giSroprV0Wnt4fjgHpI//IW/n9UJ2s4umq0umq0Omq0WGu0GKtUMKUG7WSBdzzGfzzAZT3F12cOb1+9wen6N894MgylvyBKrNMVaoN3oBtfqNXTaLTQadb14XvCaoN3w5trFbrZbgS0AxBcXoCVIctBuNwjQBPACtHwf3x9gzoFbAi2/L743QM7fHb+T/6bFJOAStFtkW944gs4WGkFbq1X9LUO9sgZfzDprYDBJ8fpigN50gVWSIOXnK8CW/23XQLZFZQtUsgQ1ghYVbAVa+70VgpaArVSR+ALjx/wFAiXXaWILu1Kp5aDd8ufo4fMaA7R1PLy7h29/8z5O7jSRZQus0iEm8yuMp2MMx0tMJkssJktMJwuM+fF8g3RVKYGWi6OCKl9vvWGg3RK0VWzXCdbbjUDL5x1/7P4TlPx/CyoRjAzUWz33jM/WQavnyBtD8G8MtPrYEG2gRR17O0d4cO89JP/yf/wHFmk7u+h0d7G7t492p4Nao8a7i3Qzx3I1x2IxxWDQx/n5Jc5OL3D69gKX10P0p0tMFiusVilWawNtulljvVkjqVTQbDbQbjXR7bZRqyaK1oy4BqoCsAQP3+IFcnVHFNWL5AOvGKD5J742/l4GfXyfh+I8Igdo4/vLvzOiMN9HRNC/K4LbGz/Pfydoq7UKalUItJVqBVmlhdFsjTcXvCdzzLcZVsiQJoTSFluPtARsVW8OWlQEWl0bIysBy8WjBcTIHyHLFxM/p2hLsFeRoY4MFQGED7qSrFGrAM2kgXsnu/jsG3dxctxEkiyw3kwxX/UxmU3QH84xGc8xn8wFWgJ47qBlJLXFQ9AmqHqkrSQNYFvHdlvFZs1duIi0ESwsFPn/5ztIvIYCtFt+SoDm6+SH/K4Nsk2KbMuIy0XuuykqqKGBkzv38ROffhPJn/zaf5vVag1F2Z2dPRwcHqLd7Wilb7IUy9UM0/kYo9EQl1dXePf2TKC9PO+hP5xivFxjnq6xTtdI12sBlhGXAObvrNer6HTaODzYRbNRx2adGk0QEBjJ7P3tyMeIxpumr9FtKCJiRFa+L4OYN862Ib9JpY/j82UKcHuhBE0wnPDaCFouJl4jV7/9PkWfKkFLerCxa6i1MV1ucXY9xvV4hvFqhflmI4qgSMtoRCoSoAVBWwWjJMHHnxeLSmAVYBWD9GYgNcAyQtk/kV7U7D0jErdYgTZBs9LA3eNdfPrJsehBs85rmGG26CvSDkYLTMYzzCYTTCdzRdr5fIt0CW3/vAYunABtrcbn0QCyBrINQXsz0hagNcAKbgJj6XnEDqZIXOww9hIZVRlpDbBbrorMglg1IRVr4L1HH+DnvvdzSP7qn/18Rv5Yr7fQ3dnB/tEhWu22eMdytcB4OkR/0BdgLy4ucXZ2havLPvq9EcbTBebrLVZ8OBtu/Ruk61SgXa6WAhwvuttt4fj4UFSBF0LQrh28irgl4JJr8k+j0chBu1VENnrAz/NnpikXRSbA5BFZ/NdeqG6Wb/dlwAZoA7Bxs4Ma6O/ChDYv/SyB1yOtAZtRMVFEM9DWUKm3ME+Bq9EMV6MprkZjTFcptqRFAtpWWx1BW0EFVUUY7mbc5o3fxnXa6wnMOtdV5DMAB2h1heTojLSO40qyRS0x0N456uLjrx3hwf0d7O8TcHP0hmcYjUeYTFeYTEj3RqJ8k2mK+XyNlUDLF03QcmfzSFtroFppICFotzVs1hXRg9WW9MCeWfwhZBlqyn/KwUL3V4vQea5zYYF0uxEeLNJu9aW1Sg2NRhOffvwp/u5/9HeRfPG7v5RxK+BKanU62D3YQ71RR7pdYzqbYjAc4PL6CmfnF7i4uMbV1cAAO5pjtlxhud0iVUTKcmqQrgy0BCf/tNtNHB0dGEVQIrTFKl1qNUWywydK0K9WKwFG5D+nAlwUqR5qgDYic/lB83dFQmeByLli6X3cvNscOI/OBlOPEtq8nFfztVjSRvAYVQEa1S1qXDj1NlabBMN5iuvRBKfXPYwXC2yZNAq0FkwEWfJ2vq8QtA2Blv9i26SjL1DoiZd4rgNb22/GxcCEx97b4+X1ZqglFTQqdRwfdPDh+4d49HAP9+7uoFJdoTc40zMdjRcYjyeYjAcG3slKoF2uMm39/KHG9RNUajVwNyZoK2jmoE1FD5bitDcjbUTbArg3QUtizqBSJGe26/JVMOISvFzk9qrqNeZGbXz80cf4D//O30Hy7P/61cz4VA0N8s9uWz9wvppjNJngqtfD5XUP5xdXuLoeoNcbYzScYT5bYrFai7etc27KKLpVFFytmMDZg2Yitru7g26njVaroUWWOrfl5hmJEIG0WCwE9tiqCV5GWv48gj24J7/nNictR1yHXh694vtuJ2JlFSJfALqZjGP8zzJe4+F2rQQsd2pG2kbVFlhSa2KNGuabDL3xFG8vLjGczrGlgpBzTv48Ay0Xb0WRtiF6YLuD7xCKwlwuhbLAJC0UhlgEBlonTxI6DLhVgbaKw70O3n+0j/ceHeDx4wM0WxlGk2vtnFfXQ4GXoJ1OGGkdtAsDrbJ2vlZGWlKiWgO1ahMVcLesYU16sIlIezMR06Ly3SqibZHgepKmnTBBlWCggrQmLeD9DUJkewrBS1q5v7eL+/fu4Wtf+wDJ6z/89cy20gTVelVRdpNtMV3OMBiNBdiLyx7OLq5x3eMLnUkiWSxS0YJUoN2YCkD+t6GEtRZwyVsJ2nqtilarKW67u9PR9pqmHok9wRI4t1sslwt9r6JGpaJsncBapQQzKUJIYvagy1LZjRsjCcj+BFf8cYlY+aYaIJ1LUpsKquX0JCJt0IcqZb0qKUpFoN1WalijguF0hncXVxhMZlhteX+4ND2B8qSLwKJklRC0/Df/E8CU9OW8NqjLjUgrYBh7FOPn8+WFOf0gRTjYbeHR/X28//gQH35whO5OFfPlGP1hH6fnV+j3ephOBphMp0rEZrMUy8UWaybwOWidxyvSNlGttIBtDes0Qcrnn6Xi7Dk18Pt+U/IqdhDRQWUMdnN1uynnUX7cZlrQxKLe+87Rbhpod3e76O60kZz90W+EriC1ICGgthvproPxGOcE7Pk1TslleyNtK7P5Cqt0I1qwTkgPNtraGWUlETkHNA2UUYVaXxXtThsHB7v6mOCU/EUpKU+oMgE2NFRFjSoTDS6ENNdhCXDqtXmi5gQwZK78Dnr4KssuEXFvg/Um4Jm0UObiFuW3JzFw5mrFdo0k24DAVeSt1pBVa9hWqpgulrjoDTAYzzBZcnFT4uH2bhm5oqZUAn6ufgO0dskVVCs1+7pclw3u7luvHn7BHimdZRmlrwoSJnvIsNtt4sHdXUXaj752R7yWmvtgNMS703P0eteYzYaKtHyuU0bbWYo05S7jkb0SySdlS4K2LXqQrkgHM2wSaSM3bnkRaYtEzPi4aeCUQxkYeY+NwxrfZ2zlYo6drFqpoFGrgKBlwCMdW6dzJJc/MNBmycZuAhOw9RqzxQL94UQRlnrsu9MrXPXHmMxWWPBBMOmiToct1nn2n4m3SZD3lIErhquJF0Juu0/OXK8p0jIZU5YoimCivxUSuAiM71rks88bkCz5iiJDUILgqPbQPWMNfug3iz+LgC/rsbc5cVCOjWQXA61JXSayMyHgKuP1b9epgKstrUZtlcCtYpGuBdj+aIr+eIZFugFUDDDgimsrgeRb7W8Breu15JVx3V5suVk8IWSY+Fg0pxwlPpptsdOu4+S4K9B+8vEJDg+b2CLFaDLCu7Nz9Ana6VCRduy6LXfRNCUIY8HAixx10YNq1UC7WhhotxX7/UFvBMxSccHu781Im4OWPJZFJakElnBWxaO5w1a1Q9cpLbqYsllTSx4j6f3g1zOrUNiq5QUsViuMJzNc9Uc4Pe/jHUF7doXecILZcm1cNl1hRRpAvicw2YVJII+kQpzEHjqx12w1sLPTRaNRsxu9ZYWMEdSFfK8+ETgBWlvCXJ0e+W5UzZhA8qETRIWaUEhXpdXtSkZIafHgI8KWI60tnLVFAmb8Aq1pzp1OV69nsZwjJc/mXsodoV4VcDPtVBnmyzUGoxnOrwaYLlLRB9IBX8GoEOTisnwr6EHQGeq1sbiY6DEZ4b21YkcUPOxjPrU1oxe5c0aVgDRhg3ajiqP9Nh4/2senn57g6KgpGXMynUgN6g+uMRn3MSU9mKaYjFfSbpdL0roCtGVOG6BNlwbatdX78kQyklhJWh4sAtC2IXqkVcJliaPlDc5lE6DZqGGn00HDK6mrFbXkEVarGcAdbvDHv67vyiomU5CHzuaMsqQGA7w5vca78x7Or/qKHtRkF67DMtHizcrLiypDxht3daMK4oJVZv41dDotNJp1rV7+xig2GHBtxQZog68aD7Kfk0fREueN7+H7iKRlKYzXF1E7ihZR8i3f2NjjpBtvKXJbBCiDttvd0a4RoN2u10oYqnXuoywyKLXEepvofr09vcZ4tjLQVuuSqBRlq6ZTZl5kKKsXOW8XlUikTvCtDFqrLlmZmbAhVdtk/HmsflVUVWrWE+zvtPDowS6+8RMnOCRoNytMZxNc93sYDvuYiNPOMCVoWc4dLbBccPezNJTCBp+V1INaC7VqW5yWem663mLtga4caZ1a56D9m1XKDCwu8DVT6eBrNI1dt1CJF0HLj1erBWYz1gkGSFcLi7rjP/9Ng3rFeAYLBIyyF1cDvD29wovX5zilLjucYjRbYEb/wZpgtUhkGatnmp5tW47sGwUfvBQOlkCraLbqirgELj9PiavMV/lCTIFY5dHWtNOI2BYBQgMuc76yQlCWWKKcGGCw33HTqxAgNrpB0Fr0j13DNOI6Wi1yq4okOEl2a0alrQkA3JlVxKJuWsdwvMDrtxcYTpdAtQXUGgIso63tbGLzBX90WiNJjKVTSpFMPJ0HlxcYvyZ2IT63FXcHVqoEWkahNZo1iCI8vL+Lb3x2B0dHDdGa6WwsBWE8GQkQ0ymLC9Rtl5iMDbT22Ay0irQqXxO0HVXF1iuClpH2b6MHhdxltM8qnrkOTrCSBlRrUhBE++TtqIrHNmpV5TyTyVDVWF439Vvd3ulf/lO7dwnDPbf+JfqDMd6dXuPV2wu8eHWGs6sBRrMlpssV5qx6cVtnyY23ncTfQSsd0sO8brzzMfeEWBWpUdHDz0FLlWHDN4u0AchIyKIiJkldUpQ9rHIRgTeV+m0kSeVoXGj0YTQx1aGctJXpiP18oyM511KEt4dnv0cpr+1pri1mZirwZLaGpNrAeLpSpB1MllhndakLBK1FYyYiIhaeoFnGbNUvcu8q6g5aS8gcorxHXiHL7wUjLRf6loJ/wzJ/rNGoQhThwf0uPvvsDg6O6lgu55jNJhiPR4q48pNM50rECFhy2uWC9MjunNYYy9YO2nq1iySrI13SxAOBVmuklAzr+fD+eDQte0v0Q7k4Fb1raNbrWpSWO2QqjVe8OrZazjAeDxVto9ijO7T44T+XWMIy45KrcD7H5dUAL1+f4eXrc7x6c4nL3hjjhZUllXhpQ3JXVqbajj/ATC4mPlJxwHoD7WZLhFrbO6OlthuuYLIZWygq63rkC0CWy7phsgh6ECs3+B95aqgJBDtvkiJtKRGLiBzvyzIYv94ivklq9m0uJrlhplxGtu+13YNxUvcv2YBuGL42JmQE7Xy5wVV/Zo6q5UYqwoZR2E00VnOzogEXeCw2K/Z4pFWeYDKQrzbjglrAVp0jvJgUs7iRrg20lcoa9UqGZrWC+/c6+Oxbd3BwUMNsPhZQ5wv6SeaYL1hYmGEwIEBMQVgt+DzMQSCdVqBtKNIGaNcrgjbBlnhz0MZzCZ5t7i2LokH1dP+l+7IKa/jgbiJ6uKVMyh12iXQ5x2pJfj0XPqxEbcWeJP3RP8+4FdIrMJ1TmzXF4PmrM7x+d4nTsz56Ixot1rYFuQGEVRDb3Jh48T+In9SZNChxqKLZaKDbplGGVjauyQ22ri1yZbEoQRWCIjXBG9tHREGVbwlmZZd2EwWnkrmGmXiAljckl8uME3h0DmHe1laoCFHvlw68Wt2gHCaRGicPp1ckGVJEKH9x61YUJLWyG1urVyzJqtaRrhOMpymGkyX6o7nKuuukgo1XsbTFeRHBaIjTLFcLRAvEqa2YocgakdalMEYrvlSW0bko0jVlL+5yVvyoJ8C9e2189q1jHB5VMZ9PsFzMsFgu9EbwjsdzDAYme80mtJ9usFl7LkLN1F1eAm3NIq1Ay6qcqE7sXEYB9NzczSUe7qAVh5VDro4aI3e9jgZVFVVDDazrNXX6ua5RWj4TdRV1DLC6I+u//u1stV5jMl+gN5oo4aJa8Or0AmeXfVwPJphMaU3cSNqSnVDe2I2UAUYacq9mvYZuu4XdbhfddhNNchPxk5q2WZZtBcwE4s4E12K9wWy1xYIcucQxbQsxeyC/jruA4kzQOBUy+HnLWm3VUkc0LZNFDvof+M9KzNzmZ9KZJVeFQSXKtIXLzKKx/z63BJo90ZMf0VanG4zM0sfXStiY8Vb5VqvpoS7TDMPxHOfXA+1WaVLFOqkq4sqt5WpL7mgq6bKK+iUJz9QZ+72K8krQ7ELXKQFr5W7SjkrWlDe3Vslw914L3/z2AY7vsJI1EyDmsxlm87mkTT7fwcAowmySYrGgAcper3YUAa0pf0q93jF6kJIZEbTcRe0eyrXnKk8oLyYNQDkCr5dFJgYzApavgc+KKsxCIF1gS6vjhmC1XIdFK9FGI0VybSTTP/+fs8UqxWAyxUVviLdn13h30cPpVQ/XwwnGswXmS3LOgkhLElp7BYNOrmpV9sO9nQ6ODvb0vt2oSWPjiufXq2zLF0RTNLfjNMV0mWI0X2MmWyOdXy5S+/ZMsJr0ZVREvNYTJbMMGi+0Fcz6uL0RrKslIyezevMwhHH8xjblHLkwhfmqsNK4LxwDennrC+7N36uFoojshh4ZxHkdTDQpfwGj6Rynlz0MZwusUBVwN+7O4v2REp0XMaK86aVcQ22eNyj6+ps5zSiDGWi1y2QsdydItm0Z+sgP795r4rNvH+DOXZrnF9p651MH7ZJe2gUGwzlGo+UN0BrNcp22RvN7C416Fwnqqogp0iZV8/JKRTJZUkWZsl7ur49RlqANhYe7WLpciQaQpqTrBc2cMsxvpd4wbwqHIiFL62Ydybvf+++z+WKJ3nCEs6s+Xp9dKir0hjOM50sJ47aFM6N2jTBM27zajRlGOu0SaLsdtJsNNMjvXKqSyMDoVK1IWuN2PJkv0WMCMF9IGyZoWZFTNC/bF/1GEBx5sUHXUyyk2PLNUFNBujJ1Q90AfLiu59703Ro3vF3mtXzIVQR1VRRdDuVoa6YZj7RbRtpEeiqjPq+DqXe6yaS6sEJG0M43QMp6FTVbRVnTKsPVFTtKmSrkWrJTBVWNfPegdMa1TtBK8UhYg60g2bRQUXdEhjt3W/iJbxG0BPECm3SBBa9lwYC0xGg6Q78/xWjESLtRIrZe273lhqB7pIDQRKO+g0rSlH2RkZZUh8EhnoWpOjctnFF+jooi76ESbSbhqoCukK6XJjNmBlq5vDyZM05IOlZHo95G8uR3/ptsPl/gqj/A+XUPby+ucdkbqZLDQgIjxVoXxS3QOaU4ivFNRlxCk1SA9OBgdwe73TY6BG29qjInDdP1RgP1Zl3v+aIorU0J2tEUg/EU4+lEtkZl11xv2hpMUQi5RKBVZPOVfasIEeVd3iTbGSyZCg8DX3u5cmaJXJnjFoK+KQxcGLRRFoliOUuOSplxX+9sUNWs4YlhVYWGyXyF69EYw+kCY3o2uK1WLRJrc899iJZrxZ9y8hjsyHRwW2jk83J4ZeS09nwqVarEFSRbgtay8uM7TXz62T5O7rKqxc6RJZbzpYN2gdFkil5vYqCdbQ20qd0/JUBKnKtghwtBW01a1nKTJVgrbjmX9Z1SOwB5qwoo4eQqJDA+AwYt7r5b7dgMMNxR+UZ6Q9CalGg0zTwVXDTtZhfJF7/5DzMWE676fVz2BooIV4ORuOyUHIwZovs2dZPdcMxfTOAtmVyka6IB9WpFfLZLc0yLv6CBeqOKdruFHZodul0ZzMln+PAXyxWG4ymuB31cXF5KuSBX5OYSJpwAbdgcy96B20WIkKSYfWu3jb4qeR+sE+K2JZGAs5tc0IgATXA00htx61s9aKZmGG2JzgpGWnK2Vps9dlUtdiaxw9kSg8lcpd1ZuhEXZCQ27SXI+t8EbUTZ8nYbEqOJ+FZ22TKNVwJHQNdkIUz4ue0WB0cNfPTpHk7uNtBqsmy6wnLBnrC5ku/haIpef4wx6cFsi9WCOrnRL71GmanMc91sFJGWC0VFDd5nrzhKqtPXsqfMbKi8d8slDVIWhMw1txGfDXCahYZJN9WforwvEUg0jvkRexl3kPzof/kH2WK5RG8wxGA8Ef+6Ho5wcdXHcDLDkgIyFwlvsjvquaJ5ISmrY6u1tuL1aqV6d5PCcL2GZo2aJqNOTaXbo6MjHBzsY3d/TyZzcjOuUP7u634fb96+wWA0MjOFup3IV63aVtZRb0pVvA7TeEPmYpTjKmcZlMBlgseHG0na7Uhrzi0DdfzskGmMuxpX4/fF9xbVtPArmbJB2YoPrVFnEaKpZIwLfrXZYrbaCLRsUWIwoM+W+p+iYm43N9BG8lUKuRaxDLneDmTauvlFuGzoGKuo4ZJmm4Sglba2xcF+A+9/tCvQdrtkaSlWVA7mrIRNFTj6/QnGIxpm6LRjJGSJ3Qsnt0CrSLvl8yNoLdJbqT4ceKbW8P4ZTlIHbbRZFSqQ7J7e2Aj6Xwhal0EJ4pyeUJliW1hrB8nnv/FfZvyh09kcc4bsbYb+aII3p2e47A0xmc3Fa1kbonQnwDK8p6lnq5SZtgItHTtSDaOnSrZDyEtLL+SdEwrcR9jZ2ZGv1jL+CoajIZ6/fIGr6x5WbNvh90cE4Up1Aw23fEUZrxJJ5y2BljdK8lejiWazrcdP7Zkg+9t6yWwLDl5bRLygAcGhSRMCuFHYsITDo5FTDSbzZqyxDJkmGd47Lv7RhCpCT1yebTJb0hinXYpAnrzE9m+8uujAVdR1STzUDBPwacIx0Gor12KgYbuqTom9vQYevb+DO3cb2D9gNN5gpUg7VYFhNGb/H6WvFIvZVurBYuEVSdIedQQRNC20mruosrqXkcbR4G5utaI8bvkI/c/CiIpH5uSKe1reyUTIubQr5MLWQMroS+XAmkmjdG+Uo9XsIPnyt/5rMSqLatyWgeF4grdn57i8HojviCZstnIvMWFidFwsll57Zkkzw4atJcz0xXNtJRNQvADSgzvHx4q2R8dH2D/Yx578kTvy11IrfP3mDa6ur1UHX1KbY5DgAiFvpcchNXXBjBWWtZv+Z9y32J5oW2yh3eroIapo4HyzLHKHGcWia2ikEeeKtp088Ss1YeoBRPteSUO2RJGg5W5jOmS1VteDpRdhPJ1rB6MioyDAhm9yQhXWGGXCCG4Ry2RZ+2TuTIu2ejfzFIuYHNmlCBnNCVoz2ezuNnH/QRsn91o4PmGSuLWMfT7FbGqgHQ5ZEUtFD2hP1POlrsXfI15rka7Z6KJWa6PCLD6pY8vatfe4aWdTZKXWa99vkqWrCTfZj1s/eRfsdwRFIFitq8X82La70INBBaOJ5Olv/3cZk6NOd0dJEHnmeDJVYkYTOG/0dL4QcEfTKXoDtmpMMJstBOI1JRyCVpngWsBds92GZm52L6QrbWvkOZyBcHBwgOPjI5zcPcHJyR3cuXMkeak/HKDX7+O618NsuVCpUzX1tUV0blXFthzlXFvV+U3xh6tKS6sjThlFi0jmIkr+OMWgXP61ZsZb0cE1x+C6USXT3xlNCEWK+rUEjSYlPwMtHyr3iMlsiaveUPdUDikmMpWqAgX9yGWpKEBadN3YLhDRNne4s/rl/ls+XHNcWVcEgVVNeN8buHOvjXv3Wrj/sIV2O5MuKtDOaEtkRYztN5yBsMZsuvJISwebC/vSark7ssDQVhaPpA66LmWc4XOXp7rM/YsiQ9hVTQkIvZulcM43sN1KfjUlY8wq3UCVR1paNKlLU/L6/X+ccTgHW8f5kNnuMpvNMJ5aTZrJ0Xg2143uD0c4v2K7xlClP+qsiw0EXuptKqHy45UR/dVyKdpgvtmN+N5Ot6tIe+fOMY7vHOHO8aH4HynAfEmBeyL/AytvapzTaiWAbpougjPR3hjlwgAdjeOkB5TilF3f6vY10bzQO2/7a3lfwy55G+R2z83fm5cptRvYdlapRKcGHzCB492ySSK9Wx3M45kf/3OhAAAgAElEQVTo2IrPrN5SUmYLxHh8AU6nA/6g/R/yjFx7jkr81vJNCV7fryIEXWGMtDRQN3B4p4n79zt47/0uOl1gsZhgJtCyjDtXpB2NVpiMVpjRMx30gKByrZbbc71GndWASx5N2qOGAFJLV1nMR+CtQvRj3PB6mLxnBQNzATOaW4JmiZhA6w42tZa7Tm1FlSqS+b/7XzNpcA32xnNWwkoANAqwwmyxFK+VLDKwBI2gpROMPVCD+dIKEHwIS+NBEowXFLFX0uIIWvWLZWxPsa2T/Wi0Ke7stNGhrtu1ISG1BrccLgTeBJujEMApgy9uBLmmKQAmr/CPavdVSi6sTPFh2rZVtjqWs/EAbXx/aLEW+QzgN+YwOGgFELbSqEJo+iJBS2sddxW+zig+8xExIs3mKQbDMS4ur5Ur1Du7qDVb1qGhcmyxc+Tf6w9Zj/9WW3bCEqOsqdE77GDRT1O9Eq12A4eHjLIdfPjRHnZ2CdpxCbQLjMa0Ja4wGq4wm3KntCBkWzT1cyaZpBYtbyWvYbMlV+c1e0ApO+ecCkTHQm6lvKFJs4/YOG0EgjJoLUGLyqR9oMCUPf8DdyLQ/USCVWzxHMBB8BK0lEXosWWfWH80Fg+i9njWH5uMM5sJtNzGueoWc4KW9IBZqA3vYLS1Dks35ZH7Na0NZ2d3F3uH+zg6Pkat2dDvJWil1br+V3YLqVyrrN7M3/l26qVdlTDrbNbkYrSW8+C9N1d+0UN2+/NRKYshIQHqm9KXXceW18EOsWSLZtMaOQlaKRse/SQRsaw7oovuHLNFilp7F41mW9fJbZ6v17i7FU+sqBPVP7OPxoLTa0wo5TFTKvmgDLcWoTLuOg3s7jXw4OEOPvnGAXb3E3UA0IcwUaTltJkVRuMVRgMbl0TQmszHCTpMlKxcLtCSy26Yy8BBawi9XTUsAkO4wAqt1q7WHF1qsFd10yMtNVpZ4Ci3+WspNW4m21f/UqC1B2KdBpl8oqm2dnJc+i0Hw4mAyySNEgkj71lvgOfsHeuPsOR2okyRJH+lMiHpAQFLIJssZQBUwqL6vdr+5fpnhN0/PMDDx4/R3emquGBR1h+YvtdMzyG6EywSqCVEGw1QVPaQxESo3W4bt73RvnOzyBDl2JBoFKNUcTJ5qfynHI1NnIo2IYu0nEFF0O7t7ogeSN0QCAlu1tohasVIS46bJU3NT6NLraZ+OFsEmtSTpqJKkdBonkTJxSbu3mYnCEdY+fgks1bovjIRrWTUTGtot2u4/3AHP/GtIxwcVbEkPaByIBpI/8FakXY44JikJZZLS6I0g4zAEmjNg0DQUj1YbxIsViwEFfPTArxhcIpuhZt3UV8lwNJDW4CWybYVFsqtToWMbbtKsnj+B+qMiO5HbTJMKlhaI01YLAXa0YhAnVvUpUTCaHHVx9PTSxUjqNUyESNouUpnBO3CQVsSku1ivEufOqM8qGae3tvfx6P3HovzyrNKXis+W5B7Vo8EMvJAmdbLonXwXlaoSBlqaHXa2trL3DRUhIiYfztoTVmwB1GMbCoeQICWC8YfMNZoNqrSpul0C9DmjSVZRUlsrzdQzX+5UoMZWs1mIZPRrZaDlm6spVQQvmchiDsQwcC27lbHQCtJj8UTiaYGWo02SqzYQV778PEuvvlTd3B0p450NRU9GE5YjVxiNl1jNE4x7FNFIGgt0mqmFiOeV8U4+E5zxLKakrD5ks8gQBt3xjbvgmYFTzd+YyOQrPOWTa/82pjiI2mRoKUWyGd902Fq33/1w3+W5S0dUkxMZ92saGRYYDbl21xJGSPDbLGSffHiuo/Tqz5ekuNOZtik3pGbsvpBMj/Hysm8lepsGINWUZ4tWm9a2BXJa0/u0mF/KOBye6feZ9WwwvcgSyQ9mAKtWQrLnQpcOOuUCQTpB4sNVg0rqwOhuQbPzR1iJcXAaAGTqcjcb8YL69qwkURRikSWSvIiX6eZxRJFS5aimMAoRl47Gs0xGfH1Aa0WZbq2qBJ3iHBGUT1htGWpfcZiwIxZ/xJLFnS2iTVU5oPzVJuLDcDaZKp1zZtgF/T7Hx7i2985wZ17DWw29NTODLSTFWbzrSLtwEFriZhzWkXaosFRunBWwWoNTDn/SzbGG/vRDdCGpdRys+JeGu6snUkmLNdny6C1ititn/7kB7+UMctusZuAZg/9hA3WtItR6qKCIHPFCtP5StJXbzDWxJlTAnc4kSGEQBENoMGG9GBOTyQ5bWqVlRut5fEirS8tVE96E3b3utJyHzy4L31XoPUHb7O1jBfL1qZCB7kkOW3hG5A1cWWfL5dn9XDdNWSjlqzSpciUjx3y8m9eRw+aEDzBIGhsiuK/WxtdqmHiwgfB6EYDtVV8jDdThOfv4e7BRd3vTXFxNlQFqt1qodPlPDUWXtj1ajyV18gmUppbCFruYFN6GKZLdUWnXjXMRyVF4sKWNZZU6WnucpbaHj742jF+6rsPcPcBu3LpqSVoGZBYvl3L5TXozzEd21yLm6Vc+hp8xGiANs0w5Sgl997eBq7JWHbDTQUw0NoQEgYegtb8yHy2BlruqlbitSS4ZEn1X5D86W/+VxkThp1uBx3euGZDHIOAo9+S8gyjK/vC2FU6mi5w1WP/2BnOe31cc+oeEzAZaGycDcciUU1YLqgoLEUbpM3FUAYf5WTMJtYhAxEz1AoOjw7w/ofvqwBh26vJSxYdjSroe5Wo2PYlb6m74bktRa2bX6depBqrUzbQLnixjRMqxPuQwXSdJa9BOaGIDDaKDrk/wXVaoy58uJSbbIaXnFwxtK5OlYAupzWuLkd4+uRc7dvk3uTy+3s76vGnAiFDORtOXfpj3rCYsY+LEhWTKNPKWf+3MUn2pqSskmnyZZMekA4HpTTx3gd38N2f+VAqAipjLNMZRmxm5G5KhYh6bX+M6ZiJdKLmRXYwSJ6qbgUyJmOkHOzZYFI5nds4AZtVVsynLZ6qIa1wrwVFsEokzXdBJRRE8sGEYfwPpBZJXPL7v/ifZcwu93d30e3QB1tXVGQrBiMsk4YZ5xxst4qynJpyed0XaK/6Qwx5I8lnfUKIukNZOVOkpVZLK5zNEBAYVE0yDm2gjYuxRJCRau9gD+998B4ODve9bcasb3xBltEW7q/y9k5uZy3eiVdkgpdR8GcFp0jAggOy8qaExY3VAqMYEgsahUx2W8s1qsEvtWTRfAmlaTaaaRAeYJubIGMOW83d9nh1NcaXX56h35+JlxKsezs0FrVluGErdb1ezLsi5WErzFSdBmPJjhwMQuBaOdiLyipSJag166IbbCZtNCt49PgY3/2ZT/DgURdJZYTleoYRB9HN2DdG/XiCIU3/KucmWC1YojduWqlsUK0ZXTJvQw2MRdx9WXrXfnnLKB+Rt0hmXb8teW2Ve5qh2D254V8Oc42DXjzYP/4Xv/CfZkwC9vf20KbsQurNrHU+x3y2UDWMJvHlxkBLeeuy18fZxYXmIExXGyzlvbTsnj+bD5uRjlGWshd/XpHZh3e0gGtO371VvNNt487dO4q43C7JbVloCAWi4D9WKeMfgrDdZsVtXwA1kwZNIXMBnaArqwMCHT9Hz28ZtPn8Lrt5sShu67R2zeR65lqyTJuL0RaAfLyeZFiiazZI63iwbZJ9WS9ecP7ATPeO103+yemSLb412ftG15SZ2LmY1qsNFrOVEmPugqPZVM+IHFedC7oZCaqMsu2mNHBr2d/i/sNDfOenP8b9h10kVQMtmy9Z6KBkOZ3OMB5xkmKK2YS7LQNQKdK6VmvTb9hOlGl4S4A2zztuWS0NtGW5K4BY8mG5ISjM5OWewbjXtuMBye/90t/LyKeODg7UiMiy64qkX3NLOcSB82kXogDj+QLD8Qy94RhXvb4cYQtWRLyMl+up1GrZAr5KpdlGxIp/Lxupb78UJmbs1t3Z62pW7t27J3qAUWhQ1UQ9/gZigdYVBW6x+/sHko/4NVw4k8lYmXdU0AKEiqiOpOjyVTm0NE81X2jOSY2elVa8zTUWx7YyLDPiAGwMC/aCgAzpJh3F1EUOfTs7G6HXpwdgLuB2WhzS1xKvpamo1aTOam33cq6xD2zJUutSz4al9ahe0hfCHZEl8Bpb9dvGk2tsy8UG9+7v4ye/+5FAW6lNkW4IWraUW5Oj8hcOWB6nmI63WM6Z0FqVrlLZ2iBpFmxYHq6wHT3DeEZjjEXaAOZtY0wBultPWyVaT/JKiXIEAeuEyEOa0Qze8z/+nX+UcXWfHB+jUatjwRU3HmHUH2A4GGAwGKkSdj0YKtOkQ4lcim8sSy44n5ZlPGm0pAE+wkhqghUW9ObqQTmqeqzKL8Y9ed5pUMHB0SHe/+A9dHd3BMDgt4pwnqSYNmyAocOL0Zag5ce8puFwqAUULq+yeytM1JHVWiXN+8xKKsKP8y1Y75nNqVXN3NuPbs6ZjWqknbnAB2TufVMylssthqMVrntjXJxfY7VMRdFaTY78p5GcjjXaHLnNs9WlpgHDvMe0DqpiqWolJ3tzXvBcrUs856FOStBqoiHJj1XBDU7u7eFbP/khHjzaQaO5wCazVhvmLla+txby6YSg3WAxp+butk8N2vO2pmoDNYJ2DYGe2rHPw7L958ea2i17iX8zIxBBWMzFCLcdv+5mo2sRqfWs/vB3/lFGPvv44UMlYkuBdozxoI8eJyZeXOH07AJv3p2i1x/qpjBrJWVYcKtKDbRhEYxOWT5EgkkclElaDHPLmYnWjYehUgVHe6fpopz79cHXPsTe/q6d5aCx+KYKqHWaSV+0bfAcB1kTG3rgfOPvZ38/vyZUBOOihf5azKGKeQPmq41kLx5CFCeCSqj4wMxXzQGmnIgeRcTIFXEfGk1fgrp17fsY5LlJLJbQ+NTXr95JFWg3mYTZouOOw4ZRclLOQWO01ZyAxM5YYLWRyRkNTgQt+/y4G3JUVbVZQ63VQI2Uj2252OLOyR6+8c3HKjJ0u9aaw+hK7TciLZM8A+0WixmVoBJoPdJyKjfnepHvjqg13wLtjUec/6VcgAjwxqAMn+XAReHuNu2i5QEfTi8E2t/65b+X3Tk6xjc++UQUgYaXNb2WdHRdXeP16zd49vwFvvzyCc5ZLydQBVwmYKl6+6nT5TosEzFvfAwfbFGlihXjM15dOQ4gqbdfB0iYBLKzu4MHjx6Kp/IBkjqwq5flPrMm0sdLaYZnPnACY3FSDUFKRYMRhBzYlAVa22zYhlpxKHv56g+w3R5QV34AqsR5unuj89SnRhr9sXaYUJ4KfcRmCFAdUSewkjiCr6rhKC+ev8FoOEGtwpYYmm3YrmTNoXWa6Zs1UQa25DP6xogkApfSJMeLDqdsXZpgwTkBDQ56rqHC9iZ17AKHx118/Ml93H+4i70DJlVbsD+QvJ+J2GTCRGwqvXY22SrSpksLODZpJg5KaaBebYkeELQckxUFg9BhbwP3ZpIWKkPhmNDd8MFzQeXUMVLynhg9yJD8k1/4T7KTO3fwzW98A/funIBd6ATucjbF5dk5nj55hq+++gqff/4lTs8vsdAAOk765uBkfuzTSErD49R94EmMxn86NzEu67ZPT4Ritn8ukLu9jkCnTkvN9vDoUEoCE5LFam6j7PNIuzKHUYkmlCtc4TkwScw7Cqp0VcWhFUXlRt9Xi+OIorRd1HH58NUg6W071sPm3Fo7Qfh9bbBxKAxh/AivrbWv25QVmrfp43jz+kyZe7aWW9i6L3jNGrXJ66qI47JFn/dFg/SoQqQ0XLOzeYkRtd/xWKOrSBG25kj3DBA4OOjg/Q9PBNqjY7ZCUSWyZJU2xclkioE6GJYWaW+A1nY3HUdFi2KtpUjL0U/EQtCDonhw01BvtKB8ZFYEsII2BGijmEMMiGJ6mT4H7f/w8/9xdnx4hK9/8jEenJxgp9miQRKTwRDvXr/B5//+R/jqqyd4/uyF1cvZocu+MPkn+UMpzRpbFvcjFZD2aZNPwkRhvJDDc51cu9CsTFt1fpu0IkHdozUBRBmIwH383mN0dto+cYQru2hND14bVS7eOGslt67PKNdaDxmtdeEIixKtLTIl3qVRoMGxym07UhGoOrgRPKQeFVdUerWR/dzm1LquvjqjEBrmwUjLNyoWXCC1qgo3vauhjgTQdBcNYvSphSWDNFuXdimJUZrkEBSuAjfIczCggDufY7LiWRgrrFh48DYp3tq9/TYePj7E/Qd7uHuvI9AywpIaaMbXlPrvFOOhgZatN7weGY2o0zqn5S5AXy2ngVN9YIVPHQelAYFlXmsfFxZF47YFaCMKS7eVUlLMayvK4MX3J7/4K/+5ErG77CzY28N+u0MfH8a9Pk7fvMWTL77Ci+cv8fbtO1xf8zgf1sJDwuLD8APMvJdLRQZpP1YL59UJhB7mKVYLRF4jt+OHYsCwbara9uNkk2pVvtuPPvkI+wcsNtgQB4KF70OdCD9BWaLibYmGxHB4RZ2+KOtGB4SPeQqjTMhg3iEhTuvSWmxfpCuWFFqVjAoCvRoEtM1gsNFGVj2zr7Nt1mZ1KarX3LLILJ7TuMeUCsmPrdJGk7T5TNeKcrudjhpEO52O5k0k3t5OSXKWpphwjsFyrjcOQVEDlJ9vsLvbwv37+3jwkG88Ny7RADoDLZO6hY4m4MjP6TjDfLbBcm62UrbDmNZMCc5Au9lUMOb0cOIhugxKvKAAbhmwRVJVgNllNVbJeF98JxIO5A70CB1U7rd/9+czncQ4naGaZdhrt5Gka4z7ffQvr3F+eoaLcx7BdIXBYKiCA2kBHUtWHfKIKvGfCYmD1g/HUHTN28Ct9VxvqnzY/P3o8rWtxcqzNlqHLyYRPfjk61/TCTm8eRriQRcYR+lwnJGf9hjAtW3EtvdypLdErTjqyWZhmTuqLMOpB42AihMeS63nsf35EW5WjfOTHLnzUCYkwAVazazywkV4Q9mgQk9xg15f7v1cxEyqoDaX8YATYBgUbOdi+5IdxMefWVWU7bQt0hK0FTcT0VA+X6cY80SixUxvGhboY+0Zxbo7Ldy7u4uHD/fx/vvH6HQZ5SdY+Gwvym4c9clEbD7l9VBBcA8C4e9TwaODgX7ayWyNJTtW3IxfVoduqgh/U74q10NVdcvHTcURVIXxP8YJ6Ov+xZ/8WkZN9vL0FPPxGBymvl0uMeeRQoMRRpS62HrTH2JC3+zcdTk7vcy2SvdDBiAFNq/xx/GYBp4AbRBsU/dyc6+nL2I/8pNy286wv7+HD7/2Hk7uHqkkSW2UCdmab0zAoqx760im8g1kBA7Q8n3h8CrM4/H1iibyDviCLNEcgTsvPxtP05j1uqkVFOiZHKkzVVHDjuqU/ustJfy7TrGsMfEk/Hk9VSzna4yHU0U3DUbx2RIWaelp4CQfFh1MyyVoq36yDME536wxWVmUHdGnQHupg5a/vdOp4/iog0ePORn8Pnb3mgKttd2wuEADj6kHBlomeW4GByU782iwJN5otDVadLIgaO368mZLv1/lSFumCGVZzHYp72TIZ5nZASVRSTPfdMnp93/+xW8ZaM9OMbi4xKTfw2I8kYKw4smDozFm4ylmY2aYlEasAqJtXtS1mIpnhgeLrNzZVFb0hkmrdDholaTZ32Ncf0TZTBqSlXdtzHkmx9Tde8c4uWtvjVZd4x/Zg8YR8urPcsDGjbodaQO05SOdgodaZC4OICFgCQomXtaYV3B2ZbP5pBsxeWu09JYZtRhxgElpJpeB1jJfzUfII62BVt79TSJaMNeoTR9DlXexWjLL38HF0eTQjIaBtuYPnQdZLTYppg7aIYfMMe/QLmI0rdWsYm+/jsePj/Ctb36Ag4O2DjaczQlcKy6Mc3qwcdBa54nmqbnOXK9RUuxgm9UwXbAiaqCN8np517pJEQqd1gLEba5rO6TlEubXiN3SdFvbnZP/7S9+M1vO5xheX6N3fo7Lt28xurrGcjLFYjLBcjTBYrrAkjXmJVUDdlsWmXKeOLmuRpAFaAvg2uWVaYIAnRfLvdShFxJHZvr36EinGnZ2aVs8wnsfPNbHBK2miDPRujW2qEwP+HHoxfw4RoIa37VJJ2ZtjGM17YQfgtYaI63zQNqtXGUG4sIK6T5bHy3PpDA03lAx9BC8+mPmHqMH5LMWaQ20LNEyyvI+UxEQP/deKcl5CWd3sU/LsndNp7QRNShAe5vTehvOlsPxgG43weP3jvGdn/xYEpiB1pKxKVuoJHlxphdByxFJlBRtAow4uahQQ125W9QwW7L51LsOcsO+G5ryIsPNJKy8AwZwy1QiSt3lMUrlMVnJb/3Jr2bqoF0sMOr1cPHqNS6ZdJ2dCbzz4UigZRZJwwYjpCVTYXYpR1DbOvPBnN4iodkhcRqLuxKDPrAsGdHWpzuXjtH0+V9yFyW4c3KIjz/9CAeHe0rCDLRuf7w1dbHc98WHz4pagNYOZeYZrxTQ6U2g99YersAhUHFcu88S8KTMTNZhpAxlxNQCNTDqPCzvziiN7TQ/pKkHysBjog1BW7WKEBOvDQejLI1HstIlz4Sfq2WpHk3TLKOauG9jVR20263TgwWmqwUm6cIntitV1EiQeo3RdoPHjw7xne98iuM7O5it6Kud5od193kYzIhuMkjyom1S6gxPB/cxReS0jLRAA4uUJ7Cblmt5ys0u5r89GQup0XaRwjTukqgnrNFKH/RA895+/f/5Ze3l3GVIBS7fneL89WucvnyJ63enGLGgMJ4qCvCmWpk2tn6TcqxHqjTry5vsLLqG+6gYsmb9TB5EaH274SG2Bidr9YrxhdZefHi0j48/YUJ2YCDjnC2eL+YabfBULR3/fvlu3YdAcEW1jNIXbyjbggiOEODL/lpxUo1LspFJ5O9BtIzuhKGGSYT12MV5WBFNjPbY9fPDuld97GdT9rLau4ZfbGlWoj66xGhknolwn0XSyzIurYEG3AK0Ug/WqcA6S5eY81wMnYkROwFL1GwsXePhw0N896c/wcndXSzTOeZLaycfc64aXV4E7dxAa2M/XSsluCT9UkFoeQs5dyMb5Rn9bcVzCKUrDAS33kdXc0kS0+7rEV3FGJ01Qay454Sg/bU//pXM6uUVUYBhr4/L0zO8e/4C5y9f4ur1a8z6Q9Ucs3VEWRuVlB9450M0ciMPZbA8eXH1wBMum6GpqU2WsUvkNwArYpkRwG1qru65S4j+2kePH+Do+FAJCRP/LWeZ6vyDmI1qWjC38SirKgK6whCSDe2Y/P2sJvFmm4vLnGBaiD7rx3ywBl4bquZfJ1WExh0fvJzTIqsOxlQV3YlcGnOvLatc/Hl1WhVjVq4dpcRdjF7kfn+g/MGejZ8/psk6fpQT58dwoDSTRR6jRRdeulIiRvBq6riOsYrjUX0AU5LhwYNDfOdnPsa9+7vYbBdYLpmETVRcoFbMxsbplEZ1UgTKinxNXnGvcLegNMXr4m7V1ERwUggOVol7YsWbwsAdvcKWdnsl7AZoiyJP8F3z23LMk+UOmldM+e1Xf/ArmdXT6+ao53yDy0ucvniJ0+fPcfr0GSZXV8g4QYb0gMBlVu+gtSqQX2CRVuv3FrMKLGnz9suC3zoRLy00i2al7NNenpkraNkjYDmphgM/aCjZrFkhI48MsBlgomU8bJghqQTP1CjOH3OUk113uLbcSpgbzFkGthKqJZKWRN1MAgurohou3XMRWXLMu6KIzgofQWulXXpUrbzM1prBYKCjXE0YKR9l70UYTvsmaGuWAyyoXDhoKXWxFcdkQw5LiXYk7k4J7j84xHd/lm6vXWQZdWF25I7NOz2zblw77YbehFSlXJ2YI3WSoOUkTFIitgW1sN5wkk+qExxjdJbXm3xmgQNDgcmeqF11Mao1ig2RxJk3mUUa3hvr2jVtfo3kn/wBD3SmPMNJhtQLU4z7A1yQIrx4gXdPnmJwfo7VZIqUg9Oc09ooH6MEqoREb34+wzZAa1JXbjOzqY1+6cXByRal3XTqgI+ESr8hYzWpKnP08Z1jvPfeexqpxFHnPGaoAG1RVpWR2xvkwuUV/WT5YF8P8eWaufReRY2i85egCv+CCgmSeXhIxs123fCOWnUwxvvkLD/XIm36DKOsj0L1xcB7yh47+gCo1jAp4wKJRLE42NlOvgnQzhlweBoMuSxpwZaJo7Vki4uKNBK0wL0Hh/jp73+MBw/3gIxNjDxvYST1YDHnaCQCdq22cjY55sUOPRBaFNlORB3bQMsx/bxmdjBYIl7o5F5ZKboabgzp8FK6g7kAbKnYwKjupWyCXccm/OLv/7JAq2FpyoA30mt7Z6c4e/kSb776Cldv32La72M5W7BAY/xVK9nbVbS/O7/1Uq1t15H8Rl976LIGWv0vmtb8hapk5GK/YThatN3CVk0UaT/++CPs0/21Zn+azT4w03YhjRA06ij1Ux4jivK96adFX1k5ew2lI6cs+YA6P2xPY4ycjpRAa3JNsFnvMBVN8bE//gNjSqMsiuoIMJ03RpRqGiXbnWZzRT/TfeMUcvfrcn6W6IGdQr4graDktSZoedQAx0rZ4Rs2rskrlxvg/sNj/OzPsYNhX6BdrWgoH7ukuTbQjlO1AfHwkNXCK3QeHQXaJhcdD9ojaDn8w/R76ctxxnDpZuj+5ke3botRSL7Nho5721jDdiO1+chkZDbQ5B///q9lOsbSj8bhVrLkkT29K1y8foUXX36O85evMDi/wGLCE/PoxGD/voPWD4SIHrC8wVHZvOmfAoFHLnFAN81EQlZOWngaujwIUdUqFS/0gpDJ9fXhhx/qfZKwvGo6rdX+7QRIAZTcVkPwbHsMzS9+Nj8XFbKgJLaBWZWu/Lk4TcZ+hu8ieRGliAzWZ1ZqgoxxR7k/12QjS+z4G9aKXARtTJlhZM2bH/sDNYqqbTtWOFFK0KoFm/1gHG6cYJEx2i7l8tJ8NSkdMURODXHq/H346A6+/x98Aw8f75NY6CREjvwkLeFA5elsJd1ZvPYAACAASURBVMByyPJ4yLYp0pwotFg5VxW9KgdkmwdBoKVMx3viJ9jECjbAhjUxRgjEkVeh3ZbNNKHQ+IwMH6EaHSHJ//SH/zSTY19Rh+yJdrQZ5qM+Lt+9wcuvvhC3vXr7DrPhBNiw0coGFfBa8oN5CSe/2bzhjA7GI5koRDnVpiDaqrIIUYCTUYrRz/ys+R+trmI8OoHL2ju7ddmO0+myRdwOzItZqEUPGbuD3fBR/l0eHWPc0Y3fZxfk3Ppmebd0UfkYolgIlugZIKNB0n5lKTFz/4EVPrwLlaAVCKLV3e4rFzm3636vL0DoiFIO+/CDTjS/SzO7LALw1JwVe2w3BO1GoLUqlY81MtVNOyQj7fd+7uuqjFUqdqKMOb3YgU0eu8JQZzCwsdWAnG08UjNqV6nCELQ8VLtNz46+lztEgFZqTDzHfOBcbL0+wyt3fbkT8NbftR9r9oEtciahSkR/41/9rjEKn7VKJ/lmtcByOkTv4hRvnz7BuxfPcf76FcbXQ2yWXK40z7Hgy+M0S7OncuBwcqKX3VwN0OQUHiOvCFzQBH4+bIM6psddVnm3QH4AReFhoHGEvWOUvu4/uKtOU41DVyOi0QNrxfGx8/nBet7KXWrtEJf1JsUcTH5Gl/eQ5oafIpmz0fF23pe5yYoihVV0FARC7lJiRwpD2Ss8GxLILNLmoLXXr/jLQ7VpYBmNpCIofxAtsxq+BrGpNGzFiRy02yWW9KHKcENw+LhMRTty2gru3qd68BEePtpHs8mfF/10HNphlKCvIgNnXqT5OHsNAimBVgc8C7SJfLk87EWUMKRK95+ENOR2qOIcjjgJR6/JOnrNZ+GRVvw3lE9TTjgsJPnf/92/ymS21bZqE0U2PMtpMcXw6hzvXj7D6cvn0m0Hlz0sJzwUFWhUmgItT280k7dzSmaumpzopUjPr2RVdNDyDIdcUnJqohaZPNpYRCm718OsHW4tchzqth9++J7mZnE+QnTq3jgnQRNq7C24rG0zFjdNzvXI51EyJMCIrEzIuCDid1sktV1BrSyZHShtSV65I9etjzrdJ0Brv9voLR+UgdacU1QnijH71uNmwznSlQ1DCSnJBicb8HlvWK5dYot5Zn1iPA/Bbeb2KkugPTk5wGc/+Z7oQadDFcIO/yPw2CM2Gs3Q67MrlxHYDg5JebYYlSImYrpeGoJY4Ohgs0nUshOg1aaeu+BLfmSNYTbJS8esCrThWdDJzDl484fjpaaYSczCRvKDpz/KGAU4ZJf2NK46HlG+SecY9S9x+vYFTl+9xLsXL9E7u8BsMMV2uUEraapCk9IE7bOXlHwp+TFfqd3kODvVthfSA3N5WWbO6ErAcqR9nAWmTdVbLUQ/4iAKT2Ss8W2Dvf0dgdYSMit7SpuMw/Tc1ma2SPe5KpIHV7AVFSfgFFW0YkJE8PEyaA3kP26Ih3H4GNLspNjvSTEoL080HbRWGjXAxnR0fi/voSbL8EziGU89t45fO0Y0OPfGDhHkMVTYYJmlPNRIoM0DnuvhNlWzgqPjPXz62QM8eMzh1twtrHWHNIRjP9np2x/wKFLSBYLWesWs8BKlXBpnmmjUdtS+TqMQ225C8iJN4AXEvdBffX5XRFxThWxqoqX08XFop7HXWSWKZXVy/+TPXj4VaJdzOyFPc7M29KxyyG4PF2evcfrmlSLt5dszjC57WM9SNDUenSewFr08knh8ADIfsg3ZdYthXh1zfkoZp8oDntmXbwPYKLibTltSG0qn25SNK4xc9AE/eHhXoLXzaploxLGlPm7e5ySYYcbPXhBofXxQfkS8WQhDUbAsyc8NyBO8Yp6XZfP+c2KCTKmTN5IPRfMoNsTcVl+UMfmav8qKHnZGRZkiMbkxn+vYzdb8gfy9Xgjhsa8CbYZltsEKax0FayNC1E1up+eIKDMZq+LgcAdf+/pdPHi0h4NDlmRNwjPQUv6aCbSUuzh5ZjmnR8OHsfgERTtbgocc7mjUJ2cmsBs4FCVJoeUJ5h5h7bCa0G1Ne7VqYVEtK1p3ArT29WbibyD502dfZuR+KUcY+ewm1pk3GQXmAa6vz3Bx+gZvX77Axeu3uH53jtVohnrGE1TImDySykvrEVYuMANsgDZ3e4UYr+7ZBtrdHY2bV0mzpH/l0ke4vdyXa1moZe/soaKxeW9vRxPG+dC5zVnUtaOUgvbYirat23oO8xJPPl8qptSw8hVTCGWS4emSC0prdnau7Hnuy73xc0tFkegQtofkhm4txvCI+innqgxbKdceikVcq7nb93H+BJtKWWyISCt+qo3CDlYhJVjxfGOBlmfwWq28opPU3X3A88W2Vewf7uD9j+8ItMfHLTSbFdEXRnU5vcY88YYzEDishT4EmqRipL+P/dScYRtnn6ZbzSzmmWQ+oaRItMODQQDnmaxxY3vGpBxxSpAnwYzmPq40jEbybfixAMmfPf0ikzSkMxOMDMtknXGg8hiDwSUuzt7ijbjtK1y+fotFf4zqhrNPuXh96IZGCfkBIg5a/tzoVBBoBUC7MD78RpN9+TvmXVVC5K/KS6kxziN6zozPhYeBXIwVEwi0NvurLW6rmQuK9Fw8Zl00TutDep0LGqfNyVc+PDnOSoiyLgEYBz5HRU3cSv6Hm+N7ou5uDi2fRlkypIuqxNhTn1Vl/NoOg47BHKEj8z2F+35vqIibm5VceiHYA7SMtLdBm7AJVBGXhz9xcFwde/sdPPrgAPcfsu2GPWc13TOCdswz3XgGgysHdHwt5tYCJA3WR/SHttxqMp/Y4LrX17wxqgZ2+LT5NKJmpIhfBq0nWzHJLYo7llzaZEUCljqtnXDD4lKCVquG5F8//SKzGVvmA9DtI2ixxmzJmbTXOD97g5fPqSLQj/AKs+shqjyLh7JKgNZHCXHFWhZvXQwaSucarUVbpwXNFjj5mwOF45xUT6ydHpj2ql4wWQK5PRW2R71IHSix0vyrDz74UIoCKQ4fgCVGVljg+9BvLZgb+KOrwuhXMVVRCRYXklOAcqVGN0g6pGX5OtDi1uFv9iX2iBLxT5+v5eXhSAo19zV8tr5FWiJn3x+zyUizuP0y0rJrZE3jh4NWx7ZiixVnIYjTliKtoMOjPBLUpOvWUck48LmNe492VMYlcLs7DS1wyl7sThkOxxZpeZomByzP+Rxtti6vXaaZekWt7jzXi0ni1dW1ztm1tnozF9mAeg8NPkxbEnMpVCghs3TYIB0ZnEDLokgB3GYzwc5uDcm/ffI5j5pQB2gMmjBJeo35ikOU+zg/f4PnT7/Am+fPcPHiJcaXPWTzFTImWjd0dO+edC5rHgCXuOJMMActEy/SglqdEwKLk/1sjgB5r+m8Nh3RPLEGMkuejCuSQy/U7Pf48WPs7e35wWoEqY0INUDxQdsgu5v+TYsEsWXzY/Nwcns2ilDWcKOcrGSL/FtmYhsJFT1w4aXNv68UiEMRieqbAMtIEhxPV8NkxxxhBC3vEReVbd22fRMkGuirH+D0INuWOC0/ZzRIg4tpS3TQVtFEt9vEnbtN3Hu0i8fvH2F3jwUCSmw8brTvY0gNtJoKvmDAqAq0OhbLT1tnHiLQpmtcO2gt0pqpRzKnJ1t2KqXdDNtUrc1efXZSU1wKjMUoKkc1huZ3661rd6rYP6gj+cuvfpRxNhNPw+OWx3oygcgEa5ZOMZwOcHb2Gs+++hHePHuCi5evMWR1bDjBZrkypu+lrTghUbQgkjCPsuKhDly+MHXF1u2gurD16eH58Aud0eAdAvpeTe+zw7q0pYubb1HJUrRbPFPgUJGW7dW8KasVKz2UiphU2jmrAo2f0RBJF0uRBBwfGEHZandce7XIG54FgTKOg68yYbLJ3Swx8sLCoBNKRzjYNEkyfBmldiAPwx5V7fxZXaNcWSbPkduqgyLhhEJ6AeboXQ/kt7Wzw2zwNA9VIactEjHugFbU0TGvHmlr4KAPAq2Og+Ma7j/axYcf3VWXLq+fVTGClhMZOXmGkpeKCzTMbAlaen7t+CQdO9XkJPKOlIee0wPfy7165zMs8lKMmWUKmmCgDYpmQLYEOBY05bhanY0AQGenhoODFpK/+urzjDe/VefBFox8Ntxhk2wxT+cYzgY4O3+DZ08/x+tnT+RHYHVseHGlmV95NNI2aH+iVTz3VUby6m001jjIsUKUn8K15Bml6ICBSyJ6uL7Ep/yEOc/quXqryVZn8NKqSNByKg0TNDY9agDdjH5ZPuTwRvgZCIqqjGRNRQ/W3vl725x9pcnhVs2z4zL5sGy0kw6JJh+PKTD8dy8GBHDLUZdVwqAXuXWzzO086bCeKH6tnVfJF28GITtEhNSZmf3lZU+DrnPOWLFIy6kyK75hg7Wir2UyOWh5gjdPuwGPQK1j76CO+4/28Mmn97B30JauTtCSHoxGBC1HihK0cxnBWUljVUyblRZzolyEeQQLRgNZKXmKuMEyiij5ju9dyxZxi+GDtnE6lVKyZpzYmiiZrGdoNBNF2Z1dHt7XRPLXX36Vacw7zz3l0eiNls5BZXRfbji5ZIjzq3d4+fKJeO2rZ0/x9uVLnDEhm0zRqJkZ2Uale8qnCTE3fbLGZHI1P6ciTuosGrl52wYeh0chRl2Gdhcv2A+aYHrhwyx43BPbzbudltgUI+1kMtJ7qw6ZNqwR+6ul1jVpCikEHxhByeydC5G/TYu51Va0ja092m24BWp2mCKhHURSBm0YeCLKCuyMI/nUbpPCFIm9o8FKwGYssSk6NKZwRyJ/rqip9Oq6L4qgDhIubtr1KHuxwMBx//4+Gkad+OkMXgECHLPUwM5eBw8eHeDrn51g/6Cl8UrUWmk+5+REgpWglfNrwYEojLZ8FpyYyChv2nKrw+LCFqMxK3ec5uPeW5HXMPHHKjW1wN0dtkP7/At7b6pBpcoFC4G11a6g0+Ww7SZ2dps6yC/5/NnLjAMl6tWGAEgOJYG7UcFyw2PVB7jsnePd6Su8evkMz558hZfPnuL1i5ca6MG1y8zUetULwb1YaVFnL7L0PIkorzifqB3qgC/IQgt13md80LmRVnTwYWuApM+WlkVGXyoHkyk7AOhOC8+DbeXkiPxZBCn/sPrEG25GFrvhpC7c/qJUazJenD5DCYYHcPD0QmuALBQL294jIePvkduspOcaJzfDutEgS8CoiJhLn86uRACTmlGtqT9vOJpoWiKvX64qlt1FEUjp7L3+7r+/mhlUedyoPkq4rTfR2eniweNDfPatuzg4bCrJs6mJNu6TVbEJB2qzmZX9gSzLs3yvkxqN6/O6uOi52OnH5ZkQkXtEQmUUxvIUS4BLoA1uqyZG/myzatJjXG8CrXYV3R32B/Kcu5YSRnYUJ8/fntnGnjGy1NGqs5xK0FYF2uFkgP7oGtf9c7x58xJPvvgcz58+wdsXLOteIWVCVtIvC6nGtMZw5hRivFcUVfm1zFEvp2RjLGeRuYD//wNaeQdgRyExGSNo6Ucg9pYr9lqlukbyQkZdO7bdKmhGG0LYLrwJDBQErTRkH9iRxwv320q2i0M6vIGyPIE8dF/+fEYhtfWUrIxFxsyP7LjNOB92vaGzyyJt8H9eJcdSaeBcv69sPWPDJU+3VJR1wBK4zhQFWj5hl9+kMXMiY9umzXz7Ow9weNQSX2YDAMErnVYVsZn+zuZGylqkBpawB2ht0jh3EXY+6HARd/cVKoCnPLHNRtKZF2ZoPSQNo0Zd1RFdjRZHQNXQ7tJj0jCw7tgJPc1WFcmzd2cxKEWGBLYnB2hXmxTD2RCjCc/I7eHs9A2efPUFXjx9gjfPn6stZ9IfCri2tZlH1aarWHQw4MbYo+A6uaH/FmidEnhpNX+oojxBDwpDtRF2qpBGPvjCGW158Nzebhf1OiOgzcflVswjjchxrQARBRBL+ELyyi2MGjlvY5QiGYuvEW93lSYcXUEhbCSpgTOsjwRtfL68QBj11L6jRUvPKqOZHR3PXYJBilGR18C3hNw2M257fnGhQ0MyUhe6vBywa0VaK4oSH0YLlCiIvlnrUB31Jk+7oXHmkUCrUyQJWs69ZSl3yNleBDLHBrDlhtfG+0xvRICWAGuIyvC+LnVfSe1seZdTLgsL0XrkwoczCHF3TobkPN5ODe0OR5vWRQu6OxwMzQP8uOtwl6gg+eGLl6yToKb2ZDvPlWd6cZL0OttgsphgMh+rOnZ5eYpXL57h1fOnoginr16rQjafzGxSYBhJKlaKDLd/cYhHTMmOlC2q0NEf5FuqtrFiiEZ5PEYB3tD2Ql+11gwCt9tt4YAJWaMm9YBaKr+PYNJIfSkK0ZJTzLcNtUAaoyxx/Hl23FEZsPE6eQW27duBJPxT5rX5z/OBdUViGp0Ypg4oklM2S9lFwJ2BVIXVNzOmMDLaDDKqOzWBlQe1cJhy+LgI1ngzYc/GZ1I5EGhdPtQiYyCpVfHw8QF++nvv4+i4bUWF0VSUgNIae8N0IIlHWw5yZjLGiY7m7bWheI1WTQUHFhZYchZoaUCI3dNzmbxMm8t7ppgwsHCH5M7Y6VKOa6HDyNo10PKNvJb8Vm+NCpK/evYsB22+tTOzr9dE8Odrzu5im/EY/d4lTt+9wpuXz/Hi6Vd48/wFLl6+Fbc1Q4SZp0nUzRdb7g4IZ1RxJq1NTIxOhRibY7yLUb8wlhTNgbGGI2LJPOIdA3bkPBRt6QDj+Hcr45qnlNJXPmGRnl/xUCv5hk/VhtOZ4Tl8nHodUWhwXspoJfeXTEYGWl5H7k7TKdqmQOSOMu/uCN5uEaZlTjEWHgjahakdUXmKQ05MrbC2do5ZZQWKoOV0Fx4UwqVzE7SmhdIoroDiz0dTz32kKjsXfub7H+DouIPxaGIj8UcTTDkoebHGfMa2H6MMpAdMxAy0togJ2nqTSSsTWyZrNpSQSaLn1K6rW7nZiinRwmRNixzPz6lBBOvOTgs7u+Su5NzkrzwHjpSB4AbqAm0VyV89f2ayrleFpAD4WQRxqHK6IQdkTbqHq4tTvHvzAs+ffoW3z57j7PlrjK76/vD9tEQH7o0OBAEq7HwWiSMaE+gxeTGa+Mqgzf2VuWYUpL7o4o3KEl8Lb8LR4YHmudq2a4mNzDR+5Knea0q5RdoAbb4rxMABdQhbD51mwvpUHYKnHGnLRzpZY2SM8Qlq48vNuZ0KJ4rkZnpX+VwTEDnmyXRl72l2TwJVBFM2mK3LRqgTaeaY86AWB23q9MBinYFWby7myyniOfF9gvZ7BlpWwQhYJmGMsKQENITzPQEserC1+Q7h5dX0x4YZnOTq4wLKQRumcdmf8qmRjEXUeElBGWFb7ZqdkbzbMdDuNJ3D8t9oqKK0xgUC1BuMylUkf/nimYikooJzO9VlROatRZpHfqZ0t8842+sKFyzrvvgKb58+w+mTlxhcXPvkPUYXa6ALrmk5jm3lIehHg6CKC6XeKOOo9r0GWtumI+uMilSUYWMLKlMGPg+d1rPP03pod7SphQZOK+2GCmCGGh6PWj7Fxid1e9Ybei2pU97uwmv0kT2RnIVSECaX3E7pnRq5VuumGvv6cJ0FPWKHgDfhuSHaFI0oxnhXhxvqZ/OV3Fg8wIWVXUI9dSWB46W0A7lcb8zf3LfmAckg0H7/QxwdtU2fZVGBisGEPlqLtnR30RBjlU09RT/13EeW6jwH3l8muvRomFGK5WshSjm+6c/yD9RtjhkDio6K6jLRIlgNtIyy3R3SgoY4bK1h8hfnQ6igQXrwr18+NdByCIIfSMaL4JbDluAVp7NwquJqhuVyiiVNNL0zvH31DG+fPcPbL57h+vQCs+nUDpzTVdoWb2NAfdCw63G6kUrWLIutN9qKYlFCtk3Nvr9sxrZZBN5M6O/twdtKz3VYVpIkRbVU3iW35SRtTaNh165bFyMa6sR0VxQILNGa3PThlTe1cBsIPIBpGfJ1RPEhyrcB3gBzgDciry00j4M+JdAkjDgP1o+Sz6e1mPQVxQxKQ7qWSlVKQr/P022WKizwIDz13ooC2FGHOtJAw1hMKpTVWvMaNrj/cB8/+/2v4fCorYoWo63G13Ok/ZS9YeSodpaYnw5rc3Pdzkn9mBGTv0tnInPI9txnmXlxIx+Ro2mRTCxJiRo6Kqq705buurPbFmhJEdpMvrpUCxpKulTKrdLvEK3rCZI/ff6lExA/pM3mv4HdBewzommboOUE7nRFvjXFaHCBszfP8e75c7z78rl8tjxUxPr0vYbMrD4vX+ZFD3vmqnZQ52ug0eqgWgv/QZTwzCVkxxuVR3FanT8vlebDPZz1h8yjkwCr2N3t6nQcnlegMUo8klQeBBvkoZ4yP3eWwGVUjaRLMppmcNnvL3sK7PHb19L0E8PnVOZ1c7sUBx1+aYNDGM1jgEgkSeKXTPKEZDuClegwShPvbWSTjXJicuvj76u0YW505P2MZ4kxyWSHBK+VYPXk0QczWL+/azUELNuk7j7Yw898j2OmWjpfYzAc3QAtg1B0Xoc3IDR28WUeCcAzHTR8L1NVjbouX6t2TD9ByFxatr1LypLC0xVYd/cJ2pYdvthto03AduyNtIDdyjwkGwnvA70IGZIfPPmhWYpp0vC2DNEDuTA5JaEqo8mStfyU7cxjjAbnePf2mSbQXDx9jYvXp7i4uFD2qdFJFLKV/cf2HnHHZyQQXDoGk9JLV6YZeVhVsvWx7x5t87+7rhcRV35Vd1OVAqBREQ3I2IIVsgcP7qG70xFPtPlfBlruLkrMqC16NSvaaWwjtR2Bp1kySJXPdIi5XzTNmCRWJGHUf/lHw0CY0Xv7EY8KVbRlkUMO/ugz8whO0Kqvjd3D1GyLpMXSDF6PDWMOTzCZxGqV6ZShCc/J4CLkguJC8wngompKwjyC++wAtkmd3NvFT/30h9jfbxagnfB4KHJaa/GxExsLB1wkx+pwlgeDg/pMOSHvZYQmv7XdQIctq9uYrjACttMlYBlhu+juttDZpaxFemCH/hHQ7TapAZ12FmkDtCJABO/v/fDfZDLYun9RcZIvmLJGldlqQ4t1lS6QCrQ8TOIM794+sbFJz97i7OVbvHv3Tsc32WFpXqlyABoIvI04H0/HoQ8BWq/C5bzRqEG+qvMD5YppLtFxG51vknXcX6AotVnrBtw9OdENIh9ifOR40DDQKBljL1s0QDr/jGHO4ZTndl40LppkJNlLo41Mj+ZDIuhVf/fjoaxkbCpFlHlvVsZiJ7FIy0GABC0pjFpTfCyQzDR6Pja31cw1NsKTVSqe2MhTbTjCnnNqN4q0ddvSBFrXuJ0isIKVblMcnezgm99+hJ29Bvq9AUY81mliYz9XS5uOaQG6aJuJ6lYhCfqi5Zm/qYGW/NaktQoqdSZdphIweooK7Hb0TDq7TbS7VA8YWTuiDHboH6kBj1n1gwIrcleoCZTDR5Lf+fMfiDJXEjuI2HqV6qjU6UFgxtrSDVqtyVXm2K6nAu2bN1/h7MVzXDx5jXfPX+P167ci8xbEbHtX4TDvFCj6gcKxTkcZI229Qc+DRVvTZ/m9xWHJyoJju8vd/34eq2c0Od/MZ2ttFCXJa3mDeKwTp7GkHBFKYDDyEiRMwkqgNTdX+B78YBDXXyPj11A6Fk/YYeA7RJRyyydEhrYbZdwAb/wcO+DZ9d2U1GVtb9SVlYDF8GU7t8GaEcIUbbRF0TbdYMoTh9YbLOlJkNrRtIXvxnnlLa6+cMEz0u4ftfHJ1++q2jTkAO3RyHy7c4uWsWuaKdvoUvkoe9EnDT2xYhJ3EbrleA+ZuFLvZxmaBh2+Mcmio2x3t4PubtuSrQ41WA5pNi2axRT6dAVa7Spce7K5q39RY55+60/+b40t5CcYjHjcD3lKXebsNqqajlfRuPjtdoFsy9r0hSItQXv+1Wu8ffYKL168RL8/FAey8wIsocq3iVKEtS2eHKWGKt1lPDuL3tpaCPlGE+yU70J5CGAGRVBG7r1F+b/5WBvmyaxl8xwuduuenBwrAaBwb1Uyi7DstrDxSdEeVPS8heIRigDXh0UQj7CKsn62hAM7Kl83OLCrMzFMxPRbAkCH2Ophawdg5Y4o1DBlKy4w06Y2qfO1hME4NT12owroFiRgeRAhxyNxcAd3SS3+KJdHndwTMXLanf0G3vvwEO1ORcUFjmJSr9ecC9tOArcSRckk70fZ2/V7fkLfbyN8vzN9HwOfDpNWcsUDpevirvsHHUVbUgJWvRptSlps6GQ3Mit/ba8A0rZqoFWE5VSHLfOOJZLf/rM/ysT1VnMx2Xpk9eKa5CtNXRm9ROwdryTshb/CxTl7xl7h8skbvH7yEk+fPtVBIgoSPgvYQOsGlJyjWcRVMkSzTa2tSNts2sUaPwxVMTL2sgMz5KHwLUR5t8jKBXQmRN79yZLuPXLbbltnF2zW1J0tssnEza6I6BKObuJSy3hUtqI/TJqsDvmg0mAHjYQ6UBQXCmN4gJTvo3dMC8EjpXkiFroerUEfcsBXrQbCBtUQ3hs+h+ha9WbIGp9PVbSAwJ1QV2W2b2efW+eETz61aEvlYKtErL1T00F4zXaSTwLnmRE8gd46pm3QSFHmNpCa15WgtdPJSZHara7gXRiRaFtkkaCNjmSsJnb2Wtjfd9B2myrZ1pq0HlKzbaPV7KLV6oonF4cVqpYpsHLC43ozR/J//Ns/VjfuYjFVomLHo7OU20alymSi5hNimMUZaJeLAfp9Dl5+h6sXBO0LfPnFE1xf9LD1tgxG24hUVhKybc2SJqtOme+SvJmnERpF4GqzCYI26MvXeakdo1wi1OyZkl81SrtuGKcdUBNpWji5dyKyr3ORs42PvidICr+rtZ5zBoT1uqlS5uVPGxtVGIC4X9sxo0WRwRxboUtat4VM6JQT3W0cpVzFD1kk+TXGZU22Mw5KTm6LzkYQddqkalU7+TJv4yZYOjLuU6Ikp50sV5jz+jUzll9a3EOjByYbErSsNh2d8L4nWCzp5qIWP/cyR8gBZQAAIABJREFUtys1+dTHcrTla3cAVzaSvTrtrvh2up7pObPSR45KRYDAZWRlbxolyJ0d7qymwSb1pWm3OqmSR6zSM2IYKO43r5zA5b1cIvmjf//nGQ9Lns1nYIarKKXMtgEK1LbwuWWuAPKJhD1YY0ymfQx757g+e403T1/gix8+wfXpAFhX7G3rHQb54IYYlusit8qcBBCTGK+vN3n6NgsC3Nps2zVJMxSFRNtddMvFRJKQwQqNtDCk82vk/trn0Zp2cBy3HJVfNxSIctuyPUwmM97FGxNrGBVl17xxzJSZwWWa5xYfcxq0rVfFy3gvWZOPwSVFD54NX+ahcbMZ6QqlHB+nZLYzSxbdA0xPBc0k5LhcpIy4LKB02m10O13TbDlsg8cqpSlmK54ptsZqzSICn4OXGLw/yxb6Wm6q/cOmqk1MIBlhaZyPMxZsgdkgFuPnUYKPAgwZHD3IVYGz0dwA9YmiZ7vNe91Fq72jQ6UJVM5eOz6+q5GtSUK7+hRp1se2spTDMA7V48dUn8SLvbuFTjALeBmSP/n8LzI+nPnSTt6zEeSsZFTz2avcyjkHgQOMs2yu1bRYsex3if7FKzm+vvx/n+HqXR9YVYE1px3HLBGPPN4mnTcWirdRtHavAeWjJldn17Q/j7Z23JiVgCVql0xe4rYk567dGmjLp9UYdeAWy62qu9vFwf6et5rz9azV+Fd4A2ybv/0W/VqmGRcKhjn4TVyPz0ebOTm6ElieDO6nWzIShz/BdrcVJm7ojlleaqP301w0h4sFD7q9dCicbcmMvKz2ddsd7HS6+t0THsHEIhDn1K5SjKacBk5SR2+AWcHt/ni7YbKWbspuAL4sK7CYbVOVQ5/8Im5+A7Tm2DPfMX+ggVYcdWeL5s4MzS7Q6hhg2a1LZYDUbH//EMdH99CmnXE7R7odYr6+QJpNbVeW58TKxPFxgJZA5r+Jp//gh3+acfvidJBUtXlGVTbaFm0T7FuyBIYOpCnS9RSrlI6gS1xfvMTbF8/x5K8NtJs5j75kq7K57a1PzRMmHf5mVEGmbJmg+TeTR+oN8hwmZuQ0BgbZ4eRb4Iv5/xh7kyBL0+xK6L55fs9njzkzIzOrVINKVJVpakndkpoWW2DBhh0rBgMtYNFmbWrAeothGCsWbGCHscdg2zIaJFqUpMqqjIzICA+P8Hl48zxi55x7//9FlBqIMi+PjPBwf+//73+/e88951yffBByFBgfQbvdsIm6ozICn7XnK2+NZt2Ojw/Z0WIxBo7kxAtwa3lwTMuCk6BuP4YmIQ0RShIKgWjWUuphSgwiVwCgO3ze3agjghZzfjyYXLEE1MYZWSyfaB4nzFYbQ7UnFzhmnfvEKlYpIQBW1h8NaVmPomI0W1gb7CyQXFDeufOBotaX8GXWDNpKFQgI8GQsBNEmGw1BPtyfIG6HJxjnSQtWx0mWs1qzYs2dvDX311ZtgLKIkg+ro7TzDCyuer1pzeY+TwmD2H09sOny1uarIROFCOJRELrBnp9ADOYoz/75z/9iw0YCJA+WASrAcX0JsGfRaABrnDHDLuZDmy+GNlvAm//W7m9hmXRib76Gs2Lb5jBWnCMnImglW6F4LS4WgjZgKTdVY23LFZPoOHHMlF3CDXM3zbsTf9aAHD1oV7Svl1JX3X0oJGJUyh3RPFLBR3j06CEJGjoGUQ597Gr44cK8bTqhPwUJTTHpmbacY3AtQ92L14wMSnfvMXBuWSNpb/CSjjEM2rX4EnSWQWDw+oQRm7seZmBOIr4wOcPVCjNWOV/g6TjAhhrU4R60970RSwQELZqy1JnbgzYL/jE4qpiyuW2A48nxwETJEwkgIDxxSLSBPZtbk5gNCGv3oGSHD4vW2C2wzgVnFycOYS9uUseKVC3nzmRhCDO02bJjs8UoUU/HzwrzPhHjHbUJvP7Pv/qX6indTIPTMGZeXDRJTlC8ww4Sw4X5HAz1gU1mA+v3bqyDoH331t6+wDgXO8hWtoLRCDLtBofvh0HLZsxtQT9wS/FlyoTb0JARSVBt8wEvwW3Uw8+A222wuRFGI97IhMKSGTqmSdkMl+g9fvSQc26xvTTaTVleW8qF7QZtKwunmVSMF1bEntQVsOE9JloighZ/DyiMagkXSOJrgRrApVB7x+QBRoTCt5iHCwsZXxlspoEyA7U5QPiSlQsFK/o29il24S6XVOUOQaTpj2yEJR+brDQRODmdHogjnQ8yfHGL0tghWMKURDi25EmpvF2PbEIDxZCDG2g2DPxao2T7RxV7/GndWvtIOmi0UJOiXxECQs+2IhotZE2YN01tvsKpDVwYRiShwI77IFdJMd7iZ2cs8+e/+KvUQ94BZDiJQH+kfVna2oJGDOXBYjEkt3Y07nHIcH8Dg7oTe/vNW2baSW9hiymCFhnatzkGYz0sSz3TigKkhg2/Dd2R2F8aNmi8q/o4yDR+6mtAAH8DQli+v8sjSBdcWVbBkKFa98HxISU5eNoR5Mi4aEQDV00tOp075sss0lLBb57uYGK+vG13pMD194OHHuNcNHgL1Ld6SPALDRhVAZw8yZFGD1pMoDRFhAQHPwp1+e5ui8oMBAHgSTID0VuvlyI3LVdkfXUhTJzMbbY0LXVJGmJACiGmBLnIuQyc6K1o4Ez4jg1YvL0UVgwLJ07mGLTmmbZoRw/r9vy7+7Z3WLFMbgPgSdovjnHxswpWLFR8x4QGBnPcOyZEnDjaCimI0SE1Qq1yUxQXd2OZf44xbhivxS5Y0Nx8qzYuLFE/7qRFcIAQjnFf1zrtc7u5/NbOT0/s9Ju3dnuOvWMIWoxRta1FTEXtwI03vJ1pRbhO62dNWGCNrm6S2C1VAU6123IWJ8GEtkcakwYGGvUYgpK9AokvsNQBTti0vb1dDhtQQ2ILN7RNguAgLHTQ3p8MBaOgMGKWiW2PLq5GpW5zurXVRjHtI1/nYOA1YmKETEZVGyxCuckdnAOZ9/HhYTnj5G0XPSI40KHD3wFBCy4rhkEFYKU4Cfka1wza8QyN2NSGWPoRuC04u5zXIBKl4SWJBXwGl0ihx4ilewkTzetgORoqeDmlcnoDFcMsDwr26OmOff9Hj23/uGarDYxHl7YBdwCklyymZFkr5jG0AuoiBAPJUbwMNPmx6TLG1eHL7Db8G207z/zvL77aiKGfNg6aaytw8eThqcMxsIbvzBJ7pwY2GHbs/u7cLs++sfO3r+305andXdzbuDe3xQS8UFET2Vd44IZMmIcRJ1dOLfRjNuXTinoH3oOAZtRAsZZI7Cn9e+Cw4qDKLVFTHP0+tUWKo0WOLUU7ONi3Tz95RghsMhUuqUZA0E78+vC4DzVvekzG1yGwlYnTxW+poDO1DVXzpYYMPwZvAY6DwIVJ5PHSIZrHKG84Xi/lGax46DCfp3Ez+KkgkHBYo8DF9sQpIK/pwgbjmfUG2Ea+opZsgzIgu7ENZOrOmELQUpXhm3Vghk0fWiXwZHQcNpzM+qxl1SdoUWDWyrWsPfts337yW5/b0aOGzVcTW2IgsEH8oF7UTrRiHvcza7mCGk0sg5Z6RP0FT8VkZOwnDpjd2B2BpScI2r86ea2pNN1Tom6QZAZPvbLQim8WmRYTielsaKNx3+7vzuzs9Bd2dvKtvX/93u4u2jbqThm0/lj78xnjVpfN8JOuSHANQgQnsrSeaSAGKhO0j0CL6AS5KOOJvYSbFh4CUifgyA1bJPcECyxhs6HM/Lvf+dL2dneTpW3bE62PtVx6Tb/6ESWB3CHTOjDI7hG4qhfT9UPRbIBBhUyD4UJaNvjDHPZBgLuKBTVeYEBVMQyQxy5JTjg+6fytTIuGGtl7utzYYDS1u3aPyoYspPJw68OyvbxZDtkun2GmxcXGa0CZwq2c9OvcenjJWkCmxcMm42iSWThmxX3JWL64tE8/P7Tf/8Mf2qNnuzZfw2QZcqCxLVdjW2+mGkvncUogGBHMC6JWSwakalcIMZU4Ev2WO4JFeZCxzFcX5xuZY8j2x+dYiUYr7IAwPoSseTYf2mQ2tPGkb3e37+3s9Ct7f/Ktnb8+s9uLexu0xzYfAxhP/V1JxgsJuB8xkveInicitwjXsb4pFAPk2nJ9kfikVPn6+JTdbCguvE6OLEtFQvALfK4cI9adVss+f/6ZHR4ccISIk+b/a/yaDA9cmpNmdXcsZxOR6so4hpSTXLLEBH8fNTMbXroxKmijvAmYTrWslhpL+IcpEjim4TGhhpYnDbzK/KShaTUWuVjOBqOJXd3c22S+sAKGNpWi5Uo5y5ey/Az4rJgHO2tBqQ0HHcB2BVg48SlSLm6YApdmGlzaBz9hSIDwOmf26RdH9of/6Mf29LN9m6/GNlti5+6AwQveirgUVSEPGSwdnNlsObUlBlee3pImNJhpnmyCngm8NvPN7S0fbRXe7pzogD4uMKZTKKYxr57OxzYcdW0w7tqQmfa9nb/7hZ2fvLYz8GrPbq1zO7DpaM6Zd3ioKmhV/Ce1knM0OX2LbtkJMlr8rC4gSyk6LowyrZo0D1yHhxKQy4nUUifguAWnwhsLQkhi8APsPtjfpxsN6ltMyaIU+FhNK4sknDje/Tu5JniyrEVdMx2aL3TM4QTJW+41L94nSSC4aURpUBpIWyUDar1GBn8ioET9p+5b/zYcd2I7jMg1ga9ybxpZXmUbjqZ2cXnF8W6t2bBqq27VVtVK1SK1XSg5MGkDq+vy4oorRrHoDuyucDAVzVTNLAYbzLZUE8j9EtwUchDyHrT/+o/t2WcHNl8jy6ppRx+EEoEWBSUF7YZBi8AesoxIcPXYs5DU0Gq/1ZyBWFO2zMu7+2R/GxskUNlIIpHCFLZAuAnItFAvDEYd6w87NPG4u31nF+9/aecn39rZ6zO7fn9j7euuTYbTNNPGLP7vClp2tK6m9VvF0sCX6uFqYa4OYgqbM7D3XZFKsgqDNkSZygghZJSjIsoEkbzJUwVx2Uey1UrV9vd2ubYULLCPM21MttCsBU82at+EHwuEBY2q7ynDvlsEWIg2RWr33OlLQkLIiD/VEANNmJcO4Ve2VabRbNrRD1fQ+A0OaE0L9lIHdDRYqN2rNppM7fziyibzOYO2sde0ncMdq7dqVqyKMggMFe4wJ2/e0ScMXrTItuDpij+yBTXR8QM1rT7E4IMfg4L2sy8O7Q//0U/sKYLWB1DTOYZR2Ko51/i5CG4zIg3DBQ/aFTKtUyfdgYZln3MlYiJK/nWhZJmvr+82rI/wBCstiKrn2CEbIeBqeVDg5jaa9GmV1One2w2mYe++2graa7v3oE0yra9U+rsyrQ44zyqsYzw7u0yHGQMZFtkVTi4M2AKlJN4OuRUF2bea9rhyIYKX2RZ+tVGbO0KAYwZB+9lnTzkpC5J2ZEW5z4hzgD8LV5r4Otag3DjuK+1dCpNxDVdY0EfgRpMRrjsfasfcqXt76w7xWpUb0bVz3OOkI9wzfA+9DkBUolgi4WB6hGQzmc3t4uraxrMpTTUQtIcPD23vaM929ptWqZdZbnR6Xfv21Ru7vLyl3AbL7tZopBm08eDhZyO7Aj1Q0OqUxP0Ar2pmn315aH/0Jz+xJ5/uM8vOMUFdIzjRX8zkmJOHzRQ6OZBfIOMCc0u7zmSlFycIPlNjrERDDrM+Mr+8utUGHaR/FpWCeHBD8IJRHvA4LuRsk1myRBiMenbfvbPrq7d28V5B+/7b93b9/tra1x1lWvAXXE2gWJTMhEc0mUz+HPlxwFqGZBEFbxB3ohkrwB+A6+wLxEFQrpBRn4ijHcPbkl4z20ZjhqBNZN0oEzK2u7Njz58/tdYOFo04+vCRQXKYcGwrEBC4VDK4jSe80KRg0Dw+GRJwRu92+Z5pedE9y9KF0Wf78osI/rECJQUyAicN7wBBQYDhaEWEBOPKEJHHQdgp0x/h5u7OhpMxza8rjYodPNi3w4cHdvz4WIFbKzFoX3z9ys7PL63XG9Oufr1E0EZfImacLORlEKegxT0rmOG/c1P79Msj++M/QaZF0I5ssZ4S9lqRHwKyVcZKORj6AXWAC+XSZonS14cItP70LTds0OaUgoU2jg/tLy5vVNP6hhoK6/ihiQ4bIBzLRQQtFLozOs60u/d2e/3WLs5Q076yd6/e2fX7Ky8PJrKE5MTAYZbEAMkbw636FTeIR43/LyA3lgdEEIpWrFRJpEG2xYZC3HBJSYJ7q0YhjhU9gN5ggmJIaEU7GFSHbqzZqNvTpw9sd7eZOMRECRB6sciMwYWN0iAyLY3dwPZiza3yQKPkFIlJ2Em+ZBD/rVEpMZKoH1TDO6k80ApmV1ctCG9WJ8/XATGjLxmUv0F6aiHb0va+h5MRMvMJkYNaq2yHjw7s0y8+sUdPH9j+8S63j//851/b+3cX1uuNbDLG0Aa8jzj5FB90NQTywCAVHwONmGVhrj2xT784tD/+N35qz54fEjHACgTgwRsIE4kLZ62QgaOOgpY49QK2rLgekNPgocCDgGYSSQGDI5UWyLiC29aWeXF1t+H2FfpHaWGcKHTeCBEvxRxZ9p/4ZuPpyLq9tt3entrl2S/t/clLDheu3l0y044HUDj4qYa9BC4TiQ7DOTSEtmJjjbpG/c/71SgcGKjgJBRQXxdLHMMkQbt903mDAYE5gOYFsjKusNC5e22hYQFF7ugIW813iX8CZAeOmljdu6kza+fYHAmVwQLL4tBpg0SuvQoMXMeBEbxhuaN5vRczsTPW6Z7ChWP9qfNVXVYkyU8wrNKpHgKXGWqW2hAhVAsYEMTSEVYUgNMWRBB6g5F1sB1nObdcKWN7x7v2+Xef2/PvfGKffP7EZouZffXV1/b25Mzadz0bDREs0p/pJYgLwfGvDxVUJiD4ELQIzbF98vmB/dGf/JSN2HIzEEZLXkkMeOSwKTtPZFM8GGUaNuPnyCYJaA4eEpG+V8B7VxP+HjgtnXffXHc2VBKAFLPSsQfML5l/kH8AAzBsoNETMZ1BmtG1O6AHZ1/buzff2JuvX9vF23NrX7VtMpwkOK0IM94bxnjSYS/8BWfiMRFNqN56aFyAQFkO/BEQtCWQnmlJpO+ZhPjWdj99eyfQsORwSyRQ9wDukzcsSUitXiOS8PTJY7KmZFAHFYFPX3hYuF0pNzmC6AzLIGwI96GEowf8frWq84E97cVY2YUrMbzQVnbfneDBLGVELNpIDTzwJvV3ejiAFMBPF3U6yj5YzMFIGvcHylVkNmCg4CJMZyvr92d2ez8kbjtfLa2527TnX35i3/nBc/vBT740nPAvXryykzendnF2SdMOBqyc7HittIctalqVJ0IPisLwMxN79vzA/v4f/9iefNqy2eqeUzHLwEZJCJDgV2RMqWpR2uU2FctlKpbPla2Qlz8y3ucmgwCd2ToztiVojKsRIVcagby77TthBqThBQtjvDGuIaNtvLDFckU7aKloXUJy07f7+zN79/6Xdvr6hb158a1dnJzZ3cWdjQcTMuZp1sG36jfQCSw87pw6KJJy2mwEKTuCVkvUkO1BoqlYqQIZEBQVqWcKwzepjVN8mG0Er5SwVCAJs6msP3kUUZJdZNA+f/6pNep1m00mtqReC5qkUBP4Uc+bBGMKuATC1t2XGLv3LB5u0PBohOzeXgFh/asGFFJvaH+ZShFNgTSYkCu6SoTwLMsy08NaE0ELPglqagwggJ1aFuNoAPZogICtZ63Xm9v5ec/a3TGZYJVaxR49PrLv/PAz+8nv/cCqrYqdnZ3b6dv39vbNWypzWc9G5qI4Mthmgi6FIUNyhEyL/De1p58e2B/80W/Y408bNlvdGraaZTJYRVrmdkeUF8BrsaZPQZu1wqZshVzNSoWGFQpVBi5xcyyWysxskx0zi5O+CLMVGDuftUfkd6H7BHlhjLEmQHmXKlHdEWZjBSgnQYSBk8jQ7u7O7O3pV/b29Qs7ffXGzk/O7Obs2oa9kRo/Ynxbq3n84OfyitBIOW83OuQPgpYJE08dsg9uStmKhOBwIUREIVnZw578/FhKF3NIP2YFL8GyEsdO+AooEHZ3d+yzTz+1ZrNhKxBvoB/jU51CZWI3ATeOSeHM5jN8v9QLLEoEMLsQvGHGvI3VxhAhsF3aZnrAKnBFYAn0QbYgKb6N74V6FnzgxWxhG6geKMlBwyxzC9xwHKdkp2bK1m5P7dW313Z3jyN7w6Yauq1Pvnxsv/X3f2SHj/a5EfL68sZevnxl93edmL0niJIaPfEFEh4CHizW4CgPZgza3//DHzFoF5t7W2c8aHPYT4GgRRKckChjGUidMpZb562QrVqp2LB8vsLGDpl9idJgMzXLTqRwWA2dLwFT5ZuuEiG70QXhEQatb5IJrA4vDLaMICCjGMZa0rv7c3t7+nM7ffONnX57YucnGDBc27A7JGDOwPV9UhpiO1/ASc2IuhXpi/+KTOtZGsNKOq3mi1QJA6uT3FxCP8/lKfN9S0nAkazLRrQQL3bUOkVys7F6o0HKYqvZsDxuBMoJKnaB8QKakYKAgUtre9AKAaVhkiXifMo9xYIPcEd/NeMi2LYNnckUTiTYaaYNvwXJ71XbbmvLgkIo9a4s3+W9gFNJmRb1pIhQVWt3Jvbimwu7vVPQ8iHPmR0+2rPv//hze/j0mBO3QX9gr759zc3nsapORzrQFjneoEwgBdTVuGiKUY7g5z35ZN9+7x/8uj35tGmrbNcsu6BsK5vFGB67KZA40FihbJBhSnaVtXwGp3hdgwqTDg4nBUa/CNq1jUgYx89BOZL529fvN2gcADJj1AoLJNRCmGOHFY6wyxVrJmxGQTG+XM2s0720d++/ttOTb+zty9d2+fbc7i9vbdAZyNOJlDunFPrUi9CJj14R0nKyiTl38L28pvVMS0yAXTqybYnQFwKXphn8p2rgkGXRxQsblY8YyR9BqOZFl+5JHb4yGI5zNGKtRp0foPwtgR/S/ysF7nnzfJ0prwmbMgXtx5O0yLagQ8aAIqCy4BmQVbYVtIHpRtBqdaqC7AMVr6t/8RpC6aBRvFSrUJqwIcX3LlSt25va6zdXdnuH/RNuv58xK9WK1jyo29HDfXv27BEboPOzcy5N0XjdCTM+qNH3F35NS1Rq1pBlFbSPn+3Z7/7BD+zpZy2zwsCy+aWCDGQHBOMaDzoEtDgFhM0SOdug1IOawb+WoAXq3jmDdpMZ2XrTp4wcT1vmr1682WB4UMZyjawxaGE8B/aROC1gvUtohyeZpmBgfK0X1h/c2OXVK3v39ls7eYnleGfWvrpLghZGvHKG9pqM56R3xG5Mx9VBvxK0Pt3yfoq1NRljmDZpyADzuvDA1Rg4tRLd1nLpZqcrLdWgAWdMgxaoAZ0Wm3U7OjywSqlgC7KxYLspC05KzpMMo7IC70tj2JCqaB8wG5YsOANYgdrgQ4H/1jBAXxsqBjlzp1b/eOfhph4Y78eZNqZpPMf8BNMpIm4qghb3Cp09VNX94cLevb+1u7u+DUdaoMfqCbFSMNs9aNrzz5/yFO102jadz5zP6veBY+IZJe7BhOO2dNSezLLCYh893bPf+f3v29PnLcuVRpYrQoQppxsuNiHvWUErgow4xMD019AUbnB6aj8ypOlQN0SmXduAJwjHyn/96pSZFhMTPNFoxBY47tidu1ctIU/9EExDwp5mPO7YfefUzs9O2IidvQXT64blwQpepTNAM6EqSJulcPEjOpDQEpOWLQnhbQRBQSvJNiiLIXhLVjolDU1k2nTmryYoXRSSZBDnQlD2B2VDs2FPHj+wWgXbXmA6sWTtjfcOqIzM+jCmc7dwlgjzebJTQZi3+LVh0YlSATRIurB4bY3rQizYKZdpI5ZSRGWHpLIqCE1RHwt5kMQ8cHY0KkQ+1jiWZRCXL1ZtPFnZ1XWXmbbdGdgEezJ0QDFwIZU5erBr5WpRjCuC+cE1AC/FgxZTQu9xhHIAJCKViv/u4ZM9++3f+549+3zHCpWJFUorjt4RS3Ouf93GXenq4qcdTkUoXSBc9PE8kBCqG1Ae4AN73pCdM5b5v7852dAQogzowviUIWhp5gxIyk9uic7wg/C0oead22Tatd7g3K4uTu3NN6/t7OSdXZ9dMmhRa6E8gA4qjk7iv8i6uNgOWX24oCfRrXzAa/V/5j4JaFyC7YVSRcqGEN2ldMDA7FUCqPFxMopPJ5MGx2s2DBuePHrARSPYfYAzAMRlDCkQDGyiUGr4METzC7jDYK8strgvttS2ykqcTpXgdF3jZ5wO+HNhwbLIDxMQNWGxyNlx2wjKoF8m66p8JVWyNhWlEHanYV3TMjH4y5eqBk+8Tg87yPp2eXlvg+Ek4TrjRgAZau7WrFKHsxBkMvgQEVsPBAYZ7sqD9bJ+AosMDrgL1Mg5g/Y3f/fX7NnzHSvVp1Yow69NNSoVIpTUzGyzpk1ecj8ovESJwEFRqLORMJE8UUrg9MCOMpwQG8v8xVcvWR6Apwl+AepZlAeoBWH3ydqWR5YrD7j5UM7g42nHBsNLu756Z29fndj7k1O7PD2zQacv0gsNI0QKITEENS5cVNA8+EvGQ5HirVLZppLldNBA05WQ3MSNpsLBqYtUa7qdkk+jnKDwARdWV9xdl1h+4Bvrow7DuqMDlgkoEWCphPoWb4aDiflMPleuPAhEAQ8lcVN3TBT5Jj1KBVfJqwDBi9F4TMw09fM9COGBy7Wq0vmmpBsJIpHZOb1kaSAidizN08I/8FcRtJpmwgRjY1jntGamff36wtqdodKsq0mKlTz3isHFEFab5VreSpW85YoyvqP3l58mgPpWCyAWjnQUkG1RJy/s+NGu/fS3v8NMW2nOrVBeseHjg+3qBNkQpMpb6dARtOI66H25d1tWC2/BEAOXG9gztjZn/sXfvlDQYniA3VsorMHE94BVqSAJM/U+fBG4OPDmv7du/9yuL9/Z6WsE7Tu7fH9ug26fyAHjwTc4crkz6j/CNGrGVB74tJeFmhgVumPaAAAgAElEQVRmcUMDm4zJWQwUNPNG3QNbIjk7FlDrbmvJ0jGUB21aHnjse971n7leUzi422ra7k7T9naaVi1jrZP+HsQbboCkOZtUtaLLwU5+xT8PR8QoAQLWwtfi7wBjKeO6SyQJINt7KfwhZQ+RZrQYSAT6EGQeZmaMPanhQ5MzIxSmplnmeLCc4tQqkyPk9c3LdwxeBIkqhA33JlTgEdssW6NVsVqzbOUG6mEErR5ADFJgeTQeQpENGZOWHWYKYn6hhDh+uGM/+ulzZtr63tJKlTXLB6EOQh4QO5yuEcVQn8ITnf5vKumSRo/lm5wSOdbdzFk/Z/6Pr15tJJkQKSaDAYJ337huKNqpXECdk8deqzzT+2QysF7v2u7uTuziHItDTuz83bndXl7bqD+wNTiZ9JRCTSQEATS+JYgr8O9nxnD//5hs+SSLifADWp9Ph/x7keHDLIGZIqYtQBNCgu1rS2Njge8JS2f50mAF6uBFBDMtWPwY7e7vNu3R8bHVKiXWYQgGNVvbq5wkTuR4d8vLC/+dQFLIeFvLQ9jt+8Yc1LnQrMEOiiy6D96v47LBOXYCEYIWD4fqZWU6MKYQFPM5ZEMY7QK8h9oB39d5yHTCLNLq/puXpywTViuMTklGpYoB2bXeqtjOft0auxWrtYDSwP9CDR5qcGx1xB6G1RzGGDr20dFLB5axwwct+94Pn7IR2z0yK9fAo8bITupfmYopmxF/RwO2AeypWNEgJoYruI8CALiiikErCVXmL1+cUCPGKQyK7zwymDRaFHPQWof5klkWVDb84+kE224u7PLiG3t/+i0nKVdnF9bGNurB2Bc6K2hpxoHGBe8VDwG2oKARcVvNmGa5AaISoWfKNNjS8QObEQQLkQfUuLopVDUkZcKHYwo+IDE+jrExUYcgrKxJOCnkMsyyz548tnq1YouZ5M0k2rg6QA6LTir31/l34ajaqqMHLv7NtgMNRuMIXiEhqaAyTpjwM/MjwYcKqAvXhJyYadHBrxY2mY2InUMkKBFnlUErP4k8zTP6g7G9eXNud3dDW8wxDkbQuHymnLH6TtkOHuzY7mHd6rtg1RnphVjJioCdwbN2urLlfGMoS/meAEMRqcjZ/lHTvvzeQ3v6adP2H+atUkfQAqZyzgKTRSy4VjmAiShnAk7SV9DifQm2FP4NRpgmlPSn/ZuTCyZqcA84DweFkB2yPLboq8Txon4gqWYrdIITChtPTzRceHdyYtcXV9Zvdzld4WoevBg/hLhO3W2NoDplxvVAkKF/Slnc7pDpRMMxJuqToDuJVoMaF7p+HDERtCE5T2E0IZ3ctRtMM5cpx9pNMeM9C6yXttOo2ydPn1izXrMNRoe+tonO4a763TZHJt7sMpxtnqya1xTFCHpjUlrQCgriTX2kHFwRyemo4lKkaCaBC8tm3/m2qPKWM5tMR9pOyWYwa2UOYUQbJDpUKhoWi1xe3Fu7jTWlOEVVb5IKmFtaY6dsjz45tIOHLWvuVyxb2Nh4MqD4ExZOc2y5mRnVDQhensBkfOEWZG3voGGff+cBhwuHjwsM2tUmJmDybpAnj9h5MnPBQj8Ep6BJwXhSCGt1gC/4ZsbFoGdhma/P7zboiLHBhhr0Feo1vIgC60QcM3ALwZONJ2a5AiSGTnBi97dn9ubVX9vb11/b6ZsTu73CCLcvNxVaRXrQunyTLwYYCzA7jD9JE1TGRXBq8qJSIm4S/Vr5eqQnS3l6rmblGDg19mXQijmS0GnijTNrbzGuZN6s2gy1K8eUqwUz7KMHR7YDjBUnD26rqyC2yeIflwcfB27chMjCkW1DJYF/LwkRbOAVtOmwQcsD5RyYIgrhpCPuMTBkJBD4sAG9kNsOrjOWc4MmqaCVnRK21HS7E+t0p9Zpo6nUaUHbK5tbc69in3zx0I6f7DJoM4W1jSfQjsWO3IXNJxuSxOcTbWWnakHmEgza59855nDh6HHJKg008xgMzNj5h8WTDLeRxFBrw7YJpYKwdGZ+7mp2fjJrXiEY8hibW+blVYdBi4AF3IWnCsEGfA1TJ5CJlQ0ALQFNmOnImI3s9vqdnbz6azv59mt7++aN3V5f24SmvDMFLY5FQe3JUjwELTioMAyDneWa41DVi6h5FbReKxLYj6CVz20icPBMq4maOtBwpJbgzr0oHULgKeIFQhy/mqSJj0swXgURkQNMxtCUob4t5sFNhaU7XAW3Fj+TFysyTpjWbY9zBReFLCYdxUbQJiWLIwgfY7XSRJVochF/FwZ7KjkWtpghWKG38v1jnJIhUxWJBmGVUZZqWV0j8Fc7nam9f3dv/f5U0nEko83cdg5r9sX3ntiDp7tW24WOzCg8xMnJpXgDNGILm42RcX3ayCUeuGFZ2zts2pe/9tCePt+x4ycKWrCzBFcB5nLjYqoCMNYVLqtvIFIOqAR05smnzvBMOuR7C27NvL7tK9MiaGdTG45AAVv5PgE4M0fQolMXcoAsO50OGbRvXnrQnpzY3c0NV45SBBhBC4TAyQ3UGYDRxONBjBwELjKuFnYo48YiPoLqbtqmTBvlgde3aHp8DMzlJL5cL4J2m6zDLOv/0zVWPZtM03zbo+paaJnyttdqEbeFNyzYX2CIwcMVWQHHF94WDfs4QYz9ZK5G2KplJc/38sdlMoCQiF9TBe1/59wGZVG5+6RlTyqf19+LJoqaGwEbLjTazSFpvnYeYH2GXF5Q++eyVQYtoK9OZ8hjmsDSZmF7xw377o+e2qNPdq3awtZO1LS+brQH7zZsJp/bdLxgqUArqigAs3nb22vYZ18e2WdfHthn39m3xk7WpsuuLVawtFeWRE2qQQ+rV3q+hYl2TF6pmMmDqig4M0jzZN3hvb65G5BPS7/U2dQGwz7Jw+i6QDvLu0aMAjsQfwGJLWDAO2DQvn75N3YCwgyWhtze2gT7p3BDuGIeR49TWyNFJjQD8Qw4ZACkhBk+Rpzw8VmhKZKbBUsH8tFDBaHP7NrRmePDzUXS3WOqBbfLiRgkqJ7UkZYYQwSEhgfKSdmIir2dlj3/9Jm16jVbgoY4mdh0NOZrTWb+gHF82saxrvsbRIaVc42GDFQ2AGwHRIZdsq5b42tyxWns5QUZRjitWGCJHCl6BB86IPugtKEBBi2OXK3rDyYQIe1Fw98BZalavz+x16/fW+d+QFMV5IX5ZmV7D+v2g58+tUef7VitidPKbAyXmuHMhv2pjYb4mFNqjhMZ0neSty1nhVyRpskPHzftu99/Yr/1uz+0gwcVG06ubDzr0T+XmrEN1LcjW60nrG8L2RJClIMFwHArWL+iiMwCFoRDvPsJ07UTerKxglbScQXtcNhnmQAkDjhoDrZEgE5wxMDrAQ4lKzxtHwct8L871j+Ygqm+k7GdIxlJ764uXqOCUNQiUInjTlEmCMcN3Fa1aGLMldRQpCaKpxycb9+sI72VmreUVB3HtbgBYtRr1ZUviqNtvswrEHTwsv38s09st9kEH9BWM7jnTG01gxWTViihHtzmzArjDi8EOd8w+DxgGbRr4bqgNfL7+CAwIYj7mtKAyLzCST6l6IIGPui0EbT4wH1yG10SWugR4aUS8OxSqcZ9t6enUCn0bYGGbLmhcd3+46b9+m8/s8fPd6xa1+rT0XChQB3MGLyjkTx1RxMgEIAQ8KDnrZDD1K9ke/sl+/K7T+13/96P7fhR00azK5suhtpJtwE8NiJhfJMZg+NnWQ4VZOkK4vnaGzSUDeCZABJE6cY+Cq6dcBpHeRCkkPlsaqPx0KY43hEJ8D0oli1HgjGOKtQa6FdwPAzs5kqZ9s3rF/b27Tu7ub3lZCjm6uzYk2M5QUT9z9zCUYeZZTirXZMfCgxXq4mkdg1ZnwvwFWkcSmRo8QPRHn+Oejl1px60kWWEgwpa2R7niofgW3g4mdFf44FqNhr25OEj2222rIhMRdrFyk8EPPnCDfUehXni9SpoPXD974UNK7vjZMN0jd23yzq2A3+7UdNYOhamfOjqqIdePWfIy6XhkrV+ZHciN042woSMKMLltbXvBjbqw6oJwNXaDp/s2L/2957b4892rFjRwGAyWtl4hGyrTDscYsnz2AbjAYMWjjA44rOZApfMNBo5e/zkwH7wwy/t4KhuKxuS/CLlCSZtZsUKljPjMmNogRNnxtIU0z5dS6ebgj9RwL3GqY0siwZ/okaM5QG5nugoAZ0s6LSHRxaZFqt10IxF0Noa8MeIQfvqm5/Zm9ff2NvTU7u9uWNNrEUTqa+VQCf/f3IO4oUFqdDbIXyRZzDtq9UAgtla3Rk/WBYwfeHBEiKQPCARdLGmlCNSYX9CEcIQw/mxSWkQ0ygFLbJvrVKzo/0D2220rAErdsB/OD0w0sVyOLdeUnngdTYPiK2g5d6Grb0Q/uDImTCohf5Af2QvqvIgDdoYGweM5i2uuwmihBL8pMklyhGUDEIguG+YE7IKVzh1Ol0Gbft2ZMPRHPwpO3q6Zz/5/S/syfNdkl1wikDkyPJggHrWg3YERTZMOObsTxi0hn0ZeauWs9Zs1mjwV28idua0Aq1Um1Zv1qy1C/NlbGoEjpyhzeccxz4GOIAXMfVa4fdTW9LEDqQZPFLAaTERmwvyiqDlfBkRjwyHIxPkDZBTSkVSF2mhDg0SYJbZ2G6u39k3L35mr1+/sHen7+3uVkGLZgV1cXT+GtlFvkx/r+yoeo5uhbGozQvhkMhANhI6s9jtoqCVOpRZNzzAItOmYy+vX5WdFWB6kmmRjlEwsdB4rHxZh+WsXChbs9a0vcauHe0eWL1UtQweKuDMc0zJBBGiCdNDExMy/Rw0KiLGqK6l+yKl6mBFKZB90+wHBKHtciAw3QjeCFi9XxlaJHamqGcJQXn25SpXX85HrgCmniX2GcBdO+2BXby7s25vTAfx408O7Kd/8B17+vkeR7AIWpQD2Eze6/Rt0Mfe3CW3nw/HAw0yCDgWLJ+tWDFftDKULWuzyVjynEoFH7B1qtvObtOOHu7a8YMDO354yMDNFrAdB5kXLxq8F6xG6Nt42rbxrGvTRY8aMZBnALmCvZv5xfsbXm2tbZewkUpXdMdg6aNeKhatSsEejgJo4qe2nI/t5uq9vXjxMzs5gWb+wu7v7rmLChAJKYmY0bNmi1CLwNXFxk1GDahjDgdNsOSVYfA6aAOJzpx4oqZznM/xHwGD1FnuTL0Em+WRmjRo4RC+Jc/hBkQErRQQoYGS4YegsGKuaLVizfab+/b46LG1KvUkaDFwQHlA/jE9w2JCplpa4Iik3tqSg4D1pIAs6wR0ig082BNTPScECepJiTPeeyUEoHjQELRgo3GimQvjNl9kEiYXbOhAMPIlLJZh0L59fWH37SF36j745NB+8+//mj15vmf5ktQPMH3+1aCd2mgCgpA8uHIGyUyNMFWlVCS6cHXRZfKqVswq5QKHHVjWsn/YssOjPTs6PrCd/YZVGkVmZDRxWFyyzkxtsR7adN5hwM6WPVtSwYBE6kH71btrX4sAUoi79wE0zucZsAgv1LQRtBnMf1EUM9O+t5ff/I29e/eGpUG70+HytNFoLOEf5dja/M3GiwWjRsKyW1Y7pomzsDoMHhiPlLWghJS5mojpoEy6uyOGJT6lkyQlYInEJMDpIEFHdIpirDRKLNF9YTO1ZjG10YL4EoK2ULeD1qE9e/jMWtWG2cKX0zk2S6WHmyVzUuXdfkjDBdeAG4C6bWJDCBKx64G0P/QHqttjVIs3T+UCt+aIxxAGx9tfpGZMhBcpY1GX+8MpPJEPM2FA7Ibb8kSTWXXRup2hffvyvd3e922+ztiDZ4f2m//g+/bo05atM7IzAvcWW8mHWI6H8mCgjTzkXUPVDKspy1s+U7FSoWK1coU47tXZvY2HE8NQDiZ3wI2hGC5VsCMXGxxL1mjVbOdQgXx0vGfN3YqVqhlSGrOFJT8sDyL40rCqGpzdxWpumQhaPK04zjnx4XGMJgeRj0xb4E4oejDBQAF7cjlcOLNXL39uZ2fY1tixXh8O4RNuokZdO53g91uSbJAdmP/cnpOdv3wRyFXCkQeisUM9xEHJYMLETlgoSxe3B1Kjr5vjCLcfs177Bmi9VZpIfeDGwFvcg+BXOGOPWb+YLVglV7HDnSN7/uxz26m1bD1dsBlD40iHFwatlAgI2ticTu2XZ0wOb+YzG09GDinOBUO5ZEf+BmnNLwITtFXoqmPtqe8Wdh5nQGB8L+6cLRUvH4XkunCOzyFF7PAF7IYtkCXr98Z28vrcbu76Nl6s7fjpgf3WH/3QHn3SIjSFBd4oI7DvFoYeCtq5jRC05McCN8W9RNlYtnKhao1K3WbjlV2+u7PRYCzEiVCipFGZLGiTEmOWqyVr7dXpdLN3sGPNnapVG3mrNQtWbxas0iiQyJMva0hCqTrKAwYtnu5EtqEAAa8WGCixWix8qIimh82OKA3wcXtzbt++/MouLs6s1+8zYEFlpM8pPFInE+t3u4TRJmNsKJ/TCBgiuZg142eIapgy9MVoF5NLxBg5WPPmU7flRJTEZdxtPtzvdrvGjSZQ04ywFXLXlm2hD51bdMOTHg9+Apazo90j+7Xnv8badj6e22YOSA4PubYC8UFyWp2MvNW5h/IANxaTnul0bIPhgBvdFaUBYqdsMTHqAC/6tnEvcANB2CbmCAXU9h6ZYocxiBt9uIpa7pdBlpdrD13QRzO7OL8nZbE7mtnhk337nT/6dXv8fI9+A4CZMN3EFsd+r2cDWOIPUefCZRwURSgJcD8x5SwqaKtNm49XrJXH/TEJSHk8TCB4M2ihqpAwkrKioixHEWPczVDOWKNVtoPjhu3u162+U7UGVpPuVK1SrzDQMz8/vYag0pdT6AhF0MJuh25etEQCXgbi8prBitIAn+9uL+zVy1/Y5cUZt1dPgV9yTZG4kQDPB3iz/Z71ex1KWACXcbKBDILKzikCCavL7ZkUQlq9zmECJknYtMiVQb6DLOYxW4FPbJaWS8Hq8rB1alwsvuBn1K8JSBqQXPKTrZDNWjmbsydHD+03vv8btlPftUF7YLPRnBNJwFrcTYFsw7pYujH8kgIBf+YulHCFQbYdY9GKFsypjtYvsuC2BYth3LFlShc1bjDfgscGrnPideVVUihmydcFhkufMXEYIvti03inPbK79tCu7ge2e7xjv/sPf2RPn+/bJgvfWJyYKA9GTD79/tgGg4UNCH3hBMVCRG2FxONdLlSs6UF7+e7eRv2JFRG0fqKx0kempc9tMmUSr9ozBWgjkLfvHzaopqg1EbA11r+tvYa1dluW+duTK8ftRSaW28zGFk52QYlAqKRcpBEYMu1qgWw7sdubC3v54iu7vDi3wRBbSuCxL29zgMNSq85tNACN8c763bYNBz1uAocZMGvR8OqMmtZfQxyXSVC7EJHugL46Knxsla3D6C0dNCRhyCyaZllc6Qhascv8AfGDNdrFSrFge82KffHJp/bbP/5ta1Zadn56ad37vq1mUBGg0ZJwU0+XShwGBoIEhZA7GSbasDlMPlAraveC364kaIPyGGjB34XTpsG7tgzVsdoxFisIdGgpm4UfroYpPnTxiSIg6/lsbbftkb15d2v1vYYH7Z5ZDr4DGjVPxxNm2l4XdlhTTtSQbSHS1DSPMzGrIGhrDWbay9O2jfsTK2AolVheEdNM3nPg4brXHsegUjLjYrAlMKBYKVijVbLd/QbXxWZ+fuKN2DYk5VxVGi3iMXBOJh1ClpBbCD24vb60Vy9/aVeXFwpazAOJbovWqE3iKhN63TY/+r22TUdDubiA5EGDMtV0cXxH9onRq452rxg8AEM8SAsnugu5Z41HXHIR/KFIILewA41y4VeCVng/3murWbVnjw/te19+YT/9jZ9aJVe11y/e2u1Vh80G2E70cvVNNqlXgA8rXJvGZgtZlNRGrfJE0KLOTeyGAkdOViGpZNrmFceRmgStVr4nshsOFVz6zbofRzBx6mjStvdqiEQPCup9e2Rfv7qwUrNiv/OHv25PPt+3TB66LA/aycQGvT4dFbvdqQ36MxvRYUeev3g485a3chEQYd0W47VdvuvYpD81Es3CNJs30UkzgZokZ42z+zgtUegAIUL8YcpXqeVZ8x4c7lvml++A0wryiqeTJsZY2mZGQ14EBo9o/AkAXgDC07Hd317ZyeuXdn19xaDl7rEsiMcwq6OcUoAA7JYmY5tO4Mg3sGG/Z932PX/PLSjJKDQyYEoClyxH0xl1w+HJLyyUOCmlHHGsu4VocuzKtVFPhZCLJIBj9wMfCLcmpWEauAIbe/Bgz37j179r3/vuF/bFZ5+bLTP27S/f2vUZjj4A7yKO4LkWAZ0bA5Kjj1OuGBi4ZGe+iHWeGk4ocCG1Ttejbk/HknvqzLcYkmia5jKoreUazp3m+w0yffgPhwNkfAYVEvva2p2R/eKb95avFu2nf/ADe/LZvmWLIrjAkA/9yHCAtbII2JUNh0AQprQS5WkB1CSTtQqCto6g3djVu55NBlPDQMv1kf5WvCRz4D16aD6c4UbkyhROOvG+UWKUslaqABAoWeab885GR5fgCx5t4HhifSWCFkQRenuJbwqcFll2POxb++7azt+d2t3drfUiaLk8Cka7CtrgxRLXXMxsMZ/YaNC3zv2dDfptm0x7lIrwWHSgPFz2VIaGw4rqv/QIFOt+TimGGFbiOETQahGJmqFoeIQX81J4Lct4dhaaKI4KWqwMevx4337ykx/Yd7/8jA402VXOrt+17fq8a7eXfRtgKQrWfW/g9leUUQg5usJXNXDwJXKeGBC0CFb6iiHjTsGAUtBSDh5QljO5YiLokwt+TWDA+B2bHD/ut+57HEw+RPGal67iIu2oOSty0tkfzuzN6a1lynn7zo+e2dHTHStj5W5GK6RQ0+KegYMwGpoGDCO8dg1YwFuBM0+5WFKmnWzs5mxgk/6MNO8kHfhpSnjT1xvEzFxBm048ecpGHGPCV8BGHFmpZr696m+49AxPvHflcCZBA4agncFtxpeICF9d2mwytF7nzjp3N3Z3cy24azDiKqANygIPWrJTk22HsPAB8Ruu3Cjwx9bv3dvd7ZkNBp0k40hOrcZLZaycoTX9cfdAH71ySRTm0lyrnvJVvZjwsZDq2ZiCRckhapxxGSqPdZKRdYlBMsjlF3Z03LTvff8Te/7pE3t0fGTN6o7l11VrX43sxVendnfd47b1LAgjxEFFHwxkQR6yclKRfAQCR1A7IUBUiQCuB8oGOrb4Q07IC1IZGKVwiqadCgmBxpEWvH5uWXJeQ8pB8NLCeaj8OtATfe0WflZo6jDmnS/NesO1bYpZax6VrHVYtt2DquUKGxrdjYZDGwz6Nh6BS5u10WhlPezenaChnBENwhK9crFo9XLNllOzu4uhjXszp5qGjjqAScB9ILHIUimZkTJIhdfTApaiFJB+YvsjHHPylvn2esigDc8qdd30eGfQpvty3Rg3AwJF325vLq2NDNvpWr+HvWJjzrQ3aMK8rkU3DV6tthG6uzNVCpoQjYc9u7+7sG7nzoaDPuUi3A1GRz7VlQkLxqUY4sG6tgs1Ng3XdPyTaOJasKQWxNfgKzhJCzM3FQvIsqq8NYyk5gwPBCiY+aW1dir25MmhPX50aA8Oj+xo79j2Gsc27i/s5S9P7O6qZ5sF4BwPWspj3GOXO8Jgeuyk8a3V7whAsLzGo6H1hz1ymaM8IPzoXgkoN4QoaP9Y6MvivXkV6GPcdDdD0C5j0qnv6RMzTs+klKCPLqdoRcvka3j+bJ4dWrmZtweP961YztlohHvbt2F/wHJoMcsz03a7I5YIKwQtNpEXcgzaaqlqy4nxwUbQrsG8IpYbiVSNG4w52LhG0LqqhFM/Z+6xJufOMUBjYH1hjULOMt9cjURNhB9TrPYhR9QhKR+dxpLfbHbFbY1n5+/ENeiPbTREN+w7XkkFlL6HTs8+yRK+6LJo577Qbmg2sV6vbVeX5/y8xCaU9UJu02zQXMNE/ZqyojQGTmxB9vfJD8t8IAvJsxvkHL47HwGnNS0uZBDSGfbyudOOrhwUrfApqNDm/sHhsR3t4+OQdLr2XceGnZFNeyvbzDH1KcgJciW5iJaryBsNfrYYV8fQABcGzelo2Ldu/56TMrwzNFLIgqw1ATWC95HDyqSlJmmLmKQpG6lzV/0fR35iFeqnlLy3EKiy1sc9iNIAR+4aC5krILHsUyd40722XDlrTz59Qg+EwUg4O/FlSGzmeRuPAJUNOXSQJg12WQraSrHKTNu5Htq4D0x7bZkl6lhN77h4LypuPuBKONF1JHIqlj3p0hVk2GDsZb4+H0mRzWmDjjOwbbbXPmpurgVl2Drd7XXs5PSN3d7eSX4xxUTIN/35HF3by431cCx+c0Qy6YiF1IGzicx9ZZ32rY2GHfo9aZGvZ2gPOMFWW2tJ0bVDTs3aVXKcWEydiGtkZMobwsfQx7XiGCDbSkVBRgNXC2kkSjt6iDszWFtUs73Wnu3t7Nr+zi7n6+j6l5OVzXtrg3ew3BbNNiCIQ+OE9fCZjM2ovYP3r+pWrINC0wKW2GjUt073jqJEYb1o6HSj5OcFcnWe4/UwA8FxmaAr3uQpaENfBiWrhg5qAqMXiEZP5ntctYUJZ35t5VrZ9vYPbblZ2fnNhWWLOXv2/Bn/fDjusIRBbQv5+HS8stFgbv0uRvUyGcTPAuGlhKAtVG05M+vdjW3an9saK2dh7uHu8ghawJzEHFIhilMS1T4SmqOnA3i62iGHklXvPQP0YEhCl7pOOYXguAKWKiMzGNAB1JdpGL6u3bm3b1+/tJvbe5tO0cTp6UFwIniRAWj/Q+6AjuztMWs0Z+FIiAcEP2/Yh7v4lY2GXbeEBHjtZYWL3tQ36Y1pzavI4vxjlA5czOEjYd+PxoBl0Pr34ug3Jl/abcsHwql9tImCBy4bKwRvgesxAUFbM3sAACAASURBVOlUSyV6I+CjBLPgRdEyWKrh7C8wwMi9p0Fb1pZAOECwXywZiPVanVkPVFDs5e32QZwfaomyB26Cr+L9cPKm8Tp9db2zZrbyoFWDGkvxFLTcv+A8YwVHNGzqCxjkaO3zaytWQFrB6HZj9717y5cLzLRwVcRSmOkMzSKSC8SsPeujNBhhFQAcgzQWB1MLdXilULP1Imujzsymg4UtRgtbz1KnTAYs8XlFLAKeh0KYt7iINXaxIWgpVA3iMO7zL0+HGi7wOHZlJo3MYAqBObEM2LgLissc1ltB27bZAjsARLrGRYfUJmbw5LnyxQTeKKK0gluGxShJxEBY22Q8tPv7Gxv0O5TzAGmAMYgEbZE7w2xDFBtVEO4S48gHntIgn5PbipMiKXlkCkw2ItEJP6BiwzVXaOatBB6x21QChcQYEiUP5ujIKPV61RrlujXzLRDzbAkVAh5Yqi58IsaUp8BF0CJYkGlRSuBBwzVGqTUaDxIDuxhOxDp7LjvZXlEaG5I+Ctp00iUzPWVbr6ESuEyBmwgo4U6T31i+BF+EChewTJZTBvHe8YHBLmmKNaFQTG+MpJmr81sSbWaUk2tRHvXQ+Q35tOV8xWxVsMVow6Addye2nC54IrIMYKYN3aDHohcM4dmG+wcFuEok7UXmxMwPmcwv3g4+CFoEMGpKiBeRdXG8YAiQOK0s53bfvrO3pyfcuzpbAiHQ2JYc0mDshxeVjzNjWiT+AEoKDBeWvMDa1oInd0LsdjwacHI2HUPSocBlaDG1CrbCKUCcEkWoy2NYF3qGEzVRVEYGLR4QWFKi7CBhxrVUQUp3S3Y2LQxaLB6GezVqVX1IGqKRN7Jxq1Kz4+ahVfNl7SmDto6Nh49yCR0WCZJDIIjbC84pdmKhnMBJM5lizzC6czykMEJOF4uwno+xdsJJTtgUH2Ra3NOoZ3FNBYX5g+k3WwGrAQMhNg9auApxgXapYMVqmetIEcg52LpCvgVK4Gpt/f7Iri8QtPAfhuoA/hWqRvPgxaKcyZYsvylZZlWy2WBp3ZuezYZTy7rhC5ss/4gpvaN7qmtx4GEKVvKtSmjqYRW69f4zvzgdiO8NbZE/mTK/xVYRBJY2RIPsgqDCBb6/v7X3Z2fW7Q1tvinIzdshJ+5mJW1PtZSMj4XLKagBrwGjxFAB0BKyohuUAfMDR3U6ZvGP4IUWDQbHqdWomkaoOvEuwR7iA8G1pHh/ITV36MRZYrSiZ9C6xZOvTeJJoOI2eZJpboFMmy9TYJfLFulWjRm7EoZuVLNctUe7R1YvlqlvY6adS1HMEgnfp1JmPYZmTJ5oYH9hEw0iCvsr5LiIrYm4JlG28JLhmlLS4yoQJ/OksF0C7unU8BIAWRaby/0teu2o0w4ZPHFnBNOM8IkaoUK5ZA3M9os5mywmXCACtQHGqihfBoOR3VzeWa8r02w0ZjDv4HAFQYteAK7eVuICkPlgZZ3rrk0ZtC5zcojWvba9kdwa47IhVaZN9G2Q04ZsC83nV2eDDQIHkmlcKO5YBZMKRG+qH6Gpx9QDNdjQ2u07u729saurK25LWWertvKN5SBCkxDtWZa1q7Of9PvUHkhyE5DNRYTBTRctUcYY8ylojZiedQmxARvGw0NFsK8s1bTPafpb2oPoqFWeyACCGxwZ7Poc+YpFh3SNSdCy5uNK07K2ZmfLJISgvvWihFe5VizZUXPH6sUSHa1BWVzDpwyfIcMHdFWtcFijMsnVDUmFLwqhdihglq+hA/6M+2Mx9IH0CTb6viZ1+wSJQI3GLDi2rGkd56byeIt0g2dFQastnAhaZHcELayTaq2GLTJLu+veglNoh8dHpKXivoKeeH+LUXzfJqOxlwh++qDMwMACdvWbgtksb/PhygbtkS0mwnJ59m0HraNIMQlJHjpXLhMtSBx2thCTv73o05+2XC4y6rkTAARf0A8h+YXVuPsoYSpyfX1tt7e3dn9/bxOMMHNVW/tyB8pjkobCjdm26rFEVu1ZOenoAVNhJxcyEXEZdymcavI2GvWI6UKXRtc9qDi9gI8ATcSObn+kt+ioQAKoOHzGhsxRhZi8gPGf3n2Xe5etVETjVLFsBtTMAutaDrQ3ZpVCwfYqVauXSq4fw5QbBm3ax4CbgEyLjJFM6mJDozopVXOU5shtHFMyZFaqEBC+vv8Mf07f2Vjb6plnm5+gdyz5TTopC3w07dZVJsDZBiUCVNeqH0D2L9UqrGsv7y4ZtA8fP7Zavc4HHwgC9jEM+n2bQnU9wamooEWvpPKgaJlVwdbTrM1BY0RNO8GC718NWnE80hIm6vJ046VPThyZF9F/Y5mfXXY2gHfKJSxpyNB1Dyyk6Qy44Ng2G7g3I4gn1u937fr6xu7v2zbogWK3tk2uYht3CeHBvWUkRsbYR0EbEzKOjlHfEl7DpMyD1tlRpC7CommFCzOy0RBL2boMYDQwQBVc3ihbI7rKaISKgOSQwQcVYnWx6yL2S4KO8i5hHhHJHSl0cBv/AN632LpSyNcsl62wTJA1Po4rkMSz1ijkrVEuW7NatyJOHMzjZxB+ovxBraeF1OQMhKrW8dVAUULvFYEby0xw88D2B54NpEHyFv0iO87fa/JnzlNGsEMtoPr1g2dRQe0YKBonjHERuIL8ZEA4nI3tun3LAdPRwwfWaDUZ5DgJOh1IqgY2n05ZHkzG2lhehBEza/WCZZb5NGg7Y1swaF2vTOQgtXiN0yFOjY+DWDW+D2zchT3zV5f3G9RYkHfgQcWFQVBge/RyCaAf+nww2IfW7XTs+urGOp2eTUhNww8v0UQsvnk8OnFDAsrhQejy6nAYwcRoThOGCFqvgTm91ZOZA/l7MRPRZti1LnBN1LkLOEoj8wSbyYOWEm0t8YjRrTi0rlYFrCWkmzdqyRVDTpfzPw+gG9tWikUs+sDyEKx8R2OmUS94w/hdGVLzctkOgN/mi7aB8znsk+CPgLqekyjtVdBR5x6s0f0nHAXfSeyLSXBNkDFhxIz3iaDFKcj3lIw7Uw1ZZGxl4402OG6zvkIb7w9wwF6wG0XtHVJ8WCQNp2O7ub8z7L5r7e9bvdGk/wC+d6/fEaGfO9mWNhmJ5VYoCisuIGhXCNqczZBp2yObT+ZsxJhQ/l+CNn28+G62YLqU8cY4+5eXtwCkeOxRs09nmJDxwidqaNPpwIYAwtttBm2vg+nIwujVsCnSrpHHC30SUPtJ20QTYJYLcq5mBgzHGOd8QvdDvJbCQHXmCnjVt2wmAOQvwDYakN4IZCECl3ZA3oToqfXA8GM3Vggl3nWE9nQs8QImu1sRDCl+q/WYMIWDoBNGyA2uDOKol03lhiLHLDYgliv2cP/Q6qWyGYYsMxi1oSdQ8wXsGJos7r3160DBovd+cd0Jd9EtX4v6yP4imqOal9CTY7kcwbr+LFhhuukaUuBhD0UDSwonHqUPsoKMi/qAuMCXGLZXGbMh7AHu77kor1CuWrlas2q1xp8HQzqcxkB0lnMsAcRqWrHiNAxBE4byIMfyIK1pnbec1LRSpCSn4IcRqySzxalI6nIE7V9dXGnABtgqcYRBAEEFO7LpDDKaLp+w9n3bbq/vbdDDU4+OH2NaOKZ8FLTY3+oIApW0rihNj209RXSIRlefeCSkr5yNU7hvcI0TIBYI7Po2HgIWG9p8NmIwE0/e4p5y2OsZF6iBygStfg95dWpmh3IBiIK4FYLVyEY1tM9ZrL8s1KxYarJciPVQbKzgO7ZYWKNUtof7B0QTYOiBqRiaD04JSalEqSG5SwRtjGBBn8bTigDHT6UDTZh5uBmIHBtxnfSA4z1wO7oHrQI5JmVR07qBh7PGImiDdI7XwfWxJTd1ZtBmDEtmRsy09zaczsywA6xQsnK5wp87596EOd1h4O4+n8kQGdcP6AGGMAjaDRsxD9oxGrH0hAucVgT/tJdI3oKHwXapwElYKGx+dn6+CVfmULRqdTkEe0ObzLrWH9zb/f0dg7bdBkVtZss5k4rNOVwQ3MIPn0gFjzR8YeNmARKTiBAJFDRHEUHipUeNgxdIQaNT37ivA1wFKHy5TBmCu771uzcsZ4JnG+ufggytzB71r4YKYkNpOwvafta42FvFoA1oBkGLwMBNq1oRmTZfkt8UvlIOIZZbraxWKNp+o8WgreWBJGzSoMUpw+M8alp1iGw6wFHIwlldQYsbiKxHKAycBfhfUZqjDMvRMVhjXGGvB4DB7g7jQRpChgUahFNKnJEI6vSUwb8FMw1BWyBT29cZ57I2mk3tpn1vwwlMMvLsWdQAavE3nGFIp+K0TqQejN0Bp0FGntvAjbng6MHQFh60TkBQg+y9g1hd+vVx0OpPPwxqEpJ+cXXFn7lKNk4DJgJfYGqzBdS199bt3dnt3Y21291ktfp6KSdp0NqWjMFt0kO8iK05efgAuFSGWZf+WKBE4ob5eJbFtjChkF6jvsWNoHoVRy5YYkscTQjaK648VUmh8gO/xJpSSSKmWOx2dTzXuZqpDF1LhhW0uslifeFYL1uhVLcMgpa3C2bOup751doqOTRjVdup1G2v1rRSNqeghaEeGW1qcnRXZANFCiYMNIAzuwMis18BQYDJ4pT7E+DWiAyLkyMopPh7Tv2c2YZ/FxozBDZrYQ9aBTX4BqnwMY5d7k8jHg3S/sY2qEVyORvNZ3bb7thwMrOVFTg8krEekossO5FpZZqnda9Y0szGETswNkXLLIoK2vuhzQl5fVQe4PJxaudKhf8/QRtQ4UkHJHCoC/DUAmoCbIW1TGMbT3s2GN5au3tjt/e31umCogYuLCY1eVutc7bEG3I5NTwJtp8MXSgxsriZZcsSk0EGPBM1RnT5Hki4GRh9hgkxJSW0B5XfF2AgmtVRFdy32VSEDm0Fd+eW4OTywgr8omrBjUMCWRBzCEGKoI3A9Xk4gxY3FCZ8VX4GX5hBq6MDo3sqdiu5AgP28cGx1QolW0yxO3dOMSOVHz74CIWDOmJJq/F9koctH1vGB5Scw14U7x+dPrItFL00tfsAFdBDoAcXMn0x35QyUuWrJmHK8hx+YP8DCSkxHcvC59TGs7nddXs2wn4FD1qu6eIDKOIUPjisyIKoA9hsxcQC9CC3Llh2WbL5cG2D+8EHQZs4BUWmTYLWEZ6t2jYpDyIT4zbifb3u9TZsBOCwybVJMOyA/2zfhkNsr7mydheBC6L3kFKL+QxHIxqwPJ83HPmi36Udu9K95tw8xsDZ9REvhYmEtFaa1ScuhqG6dRmN7zbATWXy9Tmfts1g8jS3zBooxojONpOxjI+RmUhYR+IgjzXwAH2WIDJVQrDWzayoyVcz5nNyz7ZoyJBlEbRYLL3J5DxoyRe3PJQLlrXdetM+efDImuUa8doljnf3oaVvF8aTcKF0p3IaSDt3QmQYnRAoDQaA+EYwqAbsuCJNEl/MhgzvL2lSUGbouqluhVJZXA4qBlgKhQI3zbbR9GIyF4rdDFQBhYJNFgu7R9BO4emWoxUoglb2TwhY9Ru8viS+A3LEaQh8OM+alkE7UtDOxinkRdFCDIL8PQSnQJ8/DN4kcLdh9J+172RSR97KmuM2gPiD3i2317Tb5+R89sFeH8NwAkQPPPVl26yxwgm++nKnUdCmy+bwA2l7HzsJtv4u7II4BcObT1YTaTmEDDBkOaQLFHCRWyMyecJuUzIe8hYmIw4j0KBhCAFAWyW2c09Zc4syibWX6t41o1eThmNc2ZbkZMIzri6GjyoXE4NyiC2Eej0CHDY072jV6/b0wUPbqdUtiyYNdRNOEyQD7E/LYos7IKaCjFCwq823B4FjgIccRzXqVmChQ3AwhgM+hFpgrRo1eoIIyDjuE4VGPOQ+XhHXIgI2OBfaBA9fAmZKkKth6AFbo+XS2r2+DeHJBpk8d8o55r7UPZZZCBICiERAD5aWz224dw3K3AyDdmW9uxGDlteKE2OPPi8HJUj1UVAStB81Z1sGPPw+/+fdDWetuMCQI2c3kFT0rXt/ad3OtXV719Yf9Ki+HE6WNp6azRZ5Wy9hZIbjU6SUBI/dCkzVlloMHMcfDyz3uNJoUkFLJr3zFMJ4LgI3ajKdyK65UsHKzZCoc8Ggx+K3ybBns8lAgYuxb8BYcoejSpiui+y3RP3jTWfgImgh4oygdV8GSuIVsDkEL+TxXCzraYNN0srqlYo9ODiwnXrDqrkCBr8MXhnWIftnrACTYIx1MxlmrxkMTijFToMWQYEJGLDZfr8nd0LKceTnECWYJkheKvOlOB7thv5OGUpdFd3zIJAGbqSEiR9OI5QIgCuLJZutltbpK2gRwFyG6LvNAG9pDqERawRtNgsjFpBmwD9AiVC22WhtnbuhTZlppVVG0DI2/f/gYJRk2sjBPu3k5f2QXqHg/4vrmw2Jwsho2Ka3hPCwbfc359RwgaAMQzksAh7B9nFmNp3hgmMqpKeXqljf+qLA8osX6d9Z9tHlMpPGsblGk4Fthjg2AZ9p2RrJ6IR6cAT4hfWdXIkKwqmFyLiEg5awbJrYbIz9AF0qhuHRr+FBXCfv8pApGLQ+LnUGmQIXKAMWt7kalP5caMgQtFo6rM0s7kDG+ntppXyBWXa33rC9RpOoAp6BDfcE43WAQQY/eZ1QMOkbDYacLunh3aINZrOcQGEKiWu1vdw5gPfAm7cl9vE+xadVTauvj6Vy6c4yMg7wc0mYylsWezWKyLQr6w4HNppMqRFc4PpG0C7QzwT6gSyL74fMCwt92V6hri1m6zYfm93f9G06mrk7pNQLgXTJPcil/1G3bk8m1Tbo3sX7wf36i4vLDfbdrkGMmYMn2bNB945GHADxaW80XVEXNJ6ubTzD0ueNzRciw6CRSd0BU8eU7R8UJQOxya1lcPKfFWeXQj7S9VTwa6u2PlJIR9xZkmBYt+HNOIkbtRZqvQ1gsbGNB32iChg/A1ekCnfrsWV2QWngwlyOMZPAxUAg8Fq25gxYHNHYA4BsjYlY2HxQf4ZTyjJWzuVtt9G0x0dH1qzULIvMRKNod/zGe7QNhy4QBmJRIOrwgKViUoVJGN47Mi2CN92aruFBkEtU44Q0MIJJoqRETO+BgO8te6S01OI148MkMSsyLVzB+xA0wo8NicM3FXEkj/JgO2ip7sB9nUWNSf5BOQ97JKP4c/Jx0KaEOi30Dv6BP3Ep4vxxAlQ5l/nLd6cbZKP1emSzSdcG/RvrtG/s/vaG7oerVZ6L0ibTjAFrni6ge0KjhKdPeGtMusKWMv4sLm7ghzHa9Ycq2eBHKN/hKXEV1KjFVC3AcwY/S1rPgBzN6nEkBIKswbVKwn9nE3EW5mDeoxThyNabk2hk/LR1zW7ieCMlR6yUUv2GEqZar7P50J40tx1F4PhrgJM5suzzp89sr96yDKUmTqHcACpb23S+oBcWmFIgnuC1Bc6sbKvgwoMLZhVk5yqLojRKpfTIckFVJD81+Bf0RfBhiWdafV8Z22nUjWSFoNXUjhZY5QrbmyFYdtOpjeeSCwlOFOmbIg/WyMq0mkrCn0xwG6Zi5YKC9vaqZxNQE5Oa1k88RwJizaziVZBCCpSmQRsNGqHPv3zzYrNeA+IacNdtp31JCyOweaC+XK+LtlgW2HzN5hmbLmBOJ6LJx43XdibbLhFYbbnbygd+qyxnxLxSWRDri7RQOgI3vlcatNtPoHpRZnHfJi5McE3R5BhkcoweZ2CsgYEPYo4mZLREilY2OlqyvqKDjaBVBsP+4J3dXWZcUglRSztCzb4QkN58Qe3/8yfPbL+5Y8VNzgpYzseyQmRmBEMH3flwZIspSO6oBXVsx2mEACNJ3BdI68HXg6wGF1+vVVKB1+JzBC2aUO4Z28KnI9OGVD3WHGl+7r5t5YqtMhkbz2b0vIig1f3QB1Jj4Myqa2k2YBC9ImiLOTgotmw+3tjNZdfGEbT6MQESiP8RBKWkgHNyDDOf/5/zJvi+wX77i1f/1wb6r/EEBmOYel1brwufWawgwtNVtCXkE8siuQZjzNVdAh5LQCLTxgVPMmkyzUiDNr4mmXwlC38VsB9m2g+PdDVxCA7JxRnMDk/F04kuHhcG1DwQTZZcozTiLl9u6PYxpCzl0XzGXEPfQWoHZfKQpquBy1i9XrPjoyNOrWS4B/AdgaHry10Ly4VVS2U73juw/eau7VQbVsEiOmgs0Gnn8zS5uL27p5cAyDUImvTYTq+VFji7BN3J8iCK431LyEhihpQcPmlM8Vct7QM8piYvCCjh0KOOXbCYn1zg2JZKhDGxjQYnAsoDiDIByQGyxAkj9MA7wI2CNptbsBFDJkTQVgotNmLXlx3uH0MZFgG7ffxHLxvdmNq1ra9IXIBEnoLdbObPf/6/bTB96Q/AL2hbt922fh9gPVzBwSEo2nJdsOU6z7Et3gg5syRUK8eHr9aHM/B4VGJR74dCPAWtUwU9a0sLpQwuX9bw+IoqXN06AhdDBGVt96vFl3jWBJQjdSzK9QXrWgTtFKs4p6BcwpJU5iTKylv0txhDMEsFVKbjsNGo2dHRAevvIRaq0DJKbgr8IIttRQ0YpDjItMd7INLULLsSKQmNGBowGFAPB0OOpJERI3NGaRX1fLrSSV618IXFz4FkR8bMOqm4j8wfZAQOWF5p0Gr/bZRrQg9ilq9TBH9JxWuhyCvKgJ0vbOZBK5xdJ6AM9yJF6sLncpC3b0DBtWK+YtUignZjVxcdGtHh3myH41ZijRbMjbFDbhT27hJpIsNiyletFCzzv/yL/3EDvRb8ZbGVD0t/4bM/hsHaAsgAgtYnXwAZEsfCCFo0YsHeSvEJHenx30GQUYZUk6YLziYwaljfj8rGhjWiUpiDJG5YnOdpBukyGzmXl8eP0uI3f145QcMQA0oMQWLTcd8DWII9IhP8N3IUjKecUpctngRuerVatp2dJvVLrLdBesdrpxGIDy1Ip8xaKVuwvUbLnj54bM1K3daU4VBqyn+rjd7wfx05uTvFUbd7hAT3JqyIwY7oidpcjuuoWhfEnKQ88zJJPr/iW2ga5lJ7X6wSzTL/jr4CmP7lqMpFaYCHcuKBK/YfTkLfM+wQoowicH/nlvVt43AEr5d3bTY2uz5v0/JTKI2jBxEWMUpnLgKcJ61hEh/MsjICqVfL1mrUbG+3aZn/6X/9bzbz2YKitSH3RC1tPFlRGj5fYq15OqqluMyFgJKx4NtrjVFYVG4jBSmemI4Ot78ughbAusjhOrIDb2TWSdYsCSkIH1gwjDQLl6kImUaOJij0HLCmuw3q2CUVGcBwJyNwKlAugGLne748aIVG6AcLqVDVSkOKYoHmHQja8NRibe+vWU2FfjKgrt16yz55/NSDFpsp9TrVv2ZodAEvLxBjIuCisw/UZLvRBayIcgHXiKNXBqMkO7GAzztj0jlZsycEoZCZC+9NyivX8eEE0PfE/V7TeBAfXFrnxtE8VbgxPE5PdP5p0LJMyGxoY1+v7Bu4+rCxH/VkRiKoK1LQFozl24oUWx60XB6Tod1SrVKy3Z267TbrttOsW+a//5//yw0W/cJ0Ax5N48maKAGIMCTDLGGyrMYL4RR8Ven7RADh8+ONVtAMo67d1iipZo0NL/KZVecZKEQ0DmLXR+kRVQI+82IzkN2fEESPGG74KiUxqBS0eCB0A/HzMD0TqgDJyISQGAIXWCXUZhqERCugBzD1EkNzVC5B2qx5O+mPmlGQ/KHPvvNrtbGdWsOePXzCXQ3AaldoYrGRco3JV4EP52IO50SNe6NWxWfZ4eu6qJZXpt22R8KEXHvtthAERXkCeWmQqGycNmIx8tXJx/fOhSIKWiQnBCtczonTYrRPWiTuj7jEQnBEhufClhycZjQ6LuUrVkPQjhW0cCEK7vA2MpCeuDHaTfF93AWUA4162fZ26na4v2P1akno+H/7P/yTzWK+IZl3OsGLzdhsAeM5cGVRo2m3ALeTe3fKYEqObZ8M+ag2MkRQFbflHrhAuBnxwYzhRwS+jsHnS0WCpRU1lMhaKEN8/EoP/xhJ6kEg4TrWhBJDc0EjvaRSPzEY4I2G8KbCtAYKDeC4KegdExtOlPSkuJ2Q8GRZy7v5hcNuYkhRUSgIarm2RqVqDw+OGbwFTNEWa5uO0VihJtWSZjwleO0g/ODzdqb9+PRCOYR6ONkCSRulD4OWje62MZ0HrRQNxoYvcSh3sakopb7ONCcRJrKrnHEw6JEJoUa5GNv/atCiEcuCvxFBWz6w2Xhjlx60W7TZDyCtpBxjueG0UXopZ6xWLdvBPpZqN2y3VbcKxLfoQ/6r/+6fbrAjYQTHkDlqVrjobWw0X7K2wYXF0Y1mDQGE/2anTDkLiBpunvxR0KqGkk4pcFppoLT2CZ/JkuLXSNpMhj4yn7OacJHRcCl70zk5KREwPmS9CxMOrz3VGHpmYiYIEDbsNkXykIfYjBgpcFxI1jXokElxSMRVvoRVpV4rx816wvyoE9hvEAhiz1oRVD0gFysr54sk0ezUmtaq1i23ydpoCAQDk6MMl2UD98Wrhu8Bsqh4s8439pMpTqiYBMZpJmcXNbRR034QtBQwqneQ67jup8oDL8KSJYGqdzksIk8X5SGCVusCEFBajKKxbjIwxn0gBIMBCJQWGSsVqlYr7dl0bHb5Xn5vycn7wVjWZQwxRQVHIocHK2OlSo4lwaPjQ5pbY9xcysMDt2CZf/ZfK2ixehJsHjCZ5uuNDUG2hpwE+iEw6+O4Al3PMx5jBAbKnt3i4hIScYKGglZk5QjayLT4c3hVgfGOIw4EY9ZsoB7n9e80HXN8kHWOtlanc//UEyDZM+aNkYpcnpe+hcVdVwisr0goB1eBWyqdbE1HR9bWHsAu+SEiwVVJnqmwOgonRbjVcKKkoAVQj0aukM1ZtVCy3VrDjvcPuS0Htplz7P9dwbStbM2dHeb4Xq+XBK16HNWdaTmlhzNKBXI5CAGJEPRx0ALyo4zcBZ6NjQAAIABJREFUNwClYkldVyYBssOkreOlcg8t1tuxLtWnj8y+kLrDrxjIDQ0Bcd/wAlA4TsmUw8/EwpBqeZ+N2MX7Wxv2PGijyYoIdj25I+2sz+G/UakWbGe3ant7dTvYa1kN+z7WCyvms9aoVizzj//Zn20QTJMpjsiMFSqYiCBoIW7EWkfZk9NPCc04JkFsJtCkaJSJN0sisWvD0iHD9qTrwymXMq3Y82TYrzGxEgFbGTLlv+rmRaaVGjbJKF7gJ6ubMPliIG0vcpZQUgMIH2jzvUCEiA2TWLWJwMWGcRmTAG+V4kEeAoDQeCqAPOMwH86cQmQzz7RkS7GtZ19thU1GKMLDx1Ytlm081EZLoB+Y91cbTR7HCFqcQLQBckbbdtCK2+G7Y71/4DomjpvDwlQ1Kup5qHElClCfEAoGPcXeSKH5DMd2FZjMtPhMNUo2RyM9XLcJFdpYxYSFf4I90XRC+yazj3QiVi7WrF49ZHlwfnpLeVbMapPFLFEkOFtOXg9mxVLGdnbr9vjJkbVaFcvnVpbHw5nZMMs2q1XL/Omf/dmGaZ/uJhkrViucUmBqM0nMI2Au5svYaEThgcsiRMYPaCzErteFi+6UIo0tQnd6I3zmjSeV+wi0/S+cu0OQqH8fwwQXLroNEo9YXnQdXQTAiSiga3b/MNa2kW2VcRW8Gj6Awgj+MBhVKBdgEoKaFzshUEbQudZx37AUktIAxJCs1QoFK8HCB9kgn9r3UOKNn7NcqSF7/MTqlSpVuiDIALpCcEM0iKQH7ixW0XMPgp9cgcqIhwECkU6BtPNHaSLOhN6mN1Y8wUK54RJ5Z1AlEJpv5EEDxnLGs7tORqBGsuSv1GsqX9ADQDa+wJYeNGlIaDhowRnBzwbHF2PcDY36GtUDus/cXLVtOpkz+PPY+AkyEqFIVWFCi/R7PGxAC4CHPzg+sGq1aOvVBNbcVkQGLxaVaf/9f/pfbECoxgvBG4IHP4KAflu0LxIDKSAWfHc2VKyR4A4IuYbIJBxTxvgVtQYhF7HAggSjgBZyEMMDBrofdwmV0etL5gX6GDhTS2QDGQzjISsU+aZjPaoyhYzvmDz8ZgStD++VHbP77i4zIu2A3riA0fFgaLPRyObjia2x+zXhpvq8HZMplC3LpRVzBdut1a1Zb1i91aBnwAQSGWRqZjcpM2qVsj04PrY6sgSuBbDPCWAgs1KlykBVrY/dFDLw0/X0jY1b14xyexeL8iSIaZc7jSfJYku5gETAk9A3oAsX1yiQ9bkHrZbo+QZLjJbhz1tv8uzrQ1DqJaPKBJSPdEYjYiLNHU64hZWxjbzSojJjMBpZtpi3ncNdq7Vglz+3HDDlmWsEM3q/m1XBNsucbZYZy65xqmHfLlCgNXKBFXJZK8FjDf4c/94/+c9954Ljle4rK30WghYsqSU9t4QLSnCIJXS4qKUSJNZiPql2laogZC9xoRLSN6AnZ9cT690ayYoEraCLzvmDRSHJUEIya90MMPqNJwVraUqrYxWSe9A6jxSBzC2DvhUS1MOV45wZQEpgNeH4RtCOxhqxQnBImyfV6Xx4vU4vF4oc07YaTWvuNFnTImhxQ6dLLQEBpAXDDRgzN+s1q5XLbPYmwyFLLLgV4vsCViJVcYTrveHDKI/fFAbCfQB5Js24gvO0gTJteOPf6LMslkCUodUSp49CWzjyxSzfhypkmLliGMGfL4Ag1GAZgEyrchFQqDgRU2zqwXAoMUvBwTtn0LaqTXI1smWzaqtirQcIWpiDzCyHJDHGS1/ZKoPVT4DRS4TIaBFKe1AkFiQlrEjFR5ZTQMCNmX/3P/vHG9HcNJPmbN8bANxgBC0CBMFEqx5OU0CaUdCWy1iBDkslTca0rVElRGS7BEflcawBQnT8vLBeoIuWlwYtA9fHuYmmK6HVhZQkVUbwexHpEkynzl+EZaET4PFqNSZlOKFARd0H8gsk3xjNQt8F6c5EW3zghohTGP8GwkM87dVqhccgDDoqZaAANZqmoZ6GLgyr5VlyTCeEgSrlku00G3Z8cMCjGzgx3l+pVOZ1QhDATR2Bi7eBRIBsIxRGSMw2gYbHKuiYbpXqJWnSpbMg8uscmVZHP9hpekB4gvr35g5dGOOh3GLywd8V+L5w/mNCRtQgAzErMP2RjecTm8EjA7mYxn8sLKxSKttuY9cOjnbtwbOmNQ6rVqhDFYGHa86SCUGLCeEGShFmqZL1O1M7O7mmV4KtslbIQuKOnbrwB/aeAlO7f+dP/9NNcDh1HAWbSDAJJdxUf6Ys+SjsE/kIDJS9zgOcEwvhNKOOGlclQVDsVCako16pB0TLw58ym1B56/4HHxmp6SaF763zGrxe3UYxOPN2yh5+tva5qh7l7D7n0uj4WXhdmABNZ1QVTLjzTBonBBvso2q1qrWaLdZYMHXGzUbNFhbr2LMALgewV1ikEiPdbKxRq9qDo0MaMyfEl0KeDxigsOlUXgmAEllycR9b2NnjGoM47hkcsnJg2pj2+XAmIjZ0VXGtg1yuIxynmIYUSdDCzohaL9gaOaS5xD3PGxxo5Poo9QKyFjD7MUopKEWWE5uD8hlKys3GKqWK7TX37dGTfXv+/QNrPajYqiBFCLV4UDTNwA3R/QbdcTpakzB++vqSQQudWSFf5PVG0FIWxHuWs8y//R/96QeZNuAQYYHbFpMpAz4Zz/pxyW4TwY7JGTKskyrktRZugalMJKZnycTJicycgbGZc6EkjmY34w1zjXRo4WwlPxZprMztiFpBGt8br0VONcJWaRziTDB61HLJSqwCdY0bvg+mQNMZTUEQtKhty4UC69dmo2GtVotBDKk4HlQOFLiNJcsjHMcpHnj8DCARsBICtLfbbDJ4cXRCP8d6nH8PUSaaLTykaDHVkOEX6lEJIl1ePpvKz3Yxo7MLmp+4zmmqTRNCrGwSDAk/YWRa+A/LUp828fThin28OnHjgUFyArxFPMf92TAEmsDfbTawKRQvhM1xD8zKxYrtNvfs0dNd+/wHLWseF2yRW9iGLDAoyPJWWBeskClaKQdEZW6XZ7dkhN1fD2w6WlkhU2LQokwiJOpNOmVH/+Z/8B8zaLc/ovFhp+3HDIPBn+iELcRG05VIPpNWUyXCcOyJ3cL8E/lyNGQhB4nvHTikamDUbL7tJsw1PMMqa2iEIl6MSol0G44HIrOcq3IDn3S6GzMSfWljwiNuBZsZ4Lio6SdTZvwCSiF0r5WqNWp1azUbfPKnowmzH7e3+6gbdEAMY8STdXXtoE/yDpqxZgMz9AbN32T4DF5EDF5EuNa2S6Ex2nYDUw1M0bL8ed1ulxDdx0Gbwo3pbH+b3SVJE/oV1JLIptophmzGwYPzN4IiyOTK5CRtHTnUbhqNur0z7tsYLvFZCS4R7OVC2XZbe/b42Y59+aMdax3nbWozBi1KnmK2ZJVMCdt0rbCpWfduaC9fvLbrS2zzhOYP9kplOrHrtEEQum8bEs2/9R/+JwzaD49bwVRJ7endvogjms9r9iy7TCJfCfEMcnSpaZnlHNcM95pt0FxLLFyuHdihowXM8k4KJ1bqqICEfSJ/MGA54Vqz7mSQ+MYUPmQe9OTX4gnl7kon/fDCb2HBQeZmzS6hJiX1yyW/Z7VYsiJusOGmFK1Rq7HEQAChPkQdi+YUWRPXhEeZk8bQjGFsjNdXq1T+n77eLdbWPLvumut+2/ez97mf6rpXdbfbbrXBxnaIk9gKtmM7aUMiTCAiTpTISSMlQoIHEEhIPCCQEMorSLzzZKJIgCDCiRRhbERi0t2O6e66njp1Lvu27vcFvzHmf61VHUO1dp+qc/bZa63vm9/8zznmmGOovKApowYWqVG+1W7G2Mcj27oJo6G0WTSTOL5oqHhACFqolhWJZ+w2SMoAwijMjpe6W9Fxw6al0hQRUdCWSV/KiVDPEoDC08HvKYWUpf1avD9oi9fjYQzno1hseAg4cUJH+unhSTx5/Sze/8ZFnN5vxjSmsSJoq/Vo1ZrRrXWisWzHetSK559ex+//k2/HyxfX0ahxXcFn3dxbzEMFo7QW0F2ofPNv/DvqaDxvLzVi7s+XhmnLwCpd6i5oLSn0Q0Er5AFwngyXzo17pUKpZ4vQ8RbsLuO8sghZvBRSQUVQ11avIMeRhdEP2VdON6azRcnSoAw5zdLMXT8zv/bIMMzVzf8xfWdbGvEgaLLVjAYP7Gold3IsNQmMEuDGLh24PnbT14vvgTMg0Y2N/Bq4qRiN0HRy/TgxyCgEq11sHLREAP0B75shDIEl9cLlKvqMfUVrtE1ruYaC84rCTpJ3HLs7ic9tn5EKjPI4INN6fJbNX0MPDHU295Hmk6xsfof1bZmM3TKYmVPbjgIxQU4uPt/J4WF86Y3z+NpPPIqzR50Yr8eyDiAeVB6s6rHsV6L/bB3PP72Jjz76RC6QnfZRNBudqDJkUXNPLW08HWV6hL4rf+43/4aDdi/b7vaRdlaZO/xvLyuno14BtQtlTY2QLrbZTBoLJhTmGf+OqmjFkh2bycdbmWzna2WhxgdgEsMfK3MqwHakFo7fDfoCSe6Wzj8TIk21vMgozkTZekhiMtlDwcaNBVJJgw/dXH4WjZtMiysKXC4nnFmNdWW9hJjFUlsC2jZIR0Z+v9SuFmAz+0wQlCZWjF8NNXq9BtIS2l00LEn5lOaUg4S6ttPp6Org4YXazCyNPPZ3yDTZKuurOXjYr2uNWed13ttooO63tZW5xVwrli8dtEBmnnqW74NLPJzNYoR17Hwcc7Qmqisx4Vg5ev3te/HjP/NGnD/uxnA1jOVmEbgHr2ER3izj8uNh/OCfvoz+5TyaNFx8kQw0JTXnhWvJZ5zNRjHjNQjab/7Nv6kIKUFbmqRdp78r8v1Bd/WvEAWo6iK2uAbdTcNIWniZ2k5SNZuOXBsgG9f1JKzAWYZpCi5ZyNwO3P2RZikPtkEr+1PBF1qFV9BCN5Tek4O24I8eLpQHw0UNQTLFFZ31Z0SGec8pjGbNqLVkPVGSaQINqcRyvdrpdVLpsGwJQz+cyayO47fd5kbQ/XqnqwQuzYXgp5XH12WQYIUcKy1amK4ErdVppF5YcVkiq9LZyFsYKWZdglH3syxvCl/fwZq7ssG8hfJPWVZUSZeDDUNjrqulP6uA8hid02m2XsR4Po/BdCL6IhO6VgvrqW68+c69+Jf+xDtx8Vo3BotboQ54MkxuFvHyg5t4+r2r+Oi7l7GYRJzfvYiDI7SAmbC5diaRjBmzK2AxDGegMY/KX/hbf0su5CUwPC0BtirwlP9sV+Any79oZdktchtUqmWz7hHuRwEPII3OFpzStFqXz5gkLlk2dGbZbe8mnLXVFUgL0SKTtFfTropOF0cyRzkBTDanxtVgYCVXRi423+o1HSuk+DOTJSFjTwXbIN/OgAIYSlJGZaoGtCX1b0Rc10IM4CR0um0FZWFP8Zn4eeCzIqnkUAJQnOxKGVBActeWphoKRtROmAVMtAkMioJhNO8frFJ1bSsJ5EwxWT5kW9eYq697njylYRUZKR+WPfNnjbK32ghJbCt4vYpxdC3sC2dGnwO3o2EISci+ZtSpCHoMxnAS/L61aXDQjrffuxs//XNvxb0vdaM/u9Y1bVZ6cf3ZOL77f3wUz35wG9MbOBrNODw6iHavFY0WUlsrcR1G4oT0Y7aYxJrJJao/cGEI2v16qOgN+BgvBf4WAUyUwRsE4gkUfYDkF5Sg5YIY1PdUh5tByaCsLrJ1Pq3KtF9cuvtCJkijkZLFi1KNar6qynMzuLB32qyixT4RhBkCnAZpzKoH8/CWSoSy4cC7MLaMx9ciJrOpHr52r6ugLW40FBVyhDQIpS+aORmBSBnHUxpZHOWARrxX+VYgiGehNoLOgZvwkhRjSOJWNSzNkcWTbd2poFUgmMdr9MDlFu+bYMWi1EFbKI07aNHUkC8iQyXblx7NcFmOvTXZcnkgdcgUxiunKNdcUy6I4tLeJZCWMVuupD40W/CzqI9r0es24+33zuNf/tNvxv3XOzGY3cYMkva8HS8+GsY//d8+iFdPx9GMnjRtW+16NNq1qLcrKjNukYWaWIRvsZ4rzso2VOXXvvWtHEnthgBldfuHg9awWAas1iy4Kumhm2bKW05BIVUzZZOsp+EzsaQ2vuhlGW+f51lI0CW7m3dirsFuaGD0gMaJukqCH8ulaIKtakQb3mW9Li7Bq+cvNOU66PYycE0QKXv8THkIWkavvD8aHW5cWY8vTU0TZj8ZCPxSFEnqPmIt9WyLQzoPxtoLiLaVtw4ZSIE2aPeOaQcQ6i4o7CDOwdoTNxea384NqAS9aspcbyoNIGUNmb30HCWDuqdKotEXpOCL8XN5/y7/5JVBktGumM2tuUbgsYXTXN6HLVjBbfHMmCjjj2dMSUkE9vRtN+vx1ntn8cd/4fV4+EY3RvNRDAazuH2xjBcfDOOj77yM0eUy2s1DYbE4nvNVba1jspjG5e2NxJ2XOMwnwsJDqJD7lb/+17OoMQRUnlgFiWk4mWZLTeSVDKMCiAu7Jiu1VAHC9huDEiAEvMeEAO5lJ8w/vxyvJWjLTTDRe7deXjKt8EaUWiQ4QfMFlrqJVq0S3UY9DloN8Qc+f/pUUvJATd12J1otDD9yOZKabMnFRorfGV/Lfcb0UgTD9aBrUjdz9qhAJ9HHO/BaAe751eNi2ytJeC4HBEWdfNto5mp6o1lXBuOayYRjgYZAbnKImFR0DkzLLHIWrsWLSN9uadSQ1G4TpJxkJesWtpo1f50UJEfKAyWtWrlaeyyvBtMEG10f8XRryvrAdShWQhCCj7BccUWwL2gIYXnrvdP42V96PR6/dajvuXw5io//8DqefziIm08nsRpXo90+1AmE8N+mOo91bR7j5TiuBwPtqGlo4cMta/SIyi/8xm/srZO5HvKTt1NA1EXIo57jyfKODX3fQpCLySvKHLpYZEZUFC1vtL92rEwrErdBAkE0iV6U45U/2u6aZdCWlfH9Rm0btJQGa6YoER1l2Vp067WYT8Zx+fy5SgQojKhed7sHdmMEh2S/HwvVrJV3U0A3ampKU6berDITT1Rfim+B6uFUT78MN1LW1OiJNQswtrNTd076VPO7TnXwWrKeoCXjei2GjQTKKnst6LVT0UUTLPDLKvrAa9XiVpbcn4qV97/H8dhm25JpfVow1RO6k4rlBKuD1vAWD7S1aXdNtiAv4cjg2WmQiKujSi56h7oehrfePYuf+9W340vvnGp16/NPb+L3//cP48WH/YhxLWrrVrRaB4bSKtNYrMcxWTFhm8SE7RLtJhYkP3fwyLS/9FcIWq7dF4nE2+NGI1DXOqWxEm0MSiASPxoHIl2eztGFGqjhAE9ffmmm7umKglQTHyfyrTJ2/hk5rlAIRYXMTYMi5FG4n1oM1NjWaAGE7DaEFmhs1UosJ5PoX16JucVYFovPo6MTmV4ArXCD5lz4xKPLloCma1rhyaMToWl2kTCIa7aytrSuAKRxsfXbPAj2S9BplUFr/oGzuL40ZXQN7wbfQdsuY10aDXkquMyANVZE+ARlaf4OV6AhdEEUwYQB9ZNT60yDoVwdyjZb79/KMH5kivxScW/fgo0K3Lq4BtY98NaJyrmScRM24+GkTKgg1MsP3iDHXw3Ult589zz+lV97N958724sl7X4+Puv4nf+12/H8w9volvpyfy52aKHQC5qGrPVIIazm5iuJ7EEkYqda6shrsy2f/5bv7nZ7virPnR9I9HiVJG2lbwbDZNrID63dHPGE+yRFkl2AeIyda8csRoZ0jBMTXEsnGxjpYSr12c8QUrlcGV6N4KuTnzZRc1jsU8DA8/l/XOsqyU2U5MRIP6KEevJLCbX/ZjcDmLSH0a9Uouz07M4ODiKJrVrow6ZKIU2SmnkkTATNgHpCbdpzVtrQJ7SKONvx8HOWoaZXH+XLdtSIpS9Nxk6gzZQYgmvtVcYQc+LqRaWnD+wj4c0kjyV+XWWbJRZkLc51qELpkOmpEtyTYafYSixbBgTU0ZDSskFZCkPXE0X8+TTMUzQYkS9kcONlRNdJgguRBo2H0IeeAYkdUSVpURZi9USSC7ijfcu4pf+wlfirfcexHLejg/+2Yv4B//D78bzj67itH0SB52DaHWRPg1N1KZLgvY6putpgAopcEEcs0Ll8op5+hf/9m8K8vph4TfRAgXXFLExA846Gupo9aMEvpZStZhTOXGRp2kuzxnE3l99tslFOXo12t0QBA7WUiaoxkr0wluyLjuksIIRtI7LrOxyasYFFmGljnV8JRpgwYtVrEezGF/14+rzF1rjPjk5icPDo+hiYY/ZctZMrlfSw1cu6bCoyk6WDaG18l54lGUNKSdXBW7ic+gz52RM9aQHbQpWpJWArvSAyfOAL8NZckWEDslqjcwBPU7WgiEC09qQdSmwLUXw5N1yRHyUlg3qbS2rzOpJmSE8Z2SJeDThFXDNiv5tpjM4vvB+aVLJtpyYOtWEfwoDV6OmJ5egZQDjcfRyUYnxpBJvvn8vfvXXfyy+9ObduLlcxw/+4Hn83j/8v+L6s9s46R7HYbcXrW5LpKXFeuKgnd/EdDWNZQYtAVtGT3aijKj8m//uX90mM0+cjPnpKMuMXAAv3dZiGlxk6TXpsp6sTNdSSrL83SKrrmNEu/f7lEKzibZaj1lHKlNlR1xeuzQ4RQ+g4KzgsCLpSAneC35c9iYqL1GNFhuwl7fx8fc+0lZCr9uJw6NDCcmRbQl2ShaPMc1PUMBAgBFd0fxT1eapmctN40bTVPLF6xfdArJmWeZUzQjMhX1nk+0Or56XbQw4vhCm+R4yp5IA1MMijsFmQPGqyMC1fL0zsU8as9vcg0h5Y/dnpSYvJVQZ5SaEJyxYOlyG5OAF+ASr2jl9vdLgYLIXtJLczzJHCEYy9OoVj9D5iwTtZLKJt7/8KL75F38iLu4fxh9+57P48A+fx7MPXsXsdh69eic6rZaCNuqbmGfQjua3ClraTw2ni9y9+BmJHvz63/63tiMRGiodK5qzutb0aZJSmoUDUHqIZAS5y5zrw+yD7Apw0cp2zoLbhq3gtLnZ6Sy3Uwb0UeSlyi9k4GTcl/LDWwVe+VDjQDG1XmsI0IYzUG3E5GYYn37wSQxvBhIw44gmaCGww1yiqSlHtmkLHO/WZ7CegleoVaNj9am1JOOzEt1geALnVjUvPFAgISh/DFdAGvj5ltiURlnKQBHUzRaB78ZUmxXqwslqKSWaGZf3xBRsPBl7tSh3qyQJLfsAr3XTINN/lBJG8KWmlebdli1pC8jRLywVtNT7tgk1JKh6FntTMOwMWpFldFAmg44TWg0GAZur9pKsimCb6O33Hsef+9d/Kg6PW/E7/+jb8cn3n8dyuIrKohKtCg9yI5pd/CzWsdjMYrYcxmhB0M7SQ2d7+O3yJqH5a9/6NaVUL5gVwbWCxxYxDKMKIp5QS8lwu6xrGCLS8ZgwUUb6ts4VjzVHk7ugzqOP8am8Ecpq824pUmOIIr6RU7myhqOsv60pTZ0TmkDTs2KD0xyBJnb303kMr1GknkiKk8/Q7fWi3elGq8kY1vtY1Gpy92FXS67gORxACRCVbJn62f6zDAskRpzv3cQcB6F4n9ra3dfYyho8ITzVaPINs4+YIMZtZklJ5AxegpmgHWkbYmoFGjKnPC28S8avapKzaRa6owePwQ4lnMk5ZXjjiZivPRNDE8FTQARbqNVKQeua1ll/txiaOHIiIJalN7d3udgE/KA33n4Sv/TNn5Jv7m//L78bTz/8XD5r7Rpc2hy29FAgR16VEmS8DVrx/7JSUVJK4UHl01/5a7/sUEvtoZLVSgHvEDdmKSA895a82EhhbNRA82gtHO7kOQvqoBqVulc4n4t+j3DhnY63ZORC5Mh7l3P63E4tAFE2QDoJFLSZiWFT4XRIJhRFsSquAJZJMuxYQF9EpMOr65AzgL667a5umDKdKI4epXpDwHUkQSlISqQWyiCClixLcObnV6B4x8qwVE78tpyMBPoLH1Uy6mVTYyeDVMwDi6y7p3ZuZnlPTO4IWpUJnEQEbcKM1JMErbJ8kt5L0Bbdgyzb3YMoCXk9nv8VdIgPyLE/J2i5R3tBW5KT6mKbtJoZpgRjXWAw+Om0EvcfXMRP/rGvKkb+8e99N65fXMdRpxVdxtE1j2zr3aqClnWG+WYc4/ltzGBzbUmr7jWIL1Ml11H5xb/8i+7Pt5KXDtMC97hFzsDNAr5AH5Z4NDxj20vqGZOY9/mbGjnip8URlgRiZWesQxdjH1Eidaf5RAaoLqXUpj3y9Oi4rFi7fNEqODPyPXiNYIb7WpdRBw1CVZuz/Lr1WWC0CrcT3DUHB+LcyHoo63TtyM302uyBaeae60dWz0FOyF9lk9WkZZdErjlda2p0o0xO+ZVKjWS9XJIsJ4hMTHLb2HoaGM8ZryVwKZt4mIDSCCYaFg0FwNHheshtJmVOc53fo3mjLipz8kSVNpl4tBUtGZYhCIQZ3HeQsR8v59mI7US0/YESx074TtixPrTH9dh2gYjcf3AcrUYjxoNFrIEdYYE16tFr96KJbGd7ExVWcSpk83GMFw7aBXKuNgcSJxvmGHl1MllE5ef+jZ/fBq1jOocDW9HinRuJ3+ueu4wgMTr59GrlLWc3WzJ2ObrKUatjLPFatGVXa8anQGEFQdgJ2vF7pTnKv5TAes75/SxtV9rlwwuslqwucQXItpWaJIpYROyxiFmpy9eWpQVqX50WuYXsxssrQ0WlkNeg/tLN3a6yE3DefNjO8VOhRcGTDPAyCi+Ln9qChTVVILIUsdtKOomPsPNlE/BfVrbzdON9SZeCzCt1cySbfLTz2fTISEbKzbRq8QzanHvq7/AeaAR5r+JScL3ULNZjU6vKIGQEzZKHl2ubgZpPoE9g8Rs4WSixCGST/xdzPnE1Wk1vfHRbh9HUiTy+Xgw4AAAgAElEQVSNVgMlxF402vWI1iqigQAgNJlpTBf9mCHLumJw5WVoIFG0JbZB+9Pf/GNbwkyZNu3ohalemOCqRnjZXFhRhtUIaHEeHHBDvd78RbK45+TZgGxlIl1PYZomtT3deZNY/FX4p4UMTc1nxrx2l7J5cTmSa0HJULP5m+EX1LfFfY1qHCJPdH43us2O/Lsg1cin5guv7eONh8+1IORy6zcIomoV4bhc1ZHTiEWgy/WjEWt3Osp4ZftX5ZOaPPOBVQenxGXZ3dAxSADlAqYdLkvtXzJlwW/nMZpO4nY8FCTmzF9X0PJ5fTULwsB9SSZYmfSlFRbSTUzFVOpkLUwWgnsAeoBP7oTShPeSHrs6LfPENFjB/3nfjZ5f8bOoRhXyTA3CfEuZtQW8Vp0GBj+sD9Waldg0F1FprP3v1XnMV0OR6WcYhmvJlljgRAXVyfLgG7/4jS16UEZUGkMWemHWqwUJ2NZy4hBQA+728DWj/oIbjYU6touGux7QWB9WPrB3UoXG6jS5VZAXvWwbbBsV3dj9oC1K4D4S9QCVUyK1v1RmbEJB++Difhx2D7RFC0e2KinQrMPzSvAg6MRIeqYCQPVfTfzYQkDf7pdpGOObpe+rpahEpeKVcEjkPGSiRnrLgGwMUGqoroxPduR4df1ZWpBZDXVZkrRwG4aMqYe3MZUGRZYHOqYtieT187QxFe7sgVHhlKhxkhpN1aSV9H3gfeG7wMNQgpZxt5CC7BRZ/7Zjo4cR6NTmCMhJB+VzRDcq1Wg3WsJk2y3q/1lU60gS1KPS2ChoWS1vtGxVutpA9KZ2X6mh0/Oxsg0uh7T6+a/+qXc3pR4rjVBhU6m7BQbJFePtpKuMC/dcaEqgWzMqXVZ+yLyM44gLsz0apZtq/q6wyb2mRXlC497d4uQ+76CQV4pKjRwEXUTm8CKLnRwZc1ixIsPuEsrcKhP42cgfadpkOMcE51yUVG3uZsmcWU+X+LUuPDpZbul95sY0HbuzxBA1kcBoWFREgxiUvPPE2JRdt4QFSznB95I5+XtkfJTaWenhcxO86CQMxsO4GkEsYbvA+3tFC6zUp/AtKGsYN2slPzm3ml4pBBMVUgPplXXqavBrQV7wJ5hoUmLo2qbSoTjJVjdV3MhUkEuYo4B1LaoYiqwiOo2mljnbLTQ8Z0mOYf1kHdXWIuotxPhoahkFU7dDuaT55ARzXWvvZgdw5cs/+/o2aD3NSSpCkmR8bOwmVoXupqU/ZYNCadwz79jO1n08lfGsaq7Udi0IghxhBJwbFzWP1090gWZKgi7ze4VjMvO3E6dcrcyFA5ca2wwmO0aZsnXrrTjELfzoJDqgBkBHOVvnL5j+tzemTViKRszogR3TKQHcoKeCYFIQgbD41MJG02CDBwGclrdMbU/N57E1XawzbvlszsRlbbypY5Tm9vqWRUY3hVqAnIyDTHszGcYY/kGOnc1Ss+AJqAjMNtEIgbxUT1O7epODWl4PYvYGuzA2T5mgJWDBaRW029H7zj9BfmVK627eykhKDGQZYK4VtMdHB9FsoXXGiNbr5NSytdYyGgRtsxqIBdXrxsXnGAbiorRwsLJfyaVX0P7In3zdXIS9NXKCyzI6uTwogndyNrdZtjQs7oqNR+5n2AKRWUrIHgHWHrAcUpFCz656a3qX4hyJzZWALQG8z2YS6EI9TLDxJb5lCfaK5HpS0MiUPsQhVhEHzU6cn96Jw04vWpoPAzn5hNA6SS74+bXsb9DrdnXzNd6VcniKfCA2vc063tRQBs6GVvJNCloHcwlal9HWmSqC7uWE4/XL9m2z0dJDTaYt+rUEKOyu8XwaI76mkxiOWYiE3uefuV+mqGbP85U6XmqOYr21tC5EqQJ+zd9X4uBz04gxVkbCnpOQ5jAXXHm4DZO5MddnKcyw7A9kKwr+vlpJDPnk5DCoKMfzUSxjHhXEFsWhXUa9uY5msxIsZTSlQpMY8JJJI9fsjwjaErBfyIh580xT9OxbInGJ2mrerWB10OnNawGvqPX5wxTZHYg0ZQghQo5cyPn77OHvOLMFnSivkzSwLxo6637nKjtPLPgv2UvguqdBmsHzBYyV5pab5SY2s2W0q804PTyWmiFix0yB2GErHfVWTTw/KzeYTEuYQmjhepgba2E9owHp9J3CxA7clN5kjYdyIuGrHYOO79iZY5QGuAStNxXqythAXAr4FP/D1olalh0tMu717a0CmVpUvg/CgNHAMupR5cECIdBKEnBfTZPB45Nj3aOJFiWnKkFkU9BoqBwYzXFtBEOFUWe9XJ0EoD1Zjmnyi/AIdMYUztcyKafPeh7tRjWOjrqaMCOlhOifgraJztgqGg0mjEwTI5ptRsrmA2vSWoIWwe/UblF54Bm5mfVSPRGgvWNZCRXIY1s3K9e27T6z6+M0TMhg0icrm6ApUb+dlxf6nmoVgrYcxwasnfmdY43PbrG4lPKhIWpHvVmXCCxHHlb1BC0qMAQdNdmCD60xKONGdHnXCtraEm5CXQrdNGZ0tqAbZum7u1d9p27aNS3XiCN/PB7qPaADoGuRqIEf/HJiOeP7VDEXls0EHigDMVbjcR+wb7xh1KQ0UJ60lQXHXaPHe4RYA22QY3wwGcWrq8sYQIPkZ/I+tBvm912mgw1gLm0WE3Q4xnTj7OKOXu/2+lYqN+DdHFn1VkuZtj8ZizQjLkBONnclWYjDrLKyQVOJM449g0WeAX9fT6NRY8ETD7Wqhwb4ZDRWUa0n0QayTYO6P6JBtiXresnZnh9k2gxaiT1+7eff2QZtEXjQBGaf8pZ8VlWaiqAsB1TUWxK+ZOnC1vJoOBld2/44Lb8TLdisEaOoBb+W73Xu2d38beBvHwbqn6aYWqxvI2nEA7bA3QTOQQqoFbv35cpbo3JmobCfezoGekBt++jikVAF4b3lcyZ5s5QaElWGK4uG1XikoOU9FETA3FVDXm4edw2hanp15w0RZygTeC1N2xIedBmye0hdWvim7aBAfwPZU7itHCMXClDKg5dXV9qrwmGRYFOHJHIOOHVVBCLmfmRaSil+j6C9c+eOArtPpp7gaknQVqXmyM+5GQ01yiVoy/SL98vnVZmRjeoG/i+oA1Yechwn5yJFihn10tkT3TS02viL9bU4uMjSa0BVgraRGbeV0vvAhKyWzZmgcq8jKj/5Z390K4tUjh4uSplebVWpMwC3tZrwUZ4bjkognTK7LiILaQa3NbGzfacRE9e1squ0CFR2/UUvrGxwJ+dBkp4Qz70UCIn75ORUhGyZmFB3iSxNh2x/L50MlB9CAqA6WgJ/q9e2ieg2u3F2eBoHbVaXreACG4v3g88XdZ4UZmpkJXDX0OsQtEZUPK6l3JG9EzXcFj/eeRx46RFZ1Gb0ej0F9xAZ+ySWk34LUsL15edtldILa648EMnz0LAGwD9CQ4abfj9uBoO4RpKT2lbHtcX8aLUUXPwHJULW/z2E4o5PhNMiJjKfMXWju69Gs0PQbuJmOIoRtEgLsefnI3gWEkXxYKZIVFW3r2kapwOzVicwjclL+Bv9sfxyCfnFoCXAsa7QpDXFDWlGGeGiyVL56X/16+Yzy1nGGbYMCATq7gl5lIB1LZtBW2WVmpKG2skYIe/MZPJsuBKrLRMUgpegVf1erJXS84qLoK/kxfJNpezwYIElwWZ0Ol1NblhLl2WQ1F1SUytZTQbBTX+0T1nhurneaNaacdDoRbfVkwhGr9uLgwPXuAQsAnRkNBoZZJDAM7XaIqlQ14xAYVyv0WigayKVwQp6uVN9RoP+rr/BuHkdrg1BC5RlmMl4amk21WhNeDhoUNwQb0+whMa8SeDtBJwVR5NJXPf78RInSLR6ORmEBrm88gjb2hD8StPKlJBmVKfThmkisONcQdsg0643cT0cxmg2V6YtXAm1oAStjEd2yJJeKMtHHjzh8A2YfgSpp140zvw3L6l+V6f0LmgJVjhE/DmatNrFSw0xNCBYqa/8i7/6VZHAC85aArZMpwqyIBZWPuWlYbBgbwpBZOFZHP0EWxVSbe55+QomEJXy7hSbxWWRN9iBUNG2bBCZid/jH2nlklGlnWX9rDlP39KdZlbau42HbBS3LoDpD7FdDARJiFogg9Zpoq91EIdSRDyObqer0SMN0HCABtdKm7yqSVMNx2sybBwYR0Vbi+t4dHyoAJtQX6ajTKl1S41eMqkdbqzPtW/ozOdzUC8tkCGJ/JZ5CIm1+og2WR55IjaKb4fDePbyZfQnEzVk2tkSD9WmIbr0qZhDDlbZgCAceLDqdp5lsmMtasiRLldx3XfQLlM3Tb5wnp3r5LFucW6RpPlfIWAJ0Ws6aKXvuRe0lAMlaJVtCVImZYK9fNLys1lHF/bNrrUas1lUvvFL73tzYc8nwfXVziCtAOwePuz4B0RlgXdU54q5ZVK2a9Ry7HEt/GH1ZKphS0Z/wmS8MQIUEd1OC3ySgHUW4iEhSMfTibSuMPWwscdCpArC3tlMhccXl/z0fgsMZoJzwSOr61rU1/AS2nFwcBiHSHgeHcdB7zB67Y4yKm40oCbWSPUKuKp6si2Ek3ZTDwoiyXxmNhO4iQResUHStZDYczqri1TuBq0tJfUcDWcWFQVxhE6XyxACmwzN9efPSgev8Xi6XQJT9cfjeH55GbfDkZon65PltolWYRxs5V7oamyYWDVU3yImIl0wGrlGQ47z133XyUYljOlYFcFBJ6HtAo4ncpH0Ox/7TYKa97GIjYRpXRr8cNDKigkqApzw3HvVFrSUwCk9QW945uZR+fqffldBuwXuk2dQuLVFSMJlgrvR0oz5GtCZJ2abZJo99qDphQISsCiqiq2OhoDXsj1p4tjUGFHZILkE1KrJsnL9Zl8ImVXQxIjVpVxvd9tEG5LDlCykgvIWkCN5wrwjIJtNLWrLWrTqLZUFBC5S9KioYJ9EkCFTxI+WIrUuHtnW/Fdbj8JuS1l8uR8WNZe913ZXmtu95hKgLcv17LS7KhHcRziYi9ca144MyxdlB/eo8Hx3p93OKZKVa4KM9esrHCkhpmvQYHjKQWuuRFluJGh7nW5cnN9R0I6GfTV4LDZSG1PT4o+rkYfWx52RxRZWj5LCfQmzKU6A2Bh+QXvEVq3Gpu58G7SUDSVodQq5Z1SGBavl5wvz3+qekcBMIdXmx4/+3NvboC2lAL/uvFaLtKNrFwetkYHS5GiZrpgwJ2jl3a6sRwkrFKKbzTg+OJASNuC08EOv2Cf/09bzWnWR3wNBOrE6DQEEEVoBa5Y+/ek6WAX38ZQd3fbXMt3bhU/SSFKqpLKGuliPVr2tBuno8CjOTk6lZM00h6ZOfFqoifmwWbDDQQrRh0ygrnjPZpXr80WpJK/slBGtFGhQtIlKdNo9BVbh7pbjXzGyN2SQzkAGrSeHudmRQcLmBmXCaDpV0L64uorheLxdCjTf1V87dINLVYtupxPnZ6fqJYYDxsUzlRZWjmHhEN7BrqaVPZVOHM41SyFpoJHiI9pOUcD+fwet7juBnQGrGCDbUk4QtFqe8UJto44aeCcYtGhI89U/+abwFmXaAocmpCX4KR1PtlKQKdfjtRyeWjdeaq6KfVKiAyZkuOjnQyJIfPf0VOQJxoiCkCZ9OSbioMgqi9ZRcoXbZUtumMLJBerR/pRZXeCC60rz/ydod8LOLmPKV8Jxa2bj6PkTtAdxdnIWD+7eU027QjBvPlczxj0h00qROnkJ1jLgOLOFfRmKaMMjfdVAO7xWzkImcvHmDUuKiaDdkEktKLdP3SzBWiSlSqPG9SgBW/i3KtkkmmJYD6hvMAa3vYrbwdADh3TaVG2scbLH0SrjwjUjHl3eOjAUxwMACXxO88MCY5Y4XsisRlNByj3I1awMWJUPBGQGrYJQqAFLrSnMrSB30NqHLRNXcrNLGUpTj7gyQcsInvcPlVLDhcIx2uGFBr4NRxS1vJ2lz9YdRRJBluoxsu7ANccyu0J5cIELVqInA4nD6ELiQA54Po3B6DomOIKDEWoub4OPkvWhvWGyRzbnQrIZ6qBlTFuL1TZokzOxheb2ZfPLeHl/vEoqZVLkegk1wtPjk3hwcS+ODo402iTTogTOAMGySAD9piEW5ZhGE3Rgh0lvG9dcuaH0kT5ErtCXGl28WvDSGkQayOU7wpDWgbpd1bMl8xYyU8mw5RTRlFG7WmuNX217PxVmOxgOYzBkkpaebWKpgW4wjub0ctCq7NN6uUsHgnZKoys6oj3FhPWo0+d+UtpZnEVBm9NAd3qUSKwBsc5Po1mIMNSzRg+cmVO5Rw+BMVkefotnc50pP2rRqLajgSI4urbU90xW3//jT5j6+XBNQnUJ4u0Tn0SaUucWlXDhrOtU2E51GW0zsGLeAkhvaHwpPyiN9LhElEGIWUA9A6ZiZo5EPMQVi2TsT9lMfOHCVTTtmZABk0oIkL2qlPKgAPQ50FAM+/fKOHmfv6BmhqDdkGGolWpavQG3PD89j4uLi2jVmzLEYwVHNVwuXspxJ9lSaihzarePEvDnyrgQaHIAsr8vpvcieXqL4P1w0Ap6y6DdD9TSe/xzZCItIxq2pN5n5Xsii6ex4DDKLN4TIiuFWK5pXJrtabKViI5J5ujCLoXPwuGAL6vRsJhdDlp+ez9oXXWR7EwGaTSq0e40Qpp5QSNWRD2KwHOuJ+lkSr0MFdtwj23tXg0CN+NISuwbgvZRytfvZuWlniqzawHeeaN2HDCTjGtrVUteO1GhTl3iWT31h8BnPguZRcynhYKA1Qs6wdUaErm9vcRr/aGgFWSVPIL5ahNT6kwNDdhPgvfJ6rUl2ctUab+WLVOqgpUWrNkbFA5aq90gB9pU4F6cnceXnrymSRnvVe+N7K6vdOnRcCXl97fCxUYxyhic196aBm5dfsy5dQZmPJkWVns+uFz3/UwrNt0eybzcH/UeZXM6peW1ei8NiOTDjidCWvoMM6jPC1ivOlXmntbmSsiLQFTQ4uwDVk1gc6fF6bA6je7xfnmQmLWCmCmYYDNGsrXodHFq1EBWmTYg/SdM6qaOpJa7diTH7ehatYfI3/x5S5vCnrRVvvyzD3dK4Gouk1+ZOgDOBu54i3R5wRu1SKftAO922U085KwHWZoPCK5GFjU+mHTn7XACWh8kEAcGeKi4ZzxNKlpcg3I8kV3NNOLfGc1yJIJF1l05F0qlcZm9/96XES3ZNxXO9XYs4LndcqjW4vToNF579CTunN6RJ5amXgQvD17W3DK4FnkkG5E9mSFexcd6ukymzhmfiKzq6Viuj0yxM/XqfalZ+fu2uPe13xJs9sqmQiPd1rYyJfTRXrwUaFhZyxmOJzEYDCVWx7UqGdmkbte0qByCHpBF+RlkaLLtBHqlRtHmCQu25KFLeX47+hhVoK9BDZ3ygLKp2WaY0hDsZTtUalvVlI4VjvxqUdvxlCF3erfbCnByiS9bvdKwK2jvK2i9B+8brmMteZnFUdEXZ09ogwYtx4NGAtjv9wKaxINV/6GKPXWTNTc3QCSQfB0aFGXZzLTOsrua1iFmR2w1BVI0qWi8WIJ2I4KGMRIFuRYdd+XOlg+QhBZn5ILl+gjyYo6pi9AkDroHcf/8nlZzLs4vNGigIYN3qxIh18wlMbqnmKPtVpUDZXX8i70B75BgFj7bbilIJ2MaNPMp+Ht/VClQ0I/9OrbUuK6NjX/z8QnYMsaWGiQBOJ5qzEsQivSih56EwQX21Akr1FbTy4kELZl2hCUVaI3WjVJNcttYpw9b2lDZXspBy5yYWrbVaSjTquNndow7pmrgUhuTPZ1pdVJrA4L7581bsiwB67OchwUD7TXlwcXWR8z6UiYRC2uV5Zb7NOtu2XHc9Vhia2CVCL41/cGPDw8VsLPJWKUAUBebuLi7CD7aMvV9YzGA+KPKAxcr5sEToOwoOWitPCK2kIKMD+mv8j7tpJO/l5iIceZS7+6GH2Zy++9yPfl3jXfbvbh3cS/eeuMNWTBNhmMFLVMkHi60EbhArJCTfYpyujDK0pgkClMQGK24M9HBLafb0XskOGB8lXFtya4MEcr6zn4tXmCz/aDl3xnECOFp1DWJu+nfCLri8xGsEGrEAoODkQ2bHm75frXi+PhQ9xDbUimZa5gzjyEukvQaqVwjPTB7Bhr6FLxlJR3+2+PbtX6v1W5E7wB51UaWj/Zssy1qrk2x0wb2naw017Neq1HJxuqQLUOUZZsE7Vd+9nxDIIr8oTm4PRKY8/rJNj2uTJLKkMF7WtQ2m2jWK6o5DmENnUDAwF+LSRKmxzXBO5eXl6LT8SH9NBWj55ntMhPmyk223Buzggm8zhnNimCuSqzYrWKFhFH63CsZLgnI7vzq7On37X/KQKRguTmwU4fqB9SiUVoRUdlTj/Oz83jvnXfj9Og4FrO56lpGnmRbk8bNQSjHuoyhBXlZZkjddZ4u3FQeUjYO+AfuhCZcZHBN14zSlObLaovZ9eeflUxcTg8eHrKqja0Z9eJ+05IF7OXVpUbemG4wZHh1feVBAXoO8qT1qcS2Mhj0yclxrml7yDGDzzCdRX80VdDC4BJ6IL2EbNpK0Modp2xyWPUR9KDVacbBQTda7ea258lpf9IUOPJTiklBSzPm+wGji/tRV+kmoaaoV9fRYqfwa3/q3kYNF/xQCSIwaoQQoVutICbzmqhd6HENQSccJ+069puitQrSOj8+Fua3wXYekL1Rj/FoFJ89e6YjCqUSGfgCWYlEndu8ALK5ZFjOd/15MuYhIa/ksCj6j5TIWMeYjmFjuXRxpuWU8BFTGGpf7LSzdlAOz05V2KsNhPVck3mXmzg5OonXX3s9zk/PNML1jN5PvqWGjCl7mmUlF7GbqPmaRdLeqjyUA3w/TotkI3a3KBO2eHfSDvlegpXvA9sto1zQBB6E/aGC6l1oT/xd5Jea5m7wM1nPgY9A0FIiwEtg6HB5048xhBqN0mviFWMyfYTnQbtpoWh0FuaQy6fRhxzO6DEZY2QF8S4yL0gesKztpCSj1BibjWh3mTR2otmCaGBISxOtVNGxNUA6U0oDwg8u30DQsjwpmzqgQcZI1U10mLB9/RceyRuXm8IfSj1RQZsuA6ncLeEIbQb4qZIfVqMaHZjnnKt4ZNXrcdTtGTnI0SzjWbIGQXt1e5PGwBZQs0SnPV6lUOg1iC3kVWbr8DqpYwnWRqcdjXYrau2mxH4H/UFMCFwtwRnfc+A607p5SEHWbd5N0od+3yTrQvABYuFC4V5zfHAsFAE0gUVIZvQWw/ADQjNmiSKbfXgMazlTTcTkq+AsiOEdGZKGyESY4oNWtHDVTSjjTqfzuLoCv94xvY6ODrUes2s9UutWPhYA+nlfeDjWyy1awDiWREGJAAvs2YtXMRiNdeJpqFCnrOsoaMnU0txFnXKx1HTtdoTt01IcBuWFws7zXNhrjGqsLNZs8ktNGb/dbUfvoCsesbIvwZ2fuygaKQVoMRJsF/l8sX5jxSauakDzcmuVRXTb1Tg57kTlx7/5pndmFugAIOGYHfWGsSFOIwIZdHMpqA96rWjB7NksosEqxWYW9UKy0EgRUbVOHBycRKdzIPHi2XwZl9fXcXN7E4NRXxRC15c0Ku6yJdar876UJQlrsTWRQVtrNaJ31I3e0UF0jg7UTFxdX8bt7ShGQ7xs/bDx5Rq3yIfuKgUH8RdmYwomPdRZ04rItarE6fFpvPX6G3Hvzl1loxbibjD/tSRpgN5bshjEmRhPtqXXJAC4SQQAQQsRh55hq8MlKAlBYsv/r1acPLxvHMrH8eyzFzEeTc3xlet5K3p84QDTsFeshLBFRLIeBZvO6PNyXUas5wAtqifwNPGmP4innz3TpIy/RcPcbTdln3RweKRMbnE8T9fIyH2Mphn6bEl7mQBy8xazEIlAp6aZT5lmdLqd6OAB3O1k0Dpgt5ZLmaSkAaZUqlpAMk+IMq/nNTUuLPDUKrOo1IdxctaM1964H5Wf+vX3NhwxqGZv5quoAQEhPx7opfKUUvp4MbHTbsRhtxmt+iYqy2k0ltNoLScKYG0Q0GhQYzWa0e0dRwtydbOrono4Ai8cxnB4q712gwi+0fqi2MdKfc97VZsEqdRNM1bn9U97cXR2HCd3zvSEX/Wv4vZ2GP2bhQJ3NoEU7vJmy+4qKzulvt1W6AV13gWtyyDLLR0fnsSXHj2Je3cuZOZGVvKAhGbNGwQDHBbFi8XaHjL4RNkINcTSVDHJAZGgb8CtphBjDLZD5Ga44B2o5bISN1eD+Pjjz9LBsKPSgnHx4UEnzs4OotullHOnDHbsoK3rhtOFMy8U6QZijgjxYNur6PeH8ez58+j3B5oqchoeHXbVFLL1S02p95a8EsoLsjJBa1EU7z/pnBLQAp+XhxQCDONsl2TopFHOELTtbkfr9mpGk7FWfMKMfyeu20CXjGVH8OtqrGZVb5hs5tFqLuLgZBFnd9vx4LWLqPz8v/3VDYRnJN6Xs2VU1jRiYJ+NWK2puQDIybBdbVW2aLwqq6ivl9FYk22Zzc9juWHFGOU7Ox+yB1+ttqJW7yhjU38yTmQxkCCVDpYgmhK0NGMp7JG1s7KXlhO9CUqd1Dvpxcn5ady9fz+anZbs2/VA4JxyM4nry2GMhrNY0KDlCr5qWmX2xG81RUyxZmWMMgpNP+gM2m6rq3qWzd0LFMTRSkiXRy9eGz7iaCQbcsP7/RuZJUuUb7vsaNjGcFyZ0nETK9Foc5JtZFc0Y9d/torLy9v46KOnMRyNVftadLkWR0e9uHfvTIEGUYcPaEE9tlrp0I2V8mtx6OEUkAUqNep4HNc3tzEcQuucqYS5c3YqXoUUddIQxI27CTjjCaw6j85VQ29RHdNlGBiItVWEPsCgqZGPj6J3cBCtTsdm0GkezYpUGWWL/6CVeYjh0BjBduENV2OJWAf6b/N+HJ1U4823T+P0oi01msov/9WvboBvxkNIK9h0YjIUjLwAABtxSURBVEdUixVEGMERkBSacdBpyTmmtpxHg4Clm9PiGgoqC/meLtezmK+n0ogF22PTFrcTjjw9ANr3sQiaKH5FN0CZ1kFb5NFzCptCyeg6WSGwddCOo5NjOfx1eu0gT3EMTifL6N9O4uWL2xj0WR3hmPNgIWlNe0Hrs06YSDYYRenHSIIzLQRpdAMQ+Lh3fqHNXWl/pYeatAty41WO4ohq3BK0s+0cvUijcpJomTG12LX10KJZYS0V2XrE7pDnX8XNzSCePXsegyGGzTk2bdTj+KgXd+8StD0RpAlW5J2M09oii6wtuKnVEmQIBxm2HPU/aAKDBhpj+gwetpPjY830+TONkulnNLWt65qLg8DemRp04DJDZqpvRU20KnvZruANk11PT0+jd3ioABYiUEwAJZlaPMrcwDJZLErpmAlyy1j/WS3HUamM4s7dVrz31QdxcNQQlFf5s3/t/Q0rK9PJPOYz8EdqtYjFygwkXvwAKSDtsC+iOp9EfbmMpiTMeTqpd2isGOARtGyEsjvPz4gAzuRrsYT04mpScFmuUcjUmbpWnXhOf9QxJt0vBwl6CPjrdMntZvQO2tHimGxSR9dis2rEdLyM6+tRDIfTmM9oirzZmn3TbtRbpg9q1IySuMkw9qshSkJfdLcHnV7cPTvXyjn0SrSpaEQl2JEka2GUq4UuNlnFvmE77VpZhi4wdgbis2I6zQoPnkjjc+/lcTpwLzjCQRAGw4EeBo5yTruz0yOVC0XUvVTofAwyNiceP0/DiwxaGYkwpFH5guLiRNZPnAy2DfVJI90wjmyCsNHK/TNviFiRnBMP9GfPC6MYUqvBMizWAfq8OBepXvoZkiNNIxldM99bE688EeWiQ0pCqZ3dw9H4Oqr1SZzeibj7sBtP3rgT1fomnj19GZU//633N6slxxOEZ+xAyTT1qNXbouidHh/JTG4zm0TwNZ1EdT6Puo5ykzMY9AEoLwO1OwDshSYvJFUM0eZsU9IN6hHm2DQeqRVsaW8ZOioCHqlslAQeH8GFHickjs63UY0aqiRt3isXvqk14/Fo5gcQvwUhNUYQ/jlubY5796BcY8cZwJZpt7IvWlQE7OnhkfQS2BcTQiKBaaMPlrjnNXN3Sk2HAf+Cr3IEzyaMbY3LErS9g56gHntJeGLIMcx/s/k7GPSFUkhHjMXILlQ9+BYGpyWDmstG2grWMqG5DfwciDI0ZtIVFoeEnz2N21sooXB6/bD6oTUuLjgMeG3DCYBHGM0wp53pigTtttRKoeb9daHuQS/u3runoJUMlmptY7ByhMyJqAjvK7jBqLcXd3cmg9TjN9E5XMSDL7Xi/H4rjk7bMR7P4gffexGVv/TvfU318HIOVRCwG/nHg7h7fl9QSABJzSaxHA9iNRnHhoaNbDE3yYXjiC/Gc0iQTxbs4/NBTcao1tpaK0aXqQiqeUJkMnnhHfjo9PFZTMlL/Se1vC3fwE0TvAOJUmAorR0lT1L4+1vYLt3OPVzYjhm26zY5kihKCzn3Lhw3kzXI08BczUpNAfvowYMkirckeKF1KWUoY7QaEad6I4FDQ0KAmuQNYSipjSwtNppxcHSkB5mdMGo80AJ+KLWo1LsTF+WaFbK8Kx5vxZUHXKv2OqZdDnGCSbiOn0NplRMorjvZ9voamSWcIT393HJL0glTQUpJoYaOoE3+hyQ/i3WHCTuCTHM1intMLfvgwYM4OjrK+treZNKR+EKmRRnR1l3VNdNTNoWZDq6i01vG2f1qPHq7Hd3j0PV4/nk//uDbL6PyG//h1zeCGFZotjLGa0Wvcxz37tyLVr0W08FNzOj4R7exHI9jDZkZJUAUWbg5UoOmzoEOh2r0XOyg0RS+Zi3qzQ4t4U7bVMWkicKF6lcCVjUtQbuV+yxHdirFKFh54jfyYQVRAI7NuYJx2UydKWye0zCXAKUU0JGe2w5eJyolgpVp/CNy5s3JoH5jEycHR/Hk8eM4P7ujB1pbrMK0d0HLu+FBhEDOiJegZWgj1cNlZrwMEsqkdudAwcwEi+spzatmPZbJa2iKxOKtAOHaEj92DalgA0OlpkislAbNEzpon3ZzLJZNxnJpuhbRv+2ryZKFqNwzydDoabV0kpFRQQ0g3BC4RfhkIe2y5HtmTVUomFxgsudBrxcPHj6Mwz8qaHOMXxZpldmRjmL3i/5oOY3Dw0o8eNKNu4+bcfaYreJpPH9+GR9/dB3/93dvo/JX/uMf34AWVDbs4RzEYe8sug00rmqxxvP09jpmg5uYZ6ZFySWXs7x2DtqojdCFnho+3GiyjOs+nqk84Y2oIs3TsA+B1yy8nakQEbHLmrDFWG0XtLlIKYjF4LbMNNQgcLRo2UOBtsURCwchl24yHvdW4U3M8Kq7wXKzHIwimLbgsbXWU0RfNC8BidB7F3fj/OxMuCtlA3KhIoVvDbBNWZToBRgMR/lqrcaHz8X4FlBfpURO8G5vB/HJJ0/1Xp48vhfH6F4xVYJIvV2pB9Gx+BxBS6NV9BkkipdBa4Ug6zDYBd0nnEjr6ThJs8tDBIpwfdNXoyUXynY7Or2erEZpvAhYppjILkG+l5aXIC9fozLcl1BLZmg+F7TKe5QHRy4P8IUomXbLmSg2tjLMW0cVJuB6EpX1IC7uNeNHvv4oLh51IpqTuLq9iu//4NP4+MOb+OzjRVT+8n/0Exu8Bw4I1jb1a1cjzPlgFLMBxnHXsRgPIxaz2MiO3rxXURbVSSbpODtPZIqH42W8uhrFcMyR6fFcs90QdomkY90mXxm0VeGzZIzi11D6pJ3qkh0EdZRlQzGZzmM6N7d2y6xXoZXUxDz09ycJhTdRPMVLeSCG2J71j1ndKUwscpLHu0zFgMDunJ2JtthtdfQAc02ENUuMzeorljw1hkrwMN0ihdMn2BHHUzhW4K+v+xm0q3jy+H6cnh6ai8yESFuq3sjl/StosZtqtfVQTCfWB/ZUzBq6vD5Bq+mcNLFMMhfKIMVucyKA1F68uBJygPAJNXar24kabpyVioYLjIMHqMzAWSDQRNL2NebnsJFSgpZrTSMHTouYysEhkFfbFIG9elai0YXqqqBdRWU5j2Z9Hge9eTx63Ikv/9iDODprRn88jE+fvoxvf+ej+PST2xhcb6Lyl/6Dn9ycntyJN994JzrNbly9uombl6/i9sXLGF9fxWLYj+pyqRFmIxlORaxDQnKIPKgL5N/BCVsxGq/j5eUgbvuzmEy9GoNobrtLjccTzRyajAECUY+11PEAsPecYDJ7WvWzkHksyMZrQb4ZTWDYW+a8NFzlgjpj5rRFq+XODvJsYMrHw6Rlv6IVRpY1Llx6NGVgDROq8mcgaM+OT43d3rnQmrlefEuQ9+tZ+IRJl7nJZFpgMAvVWQPW/4jXF+PxNF6+fKkgOz05cLOlfX/vYVEvwvXg75n0TSPaUO3EtrB9LkxUKeUBatpF3VFBy3KoFkJNQ6VxYlz86uomJhOGPXZpZKIJwN9Ay2u1itthXwMUoDI8HoTBZ3+gbVmJSFuvlyCWMTQ/v9mIbq+r4AVN8CkLzLmDu4TRCz1axGYxj9OTarz1zkE8etKJ83sNcW9fvpzFDz64jt///U/i+ee35iL8+//lv7ahYH70+DVhpy9fvIhXnz+Py2fPYvDqRUyur6OyWEav2VYNZ9FhkAG0ablYFObGREXIrrRkfHZ5PVTQDofG/mCvd7r1ODpuRbtDTeYZfawbAXpRFvvc5btmUrcrPJWMQ8ACIzWVkdEFGAzn0R+Srbx/XwLXeqm5p4bYWS5j6oal0UgJWi66yfI55VGA7/4nCmYajXQabSmysEt29+KeygUdGu6lt18yEczGTH+SSjue9pX6mmuAvldb2bPfv9VSIRkWXjLEHO1NyTKAEwqlmSzg06tY3X7yHewTxtzfWxyShUqbUd4PJUCxCbX4Ms3xKm77LD/axKVoKIj112rGcrOK0QQy+DQ42ZiwaTWxTHKTomhFIFheJpiXgotS6OzOHWVcsd5UQriBNPGHehxiFVpfq7h3vxXvf/Uk7t5HAgvcehNXr+rx2afT+N73XsWrl5CAhlH57/7n/3xD0DHJWqyswjweDuLm5Yu4+vzzuPz0acxuB9pQgNsoYk26VitolWkZ51FXcjQ1YzZH9mceg+EsBgOsjZaCYdrtehwft6PdAfZiJ58bikILAmN0uQbKlRczaK0eY5hMN1l6rSsx6/v9edz06bTNhC/8ci3IAYnlFxmXVZPiBcHFNdUSeoyzLQRRlQhlqzjLC2UTDRQgK/L9Vde2d+9rn+wwiTS8JpnPJtZmfBUVRh/LDjhqd+nZaj0cyOsoebUjbXlsRY9zG0AZUAypsqKdwiNb9WiPvnXtlIZy+pcDAAJZ278i9ZSyLksThjJzFBindsuZz+w4LifGlMnS5+AUzW3r0iuk524N7qxG8smzFvXU5wiDBUwGCVo8KDTq3grDMLbXnn50u5W4uN+I+48b8ehLUAAqMZ/OYzFrx3p6HrNxO4aDVbx89So+evq9qPz93/lvN3ABBrN+zFbwXZmcjKJ/fRXXnz+Plx99GoOXVzEfTaKy3ES7zhoNTxSpnSzrJ1oELWbG0dBwYjpFU5XANdBPHiKLHB21o9V20JJD12syZykPXAdaLHmHHbopIvNgWQ/Fj0w7if5gEdc36Gal0kmSvDkmCVh2lJod8yZENE4Cu7DKGeJy6LXmUo93ORy04lEkDTO3MnhgK+iCLVaakl3cuYg7J6dxenAUBx2bNGvAsIRxRlNqD7LCiVUmgtJIOZGqOtSlh0fHyv5TPHHZ8kCUbr3O1RdrTQjCyhGe6nI9c65rdB4J7PeypR0Ui/KPhzkaKmDnJI4019yZjqHBZAZTjTJusp2KwTkAOQANUp+hCZn939JD3Xi7XqcEbQZu2aZlFtpqCfbqHR7IbJATQ9k8zV3IdJiXn92pxxvvd+Lek2ocnnpC1r9aR2V5Fqe9d6LbuBu1ajOubq7in33/O1H5rb/3dzZ1bu5RI1b1ZQxmtzEY38ZocBPDy+vof34Z189exOVnz2M+mka71tZ6hC6UxgpZHmguLaalGEtIM05nrG0wBjQ+SZPAJAv90QoSOdxEygMaMSyDVNNaVK0cMbsVH+8yNeu4n9OATGMwXMX1TTWmM3M1PWXZORM22rXoHjTi+PQwzs/v6MLxmsPhOD7//EUM+kPtfXHfQTcwg5aMg5op18HOtJwyDTVkNI3gqyjRnBwexZ2D4zg+OBQFjyOXI57PAl0RuMlNklfx1W9LJiDF68TeOlCWQnBuDs0RnQWyVHrpuudJdEPZzrUr71dZtMzuZbOK+Z/NtW1mYnomgWI38wJvuYlicIAiDb+Sza3ig+jeTO9HGhNyGTeLjDrI+2rWRKJ+J9Nat8ATr21wY8XaYHLZkxAKAwfqXq35aHV9I/HBRtTiwcNW/MhP9uL8Eb5oVzEazOPqWTt69dfi/Td+Iu6fvx6dVlelyodPP47Kb/2P/9VGDPOzbmzqq7gZX8VgdKsSYQzccY2D98t49uEnMbq+jcqSDdy0is+wVbfMm9FthmdAx0ynayLIfM7F8tPPSrGdSnmiYCIStB6BmvGVQbtVYyg1YFEbaerGW31mE8MRmd1HZzHZK50pE7N2rx53zo/jtScP4+zMJs5kkpeX13FzcxuT/jC1XhM0T1fyzPd6ENS4aPLEAINxY0Ny9uC258d3NCkDj9WETJoIizT785SMD6pjvijbpBKlLJRoLBcrj1WxQGUzNr10y9RQpb8I8za6pjZEdp4fN52MVBcKNcBlkRJDQZtu8Apmd/UwzBazYk7IGs5UazjwZTnKeVDZ3KVUYO3c+KzFOPSQiHvsu6wsz8OTQSvuQRJ1+DMCkxMO+EtB2+sqaIsSkUg++IxV6vH4STe+/tPHcXpvEf3xs+jfzKP/koTwbvz4j/5sPHnwligFZP/nly+j8ve/819vtMdep8slEIYaH45HwxiJSjiK66ureP7ZZ3H9/FUMrm5iPV1Fp97WjbTYHBmSoE0fBY6gFRmX7YI0eDCLXBbrlSplwMx1sIKWgEtebVqyFx+Csu+lTp8bmpagVlqhEwX6seGbDDRGNA0cb67DaABPTnrx5PFFPHh0ERcPLqKHZHu7rRLj80+exufPPo/nL1+IBaUdpa30vQXetsuRObjgPTAjh2977+xenByeRLfZjna9ockZnGCyJmWC9YS8UCeBiW2DiQkGlNB5jPqDePXqUg/1/bt3VQOSybSNsB0Dg0CYNwCEdH5xIcy7P7iM5WKansX2BhY+nM7m4tnSfFZrOu1mE2SnHLhkLoIWPgFTLAL08vpGfFsNFRKbVSrSBNNNlGK2NLoKXE46D0GsoOjvk1FJF0VK6I8O2mLRpRUjFHqqlXj08DC+9o37cXS6ieubT2Mygv11Fg8uvhzf+LE/EffvvaFEiFx/f3Ibld/+4L8BqJIIApLLyxmz+7GMg/lCGv329jauXl3Gq+cv4uXTZzHvT+QiXU9JJPukejZWdGDXa4KWoDYp2+C/HR4jINmYOL1aQTz2JEXj1wzafZp2Iv65pl4IF2QA6tyO9AqEbFBTL+HuzuLF5SAGY+buy+h0mnH34jjuPjiLB48v4t6TB3H38SP9vMvPX8Znnz6NDz76MF5dXavO09gy13x0nO3N3Hhf0pltt1JG6WGcHZ3qIe422jIhQZVwOhzHMvfK1FxKwKKmxUOuFEIaqOosBuMY3vbj6upKgffw4QMFbTFrZojAdSF5UBJxzNOV33/wQPyL65vnsVxOUzmGB3emcYslQo3vlmVV2X9OF/aXWFmJ5mbYF7QFJZCM+1JBO9DWQsm0lGpbZCYZ9Allm36Z8v5bHd1s1nh9Hm4UH4HswJv5xytdbCOwPlOJ+/eO4r33H8ThcS1Go0ud1ge9h/Hg/nvx7tv/QhyfPBChiGnrbD2Nyv/0nb+zAbIAhwX+QaNgjqTmeCifKnShoMiNBsO4fnkZzz/+TLXuajKX5Gi9wl4RT2GyENJHYKnsCR6agZt1DN+3UWlg04uVMrI3cx20ufri59lfuV3r4UCC2VqCg4yBNGgnTjo+ro+PzqI/mMa3//AH8ennL2MAEYUjna2Hg1acnnfj8ZcexLtfeV8qMuTom+ub+P4HP/BK0M1t9EcsAFrorkBhiWl4nYRhSaMRZycn8eTR4zg/OYteoxuH7YM46R1HdVVRIM5ZlxEl0Q+zsMvDA5FPWH2ZsvbC66R4M3U5UqEwxFSWMHZttYSUPH36NMajiRCHo+NjTZwYPtzcvlSyOIZi2PASqRx1hE6wy9fRv9NXKLNT16prt07CfM3o3du3BCqkbz5/IX+LXZcnhZvAHIen9JWNYLwmZJupnS8wMBeYMw+ePD34noRMKXOgjfTatbhzpxdPXjuL41O4txHHJ2fx6OE7cXH+ehwdPYhavaudtQVoFfzdv/d//hcbScLrSWBrAeb/LEYTAOVRDCfUOJOYjqfRv7qNV0+fx+DyOubDcWzm62hsWmpO5gv0+nN1RDQ2sig1EGwja3H5aCFoQRwMQRHYFpdJvmZyDxJ9362up9RoCVrZ3Sfuh0/VHbQKzi7iyaPXVBr8/h98L7738bN4dnkTfWkLWCu116vFg0d34r2vvB2PHz1UQ0UG++jjj+MzIL6ba+u7IiQsVwof6bpxBVTP7eXjo8N49OCuNhvuHN6JXusgmtFU3b8CF+VnCPy3nVW7047T83ONQsnq8FrlY5Y6XnT9dgHy9RCxqFFX0H729JkGKkYcjuL8/FyY7GBwrYaIbVpqSGraErQEinRtw02XBwy5oqNBEFolaKQtVRqNoCyOJ9EfjrSaw+YuD5j3wAr2vZNVpRLiPcgMMC1Kd5ZYNKzeP2P1yPIE1scQD5g9uWpEr1PX3tedi8O4d/9OPHz8MO4/fBx3774W3d5ZbDbNWK7hQgDCbUSQqvzd3/3PNgSrlxHtDUBTRNBOZhO9cW4qX6PbUQwvb2LaH8V6Oo/NbBOVeT2mw0lc3ryM8XSooKQxc9ACMnj6BAFcyicqEjyU2A9aEYwLn9aV/lZ0w/VsOpKn1DtHnhj/i7mcVI4brXh4526899Y7Iul89Pwyvv/p8/juB5/G86u+3gvNdLNVieMT3LFP4uL8OI6PTvS6L1680JzdxyK7/zb2syt4YX6VGHb09jqtOD87jIf37sfrj9+KZqUdr55dxWYe9jIAFRgNxcDnUx8cHcaDh490OlA7jhFsngNzgWWnPxmFnsB3Y9b8Ay49oTRIxUhqWjIrATOZjBS01I7FRESdubzg2HhgWRE0J1lmClrDUwIzqiZ2A4eB1xKs2DtdXd/qWojbUUoC6bXtjXGFh5ux98WgdVWroO2iqm5pV93DLaGJZjGi2/beIbt/b739ZvzUz/xMPHrt9VhX6mIKor3AiWf73WSJ/ff/6D/daHuyaSUQ5Gyk4y9T3fxCLn4yV502vhnGfDgR06uyqEZr1Y3BzSA++Oh7cdO/VJlgkkaa8eoYskpMgTqM6/rIdBNmANyr64VgnIGSqjbqtFMXwI1FVVze0XQcG7DTqMX9kzvxzhtvRPfwOG5ni/jkxVV8+/ufxOcvb8XnFeDdBHara0nu8KCpDVeyGiUQsphIZULE0ftN8TVzIDzwKIsQ/CcGxUeHrXh0/0G8//bXolXtxtMPP4/VbC3SOHtk48Gt6kwwTWrV+w8eRr3RipubfkxwyllMFdQefvBkmcRTxOr8rt2tG1+e699JMgTBYkkNaxmlwsUt1E8tOhIZ0AqT7VXISIJ3Nd2iffYZyFoN1+H6th+XV5xQ+NQmf1aNlz0VttwD6lmCFkOPdF5X7ZutGOKD+FiUoC1G0/44VkvstNgpq0Wt2Yx3338/fvHP/HK89uZbkswfTsj8Qy0VFMIV3OnKb/32f7LRBAnScqsuYQVqKW3AqtZhODDXcTcdTWJ0O4hJfxSz0SRa0Yrz3v3oXw7iH/+T34vnLz6zQbPm78Y6JRQnkrSa6twOMLjtQOVmOFj130Ij8kZlsIj6lqQRoBmC1mvOdJOTWE6XUV9U4rjdjQd37yijbZqtuBnP4qNnr0TeGY9MNOn12F9qx/EZPgfrmE1H2g7WBmoGLE+4lVhyvJtEaS8l+6bw+WBhdTu1eHjvYXzlva/HYec0bl4OYgm6giEW+gEjNg9Yv9ko0MjsdPJgxQwT4CuLBJ9DFQdocs4SIxbemuRwcXLhxyZppSAbhtS2pOE8mZzdCElKAP7B0MXZ2zthZkO71bQW2EpEmsubG/ktsI0Lgy8VM7blUoG8OK7FSCOppEp4JuZo1S2L76D1KS6Vz+xLCFqE1DWx3KzjzbffjV/4M78Sb7zzDq16zFagQGNtY/A6Qij+X1D4/wE4AFBpuSughAAAAABJRU5ErkJggg=="/>
          <p:cNvSpPr/>
          <p:nvPr/>
        </p:nvSpPr>
        <p:spPr>
          <a:xfrm>
            <a:off x="18632488" y="7680324"/>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114" name="Google Shape;114;p1" descr="data:image/png;base64,iVBORw0KGgoAAAANSUhEUgAAAK0AAADnCAYAAABsbNZJAAAAAXNSR0IArs4c6QAAIABJREFUeF50vfd3XOeR91kNNBo5kiARmCmKyrJsy2nsee1J7/vjzh+6Z887Z7wzsztjOUqyZFFZzAFEzrkBdDfQez7fqrp9yfFCByIJdN++93nqqfCtb1VVFhYW2pVKxbq7u+3s7MxOTk7s9PTU+Fm1WrXe3l6r1Wov/L7Vaun3fPFHV5e/n++uri69//j42BqNRnEtftfT06Nv3ttsNvW7drtt7bMzfTZfvD+vzd+5B/7Na3kNr89743dcl3/zc/7O/fI+rs998s37eE2+rnPdLmu3zU7PznR9fs77ucdcD67DtfO+dL/x7ffj98U31+D1+Sy+PrlOFWufte20dWqnp/76M95rp9Y2fya+8l61VtWqnr+8tvw9f2YV7r2zLn4PLWu3z6xiFWs1m3ZUr+ua+Uz6DO6zcaI/84vPPzs7tdNW0/b39211dd2WFpfs+dxz29rctsZJ05pNfs/3mZ2dctfISctqvVUbHh62a9eu2g9/+AO7cPGCnXD99pmvY7studo/OLTt7W3r7q7axYtTNjg0aGfWtq7KmdUqbVuef2Yf/+G3tr62bKNjozZ7+YrdfvMtGx4/Z4dHJ9ZsnVml3W2VJ08et12garr/ZrMRC9elD6xWfZH4ZrNOTjqCyDr7twttCgaLhMAiMLwnhZGN5zs3Rz8PgUuhTMFKQSkLZS5wCl1uZlloOWAp5Hx+Ch2vLQtFHrC2IfAuLBy+3Fw+g3vw+/JnyC+EIgWVrctDh/BLkONwlYWWv/PzVuvUziS0vPPsBaHNw8D9p8CmgOba8Tv+XjxPm233w8x1W6dNCSMHhOc/OT7uCG08k4SzOFx+YIrnbTXt8LAu4Vpf27CV5RXb3Niyvd19/fzkuGGtJtfXapp1taxWq9rQ0KBdv37N3v/R+3bx4gU7Oj7SgUq5abRaVq/XbWdnx7q6um1y8oINDIbQ2pn1ILTPn9pHf/jANtZXbGJiwmavXLFXXnvdhscmrH6CEmqbtbus8tVXX7QR2MHBAatWe3RKU8h8M13r8hoEtNmMk1xxjRgK4gVNkYuf19GGtX0REWb+zsMgYGg2dEwKOUKS37wvhSsPRlnTpECncLwsxFyH6/LFZ/GVn19cV5r9xWcx3VHnQCJgrRYalA1mTfxZpNG6XMujPfW83V16NwKUVqHQzKenLrRYFbQ1/1X8z1wjfl7BwoTlymdKIUXT6TXSFtwk32ymH7AGFia/Wy39jN9xPb/3zqHi/qUcurusFhbwNA768fGJ1Q+P7HD/0NbW1qVxV1fWbXd3T4LbpTXjgU+tp6fbBgb67caNa/bTn/1UQntYP7TWacstVCiq45MT29vb03ojlH39/W5lrG1VO7XFuSf24e9+Y1uba3bx4kUJ7dWbt2xodMxOmqfGo9tZl1W+/PLzNtplcHCwOBUdofWFYIFSg6XmKpvtFC7+TJOfglQ2yzr5JydauDTlgwMDuj7uRJpWriGzHpsjzRpmMbV+oYF9t7XtaO2ypuT9zTgk/Jyv/IzULixoWXOVD1w+A/fL/eSz5f3xqV2hwdkgTDL3l9YjZNGFE9cgnkvCrIubhDa/8me8390RP0zF/fE8uFUtd6uMDe8yHRzpvXBP5Bo1m9Zs8WdLr+sJS8hrMNvcj68aro+vW7XbXTEOpV+jZafNU9ve3rH5+UWbn5u3ubl529vbt2p3j7ksnlp3tcv6+nrt+vWr9tO/+alNT0/Z8fGRPl/PivtYreogo4F5LuSNz2SPuiptq1batoTQ/v4D295ct4tTF2328mW7evMVGxwdd6FF055VrPLo0YM2i1L2NdOvSpOUWpEbQLj4QkPyhRDy1dfXV/iz6Xumxiy7D+n78TuuOxBCe3R0VPiVWgqEJPzEl33Y7tLpTRPOInO//X191st3uAnN8GnTTQmVpsUquy5ljZ5ar+MeuEZKnzV9ZYSum8NQMQkJgpDXKVsBHaqzduH3pgZmMysV31QEVQcoNVhYp/SPESiug6XjWV15nPp7uQ4SlO4MgnnassbJiUwy12A9WB+em9+xvrgrhsCHi1eTxR3UEh3Vj/RM1q7IOhwdndjcs+f2yZ8/teWVFeupcj33g7lET63Hrl69bD/56Y9t9tKMrBDW6fjkSIejt9ZbxCd6brkqKLkzvb+vp2IrC8/t4z/+zrY21uzc+QmbvXTZbrz6mg2NjttRg2fmsFWsMjf3tAjE0oTLpERQlJqt49Oe6DQipLweYeNPhI+NSkEtByYZ4GjRSgEL/06h5TDw3tzs9Blz08pCVfbvUrtj9vk598WB4juDqbKG42dlYXz5+mVhKzR+BHJlX13vY7Or3foTLWL4vgpMu6yniiZCFWG6XZfK78yAM827grBOAOpaOIJGQh35p7gT/v7cI1ksrCAfkdo6XuPug8nKHO7vy0qglNJvlbY9xZLhD3tMwu+wpv0D/fp8fGE0Ov4n391dPdKyv/nNBzY397zQyro3uXFddvnKrP34Jz+yK1cvW7VKQN6yo6PD8G09NnLl2GWnERecctBRgt1mq0vz9ulHf7KtzXUbnxiT0N567Y3waRvWbLE23VZ59uyJNG054CmbyMKMhvOaARIfXhZaHpjrZECVwsSCcW1OML9nsRM54Of9/f1atEQa0lRmtF6YzgjYytF1EUWbaWP4yp/JTIfp5z3pFuTGpbkv329anHKwmMFkBntpRWSOEar2aSGobHben3zS8OX4ua7JGqJeENIww2gjtFIeaPngbZOPia/J37l3DnWiAHw2AolQEBGdnnVQEq7PurIf7dNTOzw80Gv91Ljg8xp9Pvd/ht/Zbb19vXLBfO/jxX58rLu7x2q1PrkIv/3gd/b06TMPTtv+HP51ZpcuzdpPfvoju3rtivX2EUOcWaPJfvue+3NyCMIZj0i+wv2cNW114bl9/tkntru9aWMT43bp8hV79fU3bWTinAKxs3bFatVeqzx9+rgQ2tys1AqpbV/QECHgCAWLyGLy+5fdi7xWCm1Zo/IAKWBoRgQiBTk3/WUzm9qR66VWSP+1jDikD132BXlvXj+RhQz8UqOXLUt5HVJIE5IqHyo0VfOsJfNHtI8GUXAGXNjlaErn9b5RCnSRW+CqUw4TaM2phINou9nwtZHQdnVLwLhXAhueo6+3Ty4BphttiYvgFsGhNj4FV8It4Zkd1+uCn9Cagrj02QiiHyKQB/xyhwpxBbhmR/ML5VDcWLHFxWX79NO/2PzzBWs2HErsHPBTm5mZsvff/6Fdu3bFBocGrLvKviKwDX3j9wtZifgRp1gukbWt++zUVhfn7Yu//Nl2d7Zs/Nw5u3TlijTt6LlJa7RwZbqtt6fPKo8fP/xvQpu+Xkbq/JuFy5ssQ2AZjcupDpyXP8vQE5uQgVA5eudnQg9e0rQpeA7FdcxamusMDFObloUj7z2v8dc0KwKMW5PauWxNyu97+RC/fCBY/taZBzqK8qVFCOwikELzKujxb/noJR/bXaWW+5jCrF1Y5KNi90Fc5MM2rHHSQUG4DxcAhdP6/AzuJJBd3RJ6fnZycizfVvsXbl8+r8x1zXHgjAz9Gf2o6VA1WnZwAAS2Y8vLK/b06XPb3Nh06Av3RAexree8cOG8vf3OW3bt6hWbmBizWq1bnw8e3d3tWDtKLq1XhqAEiQO1qq0vL8g92N7atMkLk8Jpr79628bPX7B2N/cJzl9D0z6ST8tp417Lmy63oeoBQEbzBAqYLT1o27R4bkI6yYnUvGny0qVIbcmfeSBSaMtRfWrONHN5nYziU2jLfm5Z2+YzsPD58zKUxgYitKnxEZI8APmedC0KTRIRf7otui4bG+5BjxbVEyyde0FQHZCXJowESfr1Lmj4uQ7NZSAnNIBAOdAARwvQ4CRb/PppIdC0aEvc2tSgCK00v7R3S9qbaJ7rlC1QTw8+ZlWaO310gH/kgANGAIbQ7uzuCa9dXlqxpaVV29nd1TX5vWthF9qxsRG7fuOahPbq1Us2NDjggVj71Ko94PxumVMB6jPbbav1dNtwX5+tLS/Yx3/8vYT24tSUzV65bFdu3rLxyQtWrfVZd0/Nql1VqywszhWYSwqVHOvwwSRwnN5qtyLbgDDD7+GfDsuk0JZ9wJdNqjyfBOBDcFOTZoCS79GGRlauLLQJwWV2LaG3NOPpj5cFN58rPzuht0bT/UJBZTWyYA5XeVRf0ng6zGg0j/ILVYS4COfsVnTOveQzCisFcpLgoSlPdA1ZHDRgo6Gl7O2t6edHR0B+DWsT0IX9VLKgla6UZ+nSH3TB4tonrnVLWUyCwFqPJ4RwFfh9/fBQ2a5UFhmDcGBkDRKaSmUkXNSzd2SywGoXF5bs6dM5aV2WA9eBzJjWtX1mfX01F9zrV+37733PJi+ct+Pjup2eNhUwppspBRIQovz07ooN9dVsdXHBPvrD72xne8umZ2Zs5vJlu3T9ho2dv2C1AfII5Aq6rLK8Mt/Oi+WGpxDy70zZ8pApIB2NiTlDQ7s9SUFJTSLhL6V38zUv/16APEKSqVaEgc0DUsKvC83iYHhE56VNcVMW6Uz/kCLSFrQVByU3x4XBgxcWlM8RThnBWx6c1LYpiKmF8zm0DoEsOD7rPq2eT5Ad9+R+6tFxXfehJEekNTkcgPKsXv3oSIItrRoRea5TYto64LFGrAkHrtFwn5HPyzgBbYym9VSwJ4x0bR3QDi7tcaGvs18XHzOSJS2shB9KDtSO3INVe/bsuTJlh/W6NU7c//UAj0QL+12xq1cu2U9/+hO7dHnWw1WtiVsLh9xOPQHCGrVbVq2YDfRU5dN+/Mc/2O7Ots1cuiT3YPrqVbkHvQTy3T2Si8rS8nMJbQpnefNYtHIGK31ZFqeTY+8qUoYKIGo1CRD4oAKHvwJBpZn3ExoZGfgNYHdKd7q5UdDAIpKBIlIOdKBIMGRKGOGRrxiZpfDxdH1OdUm7F5FRIdiY3U7mrezHJqpSFtI0/fkM5Uyep2c9GCLQ4TBmcMN6oDVBqNjADChfDlDzgJUthlCWvj6t7Ys+fssaLdKqnkjgvY5UeKDFeurghdVgPRFc/GSHCCvW3++YtqxEKofgQhB8eaKhZWTIdnb25NcuLCza0yfP5DZ0dzlK45ofbPjYLl6cVEB24+Z1ad5arcfvMZMezaZn7nCZ2i3rslOrVczWFhfsL598bPt7ezY7O2szIbRj5yetb2AIYZB7UVldW2znBmTAVMZKy4ST9DEVCISQcDrZLBaBn+OjsuD4jHwlZorwljFSnbIwK4kGpIuRG5aarezLpsCWYamyy5FuRmrHQgMHByKvqYDDjXkhx6lZ/1owVnY/8n7YCJ5bYD+aO7JIHAICISmAHggj+HJHgp7OCrPoGCiZJISFQCtT5q5EXEsjNGjO/r7+EpnHgXkCnIS73GrgJgR60YPmd74DQlsExpGVrB/WdViHhwYFOyJYqFwJv7Jk6TvjW2NR2lY/OrbdnV1p2y+++NLWVtek/TIhgtU6Pqrb6NiIvXb7Vbt584ZdvXbVhoYG7OSo48uyXiJmnUG8OrPG8aEdbG/JPXj66KGEeWZmxqYvXbapy1ds9Nx56+2Hp2CSq8rO7oaEtgw5lYWmbNJTuDIiV2DQ7VFqGUXIACmDFv4sBzr5eWzmy2nUsm+bwlP2tV8W1kQAyihBBn5/zawXEuoOjXDOFMh0ixLrLfvX5aRJcih0cBGu4GugwUhTyg2Q0FY9p9/lOHIL3zaIRErBYpblQ7olUYDZU5O1UcQfmgkXCTfC/VCCvRKuLr/aUYjkDbAWnqGsdNLYChRdI3Ldw4MDfS7X7ROTz9PcjQbaz/fFZBecUMR3q4Vyatrz5/P25z9/Ko2LQKciIOCCsNNb67Hx8TG7dvWqvfPu2zYxPibmGPf3Ir4Pb6HLNtZW7Ks7f7G1pQU+xIYGB+3izLRdnJmxCzOXbHh8wnr6+qVpEfbKweFOoWkR3DKdMAU2byqFL02k/9tPqNKYpeCqk5HKHLkvGF849xJymXuHiYQZysw7WE8AkeST9B0zOCs0HdpFLApToKhr4xNGIOkRfofFlNrVsfNMq+JWeC4/hbaDEHSCB3cz3Ky7AIZPJtjH3QslAgIvzaxUYaLBQE8xs575U0DlcE1E305/zE1FaDHLCCOgf3//gPxUvvQ6Mm5grcr/+zUQirR4mH1eJ1Bf2pYgEmHv0v2TdOC5e3tqEjInRLmfjAWUYVKcEYLroilBRsN+9fXXtjC/aPX6sdXrR7Ik7mIG16BSsdnZGVEVIdAAfSnwxLJY206O4aCQeKrYwvycffi739r60oKNDAzY+Ylxm5qZtsnpaTs3NW3D4+PW0zdgle5uWaDKYX1XPm3m1ZFk/l1OHvAwQ0NDTnCINGw5A5UQDI+V5rtW8zRq2TfzgM8Fs0y8caH1VCibjuGu9TqH17Ul5ilJIo5AJHHENTPYpKMYmZaUto9UaUFAARVIp0AmuOkBStASPTIPn1PUPQ6Qqxl3QdwcO3TlETCah3f1iLHWJ9+T1x4eHhaYpNymIu3tmS0gIGWlMOkhiKkkEs/Nw8e6c100bvqtedjbJXoov0OLIhRFRi0okUIl4nB5ehUfu2XdIDSBhws9ESeAfSDbxmF0SMwVl2t4TPT6+oYQhbXVDVuSn7tghweHVhUxyZM5FyYn7d3vvWuXL83aAL5zL8EugbWvPXsNgrMwN2d3/vyxbS4v2UC1286NjdrMpRm7MD1l4xcv2tD4uPUODllXT83O4B7gHqQZTvAX4cIU5eLzIKOjo0WQlQLuZtjz5C9rY9fAnahe/2CFQ9Omr/wC7vlSQFjGedP/TaTDBcdTiY49usZ2RMoDEN0WJz+CEz1nBG9sMBtDjl0HsGBbcYA9oEiNmFF2Zp8UcUdiAKF1C+Pkn7GxsWJjEVy+uU+n4UFEAWxvR1IFy9AM6mfHzQJqUkAXrDVROCPJIuQDi3gMB8SsV25DmaHlyYaubk9wSAjBXEV+cYvg+wwhJrDh4B0kjJjuXnJQytiu0sNBnIKmuLq2obTu119/I94tyip/PzoyYq+8clPkcFK8w8MD0q4Q310OWnbcaNjq0qLd++or21xaskqzYWPDg3blyiWbnJmykfPnbHB83PqHh627Rpav2yGvhFS4UDnHzYejeXlwNiSd+dTM7gt2+Le6kyB78B6EgagZd0DZlyonzSsXMruVC5PBn1/Dv8qfIw0YJlCBQsAzLpBOxihH/i5o+HvOJ9WdKVOVvNIQzoZjqGLai7HkQDv4Z1oc18CYYDJbAa2F5sVcKSJvnUoQz507V1gl1m5zc1PEebdSDh9xN2hePgvB4foS6nZb64W2THfFYStPXMjBardtb3fXFubn9Zrp2RkdFHBmX1/WId0iP9BKUpw4j7mTBDrWZ2P1sFIEY1m1kULH/ZfRI36PHLDOyIk4t0cn9uTJU/vwTx/Z4uKS3IwUeu59Ymxc5PDvvfeunTs3Zof1Pfm9Zbdwd3vb5h8/svXFRTvc2rLBvppdv3HVLkxftIHxMRsYG7X+kVElGM7OukkuPGvzoMkByGxFmmbXNp0ylBSMQuMVZruTZ0+XgGuJGnfqmpsH+v+rLMjTnJo3EYFyYFYOyMrBHn5a4qTJFeXPNOkOoEcFRfi5aCxlq4R1eoaMv3eHgHaSGHEY5Ht6nr8MS6V/zSZyDwjQyMiIvvkdQDybz/3qEB/C6D+zmtLXrml5ZoRGmjg0f65HgR37KZYLtbezYwvzCzqIYKFj+HyBVnSSBp5eRokkVpxkGtaxFVAZwSOH5+WyKtaE71Ri3AevgfjEs/jvMfFnoix++OGHCtDw1lgj+dYBgV69ckXsr4tTk3Z0dCBFgnVI/kPz5NjqOzu2sbRozx89sm47E6H84uy0DU240PYNj1i1NoAD6po2A4AMsFLoWBR+l1DXiynKF2ulPHfuwUxupPM+Pc2LwOYG8LoyWpF+cn5ebljZ5fhrmth91cAk4ZuGySlrcfmeWQ0RYH+HcuhBH5oI7SaqX9S8eVBGwOPEaCdxOw8gD1KuU2bY+DfCg/8PMx8B8ud0U89G7sH8ByONSJ7rav1rzrFQsiLQlnzmTK+fgq+i/QjSGg0Fq0Ojw4XC4fUiLskvD75sWKjkHXTW0WvaWrg3QcqXNSth2mXFkVaHw8U1PGiHL9u0paVl++brb21+fkEoAdbE2WpUTFRtembavve9d0SogURDpQPPC9yIhatVu2xiaNi2Vlfskz/+wQ739yS0M5dn7dyU+7Q9A4NW7e23arXPKmvrS849CP8n/dv0qVJoMxuW5jxNeDkw4+/uh3qywjFS9ylTM+bBSEFKjZ3p3yRDK5MWB0Z/x0SWyN8SHLkmXgWQmRylTgNVIFrXPYSPKF9cvye96vVrafr90HkuPIWmTC/UcxJ4hXBniYzoiAQupYJGNJLHAL0euUNgqfXoNeTtRaRPl4XV0XM640kQYKl4MREPCRSlMA0vCIXOJ2XSWytgM06cxxdkAR3VSMtVdrmK9VK2DiLNi9TI3Mfcq9zjdCPTxRA5/Lgha4LgAoE9n5tXfRnKKg/KuYlxe/XVW3bp8oydPz9hQ8ODTuixUzs6ObKBvprNTk7azvqa/em3H4gETnEkCMLM1cs2MjFhFQL7Wp/Vegessrm1WnAPUkBfflAeOG/0r7kPCEmiAf7exPc86k7Wfh6ODNxSYMua3aEiJ/BkVJu4aRFYRGWDhK/p6UldK8pZEmnwgJFgw7WXgi+gqni9E0KTJ5fmF7+2S9F98mHzPp34EoysyL5VIuApB6P8HQ3Dc7NeaNzx8XEdLDStTG7GAlFS40538B6Sh1uuFUOwI7vFM9QPDiRstV7X0Jke1SEVuQbY0CmHonB2BaEJyA3fPaoOxB4LC5G+rNCNEo8iFQyfk+l8l4e2NcRCY03OxE34y2d3bHFhUcWPkotGQ1jw9MxFURYR3gsXJgWzISbN06bVerpsbHDA9jY37JsvP7eN1WUlRsbPjdu1W6/YyLkJO8Wjr/YqyVDZ3lkP2NLN1Mv59zSFbnpPixqvpBqWTbFrLsIFh57EVIKPKf8yfMoSdc+vGdFuqbjQtX0nR+4atgRXRc0WwVLjxKPgssbXfXQHdKPf+X25+XMKoCMJgZ8HzqnDE6Y8+cFFGjjII665SyXvAP3k+qMwUG4EbkgLEsyRCvmIF65cuWLUw+Hjk4BAWHAFEseV0Md3Vm/JbcggLHnMRP9oOMUKlCw5LJiKw7FSuBQkNmrSxFyDg5j7J/K43CLcjU6habpt6Qrkv/OgJpqRSkSfq/UCX66JBfbnP3+ijBnURQW48ue7bGSEEvMr9t573xMyAARGtrDd1bZql1lftdvqezu28OyprS4v2tbWuvUP9tut16AmTtoZ6FC1ZtVav0Ne3Fz6k2W/MzVgoWleqm5NFMBRhEJhFziqSC+lcg6ZvyKKd1a+fDglA7JcvcOfVcBT6neQUFsuomeYCKA82uYAoH25Lw9IHNB3V8L7M4BeIGTivsINqOKvgm96aby/zjfBCdjuTri2yfvp1JdVIgiErYUkeFLAiw8plwa/xA985+23pWF4HoSZ3+HbopG5J3w81ocylIwNMpbIddbP8/5UzuOuAHBWFoa6X121oUR7Ancl4Mo98v30JIlXQET/iXRZgl3Hz7nXcsKpzH3QdZRVZA0rwm6/+/Y7VTjs7u4bqWJZOu6p2i289v33fxCchFHrG+jV+lcprKy0rXl8ZPs7W7ayOG8PH95TogKhvTg9Y70DQ9Zd67XTdsUqu3ubhab14MNPbtlkl/3OTCqkZskH7rwnm1Z0qlc7fFXHUjPaf1HTuklNdCFNPYvqdfZu2tFSeQ8OP3kSAPPoyQLI0m1PToTZzMpT/p2kE2mLHnxlEiCeoUuhdS3s5hSoKDFltxrOGpOFgGhTxV/t9ei/fWYH+wcFV3d3Z8eWlpetv6/X3nj9dbtw4YJMNtoHv4+SaggnrGWtr1d+u3xlATG+F27R/PDo/sRFqOrzuJb87Chg9APLM1JdPVAUdzqEF5UNWTZFzwUFll51m2uq+KHUdCWFtowbZ7CttVBiT1GL7e7sqX7s2bM5m3uGb7vj7mEkY8iMEZDduvWKzcxM2/DokFW6UVjUibWtjbt3Urflhef21Vd3JPCvvPKKTc/O2sjYhNX6+mkP4mncsm9ZFtgMyjKqLAdP5YAqBTxNdJac+GI59NLJlJE5oubIuZFFdimJHiIve3UrQYeEKUpAeAiqRLkPZ6Ph9+JDe2SPMADmK9MTdMeypldFQWhG+Wb4rcFuShfGBTKJ2y93qHH6ZBKERGns7VUx4PDQsO5zY2NDLCXSlGg/0pcI0bmJCb0GqIvPoHzGkRUEv6r0Jlk1MkpybdxGhe8ZQscaKbhCmCHns04NJRqAyrhvKYRuDkKno4/Yc8HwUlSvDB6oiKe9HeVxa/XXWH5lZKjsPsqNkRat2cDAoLrQrKys2b179+2jj/5sS4vLKl3XfbaaNjI6IlTg1q2b9tprt20CX7VNBu9M9MRKu2VnzWMVOH715R07OT4y4LKp6RmbOH/eBkgw9PR2hNYj/Q55JE3Uf8dlO91VytCPC7vzVPO9/u9k3QN1gAdDzvDgwM2eU+XSjKguChIIQU8IrmtA725zsL8vbQReKLqeOKZeQUF2C6FVRUKk9rX14Q+qH0GUxniauOqaIjY6nxXhAzhX0WFW2IaPLc5slBUpzVrrkc/K/XAAMfuQURAkDhFCy+EaHRn1BE2A78cnkYnLqme0bRwABDeSh+GHl4Q22GmFxmftAlNlPxJ1ERQYvjZCLKuT903Gs5f1DyJP8CnSZy0H4mWXIl3I/D2/Y40gZ4+MjKogYH//wL779p7927/9h+iLIgxRQXF6av39vXZ+ckLJhrffftumpi9apQonArfn1CpnTbPThm2uLdu97762+uG+XTh/3iYvXFAlwzBJFGrkcA8SVy1PdnHvAAAgAElEQVQLYf493YVyQJbmxh12LzFWFka+kgP25dOphzt1EB1GUZm7Keyx0Xihh5iwUkUKrkGz9xXBx872toT9/Lnz3mAkO6dEkSCCktzbJGTLeIUGFx0u3ASEjjSik7EHVDSY/AolGyiiLCoY5I0Hx8W5GipJEdqBD5xNOjC7Z4KnCMJWVpal/a5AsRsZ9aCJ6F81al6VkJUQCO3g8LD19vd6+VOY8rJ5Z134d9Z84eOmK8U6F+5XBK9c3uOFbMSRPrMHjNk8JZGZ8n4nxOUwZif49Jt2TnW9fqjnHxoaUW8Ddu7+/Yf2L//7X+3Bg4fWXXHoUi5iDwmKmk1PX7Q33njdLl+9bOMT49L6rcaRnTVPrKvdsL3tDVuYe2KHe7uqwIAldunyZRsdH1fJTWVre60gzGRAVb7B8qkqY7heX+Vm3/2ghLkiy5TsonjgRtObemAqVfce8FRyUMs+l7REFPZ5WYbjpwpgtrb0/snJ8zJJcv+iNDrJ1emepNuTvrpv9om0sHi/ZnZI3waryAf0VCbVwd4+SZpL+WBHTiQA4fPr/oHUCGLoLBO+IPX+wpqtoszVs2fPdIPXrl1z2EtC6+ltfUa2R8LM1nqsH23c1xfJBi84zLWSkkjoSlUOLe+1UGo8omcVCuSEofRFXw6wyUqx9oD7rnyiPCegLj4zM3UJdxZ7FsWZnjGD7A9/uNf6+gZsYHDY5p7O2a9//e/24P5DLx9S551oLFhp2/nz5wR9Xb1+VVgsGrjBdVonVu06tZPDPdtcW7LdzQ072NtVrRkcholz560CDSBx2hTU9Etzk/5a4sEjdTYxG00QNHjO29OGgPDpi/qJdvPv8IgHPh0mu2eFsv2PX0dZndapN1A7dbPXIqO0v6/fDQ+PyPR4cV1CWu5jeZaso6lSaFMz8Br8UDCvI7G83JdDCyC0aE0dwkibYn6T1N7p04BGP7UzMZ+qCnp4TxK5a9WqgrL558+lUQnCxkZHvbRbHIR6pxVU1JkhJLgF0kiwuiAdRf8t7h2tn51zxMsFwA8Xphx/KODUM3hQnX59xiayQDp0XkHAV6Zps1OQKyUvQ9J9RRbTOQf46iV8PIoge3v7bXz8nK2vbtgffv8ne/LoiR0dx+HS1ZymyuGlquHK1Ss2NTttgwP91moeq4Khv1axduvY6ntb4tc+eXBfyAPuxIWpKWtT2Ejlgi5Xal9Z9m3z5LIxGdxE0iW69UWNUVSQum9MNO/pU0X/Opnh24Z5IzNFoJUBAAucp11mMfpJIbRJqkZ4RcBRrZVrbPBQN/9R9BcmUgFNcHQx/1wbAXceKUV4VAx0CRxHWWWkLp+7F45EFCAe+SaJMV9xN4JDQeTPYax0eTCnwFJ4KcJVkakkqt/cWJe7QhDmfni/1uLgYF/BmtMioy1VQF5KTigg8/o49x2934MqQKIpilKpRxxqr7JN4UxNW8aAO/ubDfAC5YH/G/zj5BbwOeUkUgbdfujjsEWPNPp4yVVotaRtR0fGVZbz1Rff2NMnTwWDeZWEw3Os/dDwkNCDS1cu27Xr12x0bNjOINF0tW2gr6pmdKeNutokff35ZzqYr7/+uk1NT1kPfTKezz+Re8DpTwzVkwNOtshUICXSKVQpvEWrSvVobWuTDg/3tYgyv4qS6xJcfLHkCWgREEqogQj1C22Y0A7OTMqcvogX9A5rY7adeSRN0Pasj6pPERqyPNpAFwK+0PgSor4+/bsgYSeQD+4XmSfMsxNHuB5p15YYVUkakY/X50QX39S2iMneg8vrqVxo3XeHfCOLhPaMyljMNsK6tbWpQ8shUe8xfP0QVPZD6WIsSMkdUUaqryZ0gGvCGyAzBizH53Rq3Xx9We9sz9SxpN4PVzFI0DOVQQxrkyyuFNpOUsaDQcUMsfbyU2uePSQYk6vYVbX9vUN7/nxBmvbe3fu2tbXlPjXFAoH8wM9AaN9+9y27cHHSrH2qqty+WrfVwG4rbVtfWbKvvvjM6gd7Nj11QTj35PlzVnn67KE0bYLW/52Y4jTAcmamKJRDIZprVUWmx8e2v7er4AkzxkIIgoJJVJigaIQWWS0CoWwSl65Iuh+JaGT6MEH2hLaUxsSsR8vQ9L2kqaIDTjbIy/4KCdslykHgkFpWeGktcNNaTYLJgmdWB6HyJIILrbRkdBpUlB3WivulIsBrxNzdSR+RwyUNvLmlzSfF6UiK30e3+gM4JVQ+NT6cglxvI6qUbHSHIYg9PqQq1hthY/ZdyMJNCj4u+1W4farL6jRPwQp4z1zvo5brlM21y0hCBuzcn/NCPDnjPYwdDYLRB2FGmO0zoKuvlCnrHBpXhlx3ZnbG3vvBe3ZhalJsN/ofjI8O2SCE8Z4u293esIf376qLIljuufFRu379ilWezz1qd/qhcmJebAbhKVBql5w9pIApgHVXzfi13hsBQcBXQxsKsoo8fZZFK1MzNKQHRsDRJgQyCG0ZbcjFSeETFzfTpNkmSIcBk+J4JGbTN7TTLCMDhwwwM0Lm39nphGQZ76Fmn4V3U+1UTZ4VoeV55PP1eRKBr+QJd5V4vDyXc1o7GTf3c11LJXWR9+/v7knweS0a/QCNiZYu3b+QgChtL4P+8k3ll55ZOwTOD2MmCQJFyB5tATn5ejjDLAtNEwVJF4PP4WfZgSfdtvLaOkLhvGRIL3IDg83mVR5Up5zZ2tqG3f32ns0/n9chZc15n9ebtez8+Ul76523bGx81A4O9mxwoM9uXL9q5yfGDBi6cXRoWxurtra6bCtLCzY40Gtvv/m6VRbmn7RFwWPDo7dqOuxE7cpTqz9Up68UJ9OdajJ4Ts7Imn9SqmSljktth8RdbTW1oeSg2TzxMQHGwRlLQptOfwaCrv2ch8vv+HnydNHgmODMpCUwnhmb1KqpsROHlPkNPqh4n+oCGVBcWISs3PDS71ZkvnoKoc0khjRt8BpYIw53gvkc6tSyaC6RoscnpK1FMonnzrQufrIT1aP0u8T4IvFQWEGR2z0zB9vLNbxXAqgNUfjJEi4RLBxDl7ZVw7ksfPQasjzUuT48b+LdKaAd17A0hkAWhASQJ3VYZ9X2iWjfZft7B7bwfFF820ePHgvDdgvo6z88Qkea67I2+wd7NjE+at97522bmb4goT1rNezocE8Ce+/uN3IfvvfuW1ZZXnra5nQXgU2pU7ROZqmJrwPNfpJyEXAN1Kuq6FASLR4PfbPdZHjDCrJXaFo0Fouhxakf/Tem/gtpwhJHlfewwdlaRzxQtaHM8proTqhtKhUlRvOL1NwpFAgSWCqHsCy0vLe8WTK5WJNS4aHaKqlMJwKgiAA8aKG8JaiP3R2iCvfKbALWAPJM+tgcDL7RtEkv1OHlGTJQI1uWIwKSokkVbmTVXBi8V1YBHwZG68iC4s7iQLysUXkNB5V7Yy9Zl3RR0rTn+uFCOK8W/q8fFHi03PDg4JALZsv7gJGkIbX7l08/E30x94U15yAiuFg2ZkDMzkzbz372Y7t6ZVYkmrPThh3X921pYc6+/eYLpNjefP22VRYXmbmQVbV+AuTUR5TPomSyINu3++F2Ac6IMAMBgGKZXzY16qf00C2vKsXRB27K/rYHwis7efHEE1Pby6+T+fZAKktApIkDt8xgIRekDP+Ur1MWRq7Js+7u7urwZPVw+Vr5ufilHrc5lMZnp8+nFYjCxzy8ZVy1oAQ2TrSmfM7w0JDKcrgen58NpYtGz9HxpXieghQenXgCaeH5SeNybNDi6QunW8bvs7gzLWP6qHy2uBzR04x/696Gh3Vf/FxBV2CymVzi/QmPOcPMi1F5Pb8bGR6xrkq3HR91+tuuLK/aZ3fuiGtLGp7gW9dT7OHEJrjRsL9+/vOf2fWrV6RpEdImXISlOfv6S7gIx3br5jX6095tJ66J9JPhkDkky+X5n2JT0l1wgXUHXG1+IjDxaSZBCQTOikxXakRMZ1+/1xnJt+3uVkbKmVQxH6DMCiv1pEXAMuPD5/nBMgPVyI1IWIffZ1DHApd9tBTKhJFSm6TfXMYlZd6jj1nZpytnqFj4hPbSLy/MbZBe9FlYrGi4xvOfP39ez7O6uibtiMuQgaZH9x1ikfDWIHj7wakKaeD5cbsknKUBLJ116MxiSHJ83luuYVkwWQOUgzKWUcWQ1rJMkOrECGhnL/Xni9cM9PcXLe9BSbhX2t3THhTGG+1COahe+l+x7ugshJxdmp2xn/zkR2qrRDUDEFjFWra2smBff3XHjo8O7PLstFUePvyy7RauIh9LU0mi2C3r5N3kuaCo3ESBGDfco6wUC+al2A67JAfBu/U5zuq9pQDvIVf0yyyQh2cjMbMCy0ttMBMb5DO5BoGKkgLqhuIbLDwyu/wFdyI8g8K8KymhANG7JL6AR+cMhOjpmgkG+c6lUUccTm2msF8/lAXlUdisa15nSqX75BAihz+fRb74YV0QFzglvt/G+oaeT9RE8VPd6iQzTkQa4KIokcfGqytiMdjDX5+C1PFP4+AGvyBdqlzjXKdEarxvhfehcJTEW7AmPpyjrhxtcOK32s5zf0JIAoVBSTRb4iB4fzISM3BC6obGffjgoUrP4ZEgc2T/HA5ri7r4k5/82C5fnnXmV+XMql1ntrm+Yt9984XVD/ds6sI5q3z33SfB8nI/NWEbOfklqItFUy0VVD11oCaLVLPBoaHozOdJBd80fOGgvZXmeClQoUV6f1/4tl7Lj+CWT3wGUAltZSk2C03BoEB6hLfH6YfK5avq11OPacLKAZkoeKWAr9AkuDAZfEXQh/QQXGgeQAzR0OdRBSBWmPMHJNhBCiqojWo5H0ShaEmUETimcW1tTYShmzdv2tDwsMylZ5nwkb2HrOKENr0Roh2SSEZO8HG4CHabZ8tQNKJkBmnGo/h4fxw2rsmhzzV2S+nYcX9vB79Wo2bcsR7K4QcVfOogCiLzjJ80dMCVWKG+rG0Tb9kJ8un7IqjLy8s6qCQemEf27bffqWoXoebCrAHrygG4evWq/e0vfm6XL81Ys0FACb7fsu3NNXv04DsFZecnRq3y5Rd/1CNws5z0dPYVWAXemd1ekt2U01WAiOh8kn5eLhYLnhF7+mXpA6fDj+B5yvRFX6xstjNlWM5I8b781vCLCgGdC23h1sT8M4dWnJCd2si7p7gWFBJxHLn3UhdGpZmj3XpG1C/2JPPgShCTOrI4QVyk9WL0VEyhieEhPCfByrOnzyQAb731lsYOdXVVJUw7O1tyzdQMhKLEcLXQyiQqPL3aLRxUNWdKXnDg3fo5o8wTL1xDvBDhrn16Vn7nFES3aCrrZ6wAg1rMfVhvpQ8Pocf6BvoFv3nDkqjxC34Fz41A4ocO9PVbVZbJrSWHj/sDJeLfNKwjvqGD92YILYkHeiawJyi9PjXB67UbN67bL37xNwrIjo+ANLHSDeG1888eWf1g1/p6q1b57NMPRCCQDxg3hxC+ALtghlkwtYzM4Xh+4kXvi7y0t1DvDBlJDZO+mmdUjot0KBqH054QVDr7GSAIQgl2UpnymL6X/ExF2TlQo9PfoAiASmZbix++n9ySk6Yd1490z2ouHCB8J8iMspyo+kVwhX5EgkEBmfojRE2V+K1U9iJEjVKa2v09eiDc/e6e/v7DH/7Qbly/YSNj4xL+tdUV29vbDW3rQuf0QngEzongEBLgALNhcZz048+eQol7wXsFj0W7/GxnjwIBR08ERunxaAXK+7l+1pR1gdfLJQkWWnSWRONj7ldWVmRtRoeHpa1BJrBOPAMa1As76ZboxZhMx1lZWbV7dx9I05LqZZ3Q5hwc2F5Ynx/96H2bnrpojcaxNSmlahzZ/u6mbawuSniPDvas8umf/6voMJN+SVlgBWpH07OcAiitXFR+luZOBccgFy2Dm8ReOeWYeoRCacsA81O7ZqCVgROL7K/r0OqSYd8hK+fMLYeeylEuf890ZF47SSTSsuDJhzmG04OPJEm/zIoiSuYz0fIdzJgOKX4IpQml9YGAnKzums+hL66Ha0CGCC1HLv3WKzCdbui9NBLe29uxwzqDPegek8QfR3YQXJ6H3ll8DjGBPrOaZBbwblyg0rA/pb0p6XGoDfOOJkRopVkjU5nrxNoQJAJFIa3Z8V1uVgSHrAGWb31jXenjAZV1e5dvBE3QV/CdiV3gWsACQtCXllbs7nf3VWq+s7MrnxcNPTjYb1NTU3br1Vfthz+g99ek1oD6v5P6gTTswd6mba2vqhSn8pdPflMUdyWkk865QGj5cTle6MW6+CwQTAjMg4BOz62M4jNNyoMV6Unl1JODG31dI+2YkW36XomP8vMywSYPTnYRzPflocpgI12UvJ8i+Gg0lZl7uRqV12UUnXAWJjtdm47gO5uNzUVbiLx95ilYIubjI/eL081aXV21Lz7/wrY2tyT8165ft/ff/7HNzl6SkNbrB7a2vqo/NcWwSpMUz9SRJHB+B437vLuiiD1wIYQFe18xLFkedh3CEyAxb5ZSLoJURpCqklJvthRaBboq2/cYpMCMM6EUwaa06NGJzH/96FCfnRN3SJIgOxCFoCzyDARgX3zxlT19MmdbW9u2D2nopG79A31K6b722uvStFMXL9oJAotVqO8rM3Z6cmQbq0v26P5dq3xx5/cvCG0GL06Fq+iklFOo6RtKo6nILiiASf0KJk/6tGWc1aPRjI697Nmdf/ef89CUYanM7uQ9pNC6NXDtmpYh3ZQU2gzI+DM1cGpjr41qKtLlObNHFb5xWWiTo4uVyOClgJdiHBKHJtcptTXDNRBazx56rLCxsanCP6AfYJ8LFy7az/7mF/baa6/Z5OQ5ZZfm5+dkYhFi2mAmftxmgHLUqDlPwWGvnj76HnTm+CalMN2uJNPgFeU6pWZVGVP44vlstGfKWjX+LA5viSKp19a8K/fxwZEd0bMMCyHOtJfyE1TiliC0Q0PDNjAwpJoxmno8fvxUfITdvR1rNo9sZHTYbty8aa/evi1fnzahVH8c1w/Vu/a0eYzfZeurS3b3my+t8t03HxfD73JDeagC6lDUGG00s69AwEvqD9Ad+X5N4XPBy8EX6YeyWA6Z+PQ/skssujI4Rx4IlXHADAITa03hS6HMBS7y30Xbzs4U8NRuuellbZsQmCoTXhhh5AQfnr8D+XiastzZPO81S9AFT8HzLFUakHtH89EGUxBid7ftg1fOL9jTp0/t8ePH1lPrte+9+5698+679vbbb6qu6+lT0p3b1gXko/S6uy2thteTqXK3x4f7wXvgATTGsxSHpMXxfrWki0EUvCq5sDK4cmr64fM1EPJMl0NVpBwInzbdIdwFehSo0DF7jfFebkCd2vkM/xwFhjHZE0isv3/QhgaH7fDwSCndJ4+fiiBO8Fntrdj0zJS98867duPGDbtw8aLuZ3try47qB9Y+a1q71dA3/RDuf/eNVR49uOMsr5emgafgZM18WUMliC7hgU8aHWB8dkLmwIlSg14X5S1OHvH+pZgqaGpHh0w/QUi8n2oZR0wfO8kiKbT86ZvkFEo2Q9BPtD9KsF1Emt5OB/J8Tj6jTqvLZJ9B4tbAjmgQJ5+7Q3WE3a9BG6dnwlOTZgjDKWfTKoOovrvR+hMM+vTMDg/qElo0LQEJUTMC+9GHH6kY8fZrb9h73/++/c3f/NRGR4Ztbu6p7exsOgIQfq3WXpNpvLQd1wCBlwUh6CJYi7o7nllCHnVuShY1/Z7K2UvN9iKp02x6AzqVG4G51qx52nKyfcUDKrBihESZr0gTK0ZQDS5zwFSVGJN0YmZYWCax8HpBQAa0NnRWpGHdl59/KRrr1OwFdVS8cuWq+LITE+OC2Ciroqu4aWL6sZ3UD21tedEe4x7Mz33b5gET3E8/sqzlREX8K0KdrgIPrS6AQWhJtlFCK/zccUZ3JSSMVW86waJynexc4vXTOY7TKYYFUSQCrYIII6gpSsijEbC7GG4+OXA5XTtdhqQsKtkQPNRsgZkaivdrgmF0meHzBJTHEDk0kOA2gqBof8/PGseeFuZ6pDMJYIn2xVWFbxoFhg/uP7D//S//Ih/v+s1bEtq/+7v/oTlc6+uMPNqyw/q+V3sEiuCBoSMCGugR32LgKWEz4I2RS0P3sBqrK6u6DqPtverBsV00IdgtJBY+g8JEvwYQXMO2qMXr6rLJ8+fV0bG85jo8tfDfSddGlYOCW/BV8PJojJ2BNKLtTUaOVYJEUw+ehVm65yfP297+rvD7q9cuq/TJ2/07d7e+v2fb6+u2vDBvTx896AhtQY4OSEgHM74USEWDt7ImdDei01+Vlye4nea4HIiUmUJlwgZuQgpn+XNdALPRb7DKSq5A4qTqeRodbMTzDH6nsjux0cmNwLxyMH0onHcGTFpe4VcTgESZO5qL58xcfPJzPUPW6VPAoSZC3trclJBSUlKr1gSrkbNRU44w4Q8p/PuXf7HFpWWbmrlk77zzjv39P/xKufeTRl2Mp+3tTVkDEg0abS/CDC5IQFkKY73SmEBZVEO5EglFZvPjdT0jJS1YD0pXeF6gPgIhonjgP4Qa4UTInEe8rQ84N3FOmLBiCfGHPRuHkmJN93d3RWovcO+TzIBmIqnf8WRaojbdfaOT+N2797XVoCisIxaGZMprr99Svy8pA02LPLOjg0PbWluzhbln9uDuN1Z5/PDzYuZCRscZTIiU8lLmpEwOFpuy1NwtNXb6qGiGsuZOokXm9xEGZyR5Jit96bLPmjhwHpZywMZKedtNLzJU9UXMMXATHvNpY/CGuxUdiEhVEKXWmhkIutC7n0eww31lXVSHyujFh0ny5p6JotlsPmdsdExCC26rLFHbAX56eT15/MQ+/vhj8U2Hhkbt1duv2i9/+bf26u1XbGio3xqtE1tdX5XwcjBF2lYXGsdriSM8Xe6TgPg89/EkxW5lwk1QQkE00JMIrKkAaetes0V+Bqlcf2BoUM+LxeBPpelj1gEfIb8X1CIEeXd7xyfOIAstp41ySj2x4VPNEVr1sEBJFPj1qbJi6+vrtr6+pufl2d96+w11V4R41UcTFPDps1M7Oti3508e26cff2iVe0Ua1wFyThpf5TGcSYRAnb8otCWeQcxryFoqdUAJrZaCi3Yt466ujTstlZzb0Cmoc7fAhblgn4V7kZo5EYQyWqEsVlYJl4ryyoQWmbtoC+QzZr1bovLoMPKTKFPqfK2skzBUx2WLhh8x/ihZYwjS4MCgXAINh4vmHwjsytKyfLpvv/1WxOienj67dOmSff8H79nt27fs8uUZ6+mthotwKGETzqsOiQQ13jvBC0QzZeycZNAYHWrh6t7AzwlDLR8MYm0N4UDgifizNEi8ErHpqmLgqUpZw/LgETv/VdoUrkFoYw4zphvhpmu6swIdo3YIsWNZiB1obc/h7e1hrIGPf2Ie2TffkNadt/3DPTt3bty+//3vqVkdn4U7M6R17Fb3mcW5Z/bnj/5kla+//FMRiCkXHR2pk9mPYCG0QDqY3rL5d1OeAzc8K8PDsnA5o0HpzeyE+NK0c/dvO+3vpTFK/aTSVcjBx97448W+Y4k/ci33qTpdALOsO4U+8/OFi4PmDf6r3IfgGdD6PbW9KJEVHyV/dOIcAZ65T1CgR/Z52BXIBVqQZOiiIw1+4uaWzc/NKxC7d++etHK16m1B0S50X3n9jdfsAqQQJuJEtE5QxkbzrJ767sxcY02wMnomadwYuBLDQcTCC3cIPjO0SJ7u8GBfQicYTOlZ6rs8C6bWpQRpcZiTEMRByY7wSURS6plm1AVl80g+PUFdVn7w3MzT7av12fXr11VCtLy4LH7t4qJnApknNntp2n784x/JPdjd29ahIU1Mh8VaV5dtra/Zt19/2RHaFzapVAAoraUoPHLdEaEnfOJC5ILETSK0fPFwLESZg1DGYRMzdJTINQZf5aAr4RnXwNnv1sH6hME8M+Zp53Q3MMVeBt4ZfKGBb2ENhM8GqcSZ/84Z8AJENu5FoeXz0LASXAmtSSMlFqrDrmnqHGpmhTmGrUOoYkdvH88MLggkTx4/1owCArEu65b2GhsbtctXLtlbb76uPylB4UAfHO67Riz6KsQ41CAGId0i7bA+MeFb5S5RoYvJx3TjIqB0nHzetvrhgTcjCaZctqnSfsVIVc1qELfBNSj3o2ANCxquoXzd4Dl4mt/r1TisBHo8L0gAARjB6Suv3NJ6fPP1Nzb/fNF2d/alaEBiLl+ZtR//+H1p3M2tDV0LbdtP+ryvz44OD+z5syfuHiQKUPZpPRft6cccWem0vM4kHBdIL1/O8pQM6FL4nIPrmiAPQKcNum+yym6ixxTECU1UKWYfdNhZWTHhTYodjUjNK5cOYRaHtTSyyAvk3SZIPh2DltaV5qRlZstrs0RG9rn22fMruaWA5fhj4k50Vdz8R9l4Zvy8GtiZcpwAVctSmREohWh69bpKqz/66EORolvNM1kxIujZ2WnNlb1y9bJgoN6+mu3tU0vmjU68ksG1KYedNRhg6gs1d+qs4+OoxCUBilJQGn151dLTfU1PuZ6oMZwCV1hjanLsHdp5NxCaK4KsmqbJCRMe+/VzNHGSabLKmo9mr/GXqXwAmdjc2ND16Ag0Pj5ho6NjSrJ8Ei1Bj+pAo8Q0ZtOzU/b9995V66QjaXAv36HQcWxkRK2Tdrc2Oz5tnszcpMzxJyYpXLQEeyXVryy0CE1R6lEQuF3IX040kAvnYZkZiyAoA6ckBJRDT1gg8Olbd9wGD5DK9f8vCG7U8DuvwXkRbLcgovA3hKc2qWOr2+HhnjSOB1R+KDNF6NWvAe7HKE+Z1MzRR7BTzrxJw/K/SLke7pMp8mfTgW+d2vPnzxWIPXrwyLY3qZvqsZnpaZuenrKp6QvStK+8csMGhwadUqguMN6pEd9VGGmXxwfDI8O6H3xOuU8qq/FgjM+UJVOhoVMHcypPtuEnPSw3qiAucUBcaKC+LSsAACAASURBVFWqrknrzh/m550ALymLXh2czD4OA/wDGvHRrIRnByufPD8pWA2hh4Pwpz99aM+ezlnjxGmcuAdTUxfs+99/V4OgBS9GyRKTfSDm1ASTnljlm68+dF2UTS5K5JQXzHlMreF1GeVnliW1XEb2vljuqyYvIQU3N9DLbRDKQ58dFjRIRacqv+6VsONuZMTe8evct9NiRf0XB0qnHKphzOnyIC5mQWTrJPpsRfAHDkjWRWaSQxmTEHk+TQkPkjPXzrb1SH4250iXRDh0KXOYyQ5VbhzBBfAZtHIzTmA7QRy5a/e+uysCCdkumlbAbsJNmL00I0SBv3ujOp+imHPLuDGSC0mXlM+dmHNYiRxmJzgvhgxmeQ4CgavDejmRHhjLkysKtHNYnlyQ6OMb1ROqAHZjJO2s5+ry5yLYI5un7+0dCTzQHwHpyUlTAs+/19c37cMPP7I5LE3DGwseHR/a1NSk/eSnP7KpqYuySOIa07Yqigh6VSXdY5WvvvhjEYhlBqosfCmAEo5QQekiuFvR4aqmm9BJCET/pkgKILDJusqoFqHlFCeN0ZlhLricQE4t78vfe3WBb5hckFKQxyZkvVW6J86R8HljedgyMCS9CSlDJSscMnVPdFK6UBDz9kmsge47MnFo5awmEIwWWGkGg6qpixJ6zKgyTv392lxcBBp1UFZ97+49++yTz5TenZqaVjqTioarVy8rFz86OhJ9aZ1fi4tCRoqv3j7GgzKDwNEelSyVmp6A2Upp0AJAaEq4BZTuB2ivhEsMn3akh7jEzbWjOp26OL+eD+9WAz94D0wsippAMGUam+AO0D2HPWMfcQdwD8gEYimA0Og6c+fOHVuYX7Jmw7nL1H/RtOOHP3jPJi9MSlgRWjKRIgmhiFT6XnOhTSEtC+sLuewgNicrPTVrJheyIoDNTSjIU6+dbFZmVNJ/zvcew5kMTVtO23LC2XDSiQhAlns41hqzBKLnQFbjlg9TeAIS1sItCFw4rYqaCqv9fdRvhRvBQURzEMG7sLnQ6rN1qDyST/qi+pBBS9QkRL9eHhLuXYIhC+Y+HyYffJIOLJ//5XNbXV7VM+HHvv+jH9rt127b9DSN2fpf6JmFm0BgxqFinYG/gIRYq2MEMTqZZ7El69khOxGs0cuWjJX379U9xsTIDr8kJlPKpfNvBWYxR4J9gLTt5H+PSVgrnhsFs7W9JQHrDAE8Viv7ZjPLpqhmWLEHDx6oPu7k2CFOehZDGtLk8tHRqLtjyJ/HO4I8xZdoWeXbrz+S/kyNmn/P6D59MbGxIsJPgchasEQSeHA2s8N17UzhyNfw3ozydaqDZJEAd36+a+KzaKLsXNYMzjKgU4eT0sxXn9Pgfqw3Yo5q1BhVmuOZ0CDcq2YOHHmL9fx8tRGLTB9JBgU63R7olFPBqt2Kbi+qeBV6Qsm081SzbCmxYe45n50NwO1ZXlq2h3cf2NzTZ+oYzljOv//Hv7c33nhDm46AFCOlSHCoVJvhcT4YeaB/QBE50XxDU919nkRCh2rWTK1X8IQpYSEiB6zPBnuqDQvSeJkqmogNbpIm1QTRnWQBcCbfPBP8AQ6hOqAzS6LR0IGanJyU4FHISDCKjwwPg9b2K8srOrQ0p8ts3sAgJVgDguSwChwWuMietXQLjUtDHFJ5cO8vL2jaFMiy1mUlhBQE5iqfrZiF0Gmg1tE8XuQm37BU6ZC+cyYRFMRBEhKs0kEJeC/QivMEfOAb71H1ZqRCHU5y/q6PfIoMFmYuzDvvA8LitZ6ciMYi0a8Vt+Bwb09wkDfJKGPGzvQaHRvTfYDROj+DQKxDRfS2nh58aYpPTNl52bLks5ehQmqntje27MG9+/bHP/1RgvhP//RPdvv27WKCYlZJIDz14yM10EuaJKgDmTfchAwgEz1Id0rVDcKPaZ9EWXfMkFAZkpcLeZuk6MweTDApFpFuvBMQa8c10f4ILIeK5wZjpRU/gRfvGZ/w4X/0PyDj9ejRIxHXaVICXfPu3Xu2sb4pV4NrXLl61SboKNNTlSWACE/j7INDekHg0zqRHhiRYJNONJUnj74ofNrUBoVpDRgpTV3W9advmBuAYBS8zwD/O9wCRwbSpcjgxc0tC+FMLa/w9BPFa1icdDUQXBFPAK2FhzpKoQBFroVT9tKXlnmHyBE9E7hvr53yadyCqKq0CXWhBZoqIK8gwKSrQ+BAwIFppgMM2g4RVVlKTI1Jal9q0nSBMvjMA57rlWgDD9Q8bsi3/fWvfy1t/vOf/9xeffXVooDTp3ZbkdhAk2eBIvDg+Ni4NC7X9Eg/WgcGvq6GcgSSGpjnBBRILepLwTgrDr0KWKNvcDSj07VYx2j212p5kWfOl0BwWWcqLmjXj+Xg0OGP8jtKglRedPeeBG96elba8+nTOQXLwF+4QEB84+M0m4YWeqCyI8jyq6vrSr7s7R4I48W9EE5+dGiVZ0++KkjgZRSg4wIE+Tii9LLG6GxCBwopl8Mo/XdCL1MvpkPYkqfqmTUmcHe6/XGaE+fltQgopxZddnBAmQ4dTEhDVqLLDL1PvSsivE02LjVcHrCOdu8UHnpgAokZ4khdtL8kUgOFqSgwYDWgOQKOzLbVj+vSTvK/KeWOxAIbxVfRHiggpCw2zAA0e0woXWwe2Dx++Nj+4z/+Q7gmWvbWrVt2/cYNG5ugCTNcVfexXdN3fEg+e3x0XMFNUSAqaM4VAK4a2TZ6EXhmztldbDwZMWG16sXmyRovBPUJP97qCbphzKB4YVKRp4eZibCxsaZ1xCKJdINSUea0JcFDaPn71StXbXh4VMKHFp6dmVXDksEhMovAm2h1D+aWlpbswYNH9nxuQdfY3tq1/X1QJIf+Ko/uf/bfIK88teWgSUFYBBSJ1wr+UqPkGPYWzZI9YPHeX76AzFVwWCs1ZTFZ8Sw0JZBLlKpk/zBOteO5XTIVSg/2uylUJ238TLXFZyCya2D/md+TjHakhrPITy6CGo3QLKptTb3eK06VeIgZW/yeTc/GdtLuaGYNXI7ZZAh/mEyEg/s8EO/WfU5BSAoi0HKdfgae/Ii0abuiZMN//ddvVEM2OXnBbr7yir333ns2NT2tCgavrXO8lvw+AommFJTWRwfzAe+bC2c3a9SOjhT8EdRA9dOERHW2pD7sUFG5rhdtA3TiYu6bmGKygN4aXxPgVR4eKftM0DDTtl5XASNtOEm4ICTsN4HZ2joTyp+qRuz69RvSrrDWJybO2Ss3X9GgEMjuasIdlbzc1+LioiocwHGBx0Ae0NbIEwmXytef/d77HpQc7aTjpe+apludqGEZBZYr3kGWmpNp0QS/nEulCVOdr5zjFdW7CK0X4qFto8FdZFSUTs0my6VuiUoiCJZhZoH3vc1Saw2+yE43RZNhF1rlh7zFX4y+9EoDmcBSKbiEudRBu4xmsCZqylynFirHNzkRmlTj4PCg3uuugI+vEyifDaWxVJHo4F7kykQCZu7ZnP3ud3+whYUl66312/UbN+0Xv/iF3bx53Vu7N49tY3NNgzO8rWp0KlSwQiVxn4Y6F4LbaCowYm/Ugoo6MzUQ9Fm0uAXuJhDcYK08LkjroQOviUHO5cgqa7k7ofUP6gdCTMZGxmX9hO50d6pWsDgIGy4CNEYqj/mT3gd0cX/rrbft4hRVCl40gNvDAYBYs7y4aHfv3lWgCuwlYa0xTHrARrG83975Q1vZjPD/MgDKDRW1Lb6VCeqHKAw7Prjw0eMK3ioCUviapVLy1NyK9Itxn94Ymag3IajUjokgZCIjAzPemwfI/brOEGZ1pM4ZtdHnK10DBWokPNQlJzqHUx4TlQ/et6AzbT3hn0JLF8Pg3H1J0pDQFPU1cNJ4djaEAa1WnLGuMmnBQxBkU/SXUF5WJTgff/SJPX06b0dHDbt86Yr96le/stdfv60u2e120za31uzgcK8YAyC4qXVm+wdH1tXdI+3lJCV3Zdh8NXmLVvxkqHlOb0JCdgsIjL4Pjg5oUmVwPzwgDRQlmpJw4gnIfOJkXb49pKHpqUs2NDgUWU/a4ePGROPrmJqDtSTgYh+oj6N/Fy7QOTRtBRfySGwxAlPQAkptFqnY3d7xXmW4lT01ISWMAag8f/RFMSgk06EJdyHIGT36SEvvPOJRvee5OW1KG4bQ5qlM4DrTwh79ez2Ss4gCfyvgJo/eM1DL5hN8PiaaEmMOVDK0uFcJsCJitLUPc/P2mZ3hIqKYxn+CoTRiKcnl3cZsW1WLxIFyGKvTyqjMavND5CZS2q5Flsq76vhsLx9ip5Qw5rXE982JNz7myQNC92DagoCoUn348KmtLK+rb+svf/lLe/311+zc+TH1y2o06VdwKMiLz6aCFRtSP2qKiojA4ia4W2LujgQXwTnHUbvV8EyYBFOWx8k26hzEOkZLJkj/6hERlSDVWlUmf3Xde4/hEqAxz5+7KC1L7EJPBW844nPeIAJxXwSz1H6xVvPz8wrEeC8Hqn12Yvt7O+qFQAMQ+jAgWKr0FdeDzolHdrhflyt0+coVq6zM321zoxnAZFYlGUxqAhHthBCol1GC7Ors2tTZWj5J0Vlb8n/DN+poUMjfrmkzMZFBYH6u1zh5SYii0slJCW1Z+3mbJkqh8TG9m7WENgS3aMkfsJSDU+yDJz5EcGHrYyZDatgkwPBZSdFMoZZAq+dWtH5q+AHhtQjrwCB9A7xlETV/3hEwObX49oDkmXFiftaZaHv37z+2+/cf6ZvN+dnPfqYBcWSJhocpT69opCopUtZ2eIQGflU7pq+CXBRvneSN6TylrUrbGJOFry5yUmhaT4i44CIgVF34yFEsgfOR+Vb5Oq5FlzeSRmjZG/ouaI7EwLDWT6Ry0Iizlu6DADq/0bR0kkFYs+eBw57UqR3a9taGMoQkIYDwgPI0y5ceaUcQ5/dtc31TBZK3b79mleWy0Ibweq7am54VGi3ofCl4HQ2alMIXU7YSoCw0DOF17NeJ3x2cNzVXpz9ABkAsjkjGjcYLXb6d0+Dj4c9ilL2CLioYUmgBxCNN6QIXZSjRFUe0yfaZ1RueFoV6me5HuiP8nI3iOuX0Mevj8Bx9E3CfHNhHWIeHsxskbDAPHOVPam09IM0DqwCwfWb7u/vild69+9A+/eQzA16iBIcRmzC/zp3Hb+wXqWR3d1v3S4oXV6ARLZ9cI3pTZ06MTL5SzIEjx5ojWPpc54wFdbIliLBoLhhJGTUJqZHgOBMqchjdaeg+Q3qWg6K+ZaxF80SHdmx8TCOXMOOZgEg3jV4QcGhhee0fOIJBU7ntrU1ZG+50ZmZW1QrOOyCbhibe18EeG4Uk/gOr3P/uk3ZilykMaAm5CDEZ3AXXtaJDV16zhAB2Oqh0TGoZp3SMtq0as6zUTTckH0agvHxgX3j8Q0FIbZOmJdOCFsjcv1jy2ECEkgRFjIZSvb2aQHv2TkFYCKzPCEB7RIElw5dPW3YANRGOQQitKmflBnnTY1KTPA/EEED87JMLSkEXc1yEpkZ1ghhUNUoTf/PoxKuMc7Q9B8otUGd+FwWBSoTUj21n58Du3X1ov/3g9xqGfOPGTU02vMrYoumLNjExagyz9LZDpoAEH7pFfVxMRReKE2NTi35rqpDObByHusMlVvFajlqKfsLJ0/BsohPEcR12qAVTu/2qXKBOt8xwK+gqMzQgssuFixdkGcHaPXHkVpO+B0uLS0rfbm5tazTAztaO+LZ8c+3pqWlHjIKVhyVgD5aXllS+c/vV21b5zX/+X202A8gGrcCLhQqUCDIKJsH52n4DcozVlxaTRQTfGTyReGSmXLNND6ZGzR2O6Z3l1bcyY6X2nmG7lcXiFKd/C8qgKFfVBdGOPabx4JL63AzHIQkQZOICaxQHouik2COHns9Ve1GaCqN5OFRZngNVLzBaDijAOZ+LsKowUGyos+gBxsA6IDhnOQHz0XgNEokjI2gg5n15BE7ww/14soMoHsI42hcf/0yuwb//+3+qJebFi1N2+fJlu3nzhqiKMKDwbSGjIFBE0kIraFZXmgKfvSfck+/wLqQgAqrKaTbyxQNSA23ISgYvnaGRipO/sTZwQNgP/FPIOkUDaJWwV72bzIg3ix4dG1FZD7VkqoSIzCgVDM+fz0vbrq2v2+rKhq0sb9oeRHD6etEpfnBAjfl47umLF21keEhZsPsP7ilAU4PE//x//s+20pUxmK3IrMgpz9IWT5MKxgEe6UqhpVjP+5pmhxYJbQiXuwHeTA1Ny+ZnS065H2oKnP6vf1ZRIp3D8KKNu6o5hRlm2tbnmuEygmWiNdQaiLLr6DWWkFVaDBXb1ei76uC3OLUITsB9Sn2qjaZXQnCgVBGrKTol8k/Lic5syMDgiPw+BJwEBf2rOHRqWML1lcHC9Hr3lUwrF02Otc7CN4Qe/Oa/fmfPnj3XIURw3U24Lp5tby9C6+RokeA1w6tj6pPLWxQ7Zs1Y0EqT86GgOMYN9FQhdEcb/0hIAONhQQiMtre2VT6PKOCvo0FBDbAyzlnwqeccag6SB4Swzzjg0XBZhH4TDIeWpWIDKGx1dcuWFrdtc2NHFgTyFNaI3gdMdLxx/ZpduTyrTjsbG+uqJXvy5DEsrz+Ie1AmzChwCEqf/NDQZDq7UdHKjUrDqEV9R9Omr+qEEc9CiYMaJy6b+ypQKGiDgadGVC8sVlCY8xrSt0pOAcKCCfF7iMmDpQDDBT+OQFG16lrOq1md08BnAN+kzypeQzxjohRReVPM6dWkyahu5b6GR8YVtXuPhOAu5Ixg+diucbE4jrj4f7m+IqhrenOPra1s2FdffafZsk+fPlNu/le/+qXmyIIiUCGc/GKPLXAHgPNcpWbQlc2sWWNn22FtXGlkxlGcXPrX9no6e3dnR79XLSCHutGUOSdAYp0YqjyBFsWXVd1cZy6FLFkUd6riAxacBma7VVTrUL2H5tsNHQLcvu3tQ1tbO7S5OXBZbxcF94C1IVFBc+V3333Lbt9+xa5cmbW1tVX7t//713SY+awDeUXE3yGjJOu/NGAiHH7XJm07PoHW55xStYYMQrn8N/laMWwtSNpe0ZrD686UUeJgaIGj76rcDvVT7XQcJHLM9C2bQGRK4HN6RpKCqNinequEPIjN/CMPh4ISsdCyr2tAZirz8bStrEwwxLz8px3Tapy3i0mXj60hIfh3PTY0PKoFlmvFtJdoTOxHhv9JRGOspxNUvGmyDLbu14uEemx/78gWF2mHeV/NLHBH/v7v/04oAggC/jFfCfrjbvTWvNOOj2jyqlzWLknevhaOAmi/hDN7kMohGOj3IYX0QGC/BjTbomLHdWaB7djq2prW5vKVq3ZuclKJhCwz8pIkZ9+lVVUMU3EkJQN5Uuaa+atmdjmS6dSOT07t4PDMlpbW7Lu7d+3Rw4f2bO6ZMoMEX+zxG2+8au+8/Za99967ctX+9V//FZbXp1FA5Wz0TgrX4SOxmmIQsyiHMQOXNwFeHwc4jY+TXbMFZMPFVFTpeCFfPt7em/uqQQdsKU1J8Y7T/AlQnc6/MDra30ff1KwdYxGTX3va5tB4I2KlN499HGhyFJJSmCUlvnn41p7uVTeaLBJU+yGHzDS5Rr4ufjAD9nrkv29vbvmI0BjlpKbHcFuBaUTy9vw4ayXIqCeGXQeXloyUVyKEJZL0Mjqp1/hIaqYePnxsH3zwWx2S99//oV2+fEmuAT4j6VKujZtwdtaU0HKfiXufcHg57PJzPRhlcAekejbYK2u9FSnCNcjEcyoPoooZnJT3U+4uAjttQkdGbHpmWlPAPV3uVdlcr9gHdW088Uylfqctd79atWpeaKrGeepHBoG8z6q1QSVJ1A/iyVP79NNP1S0cS4NVgacwMz1lt2+9qmehilma1tEPj7Q7TYcdnmET+GANO9Y8L2/7qabEigo9HZhlNPgz2VJe+eRoaiz/NdKCnmjwaYvUQfEQacqI2lkUFhYBz44u3oDZI3//dh+7dYpP6tARh4KFE4SFxoCSJ6F3jQmGiTZvRe0ZP/dWptlQmapZUpyeoGA9xNAXZtmtaxMMkB/XwYsSJfzdDvvMp83ofWqHz3y2KM0OcrlKs7XkXvcloe0isK0aIcDjx8/sgw8+EIEGBOH8+XGr9VZFkqbxMHVhHGY0K24taAkIizcUiVm5LjOxr6kRCYq8/Sf+KvEBhwHlkXuPT8+hJaOGVsRFAcbiz/5B7/oORo1wEs9kfzPniJi6J2ZvjERvNIY1SnecRE9n837rHxi0gSFvX4+1WV5Zsc/vfGFfff2Nmk8TsNUPj3Tg4GTwGqoeKvNPv1E1brYu9xw9SYIAozXQgU33SdvAUVmbxQk5OfEIk8VSifLgoAIZ74btjHYP3mKqN43Vgr6Io+5gvHM507dGgOkcjfDwM2VX8LW6nYSSX4JTTkEVIp3bRUBIVSkZIT9ISYt0YrrTF8U+o1Ec1aVquhYHkTb4h8FpUFrbx4Uqham6KkpAnDTu5BICQ3dJWFhPUXugmD0X5HaEUIALcz/pqug+JcAoCxp7ANI37elTCh//rFqy/gFy7k6QBrOlLwLRtQJZoEgokxRo1g+9/1VYNqWOg8jE2npJu+MJ7AcW0ruGO+eYEniNRo0BiCwzCoigKLOgqtYlOD32KoWNzS1bXl7Vnn/ve+/aufMTHngKGem0dFWAG5MnoSz6PoS27aVsB8VAs+YT29gAYViQX8/8sdWVNTG80Ev1o2Pb2d61ypP7dzSAILS5+6QhxMqgRH2OokQENxxsJwljaigfORTOxspwIr02HjjGa604uckrkI8buKJnkPqtl2izpzNNRZF9BHjOtur1ACEqdDNp4RNoWBynOSpjR4c/kgaUbsewD+fbegM3QXoxxZAF5CB6fr5b0BS+1Ik6VJ9qlgCbySFT02AI0apg8Lp+n5BYj9LsTvVrUeFa6t0bUL6PZSrhqfQV8FosrI3ZyfGpLS+tqgMNFL3j40Phs8PDg+q8Qs6eql0lMbBIqqU6FAvMqyZ86DIoDc+NeRUNU32xXHBdSTkag1uFe8A60BiDyoFktrHXmsoeEzOxLECKB4cHwm3nFwig7tvoyKj90//8R7t67arhnqjUXmvv7QU8APaOjKoSzn4UqijxFLzLB0y7ioSUkhx62KJtYXrR7v5g/1CCW7nz8X+1uSkWIWErr/p00rCn9rz02H3W6EmAqSf9d9zURZ89eyoNRCaETs4QfHl4NhrM0lPFnpzwngOOy+Ee6HuQ8g3cArgEZzHZ26EnTqWqb0tuCffnfjEnzq8tH05NfV2jKQiLIrGijZDGTVWtj/ZCvTQkhhvq3zwrvak0YrNxoueluQWogHpRQQQRldEPIcFYvU4Nm0+jFMQWOK/6N5CKjHFJQEYIriokomQ708hnbd+s9hlMrG5tGrl4yNBb2+uCy/r6azY2NqIyazJOKAf8T9wZsll+qLzchQBqaXlJkCVa2acwOuwEScahzEhqq0XnqYjwYKuXZmfV1NhZbU1xHTjwQF0oBCwo9MvtnW17/OSZffbZHSEK//zP/4fdevWW1g3/uPDdi+GFMY2o262a9hqobX+nCG5F8lc7fA84vaHfttpHodXxw4Vmffan/7eNT+FCi/l1Oh3CU87pox0z2nWgmofFXLRte2fX5p/Pya+i6zO1TgQPI8PD8jOVSVM9mGdvWFjMrEqDNYtsQDgxJxD8kxONuXUfNh13j1I9Z839EfCcGjgjnEx+jrlDuBKHTO2mDaKhMz2l6nUFJkSmRLQMTObwcG0Ecnd3R/cGCoAgD8vn7lYNPkLrLSgdCyZ1iSZEaJVVVBbRCeZKYiC0Qd5hrdT8WPn8qj4Xl4ljxe9I3eKzVbvpWthSNxoyRlASYUGpnadGWQ1qr+ghQEk198XapoZDaMBBHz58KCUyPT2jhADuFYKrABTSe/RI8/J9hKXPJsbHS0JblVBROczhFT7b3689hHK4vLJqDx4+sjt3PrexsXH753/+Z0Fzzg6Liodo5sw6ZGJGo6QivsHFWFlZtu0dmtiB0eLe0a+sTwcIISapQZCGf49caKLkg6+8E7h/e0TrQ5khCHsBXKZ36UjiAuFD3ar4QL0shjesw6/aPzjQe85NTETWxoF2NC5mSSYefPTQp6zwc+Wsx8Z1usuBl5rxMvJHvauYrhPURzZK94HWFB0nWgP5DAVHBUheOBTDSqLdKKQD1OY+OCTMsOofHNTvELwk6FANobJvVU5EoR1mV/jivoRaFgTyS4xPArQSKgkmLQHuTJdRoaWYXd06pCr+pHYLbUPwqEPtjY+V6z/1juTAa3RqSfxUvjfXUHxBMw3olrgXnqDxA92UL0zbJd5PhgrWGBaQ9yMoWDnBWkd1tSbFJXjrzbfUCA+tDEIgBpbh/h3LWmV26/S0betrW/I57z94KKQDcvf/+l//0958800bHR3W53AY+PYCU1qEOvTG77hPno+g6tkz2vXvebMQDXp2C4fgohh4XRaL4jvPzs5YZe7e521BUZpe7VO9WQQvngNvi04t0flPgQ2T/WiIRv+BfnA770GAv4N2wFnXZBPy9X1ALealy8IGqRjw0U5sPjfMF5qPzVS5jqpl/fp9RU8w3uPt03loroNr0N3NQfPD5NMBj1QEl5UBMtlotmpVAQQZGZ6BEwuUM0jUqy7dIBXQ66IzeQ/N+Pq8OrTbB+yxyQf7e1rEoto32VIRC/igDK8CzjjBaRIO0mhwHX66hLZiRxwGba6PC83+Z1gcH8DBIBMT8wvehPcecJKKXCJ80m73SdHkBFngnJS50HuWfWC2A6gDGSsISBBX8IFBCI4ODuzC5AX78Y9/bJcuXXYXhzangurc9ZL1jabV7XaXra9t2jff3JPgPn7yVK7dT3/2U3vrrTfFlQDG5HCkNWR/sxU/QqvpOOvr6jQD64uCx04ndm9TxaFB2Sntr/ZI3VKEN27esMrc/TttNpv8Lr+kJ4IKdQAAIABJREFUnIGblUYFJI7eT5hd+YkC/KNRHNoE7E1sIB/92dBIIJ+h4GwtH2QB/plEmpxzgJlFaJ2Q4gNJPLERDdRINvT1acMJLBjFjpngFKApYT711mCieaYHVpCgnCZQkJez43qApYJQUFG7tr4m4VaJyuCANK0HYbRy975i3rmblK93UKnKtaAG36thsWNeeEmQEvzbGLSHYPOsiYZ0yCreiM4ziK4MEGKE1oMxpy+6a0YglYGf99bC1yMY5b4JUklrsnbQFeEkjE9M+JBs9ZbdU8kK9VasLVr23XfflTXDR0UTg4liLSaoiL10WZNlzp07H73Z6B7jwttdzcJT7hslUbPtrT17+OCJ3bv/wL69e1fuDcWYCC1lQqw5rZ8QXJ+f7BmxdBFwwegcSZC1vb3nbUSlLKPSI+KTHDgizdvbJ7fz5is3rfLku0/aqGR6TvEmbVKPl3/Lh1U5hHf9w1lP7qiSEPhFqidyArRSmdHB0FOMVT8EkcIVcB8TzsEx0VYptMq0FPNe3SficOAaYFoRWnLXaAnMPYHI4ECf9VQ9imeTEdj6gYPbHAz8NDQ4wolma7Sa8p/4ffJPEWYNJC6VTsulEH+BgdHObxBYH72wWB82hoJBBlQXuLQgPhfaTpdDHz2FO4OwATVllQja6ygaxyHcCKzP+KoLC8b/5Gf4yCNDXpaN4OKCPXnyxDY3N2QRKanxgGswzD7NnSMJcnKiPloIE76tC+2qcvj4+LPTMyoynJ3BNRh0S8dMWgksQbC36BdUJyivZgf7R7a4sCL34LMvvrTdvT35vAguGps1h+wN91ecDGr4IgkDioDbQuCOe1CvU+XgVkZZvZxJHOvNz1AgVMxcmDwv3Lpy7/Pftd0XAhSvhKb1Fjp5Ec9uUXveIXdLk0TqNiZCO9tHOG43XqbjnLC12JCsHQvKICYDv5nTyAGYSE0RFQkQgjk4bL6wRflsJBC8etcbzIldLrPOQuD/4CuLtENXmhoR95gIyL39XoqNC4Nv7P5hDC7RNEL3uYD1OOHejufYS9SDGDJIS87xMT2jkAtRGPsl0NTqo2XTreJQ4p96CbizwHCb3MwSGNK1pqVIXMNFNHjZy1n8AKJpvWsMXWQIqCBdc5Ax//is6xsbHiwOD8sFIEBjvbAKdKLxMvGmeg5QBcHr3D3Y0+FnX8ZHxwRZEdj5gD0fUCKh9aUv+B0eHlStcQL77dAePX5mf/r4z7a4vCKrNjs7q8PBhHUOH/0QgO14lmwz4AfLKacExZQXEVgXRHkRrLxGUAT64HaTXqY/Am2jKg++/F1bNLTI2+dE6YJ8kWD1S00zNGJUvqK3yFSgEXiccvAxkRwtoTSjXAt3L7JbSHbWVlc9+JcDAwWGqJMdc2W9OZx3BRdyUZ5ooyTGsU9IJDhKaEpj29nQIQkt2hbfjwwdZtk7r3hvLRbMAe6qsFmut725qfJyXAE2F2GGeA23FQ1LkJEaBCGHpURfMDUgiYSIu0dxWFQgCFagXLl8W5Iy21s7xVxfJ5Z7ry0sjRQF5JHBQZuemok2SQ1bmF+0z+7csa3tHZVuc+DRpkCHSnDE9ESVnZ9Q2jJs169d03VU1asGKtHvoLtHphfUx/Fcfo7QcrCCN3Hm6XxNJmrDfmM/T+3p3Lz94cNPbGVtXfHBzMyMvXrrljStSnPW1sQnYOiIl/lDgfXYxWf64gphvT0GcO6tZxS5F+877IGnetRS2Dg2YpWFh59I0+aDlNle2d49hQdB5nXJ6lIkTCM4ysWjsUdij1lvpJMKVpmB0uGhiA/b21uCjrxd5YgWHX+NrJH3oYXL4E0klMeHkS9sNIYoR6ScaVctdszEkqY5ONBBxJ9CYOlAiLDu7G47dDLC9JkuEUP4LAUyGssZRJHlZWlatKuqWSF4D3vun83n6DgBxzcagD8J7+JwaPZBlybgFJYiOtBwAFk3yqLXltdkyhXVq1FJTOcBylM/YM+24RrgjpHWJFP0lzt37LB+ZFevQVucDliLurHsj+sNjrkuz0YrUQIx7+6N6+cQ4HH9xNOkWv/+GJpyJl/W0SRcOo9nvPcuvGVSx217vrhsH/3lcztpndlbb76pXg24Kaz787k5lY/TYQaN60WxWKpx3U8WFJCg8lFT1IbRJj/RH9971tc7acJ7AaNpW2XpyV/aCCf+U2YwMmetojeZx5xoCH82y7bJVFG8llNVIEj5uNACUI8CQPcHvXHHwd6+smcb60xdOYnTN6aHRRgC9/YoVnMD3Ff2CmATAUcFjUTcqhwIimP2pQ3zKCEIYjF+Om4CwrW+uaHAB+2DO6ChctE8GmHf39vV/W1tbEjLnhsfEz6KILKpAO9KPWcfL2k2r3LtlLF4zr9wsbI9KkkPigqjVwICuDC3oLb2vJ/DgyLITBR/B+JyrNqHjuztHdjc83n74suv7LjRsGs3btjM7KwsFZtbtJMXkuDuBprq/MQ5H9rBxovnT9eeE9vZ3jemQQJ1IdQeEGPV8On9W/RPEYkgUcGpxlVr29Lqhn3xzT2r9Q/Y3/7t3ypbx3VwP+7fvy+BnZubU8sktD5rlj3KvDbQOzP64Y82+yIyOaVS6Xu1LHB3VaR6mlrP3f+oLfI0tfxRJao8tVI4nufPi5bBci6C3yFKHuB7NLrI3Lr7ot5nQEGdmgx7D1OiWjRtEsIxTXQMxK9SE7mYy5qMM36W3Ez5ttFBxWugsqWlc3cJlsTZJEGgqlBPIUrLtFq2ub0p06s2lZxkEhjRqANtCW6JPwvsgrDi/Pf31mS2uB+hBuoa6EP1sgeB0pFqiR+1a7nIRdVxU0KGcsA9QPAP9g7sycMn4jvQVEMt8XtylJG38fScvSdagPyI3BcWlwQ31Y+P7dzFSQnttatX5a6tLEMyORB0mdXN/X29Ks8p+hMwz4FRAwd1Ce3ujvu4+Oe0KaL6okXz4sqZ9fZBMvLycw44NXH44rgHG1u79vDZcxsdP2f/8A//IKFF0EB4QAdAEMjq0cIeriyWJKFND/Q9xatkS/TDECUUfjZBfEy34bPBxzmQInA9vftHEWaKCoLSrAAVlIbG67SLj3b0kFnIWVNSAY4ZcE2OoMyGHpmdEssr6uYRCsw3ggVUhSBQIq5sRwhtvp97c3zTGzR73tz9YpX9MOmRTFnQKD1DlEQZN+EiJYt7e2r7hwfeKj8yV/29/fKhMEtoWTQs7x8awKXAbTkn6IsUqZIjgYhwCAqoTFoocVNPKWflq6iY0RQZfxpNyVoB1uOHryyuyOySmpUmrLqpRGC15mKZwY/os8ODI5ufX7Kl5VWNc2oQpI0M2dTMlGYZsA6Pnzy2na2toFXSMK5PqWjwZhAPr3Fra+4stWlHR03b2d4TwZrnuXSZdkUQ23ut1uNamZIc3oNPflQnC8jha9rO3oEtr2/Zxelp+8d//EfdA9fAvydpAOzGdfmzDIEleapAnVQ/6EFxoktJCSWYZS1xoWibJDf0yXd/UGFjzlNwWl76RR2hzRoqdjgLCKXpZEp8pI+nUuln6v6oNG0BHZHxOLMGmxh8hqQuesBEJQJBi7eaV4An1MD7KyTRWEM3VMbio5GAQjIFqwwVkagGV4QGDv9NE2uccV24MXyOaJFRC7a3syPqIZr3wvnzdn5i3MbHKKfxvlUKLqO8RE1NROBx0jUHkAQFFkj3B3UvGhiztmhRDrTaujMOSWtsVo178PJvZ4Q51ASJujvINRCGaEa8bZ9//pWtrG7IbeqBLjrQZ5MXL6hyF61//949CYrGh2o6er84ymhPfErvTtiUtfO+v4My96AKPiqgKaF97fVXRdLZ3fPYQzV+IpFjxY7tYL9u+4fHdnB8YrOXvbkI94BVQyPCnVhYmNd0Ru4Hl4HPAAYDwXFOiXcg954Z0fuaTkTZUj9Kn7CMuzs+n40MZeXBl7/xgc4sEFyCqBZIUoMHFTnu00khKlRjg6R5HD1Q4iD4oQRTohA6fUkBD+QO14jhLgS0JV6oZtF2Chkl7fGlVvOh8fmM5O46/tcln0dQFnxSOkcztpTOKkFDLOrEIMXgGxe1VdwagVLVmo2WHe7v2cHenu3v7imZgMAynIKIlUMFOUYHsMs0GVHz0NQDwd0egksfW+/ZKoTWu1nDdajY4PCQNBVp5P+PqjeLjTTPsvtucAnGvjCCDDK4M5PMZCZzqcpaO7t7uqtbPd3T0vT0jDyjxZ6xZh4MSLAN68myDAP22IZk+EGAF8AWDOhBsmHBBjSeTb1UtzRT+5JVuWcyue87GdyCwSAZxu/c72OWcpConqpMkvF993//9557zrngrMBcHKxMKqWsq1EzL7LVSUJiEUo2xPPlALba4sKKvf/BJ7axsW3t7UXBb6lcWg7iCtrGuU08f25Li4u6ojmMNJFhpvVn7ByLvV1fh5pOI+Px8TnQFDguHfqNG+PW0dkuvjJ1JLcCbD7IPPq9d2TVWt3q56ZM+9prr2nqxjolDhxfiwz7+PFDlQcc5N3KrrgG/LfQmlXQoyyb6Nh9haqvtaXp8rjinVNWMkShEY7c//BP3ctLJhthDctL8Z0GelFyUAlPho/XIMdIIh2McJ3UHGy+kdLVV807iZrOD53Syw2KISEcvRBZ+qvlhDJ2MEHTqwuYUa44eDkO5qSK+RVonyQPWV3VEILPQk0kjkEwT2e65lsPA2M5EIMgg4BC1CFRM8Y9O7PW5ohFpZDAB8sJ50rUwqZfWt2jagCDJotAbFGPI/eZU9XGaPqFkoT+AdRl4pq6bo6yRZ+DxiPq4125DgqPZgdtm0hJlcqRTU7O2kcffmbbO3vW2dFl3T1l6x0s29DwgOpJvga+YLMzMzK1I6uJz4DcRf4LLQEcdiI8W+NhudL4eJh/wbOk9ClpYUmPXbo8pNvkCWqC6VnxZ3d2KnZcZXp4bqcNs1Qmo57k0vCwXR27Km0XzC/2/L7//ntCESAXcSDYzkhGv4incKIYgTbqv11+5AlOjEDBf3VNQLu7Sxa5/8GfNJzKF5hbCGOMulhP+weCbYZqyJya6EELjxQ2FpCXc0nJmOKYBoqF8PoG4oCmpxcTNGgOs9UEMANj8d+EwYY6/GCRRcjHDPfQunbLrT35O+oqmd8f4x2wK9Myun+cSfjvcjnJZoVnhpaY8Bm4LtvicT6UO+CEODJ2QlApIUgHGC1NjdQSmhK59knEGJHEXYlLPUxG0qsHjtPm8gNda4yXQ7FoWD6FruWS+wT0SEGIMecVCwrSBpu4HRzWbH6BTY8LNjExLVlOf9+QatlCKesB1tenoGSmD9z0/Okz21jHhtNxZpfk+3g+tBwSPi3Zy0v39oseINaq3Q9vvvW6GrQXLyZtcnJKBBmMRRi/UiqYSEBAcu55gIp2cGhAQwBuvfv379va2qrgM+iTBG24a05TU5VEHqjsVNPSarJsA982J1o5Zn+mg0fpEnn++bsXu3GdXO1ZLwzakEHktWkjcMZzmp4mVoFji+yMgiGCbys5VkdI14qkxRWyEdWLIWuMAHRoyvVG4VXOD0mjxj9D6MO5rw6c+x6xwM5eTQ+8AK63I5/47O6K2qdO3cySqbTWsmszOKs0k0nHNZMJawS3CVemzDMYskDyDoKPLCouBVmQLB33jj7Es3nc/BkYbqfgrJQLx8dygmE4cRZYEXG9+r6scIN44F4edS6vD2soYbAgCiZ1TXzPuG1tVezRE3YUbNvZWZMVCiW7du2GpbMpqxxsGTo5mjiuVEoSgnVqcsoZbZghB02nAPzQ+ecrxCQpCQIiPAEEu4/3C+mcLeGDgwOa7MGb/uLLh/b48VNxD8i4YuAp4fhqUTkb0sB2FFRCwQXW1C6TEga+srKsRk04PhKvQLF7TspuEAPBtvVIs6A4cUICmytufMFxL+79suEZMrQxCj4k2dHnpPqBhDvK1oKrD3a8m2JISxowlwgQx1Ddk5Z6BaMx7dsNOn+uTTVKF4U9uiZ32eYXVER1+Th0MxxgeXDAawj9CJT1ggcFQUduL+poXYUabkaBRIxsh+9PswIVkYdCUwTIHUvEvTwgu9McBkErISf7w+TnylbtM4eiKCvEzQgUqNTxoBaawgVeWBy4/T3b2lxXtk0EC4kZ84Y3ikoM9Qm46Ti/Vo2rq2IufoMYJJMZ260c2pOnL6yyd2TJRNY6Oro0VKAMnJufsuOTqhzB+QVpmqBlBy/EGUmWJPEP9sAJFnQ8nV/hEMQVBa5lYwBBViT4GP9eujxs/QP90rLNzS8raD/84GOxtMjU3Doq54LBhUQFGfYyuG8u/6SBIl4g+nC7ChoMrGJVKsCzbbidEz8aMaWYCW8GiEwBDyHy9OOfB2Jmp9brS31FKUodR1kQJQOIOEGAOamDzEJMS9sVOg0GnX7oIgjDSnRE8w0xbCDkgYl9FXjdElywr8hEiPbIymRafhpOrgYLNH2BKiAUX/Jwj0+rbu1+xPizbud1ZDJAPU4eIfvyARkRw2EFU6ZuZOQJqZmakWZHhzaArjgcdN1qWjR08YPmshHXgl3YG5FBpftikUfVMejtbdvaWNfQotRRtDZ2NpCJ+XNSlai7VSDFE606IHxN2FIa39KsGoritJW6ynp2K6sbdkTJ0+JmI9TskO/ZxQWMdfPmLZGov7j3hbwKyOzyw9KhQx2MEYkYxl85FvjruvpItaTqdectQy7SmDoRs2JHwQYGBq273GPFji756P7JH/+ZSgZHiVzCLoj0gjcbuC4GH1cytUAjR08A8Uf8i9NTsfCgR/L3IdEQDyEfWrwYlBA1MnaL5dn18OSjn2qEEDZhqivN4atQHKdaNnAzIWhpOMRr5VqXPZHDSW7JE3hHhf4IoaCNFUv1U+GkPBSClh+cH5hgxpSMaz7cgk0TQ3DKZgi9WUCqkPBOWqJzq7P1+vxEQStBYs1/Hmh8+Vy7VJ+yzuezBIHC1Uv3H415M5aIQ/JGvBioY9ne2NKswxKyt0Iis0aIoUUmSAllSWDchqcWsA6d8ubGurDSWLTVBiFWJxJCEyQeDeQ/Ctooh4sxpYPrBCuB6TvBGpIEFYudsiFCRAppnMzGc6QMWl3dsLnZRXFtb99+RfXrJx9/qmaMOtoN3MLGldrZg9ZdeUIE0G9SnyN50PI62d0gp8VTaJwx6+wqWf/AkF25es0qlQN79+e/UI0b2lrpbwc3rjtFvvS3dfVKsEXnK5TRCALY01NxQ6jJebfEAc+RaZ0YZ3Ihwu6qJqSohD/ts09/1tD6SllWOofWVbGhmoEfAOMNJNPUIZQRAYGCDheYwiVHHrgBP0Bk7MBtUGQU1KoBtMEJE4lbSlXHIi+Y95QemhwdqxFkUsSHkQFd0FSoVAHt4Edrds0+1y9APpmfIIQR5aqHVh0SKIByGORpBpZLZFoYThwe+TkEphMhp0CE+GDKxct2m3X3SwhJ3nx24L/9w31bWV2xyckXtr62Ju5tJpm0S4ODgrWE86ItCyIm0gztkswNs6xVBwnFAiVOlVJHh413wdQxYTn2yubylsnmVOJw00HGnp2Z13gX/1dKAYH6i0u2sbauZxIa0fn79DLPDQd9fZVSlIgqLrAEAlTP4Ze3fqthYn9DPm895X4DYsZaHlmPVokGg56QcO/iWO+P3P4+hDkdCfLxfIveA2YCqUxaDDEGIDwDCDazM7PqdzTepeysn+pmVEae+PzdRuiRL5MHwVsvcVllIDn9gVPy0F0pEBJi3NInuHEECb3khYYKA35IFxCG8uFAGfsV+ChEH8IlF2Rd/jxaIecIuCRZv8Q48yEGGVTrig6wlQ8MONAkMQJkEpROi6Rew6RXkm9RSnRQQDWgyinjq7kKthrWav7Cz8A5Wy0GW4tmMqAPhkwuISLAU6endlA9ELn6xYsJdcjUs6l4wvrKZUsnE+oDvIn0G4l7mcaL0kCNmOAoN0A5YZMLNqK1uoKXZoeATfAsuBWYHkmyUlUNS9Dy32C48b0B9oG9cNImTgXWtwZO7dxGgXcZV3noTuPjd653tGtuX+8JLJBgSc/XZplMXofm6NBVHmRzvu+FtF8EqcCPN1j4fbGfWFq9cAUtJawbT6PGhpPQ2VGSeoJBDRsdUeSGVUC48A/5UGTyi180uJ4Bjl0eEWKyQXOgqwPugBud8SEc1nJig5j5weg39HcSOBzMvpXeA0ZWOCmTVkj4pGdaTiL6LfkQ4AaozTCBvZGM6nxdpmJNuq+GBgj83EdqvjDn9d+qG4OdY4yHWUaRSmWkgCAwAmNQXYPCf+Ui4/wE1ZWnp7a6smwPHzzQvJuatCOYjpEJ3NrHieduRuG4LZ997wCf2UWJAalhqfbSlEHI7uWWHgRsYGcYLozWCJP0peDyG4lqU35j0Pcgjwd2mxC4kcfz59qilDcoMHwhHZ9/fW1dJBUIK9ub7OvC+h3uRVJfj5rbBxvNyu6gIqKWSrjqDun6PCpj+Hdh+eCDIvi01nDTD3B3rmxRPL/iM/Gyqf93F3l7XAQ4d2i2HXEpD4eGvQzf//4P9Iz/4r337NmzCTdH0a1taoS17ejFPTKtbxAUgzwIjRDSCaxNHbNUoe28R6l16RhlMufNm9c17iL97+Cogb+U80nd90svXy+nIcMKrkUeoluOxgOw231o/et7wPJzCZPdBv+EG0tAB8QcqX357U0VDRcSE2iIbF50PRusNPRU3nBoq7XMNsKt5Wc2Mz1t/+YXv7DV5WWVJ4X2vHUWCzKuoJyAixAy4ggeQWBI0M/qtn+APn/fNyvWT6yVUiiA+sKDDEHet3r7+lHnFvhv4cDBLF51YYM1T0eyxkQBu7S8Eqg96AuS1lnq0r4FeKoE7fLykhoxAH1wa54ZqgfMikkGW5vbUreGhKKWtmD7uuNAjkcrsPgXzvDyZKUQkGoYphf/G6IT5HRuNbzAKEWAIokjJObuxPNypwbvLowrNXDcXI1TrUglaQ4ODtmv//qvW3uhaM+ePbfnExP2YmJSvGFxqgWvNlPT/kR8WsddPcv6NRUwyMOt5JIdex0WmiNLCh4Er7JO0CkqaC94tm5+HNasqpsDbgD/roqpA7iouvqYqwx0Fft1xoxe3XQg0yETbG5s2uNHj9Qdl7t7NFsPJ3c0jFRkBC2fha/Jb4IVs7hCsdPiKSzXPWgZU4bXtmfDJpuZmrKf/eQn9vTJY40P+XqZVFKdK5wEspoYbvy86YyyHnRHMEfkRSQBhgoMGyCVN2hooNzxOZudEwyu6xBYi9htEKgJQq3UlDrXnWfAUOEqsK4TWQvXJJsQYU+RJoodnVYodkj0xzskyzLrZxwdTg+7Sl32yit3LJvN2/bmti0tLtvk1JSYdtYUNJcBdCmVtUg73EQkg9BXN1y04kbakG0Irhs3bwpKhFMByjMwMKAb++GDh1qd+nIV1UtzZ5+GgSj58wepAKtHo3Z9/Ib19vXpmbBDjG3lHFbqemIBNlrkycd/pu02WnqmqZdfzV+1E+LpCCmQOtd9YcUUqh3LaYST4qQbb+AugjZYA3SB8waO3wS30/rOrSoZ9pkAdSYrctdr5apGsuM1ngJdDCCf3DH1enD/ga6kS0PD1h5glKhzgeZkfhiohwkAHnLt5NRy+YK6345StzVT4CMDOg92ygKpBT/7zNS0/fRf/7l9+cU9OVAfsfehxZvCvp4eBYjIJ9rczddoWA1dGi6EKd+QSKNEL8AomHIFVpUWPTc5J9hJM86R4Dbo6+vXFR5i1o56OO+CckDoijpt/zOgFCh1ozHKg5Rqd0bna6srghVBW8IdYB3FThsfv2nFQocaLqyGnj55amvrq6IgUuUTrMpkGh0zXMIRBmzXSwQ+gxh35wwokMSbpOlj4+OaLCKrIWjhH/BemIQhXHQfioCLEtzjIbvLS00vM8U/ga/cXrCenj4bHb2isuizz722JYkxJYT4Hnn80R/rZg/5jRTZ4cQq9EMQvIREI1gLGk6pyBYraysCi32phC+XcH0UPEyXO8v55SvbbchSbrjbIhtvThpWO1yFmoWLz8BJDGQ7QcbhdKOP4qHT9BD8Pd3dbuXONKmZQ6Om1M3neNlb27a2vmFLy2vKSt9+57s2cvWqJVIZ0f5Ysxkaimiq09KiJuYXP/uZPfjyS1teWpJjC5g0QXv58qWL7wk2PDM1a1tbO1ZjMTWfU3tmXX5OYAN3MQVkSibJEe6OATdDJhYxZ2HJYVsLnF36BPdWCuT9A8E9TiqipsvqwNME7R0c2Obunh0eAWv54Q6nR2Gg8Ci4CRKxpBAIZDsE3cLiom1tbtjR0Z6dn8Li8vfldE8ch6iT4+IUo15gYMIAh0MKxFaAsFMoWra9XcbUUA+5JShVeN8gC3T/YuUF/GefoAbjfJkBan7ug6vAFokjksu12+DQsNCf7R1MS3Zsc2tHTTQj+cjDD/9I0OEFThfgrKH0OSTTqMEhIwYvBYyTk40SgOAN3bcV0FDOAiMz4b0B5qtTzKQpgDDI2qlsVi8abI4PR8B6beerhTi1+rCRZg0c8OwHgKahIPhplLLwCNqclMO+Gv4izS9fE8L0wuKyLSwtK9N+45u/YmPXx62zq8syuZy1YnUJHzjYOMPPtrSwYB+9/4E9evBA9e3WxobqaBq7nnJZeqsro6NqBp/cfywvhXOwzWDhXbhDTK4tuZzQByA6GF/bu9vurcDAg0axvahAZL4vUWKgWKYMIBtz7XKjuXUVe7Rc7kPAHxwd2dLapm1sbckAWUpgbqNAhk7g+iCEid+phhVkdA4HyML+fsWqhxXxLGTjFAyIYIYRtOys7Sjm9T4lJ9K7wIMhqazdEm2zA6yNDg4lqeFnJ+nwT/iv3BAq8QI9mJdwwW5iGnHgL/Oy0znZbsEKvk4ZRy9CWUdNP7+4pHq6KJbXe/9KVXZoLfGS1/hyRWcolxGKwCgt2iqoiH9ygcEzgKTCywil1+6X4IJGURg1zXJWPhmQa5eX1Dc4IG673kqSAAAgAElEQVSAmDzy3vKxsJZg4JMqY4lDZRsanJ0tXzAh3msTFu8Fy2XTcoPhoKhpkybtXC9mfmHB1gjy/UMhCOXePmmZRq9etYHhIevqKYulFFouMRLewPLn+XN78uixPbh/Xz9reN3yma5euWK/8aMfWXdnyWZfTEtC1Mp4F5Qg2mrbO9v29Nkz0SW7S12WZb9uc6tUEZgHb25t6VlQi0KcxqaeACZQOYw+vm5TTcqkkJEqPx/ZeHBwUNmMm6x+dm6Vw6qtb25Jss3tQ6NFZiKIKDGcgOIEeupjhjpanCefh5o1TmvKeMB+bgaCtKrFknHEpu02ONhnxYLruiRzr9OfyJzUtncrNjE7awfVqvN1gykngw8GD8j1BXeKaulTPBe8MliJWrSlyaJNKGB8iQsHmVKOw3amlbIJ1bmUBYtLXg5xKCL33/sjtf3hB/Plbi/RAGVt0aCChW9np2I7SU/ECksyLn4C2ztqWqR1Cq4BnbJwoVpwxXPKeTEvJiZkYFfu7RVoLbNjRqEam7oBnQg1e/vqLCWr1hqfA/07+KA0DKWudjF/KBHIFjS7ZAQmZLzAxaUl22UGD1URPDDfLh4CEhUOzNDlS1aSC2FaNwA7q5hmba5v2NQkXlX3bGFuXgct/N7Xr12z3//9P7Cx0RHbWVvTv6+DfZKhclnb2tm2z+99oe6dejuVSIkeyFqhR4/JzGtuzZTLa6UoQUhpRSDxwsMxN89Z/mcBkT7cjUHwyhAunrAaHN2dHYkdQQ0YsXI1Y4lJhvqqkoRrP9SASb/G1yZoFajwg/0WpA5PQC4vtss2vtxdkrKCm4OgYhEdKmJurydMxaxhl4YvWb7d+Q/AcmjY+DkkpQnlNBdrZJ0tSP8Rb/U+hD/jYkuQqbodVh3Wk4EIsnk8EnBM5BA+/MBrWucb+D/DoPXJUFTpG/hGM2Dt3XJGT2gBGRImyAyh4bAjCQ4mu42PM5x4aGRAPPapBVta2yyRSkkGTbbndErzj0Nh4GrjGKzTDyHDMPkiI+Je09nVLifBclfZUYQzX0iByjVcSiHGWWur5Qvt1j80qNFxZW9XlktDl4eVeYeGh9QAIrjkUHDY4OY+fvTYZqZmbG11TQJEPt+1sWv2u7/3e3Zr/LrZyZHt7Gza9PycXl65r08j0Ln5eV3ZsKy4oJoaER06siFXPjAOGSSeSKn0EW9UCwFDLVrCOjrdnIJ1nC5j2bO5uVklitu3b6vE4XtRRqytbcoac2FhSewrbinqYQKHxo3Gqr2Qt57esggsKGyZ0tFkUq9/1VWSniSbSansymRTVioVbaC/X1PG05Mz21jftBcTUza/tGzr2zuWzmbkYIOnFwR3pnJhA+XsPWew+aTN40I8jmizpeJowVo0iXMAwKXlPBvgC24c4tEPoLsbXQRtGKgevB7AThCBVuj7S30PQqiZd8xWA4JgGZ0aCC0IdrhMDKJghTwByP9Pc8IPMDePhmjF1tY3pewEAyWoKQdoygCU3Z0wvO5fKh4oNXiwiWTMcu3UXjlrzxV0vUFOruzsaa0RmZadXIDSEKb7BvtteOSSwPPpmWlhqmRfsu6tWzctm8n5tXqMCVqzyhE8BhbmkI3M2crSsuA2gvx3fvt37LVXblo+1WI7uxt278ED2zs8tI7uLl19B7jdHDH7P1EDgyiQxo2BBZmfK/zgkN0NWD5hbBE4B0oZDCchLl+s1994XdRArl4Qgw8+eE8BjilGR2eH9Gd8L9bLb2xua80R+LWexXFN/FoOA0Gba89Yd3ensujZGZKgqg44n1cbxrmWhWi0qKbFwUeJobNoly8NW7G9KCHp8vKaffrJZzY3v2jH9VPrKpftrbffktkdtpxk/QePHtvq2rpKHs+KTsbSTR6otoEnkwmI9oGwMSB+uyIbjD6UcblRi37DdfnyL/8//3JfybLh/x92elwjYimdciKdWKJrP5hLu1GYT9PkiC29vhNpwloF4FkTlIDdA4ECx+ePPv5UkIY7xriuzLdSu5u019OOQBCo6WRKXXyxULBkCm4BaBiQUs32K4e2tckitT05oCDC43qEjPGNb33Tbty+Yb0DvYKdmFxNTk7Yw0cPlQVef+11YaV6DurlfP0UwcaLmJ2eE9D97NlTObb88Id/1d547ZYN9xftqFqxT+/ds6XVVTujuWBHQ5szyKhl+Rr8PFg2yVSEmyMY1x4f07RUgs0uLLbzoCVZDA4N2t2vvW1Xrl6RawtSlZ///GcqL/Dn4s/B24WCiEp3b5+vz7qBFmVFhh4+BDFrbQOYJxjgGJCxnIdcQ4Fw4hasmkJqwEDD7PacBHhXJ7U3qEmPiEioF95999/YzMycSPSDQ0P2K9/6ln4mbiPQGhrgnUrFv0egQqbGFrbPjYwRikHsZtDk5QE3juRZjPyl9HAuhrsKhcLHc2raP/FRFl9CXZ47u8gnP1gLSoBxKrU0JNCD+QZwn3aEcAtBx2gxxGD9GvDmiK/rcEqbKIlkEviY77//oU28eKFajhIgdLihjoNiKOOywK2b/00JQOAC8MNaOj45knkeM3iyDVn26JCAD92uz+3K1av249/6sd169ZZlcuCZNVtanhe55dHDh7o9GCFiBI1MJGRSud9Dm4D01eU1ORFiK8+hvHv3rr35+m179dYI7YPdu3/fZhcXbO/wQE1HKh14b8UTIjPvVbBs4rZy6iGNhmq3Q7ds5xAhj/Hn5CuuyLRvv/2WjY2NyWyDkubjjz+UjAXnHG6+5aVFHaqDA8z3CAYSS4umVQ4fuv1+/ZQDfCw/XWGzsgd1ogxZVlZNNMFQFEUncWskkIT2fE6+teWubuvoKIlg/+mnn6tGT6ezNjw8rBuBkTm9jYj4+/tyqeQmYAQN3ZBmmiserFXyJErNpmAZd8AWFGwqSZQbD1Li8Hd8U06wRf7RRz8J/GmpJ1ASHPgVIRzNtVH+4cJ9WM4GEykC/C2YY4cGcqHAkXTFN+Kq4SUBV4VfNwxaSoGpqWmN66hxuXqpn8PhRCHfrizJDivGp+GeVh4Ao0hGhUx1cOETJiilA2NJsOaWAEI5kTHab/3137LRK5etdgJ2u26zs5P6O1gCcXUBF/EZGCWCZpANeGhycjxHOHmiTPvuu79UZgP8fv3OLXvnW29aOh23ZxPPbWl52Sr7FU20yBxM4tTt4kN7jOEzky4kJIzN2VtwqOEMv8GCCUrI77yH5kizMv+rr74qCQsbXsiUW1trFomcSUAIhPbsKQQdSiy4D0e2tr5lR8esi0JhwYg5Kj0ftTrNrKrKC6M392lQcpHw1KeEgj91R/uUUwtdML7OpK2Qyysp0Xxidz/Q22d9vb3yjQV2ZA8Yz5KRtthd3FiQ6YHydO2zgvVEfc3u/r5VDg+EN9NHcMPSTCuxCT0607PWu9BIm9LCLPL003dVHnC6KNh5kQSX2zKilAyv7EBbJPmIN2UsIt5Y21BGxiEG2CNkDnFWw2uOUkJeVzX3KpBzSCzueN7OjkR4X3zxhW2srwlrxVyCbFpoL1xkPz4IOB5IAvUfLwo5CX+fBo2RI7gvH1b255QoUnOaOttf/f73rLurZGvr+AYs2Pz8jF7gQN+QMieZjp9p/Ma4EAYGJn7IkJO4Wd383KL9xV++JxYVnN1rY6P21374XSt3d9ry6oo2dG9BltHPA/nFbfcJWjBGn9ujhgC+O1LTCaeAq1KE8xMOY0W1NEYa7CejRCDLlTqDbeTN55bJJKzcwyr6U5uZmpNei88KrLewvGaVfYjvDGZMqAkNnEw8DuAo+2YgJ9KDoboVP8HtZiwOF2r6JbGrY6vUn+lk0joK7ZbPZkUjxBOiv1y2Qt59EjgMR0f4OtSRjgWeE1ENkFDTsDwC3gfTSQjsW7sV28TxHOn+1rYyMT9XOKDiVqL2p7/RQRI5qdkiE/d+4WYdARMrdH7Gfl0kaVhXwYrQkN1PBw2TCY/Te599IXoau0zhRNLxguHyEkAX+N/Uozw4Gg46Q8qIcIURB4Ap18TEc53ebDojzyyf77snAYFKkxF67/P/awO4djccC3pDRg1AD2lZJnSiNrYKuO/v77ebN8fVpc7MTtnKyqJtba/r5+jqKAtz3NzaFD3uzp3XrNjRoZ+FDEG545qwFtVrMI/QX9GYdXd12o9/44c2MjKsn4UgZNcB1x8qCdXpwqudy0Hm0AJoLfNgI+KOJlNkJESBYM0kjo0AbsMUGQccshzGIdkMUyrw07ygKJ7tSRWpD1t+zhS0q+tbVtmH13CuSRlYKlmN70WJF/YdPGPeES411IzqJ/g5g2aMwYmgy8DBMBZtkUVUf2+vDj89RTadsjhDHZWML3nWTHZITIxlQYa0P5iAw+Iq2ma1+rnt7u3ZLhZZ+wfiVFAu8MzdywsTZTjDfkOEekMOltTKTz/9qa9kAmYQ5OKLy8hYnHRYVwSfAjsgchCw+Is+efLUPvvknoKRDhfDW64yri4xp6KtF2ZtlAe+YtSRhZfujBBA9kUHpEmBaEMzp8kZc/3TMxEn2KLCNpXdCg7T7hATbsnuLHXYtetX9WK5AjGZ48XzgsD5mCIRYPCBFxbntHyD2o7RZXu2AyaE6kmanbffeku3BrCbcwNco0bG9W58S6SUp0+fCgn55je+ZsPDg27afHxsq2tr0qW1IsGX2PPCD9yzRQApymmR7drijDYUtNTrRA4/OwvgUCBQN5LxMNDLZJKWTsWtWMTyssvyuazFonGHzIKgpTzY3t2zfYk8DzQG5ftQSoTTRa513hEIyU5w/arx/IpOUIth5M/bbIlYm+UyaesstltvuaysD/Mtjsu7tqB76QgqEDLXeIcK2mTaWqIxyYfOeJ9nEf1s65vb+t7UvWRSDhQJSPwMISitqtlF82RoRVPPLotYzCJfvvdHDerT0GoI7I5fAMmptM/EZYgRTLf4AosLi/bll1/YxMSkzHXJnkBWl0cu2Rtv0IV3XZjpUmaIXKPZuwesoxNeK9PMMZAg8KlrmHRR1wGLkeW6unpkw/7Bhx/b/MKirnu3GfMrDVYYq4DuvPaKdXYWrHp0oMW/Dx48UHaRsZqGIGwPpwkAgz2x5haX5aSTedWs/NmOjqLd/drXtPLI94UFB6yFw5dQtuVQU/cDJZGJMPXI5rKqg5mfY8VOluMBq+MNzO0QRHrJ5dS/cFpIVmbsKs/dYOE0h3hmes4mX0zas6fP9LN0FikPmEKyNBpvrqSMRBIx+McMZiK2f3Boy2tQGNelKavsoWiGj+Dzf5HXUQokk5Kt8GtlfdMqiC6R+GAnJeIUC7iRxzdrBF1oz1l/T7fomZlUQnwK1pMy3o0YTVLgRKQtQcG+NvGCo9bEz4Y+8BQ8mX6iIh7I9OyseCEMpji0TMVEyuczxbFvotyAPwJ0iMn0kW4BiUo/+Mm/aAj8h2wRCMi4Jvxqd9BftuiaCx/rmmcF5Oeffx4sefDldmRVgvadd76lrpdr2hdfYNPuk65wwZ5TId0ungAKeQtcEWQXMg0lQC7bbtfHbyoQfv7uL216Ztbw/OfU8U8kIPFE2so9Zbt+/ar19HYpE+1sb9qXX34pWx5cZwSXcY1pEw6lkcvh9RmTaR2EvcquQPzX7rwqfgF1nuyfTlga4poxGkH9+4CcLUt/KJ3YQ8GVMGiH1IOScAS/fesj+9J8BwV1rhOKwIv58+4QXtXz4s+4TdG+LS0sK2gZXbtNPrTLc30NFnKk+JpQQMXMi9gOw4eFJU3FCIyDAzalu09DuImdb0I9Wu7q0s+7uLquQYcyXUCi17abKLBZ0jra81bqLFi5q9NyHJogmKWQ1vN082wn9ftWTA43mfUcsniDDNtkp+cmk5GZ2QWbnpm36Zk5q+zvXZCL+Jn4TNA/w91tNPo+G/CNRZRa4lr/5F/+zxcLnfkPvCi/xkyANs0QGQKWFxmG5gfwmOsRkBnIxo1x63Ij+cGv/cAuXx7WqYYbAL+UoJU6lGuAqdbxsTpargNeOg+JhoVMi606I0IQQyhqr7/+lrrhn/zkZ/bk6XN13ad1X6jRiKBEcEwzm03ZpeEBe+ONO7pGlxcXbWpqUrxbJlEoSmXQEWMzou/H4udiOsQ1yNpMOLPgkdAPKRXIJIdadIyruNMlaVTonmnaKJkgPzOuhYVEDclhImhdiOB2lb7RxkF0Ai6Vjuu6p6Sg9iYLiv8bmGqAOEBuqZ+c2eb6luTg8/ML4ujCEuPzsVI+n8Vj1zdskiHhWDybeGGLi6w5gk9b189AIIFkSHbfcFtPbOvplpYpJ9idph0PPNsTg5qPKLOr1GFXr4xYqaPdWpEHSSV0blHZycd85SwNV+A9Jtk3TefZud4ZsiE9B2rZtrhtbu3aw0dPbXZ2Xj0KYUaZQX2MOyUBKwv9+onEoSQSDhPJBQyY0XWhWLTI//O//6F8DxSsQhGCWhFBnVYSBcJCmZbRha7qAUIipr6r1cjSDv7jLPLOO9+WXaQTq11vz4P2XQLVi9WjIsFov+qxggYCNNcA40+mNDB9urt77eatV/XBP//8C5t4PmkrK+vKvPArT8+brFanA1bFZAP9Zbt7900bGuxXBwrR5eOPPlLmhiHFbJwSgAZEps6nNWuLNdv5GQdyT3+n1FkUvNTf1yeii5s1B+R47U1zPweMP8iUoAzsdH32/IVexPkZlkasFmIM6Tgv9TnO2gQr/lgYWVDKUDIIsw0GKOKAyKU8Zpk0tqctdnRQteXFFXv65InGv2DT1O79fb2WTScvVqzyDrlun1OyLa9aZe9QZRRcW36rXo5EdM2CkfP5yIQzC8v6uX0xSdVOT461nwzjvd4yi5QvWS6bsnqNrUEn1qQBEqYccfczE385MPajzORGPqm7DAqI76yhmhZBJj/ToyfPNGqu7GH23Ob4b3e3dZU6ldlBdHDrWVwkDvbUIMIrYV1UqatLySTyf/zj/8y9vETK8J2uPDScp8N1k+FcmqDl6qERYVEFk5zzhuORmDHg53R9/JoCw1We7iINmE92VYoXtIMm7cCXYVSZjDT0IAGRQQjQi3Elp1JZK5XK1haD+Fy3leV1NSirq6xVok4zq2Onrpd+Ypl03Pp6u+3K6GW7feuWoJr7Xz6w+bkFjYc5gGPXxmSR5DbuR3beOLb9/R1BQoyqxW6CowD2WOZhloRKuNOJc29dcElX3KrpGtMfVt3Pzi5a9ZgDemKHVRQZ3lD40o2Ilcud9sqrN+3S8KACl5IhbNS0nLrOyimM63z8y3TrcB/HmE2Rdvj3mGDkshnRBoGhqOFJEGR+6mNILDSuW9u76tR7e/u1jwFyDhDSwuKCMi4wIEH1xYNntriM6zlultx8x5ZLc2sNWnepwzLphHzNYIRFJIhsUhb27T7U6W06adoYj3tk9diNr+FgU16dnlks7rIgngdsrdW1DUGV2KwODw0q6xcL3rzjfYbRCYpmDiilGho9rc9KJXX7R/7pH/7dC4cZYagBfY0Xq5Gri4XUOFAewOCB9ME/KawtwpLnuDRK+facApZTGLpNu+w86Cplk0kX7nukaLq4AmgC6QopS/jQoaW57Cxb3ZsAdz9qNIYRcBaYgDUizZYrdMgpxhp1A3BIxFqtp9xlN8bHhUJMT83qZLNvtrklKmcWPpuI6fxshmcsEpRFyb5RztJw9GHu1ttjvT1loQTyeaDk0QI339fL9Yjd5tLKsn3wwUc2N7con63jGg0fUnDfnUAZ0toaEUz15puv2ejoZevsKKjRVWOBVF3ugL4dh76BOhaJ+Oryum1v7uj2Ieswwqb2o0Sg5Gic87lbfCBSPba5hUXJU7gFofaNjF5RmYUigPeHkRyfpRuvreqJPXj8Qn9eMnB+zpZm6yjk7fKlIWvPZVzQynMKdjGEZs0iUwXjamJEy+7Yp4FPLyk+2LuB+oD4AEbk2cG78IHKnuiQw4ODmrQxdQPump2dtpWlRTnRUCrcvDEu72KNeYNVrpF//j/8p4FGLNylwLw5qcimtqLB4BcYo9jye/uqRwmsM/a5WksA+vrVpuW8AP0t3g3GE2RtbHH4elwpUaEBrMHEKI0rnBelTeShT6l8v1Co+kIKWRnFsF5nv4HZ5saWTTx/IZbWW3fvWv9An8Fsa6bBsgCCqTs9cXcbckrFtjaZOB3aUY1ul/Wh2PXELZWOKbusr61KhDjQ12t9BGu5W9tUqN24ZyHx6KrK5VxhEJQMrLRf36Txe2Db27uWSPm1TrYFI5Us5vhItSxstLGrozJ2owwBdeD58HVpUn2ZHUuw2aS4K3bZvc+/VNDSMILXAuJTmwNZFYt5dfYkDBS54MSPHlMzziloeX8jozSofSLAA9R/8smnksbwPbkN1jZ3ZfRMmcZ+CQ48PxuoCAJOeg5xqLVXw713wyWBNKTRVmrbtsB2n2WIcWtRreuqE/mpobImQ4pu6hZYMtOOxa23u1f7wRhQUKI9fvTQZmempXODCMUYm2lb6DTPtDHyz//R3wtw2nArS5s6NOogmV3IC9+9BbjW+SesLF48J+q4dqaxnDbrsfFRzttQGmk6fPkcDxngnuuED0ozhx//wvy8amTtq73QyQTGPb7KS3+ejIvNETIPiChMxJ4+fioM+Jvf/pbWyRcKWUvEyTwoO7H8XJFiFx4CvzXjx/p9Zd3Bf+0CY9tKWlsPcQCnwQCHHOzv1/UImA4Uw9WJtyo/CyI+boULd8G2Vv039sTu7sIo45aBqBLYFs0vqFnjmahOhG3WW5bjNjAh0A4f3YWlTm4B5uFgYljx8P5jcR/Y88XuWp4p0Bd/F5J2V1eHxqsceiZLDD/As2lmgQTL5V7L56mfk7axuaVdtljJSwF7iMbPN3vTCFIrjwwPa9LF+3Otna8E4GZSWScn9UAEixKlxZOcr75K6uZBpMrnIPvSp2i5c1Aaaos9B6BhmgOUiiXLZ/NKbMh/Pv/8M9EvIWiBr7/55hsyD6xp/y9C2ppF/uk//L3GV3U7YiZx9UnB2qa6iGubmkVdLrUKFow15NKHtoGSAAB7j5WWMTHrC8X2C99Vn4x5DURNyGlHeQBozFyZRoOTx4fiQzqnNDCwCyZa1KLQBh1wdsI5lEFKmZErozZ27YqNj1+x7i7oiQ07q1dt/6AivLeyyy5YsnXUDqsntrbhLCS4tshYyJpyAqdMqZ/Id4vS4M4rt5VxGXbwklAQANJTrzGVgYYn9/K2qA4dZHOvJSuqzQlenhFZmGuZTArUxTXI1716ddSKNIVagAyHA0jQDVFkr7S8qs8JySaZSNngwJCV1KzQVMUtlmgTdVBMN3ZewO9AzrPNjcJ+Ar8N3aeM5FJ3ttrcvDIy75QJ2nJwiLkZyXZDgwO+iFtKYfjPMQ2eUGNQh4I00IhC52Tw1NrUohobnoQQoEM0bccaD5PIOLBAmbxzfk6aXMzy1OSnM1bMFzUH4MAuLMzbxx9/pNIAdIXybGzsiswCOWTaWUHQ/p9/+B81QrK3a+4dtiDLkU1RrdIsuH1nzQ6qR4KddPXCPdja0XUPT5RvdP36NU3HgJj4uuiQaMD4IXm57ELlZYieR3d5inGbW2UKEjsJG7Zma88XxCDCCkeN2jFq03URa5BCUyOVe3rt8uUhu3lzzAb6kbawjBjzCTLuvji1TOHaYimVM1iuk3Go/fi53ZsXT66qDJXZBcb0Z3TksrBMxp00SWIuHewrMAjUri4YYVnfBHlyYlvb2wL14ZgyVydQnH4Yrg1ly/a5ApeJ0uiVEWU0VAPetPp+XAIXAtDy0oo4CgwC0GP19fYJ9iFAKBG4ft0LzC3/3THSXyyfl2uUf8eeBt4bZRY3DLUk/z8JBLThxeSMkgelAPUyXTyjezXNUuZGVa6AkPDc+PupTNauXbuuax1bVGyfqJGpzzWOlXG0k9pDO1ecbzgpNFU8U/oNhgjpZEaxwQHBx5ZMy/cjhigLONg0vMQdcSKz6ff+2R82nKwduOXVT/Wh9jXZObMm7XCNeGePx9IcGJvvDWBcCR9UexrOz9TRgnPSod++fUsZljIApABsEJiLRorrnV8cDOAsSMxu6+5rlMh+ZDLYWW+//TVBIrwQSgnKgqWFJWG6bW0Jdcfq8rvarafMy+2wXI76tyFTYx42n4c/29Iat6aWqCySGCHyspDXgEFDr8ENHJiF4MVXFuBeCzygQXKloZE6O5XWjF208mjQlkPm/NXgMCzpGcE1JStAvgEUp5ES5/jsTGgEWbM9n/VpXTApg19KVgfyCQ2RObjwd5lMqgkLRJxwiNk8k8mmlcHCoJXaQ3JvPMYgiOO6jT9s1ul+SkB19SY4Ln7x5X2pG7i1+Dngcfgy7oSab94d2ZXbiQwO4lDo6LAbN2+p469XD6WC5usTtEoAQcCCAHEA1MTv7enKr4Eu4LjOs9BWejJ1TlmV22hyalKlBXQAIEqeN8luG6sC3hMDlvf/2X8bbAllcuGYJ0G0sb2jwMW0jakNAQyMwgsBL2Re7Ma4ofNHk3V0FuzK6Ihduz4mJQBg+cNHjzTXJ2gJHq5132/rjCIOg6TQW5sXC+uoGTmRV65cUdB2d3Ups6+trNrEM3YKLFllZ9eam1qto1hWhk+lotbdXbQro4PW21uy9nZWcrI2aFMjYQB/GVsyp6+fubJAmbUmF0YyGoFLPQlNEMYZZUM66/U4Oi5OfCjnptanASGwfehwpnJpfWNLk7tHjx7rc/H3uMG4nYCstFKIxkTmdzDZsso8lFZc0eDlbHGB7UUyac+1+37fREKNGKWB7y4+1T/5//l6IAeaaAU+EbxLz/YgF/jFMsxwK3z5mZ2bqJQvfQXcrwJ0J2ycqeEpC+D7MrhAicFYtqOzZKNXxnTgtjfZzlP3QwEvILCMotGitILHQd3OYXRh6rZr6hhIET9n5+IG4xwuauP+ntAnto1TKzNi3tresZW1dR0aSsfIv/zv/p6bdcghpdnaEnGrntQ1k+21jZgAACAASURBVIZ8sb5B8FYFEsMpZbwq0zFkN+JiulQCGKi3r2yvvfaKmph8e1aANVxZGhWd8kZEH5yvI9M71iAd7EtXxG8+KA9ditDWNgUu5QHmGBwAXFrAiinY8SM4Oji21hYfrzJtKveQAa7a9WujdvUqQruMBgg8JD44mrTwt6ZujYZ2w5LVebgCt2VoV9M1x5SMzEHzhesJ5Q61MKUADCU4G+lE0uLIrwONE9fyxuaGTUy8kOqWANFOX6iJwYpVPjs1KC+nXC5aoZATFTNEV8CXnRuMT27S2AuLEzdNDEZ5XKUcSBokAoYbQmsAZCLnilf+N4cpnkxplMuwg3JueXVdHrdDQ85Mu//4kW4jnrtrw7Kq1X2H7Vcz7boOezKZFXzWWerWoOjFi2fyLO4ul4ViMB2jzDk83BdUCLJDGSWuRYDP+7Q1aVFKUQUu0CMlZNTyhazG6ZQFvFdgObb6zMzM2zzrqJZXLfJ//Td/t0EKxt5I1wqnluwHSfmQoKI2ZLMJa+OpZ1k1BMXQNfDAUdR1XCnlcsnGxkY19QHzY6kwD4S/476n5DK0/eeqkUWSOdhTcHCV+TZGXoSvs2QGrdFeMqmay30NEC7u24pWwx/Y+an79TNxKnbmbWR00G7fvm53775hg0N9CmYGCXISnJ3TzoCVpVWpVbkSwQipMdsVuKh0ywqKdRlZHOkgA//xUghoghY4aXN7W8s2IvysoTlesOCaz8Of47BKQYqSIenLmLll1CSd4BFAbZzXCJpmRL9lQt2q7B96ovEcCGhZUsnbDK2UN2+1o0PZ5L/EkQNDvIYp86WzeZVgW1vI6Zfs2cSURuSjV8f035fXV2x7d0djdoI8tD516ZOTmuRKWa0K587lis7camlTmXj/wZdSICAMpTyUyvfceSV+KL32d1NBRyAIRsqeJJ+V251Nnod7mk52lTuFjHAzcyuixtje3rfV1U2bmZ63x0+eWeRn/+sfNpRZ9vfU6c4tLtrRyYmlMnnLFzqts9RjEH8A6GmilhYXbGt7U9eosmITI72kcEPSfCyGaoByAmjM5ThhGaDmDm4u9VaNlZHAGI4ciHPK8pDA0lMKTgx4cfaTe4y718CJDfdgIWI8P3WPKZ4xBsXZXMLGb1y1X/u179n4jTFNkMAVgXkwNfv8s3u2OL8kFCIajWn9JlQ98GUI14yh+TtPnj1VPTU8fEkGERp+UA/S7AhnrNn2xqYtsAIeL1huisCFx3V5gSfa2Zlsj8LFcPA2CFzxF9paLZWEZO57anlWfG6tFg0235BleYH+4n2ngotMT5Q8CFhR+iAoaRkhCcQtThk4oPZldRIZ6sXktN1/+Fh4Ndkyk81YMkPTdSoFLwQgAkqlzv5+IGWP69BSw+faC5Zv79B6KFCZ2bk5u/flPdWwI6OX9f4PD/ZERpIwEvv6YHJG86q1X42GDibK3QwjZm4O2V8dW6S5YbGErwjgoFI6bm6ihIC0FLXl5XX75NPPLfL//qN/0OAUwbhfWl2x6bk5lQdMmkpdvdY/eEkkXrykgC12d7c1t2fcpitdLz+qhoUajexBAHFlhGuVBGchnkOHBGx1UhemSR3mkgx/yQQ3pzpcQKK0Gmj++cBOXWP6de4eCzVsPZ28zEFpaoJtdW5DQ/32rW993W7evG49vT3yWWWnFQOJe59/IQM2uum2Vhxg8k44Pq5qldA733lHzc3zieeybn/rrbcE70iGEgSjjOt4oBsbNv3iua0tL0s6Q7kDLOg2paFJRkRd//Xr1zV9QZJOBiYQUWggo6ba5joX1HeCRsz9dakJ+TNc1VrBylweV5iAG0vQ0txQJ5MRUW6QQICswm0+QJaYNFNrE7SffHZPY1Sk++xU6C6zyDmmkk3CQ5JJgMnz9TgsMP1ovgj0dCavad801MnJKXs+OaHSkm6fGpeyAIxX8Fzat6KHBt0ipaL9Y1lLPG7JeMKyccofIFbwfVzaHRXRkpETF31C/GlqapXzOcv/Iv/V3/irDQDjlfU1QTUHELXlso0iMmHJVM7S2ZywNWAsJMgiUy/M2dLyklZeknWYHAGaEyj8wEQS2O3i4pJwSvfzp/4FjN9XswKmGA4QJBcO1BNgwVp7JM60yz0A+bWYOZuRM7nWTlaZh3um1SQuAh57Lq1+b2+XxqWgGLx0FKT8LJoWrW3awT5db6sV2zsci63XlBkA/akdaQgoFQhiMjDduswwtaURP122Fu7Z3vaWsp0bk7hBHgGMHIgygF90/hizAeV8+uknIqkTyAw2qIdVq0Yhz5yqZuf70FGTMblptFUHudFpXUwvgtWvWkq3QAKO2V1bVH/PaZRuG0rzyc1GQz07t2Dvf/CxbKI4VGC9uXxCk79CvqjGDdk3zxtIj9qSW4fyT9pq+QrHFTyffvaFzcxCL9yXpRHTK94PWZbGEk41NS5lAT+3r5WFlENPAzPwRMLVfBLdGW6W8JIh9zDccmEjh5c6GpomjMKlRXbsLlvkH/729xuA5nSSW1DUIGogZZHHP/Uq05eitpsMDw/ZyJVLIiFvba2r419fd2Y5QVUqddj49TEFLRARtSd2PXR98vMPtg/yQh89fqIfpFaDBM6OAScqXyy9C4wdXHjnO7tgXbH8jGkWilDqsDOkJsAsWIZi22kQWqiHo1bu6bLx8euq0zTv3mGRdEXr5xkRE7RJPGuDegvssy3uo2cCHV7wq6/dsb7+XvFxwyXVPPTdvYqC1WA+Xezo9XodGA1FAjIXgHa+/+WRy1atHjp4vrWuFwoacIFXpjLKSnwmbhVtBRJG7lb54cuXDOi0roaHz62xeoDkADGSGX0Jh1shaZ0pZVZbzBaWVuwv/vJ9BS//jXo/m4spEQ0Pjag0WF/bVP8BzEj5wPdxI0CcIdl6U9MesQePnohNxjRUY1q4wsGiaw4jGLQQmYuJIvwJ6vkjNY3qc2hk2xLyO+vu7rBcPqPFKfFEmzBcGny+L8MrbPq57bmdI//iv/5PGmh0GP1BIJ6ZX9aiXjJtWzxlmVxBPqRkhs5Sp5W6itZOt5tOWIydWmzxDop2H8A6KZgHyC9qL2o9rh9eKGRlTvP9B8yY55X+yUwuL3ayL9cvD4Kv5t5PsPqbRMYRfpfP6cVB8N7TFm0IGDsS1VGWcNp5ITQCwGFaYgwZWRDbmcbBXaVuXcE0U3wtTQXhhUabBd1dHr2sw6fsns9ZV3dJHTw/p6/LXNU13YaxhurIlLJlU6RFcA63C4Qg9G+gD7dv39Ttc//+PVtYnFcAa10Si/yiMU38kH3DrnPfLOcjEMS6+gOHlpfPN6oDTkIQzVMGI74rmCwrsrp4tqeypEerxa1I0KIakLtNPGqlzowN9PfZ1Stj1l7oCEw7XEHLRIvPSmGUyeQUoKhHKDVozLcr+7a+6YMieMo049S1qmNFTifLO/as5d0Mj2j42VgZNLBNZ2apWMwKHXklQ3wZgL6A+bgNXLW87645MriLW+TP/5f/okH0Cgtb37T5xTXb26/qgzJFSmXaNQEBSNcW60TUkmlYXWllCzl3Mz+P+Pwc0gPlA0C1iBSBhysNFp00AQpL6/nzCZl1AGeAAoT1oLi9wX4pXxIdSFFa4bp22NWrVzSTpjmj/tvfwXUb9SqwGSvg2VFbVQkhWAher2QsEFN8GQfeBoODw2rA9vd2g22A8C3iKhHKvd3CmrN5h+0IGBhsfEgI35QOBIrI4agSROVMS74TbUEmEhG8AyaJBSaA/Suv3NLLmJx+YfPzs7a84lgzNWRLk1Md8Xvt7ekTHMTLhbwOZsxBJiB4zs7N9XqZK5aRLL0F75BeANiK0sql/EEdLqPkVtvc3rFHT566HZVMBONWLKSln+vvH5QRB9g3h5vSRn3O8qIy/8DQkJrkh48eK2iJj4OjmoSUTAkvLEJTSR1ukB4np7t+LLS3l5YsoME2oHpW64K+KA0YljBgoSYm1pxZyIFkSso0EfQiZ5E/+if/cQOfWEjX1tRip5jmqp9rtUYE4+GoygRqGq5wDB+qx4eCKAgvrjgyLpk1XHohskygXefrykOhJaoJ1JSogouiNvLwMLHgNHkDxkbIZg05MCnmA184pERbxXLnyobbQHeJNwB7wwDhw+3XoASbm+s6PPB1pS7W8rc24aoMOAguajauL2h3APs0kqWuTjVu+F2Ve7oVxNS61KLU/QwqcLfmYZYCIWLkPGKtzXzemDImzR22TeCw6M7m52Z1wK5cHdXX297hayzZzMyUsvX+Ll5aEMuBv7psbOyaDhWZmvKCQQ4BwYEl+1ysea0iXNyzja1tcSIuMO5gASFJgMYPeiIvXHyEgPZJ1qW5zOczFm1zl0Q/bLCwfG8v5YikVbMzypx3XntNh+CTTz8TZxefBVCJXbaRH7iOi+fLweI378MzrZs7u4ONU1QFi9EDAHMe+mrWZJLbCmgPzNvVvSQlDiMfRI1bEmZe0iI//d/+fgM2EB8OJpDvJYBGhs9Ak1WPz23v4FhjT4d1PMVjekEHRP3BCSBoHW6J6brUPlx5JmBC5yedmhI2FJmWGpNBw+kJOnvnXzKxgV1Ghn2ZQdylhKuVH5i6mfKAbBSD0BOBthjXCwXsBiUgaBkOiC+A38JxYLAWaLuAuhiN8rOqccukNOemdqV2J2Dxr+LK4+VvbK7b1PS0La8u6+fiAdJYMa3iReMgw3SHxiIlNlpcGY/svzA/JxAEOmI6kxQUCGQ4PTvtLLfFVWVUrkKCliV2MnL7StBK6t5FY4Myml281LJu8oGsZo8RMd5nwXABCIoJIr9YqUpdSGBTckAGBwmAOcWtct5wIlS9dqrn5Pu73IaIpnB+YU4Uyq9//a4yOA47NHIa7SNTP65Lsg7/l2wq6XiwMJu+xu1h3cvLPcqcZ6Dehekd6mxs/QOVCyULf4fyidKS5lB2WOm0Sg8Qicj9f/WPG1qcS6bjC4vllbBoW0pBW9mvSdn5YorFExVlQmo8Jh10fG0JtznnlzcMTZIdO/MIzwLM5HybIk0DhT6lCLgwAj6yHiwmsEBqZyQV1Fszs7PeHG5t6krmCqRmQzYN1ZEsSXZrafLOm1MYzsppTLxJYUHcqlV29/RAycixGPqrpK9qakZFcSRuLRm8u6dbkxiaPVAEyCK42JBtMBNhEkaZBOuo1Ik5Sc7aonG96PXVVTnuYGSB5qnUQX14Jq0aEB0ScVANnhWEEg4A1EMWL0P+IWjpG8bGrgtt4AAyfeSZE/TU5vzc1KtkLwYmPFfgLCBLuCAOl7nlf7j0zvftsrQZ6Cwt50iop5RgmGrAntJQp84yP/dloFHF4wEmHs+/UCzY1772tpqqzz77XKaB0FZBJg6ZtO3tS9LEwQnXbul2FfnKPd2IDd4RfYmYY/QR1POtGE775zk5cXort2PoSMRmHkF/cRKTj70jz/70f2rwgrW4AgaNtm23WWtbwo5r57a5hcKTGpQtIxUXmZU6ZYrW3dttyWxS14FW/Mi5xO2ZIYZQD/oGPrJqVZmVBx3SHGXa0RYXRS1fKKimY4kbf+bps+eqBxmFQqbhN/Ut1Dx54yLJlsEbO75oANh72+RrNaUmbtWVxX4GrlGNNRW08UC9yuQGOdCxHsbQ0JBcCKkdCx0FZV2ubOq6qekpvSyyLEgK0zMEn9wKTZGortGFuVntpejqKMomaOTSsKZ4G2urqpnBOjls3EyUPJhVQMV7/OChiPA0Uo4yjEoH5X612MYfuuOPrlyUHBDhvUkCfJcnWL2uUohgDcWL4SZFmlnqV/jIHDjWuBLZUAjhSlSYqB2fKFjP8D87YS8xyWVNbDO2zVOW3bx5Q+8eJTalBjcngvSjE7gjnmnlcB6Q492eCsTIk5mmgqmk+hGeN2UO8vSkVjqZvg/ZlWYa7Fk1+hnk8xaVW3wd5gC9Pd0Wufd//5Nwta66dSGe6jzJsvBE12xxeV2SZPiXXPew5HGSKZY6rFgqWnuxXVcX9S0vik3eNCrUdDDQuabdApQJmu8Z4DqXqx+u12wDBJdUJmkTXkzQUvdyPZOhtzY3dTrRxUtQF0zJeHgA9bxoebhW9vWwCBI+EBxSpljhbjLGz2Qv2PvShCXbpNfCBzaU4STTKZF0yLRcq9TJj5/g4L0tJQdAf3dXt+pkrkYMNZCINEca1t9TttGRS3brxrjls2mr7G5rQOITqqSaMvBTCRE3Nmzi2VObnWYdvWOn7KBlfRIHiEMjX9Zg4CIUBTbeOcJJ16CxkJpyigEDv9wc2Rs1/dK7dAchbQpjOSE4c7Vqu/ChcZg8xCTjTA6KR/tHYqRB62RMTIUHJwPVBSgIX5fDpJF+9dgOteMMxxwmdNT/vv9BQRts8AwFm8CGbkuQc5w6nRJ/mZgJsy/Pi8QjtxtonVX3PMZkEIYbVlSRP/4f/0tp6+SKE8Hgy8V7x/gtVfZsaQU8tqIPxg8nH3+68XjMUhjvFvKWa8+7R2wekDqvNUTyYUVavckqSmfn6NSjZM1kBDmRDeEn8ItA4IHzwxBo1L7MtnmYZGmgF8a3fEBpsyQYdGt0gqFYQEzpf5eXDwGGlwcNUsSWNBCKq1FX11ZlhHF4dGC5XEqnH6M70BB+Rka2HEK+NtcuEN3k5LSoh2QzxqNsFmRQsr7BNbpte7vbloq32eXhARsdGbaxKyOWz6bEzyX1h8v15FrD/oSsw3abaytyPkQsCryFCyHMMBo9JCoi1+CMLrK4y13CvQzsqiBoxenQpMlFqe7ozbt0wSo1LtgoJQc720S2Z9fX3oEtrEP+YTn3mbx9sSMlULQDrZnsmJDigiTlXF7I7WzXWXWHGOzmWYQX7PaV3y26OF/i4WsRggXh4ODUpyAxfX29LoGn9MliXdWnhhAyFAw33rmc3/cQwIKOHGlNAXKlyH//u7/jLK8zViMhSqtbrV6TfbjSPjZEJ4wIY3o4+PzT3etnAcDGcY9UH4OG1inydHsuGyhLcY0BgnLv2tBTlNoKIgVjwt2dLWUCgsqFlM1qMOCjUlroBAe/CVpOMR+cUSXByyI5VggBGfmazU2VB5QaZAWCGByZWlnzbJZHb2za1NSURo56KcHJJzu7GgFiNfWur07COn1ufkFoB5gzWGpf34AyLX4HZC1WF+EPcP3qiPX1dilg8bmKNNzVRY0NZhrzC2pMB4cuSdyYjKPDYmvPhj4vBHkCm0aTw0M5ALeVA0W2FC00MKyjedW8UJAezTAWTqAA4ONMnVxYiUYN9IMGWjBisAlna/fAphbXbVMIBgaDlAg0Rg15HEjk2VGw/v5eTRfJdHxWbk9GuFgb1Uhiuu18ezzGeSQGbkgOl9y/A+hSq58iETVUuPjw7CPn55IgvfXWm0p8+B1QNuFQub66LiNqoQuJmLW3Z6Vhi/yHd99qaFFxnfk1e64gu6Bbd6Y4UxCuROTcjGEp/AlUsgDBu6tGi8anJqudO3desa7OTp1UmgHqWsmutQiioaKfF8IPTdAhi/F6hU2NCClhZcGSckiMLhqNlJSewUwciMnhn1arnfoOM2b0ZFTKEln/pNL6O7gSCjLC1THN6qYWUSuhD1Jr8yJpVqQmzvucnckOgY8CAN4t4+aVtQ39b4KP58GEic5W4+CWZi3T6OvpspFLg9ZZYCMMUFjEGCg5heJczK/Hjx/rysY559KlQevuKkqbphJoGyfvVakDlK0kQceVGyFjh4LCt914uRNBPEijwzAHcza5vmCRWfddFeDXAQOMrwdHQB5owbbwrcqBPZ1ZtKX1bbGpQBAYiRNYiDxLHQW7PjZiY1cuK8Phmgg3enllVeaDqyxgYSrJUo9YQnoxbSHaP1D5BZGHckCTPvEygi3xeIMhgW9tkQKa4cZ3v/sdyZBIJNNTU/bh+x/IfotmDcElAk4yPnVt5NuX+6XGhXdKiQDmipqW+pFfXGXquFNpqYmxlQQag/0E0rC8vmEra6uSSlAe3H37TWGKzOVxZ6ErJJO2xdGaNXxhWzRqHR2dmlgBJpOl6chpsFTgn7Os+FC17VeXXsgd/IQpkjdUXH+8FCIMsgYeU+kkcBPmdQ7zwDnghRHEsK1c7pFWmUGQPHz6VIs9NEFLYCqR0n/3+q1JLxMckikhTik4nLDN5emzCTfPODfrKBTkxEIDRvDycvHBImghY/Lg+Eza4fD4kV7iK6++IiceTDuAiPhs1Km8WMoq6uhQlkTZxN4uGk6mitqhi6Qa1KaVG8/NVhhqcKtwKLlm0eMxLYQcJFM/6l1kLgm8E/K2c3hkX76Yssk5ZOdYUR0Zu6XIbKweHB3utx985xt259Y16yuXBGXSvHGo0MKtbGza/PKSbe1U7LjKtCpl5e5eHZjPPv3EjquHctMkGfEuacSFuwNvtrXqJmDjDy6M3/3Ot/UMeQdzs7P2kz//M9lagcZwcyNnJ154t5Ef3L4WNGIUz4D0dKhsxfYHQ4A5zzPhNj0bO6rl0NIz0yZol9dWbWV5SYX166+9Kp0RmRYGPrUtQcs8n5NOJ88vsgfZDcmJHAFzqGmdM0pwE2hMurjueUjAMBgTaxTL/oIqkiB/gGTSYj5n3Z0d1t/LeLZFI1SQB+AZDgpNDe7cGLmhakV5yveYW1q21fU1293Z1E0Di4xtOYDvXLWYuBG0TH9YmDd4aViufx9+/LHQDaufWbG93a6NjcnmnbqS30x5uGKZzDFc4IHzEhcX5pVhmOyBUEBCgvzsGKtbLvG55xfmdWB5XmRcn7h5NuP5i59Mcmk+s5PTYLcxZRgGxpDr5ZRYlZRIrLE2J8vzdwlasOC945o9BnaTt9aCMF9wZ1xkmhtndmvssv3Nv/5De/OVcevIp7X1BkopQwWk+GubWzYxO23ziyu2vr5r8Vjaro6OCfr6+OMPRFOE/UUCgKmFbRSYsiDJM6+zmfgBY75y+6aciUh8IC7v/+Vf2M7OlsoB5OypRFyJRujUP/g7f7vB9UiwRpoAyesu40ixph03bZwDuebIBnXp8Xexktw/EJqwe8hE5EBZlRd+6dKQYAltZGmK6AqWw3MMM92amiuKbEoC8ExUqcz1xWjSzNylx3wwwWTij7Jd3LfEUPMyh3bTDix9NnUtDg3028jwkI1dHVGwoE3jGkPygq4J1IIlFzRwZB3GzHTog5cuqyHjIW+srWhqRenCrjAyBApbXiZBm82129Xx6yqPHj95YrOzs7a+tqHshvScmhnjYm2LUYbFmJgthjkbHb0kTZXv7HJaIOWIsO426JrOPxZf48SDEJSDz0edKMJ9hKWCzOcDGmf9xA5qVbmPg2Co3AkYZ2CbXM0EJ82TuBeydQLIB+RPiOy/uLVj0xjdPZ+2rS0kPs3y8mppnNor46P2H/z2j+z1V65bJtmmkbXWqjKmPjPb2Nm1yfk5m5pdsJnpRWttbrOxq9eV/KanJqxS2ZYLDrd0odCp3mhmdt7WQJT2d3WzuH+ZG/QBN1IK1Gv4UKzosCPnpywAmYF/ojH1f/77/35DPrIpt8MEcOcv05xQM8rrgEnJMVDRvranrK26BBtQ+bjOSXemugKh6CuSEBtSalDTYo1EBqFudviL0Zypax+/fk3TKDHzGUiw9CNwZ/SFxBwkuma//rjeODjCcQORJTDYjWvX5Ds1PNQvGO3582ciAXF1ORPJp3OuitAAzvr7+u3tu3dFsPnww/dsaWFe/5uGcnx8XHUzBwTF8crapsWSSRu7fl31PK7fq6w8XVtXgFF70fzs7VTUfbshMRvXTZTN119/VQ4zWApxgHnWYkN1uJeBUAGR4YNtPoglJfiEv7wreh43DUEl3jHKDwSoX/F3PcSguIJotCH/K4ZA1OgEqKAvoLKA70tCOqrVbW1n3+aW1uzZ8ykFbTPyKQKkUbfb10fsd//Gj+21W2OWiDHq5QbGZb3ZThtNWnE6MTdnswtLtry4bi3NbbJbotzb3uK5VFR2cvhLnWXthbj/4JGGRscn8FsigtMcXw/8aVXLu3khz6e33KOGEKEpz5LDGPnVOzcanHQ6umJHuwKIUSnzfedwnqlJYMUR6oXpKYx+WSnpxnP1QAOlwGyK6AfOBGYSkjdHAnnImZvuutkypBvsz4s20Ic0Gu9VJBzwJ7n291XrULyTFahj2Q7Dy8JPgNoIXwCuT7BgwO+3Xr9jg/29OjiA0zwYOvXJmVnVo3AfIH683Jd1qu8/fn1c9TBZFrolBHcOActFwBJBCFbXN+3e/Qd2VKtpkwuDEKmXMVWq15UNcQdHwXDMmiXI6SzbQ3OVxolx0N5++w114nv7u+odYMpRz5a7WBsa10FzzZ1PPQVVaYlfVYELj5QDBMGG+lesKWidZ84vkLGegUtv6u+RMDT7x+VR41NfGiIjDbHysLuv2uLKhs0urNjUDK6M+yLM4IzYdF5TefC3f/uv2Z2bVy0exZgDiBG3Sqw7I7a2XbFn07O2voW1lVm8LaGGkXiq1w9lO9XcSpnJte7Kg48//kxrUV0wmhEBRg1Z7VglHeUT5Q2HjvIRmI3DcloLGm44u7f6Ohv8pXAShIUkDH7GmGQaXjKlACraFy+m7dFDltbterfItnCAck5wzZfiISFxiloyID/4/BmgWp5WgMmSKic0WRsZvuTANdzLpoi4DZBdGCGSackI1FGUJGKwozI4ckdurk+A53JXyb5+9y3r6S7ZyTGQy6E8CuB7Pn4+IYGmfGMDRYGC4gy9ftr6e3pEWkYgSA3G5hiuq+FLl7T+kzqYuvjDTz61rd1dLS0pdZesq7tb+DRCUEbSkxMvJG3fZblzlS2INHZxK7ZnbWiwz27euC7XRLi0p5jlZXyp3GB/j6Ak7TgIsM3QENCFkHWhFzDiaKp0xcvPlqaNJ9piqTRQULfgQOpsml8maKFIE0SGMblWBujGg5R9qGZqbX3Hllc3NTza36epjThMd1azm2PD9jd/64d2e3zE2prdaJnn32hqkefs2taugqQWWAAAIABJREFUPZ6cse3dfXmuUXMzIKKpbcG0Os73TeqWOzyoyYL04cOnqtMzCljvZ+ifWMIHpi9PtdqJ6txQG6jliyd1oRqUYJGb/aUGwSLDjrYWjRl7e8t248a4XENkksEurc0diQI//uhT29jYtnQK2TZTnpSCloKaq5UrKTT85cQ5q4eBRWhGAbzmcBhZ/Rtf/4YNDw6oNODPEfyUFND/oPcxyAjlOTREAOCMk9E80WxQ7OG/9Y27b1tXqWgHbJehVmpq0iKKiakZm1tY1vUOZOVk9CaRWxJtbZZJQnAJdVpQKyu6LRg2IC9BagT09vDxE/k+xJMJcRSuXb9m/YMDVqD7j7WJ+MHSFLgEe7t7IpdDWqfrlTKgPSv20v7BrlVrRwpcmtCro5d1U1wEqhY6+6IObjkyqzuPMxE8034wGiqfXZITWePpZCXw5y+/vK/bh5sLzwGJTpHg5Pj+rWo+uRkYloA/4/IIN3Znh6WDXNH1wNLzxG5cHbLf+fEP7ObVYWs2blKIgK1CUSLNUVvf3rNHz6dsfWvHTFYCQeMeb7V4stVyeQY3RT1vtF5wp3e2HYbj4MBf1t4I7d1YE0RH+UaPINd0MnswnOA9887ENb450C0Ga+gj1dIaEcvpldu3tLEaTJWrhGsKWuF7730ol5dkktSdEwQEjIFVJoGHRy2nB9g7XJIHDkxAhit+NKE5PBA7/le++U0551FkA38h0KO+IXDD3WMcGgKWTp66GrkHxrxMTJLxNhsc6Lc3X78jXFGr4CU9idkhPgsrazY5PWcPHj/TKk5Mj5neMPfm+o6xn1WZHwJ3Q1IWxo18LsbNlEEcEsjP8EaZBLKUZOz6NRu+NCh1BLTGTDKtYGUJ9H5lz3LpnC88wcKojY07QAlndnIGyQWwf08JYrC/LzCuxj/Bd0y4EsNpmfJRCwyteQ/cfmRMzfWFIJAY3A4f0eT7738gHzB2TSBGZO8wQwpuGZl3HLlSeHIa05SKmlPsARAPcqgZg2PrGWtu2PiVQfvxD79jYyP9Fjnnem5osV9za5s1t8Zt96Bq0/PLtri07gqWI8e82aSZL6Ss1F20gYFeHTJcwKlp6ycwuPz9azbQOBMbDjxdq2Ox49IiRFWWvjIKPgP9DBvuacRuDpYbrpMHsG6WhST6npHRETGZOKm+wC5i8/NL9sH7H4laCIhN0LLRhskHpBIgq9dev6Og5ZpV01VltZETuVWCyEStTUwluumxq1dlP0TXiLDNNwnWgp0HPg6kCase14VW4CZNbf3s2Qv9GbxkBwd67frYFTWB2ujMWBqS+FlD/l3PXkzbu7/8C9mmy/a+mZVQTqFM4tKSSgjslkvgqTuT87lBHciyaNo0WGhutnwBrRxstJLgmP6+klysc+ms4KXlxSXVtO1Zt2EPffVAZpqacTCn8wbuAb+Gpc/+hIyGH7C4aBIZ6jA9c6iLsskdZFzw6eQRxztZ+0SJ5vsdsP7/5S//rcw1urp7rFTqlrEGwTo1PStBI0Gr3yASQJH6GZuluMY9EVbc6UnNcqk2u35l0H7122/b5cFu1bgIRykHMUmOxlJWP2+yvcMTm5wkmX2kupurHqy7u7coCT+722Ct1ev4Zpza4YETpkClwPLXN9aES4f+xXCkxZsIZflqmiMqDehJNFT52o2rXwnakD5WEK8U/Tn4Ji8ZNeTy0qp9+OEnTu6I+FSqp6fbg3ZqSif6zp1X1dStrNA4ID50jwTeBsMDsExvunARzGoKwkvnKqVxCzMSjQnB7mLHU8ElmIZsqr5b0rYbvjYUwIG+Hhu5PCRfVSx6mBQxl2ebCqDDs4lp+9N//VN7PjFtp6d09B60eHaVsMvMZ6XA5fqGaURDRHYgeGDpYwu0t3d4EbTwSxH8kdkH+7qsC2v8NHP0iGozuBd50RZbfdO3GlCWXLAzIKr//7CKxMgnfTSmNCQ0S5ocarGxb6/MBNuFtPJUz8Ot7oEFKcu4s+W51twsD142KXIbFYolefrKZXJ3z54+e2HLeFCA3ao5wwapTTsqaJQ44NxkcArO6seWT8ft2ki/ffvuHRvoKdrZCTffsRpP8PnWWMoizW121mi26ekF+8Uv/tIWF5Y1Tcy2Z6yru2ADQ312dWxUyQ9BZPXoRE7ukGpArDi4WBJU9nzzuub8DfdChiVI4IbO9C1MIsUkbLbIb37vnYvhQujcTfeMEpWMCcGFK4QgRdDGIl++MVgnWYB5MEELBZDvyd8je7huifkz0mjfGg5mR6Dz9bkGqOlw0SNoAZVp3hKJqGpMrlRnFOGNwM4wXAGP9ULQOk1Nzylo2zNZecnCrGJVERwA7hUYTbyc45Nzm5icsZ+9+29t4sW0MjbXKd+f5RfjY6OqhUEuuLYhfBM07UVMgBkzQ5jZsOnpWWG+sLT4DYG6s5i34f6ylQp5qZFR1sbYbojlEQwm0QiDrYhNZG/wyKSGAkfVQ9lWUvrwEuEGUM+R4SEPYe7G4QC/1noqLVF8uavLN8LXtNKIoY3rqY4FSRIcNEb8/wuLKyqLgP64qQD4aYziCXaSJeT0DfSEkwtcE9QSwEupWLONDpXtW1971bo7snawh4UAm3NWVXY1R+Oqa7HF2tis2NOnU3Z0VJN5MgLFZDpmpe4OTcRoWjPpvBrn+/cf6hYh+6J307JAYctu0HKB7ogD4UpsKKWUjxxoZdq/9aMfysuL6wv0nlIBCAbYS/yCoK6iyAZo/+LefXeZ1oQFthWCQe9GRVtMYf7mq4t4YVzVEiGKVIKsgu3WCb1YukPKESAy8DqcVvK5tIIZ8w8yAdlFLxY9GA3DdsVW1zblesiVmUtmrKe7y66MDlux4EFLyJ41zq2GZ1f1RDXtex98Yi8mZ1UbM/WhoSFDv3LrunV1FgzHcphkkDVoVhgktMUglkdUHszO+w5a/huHgqaVJqu/3GndnQUr5vM+bsxmtHCECQ4TJE8fvrFdO18B+iPs9A1NP07ETxUR5pBNiw0FKtAR5RMmbDQrNCZAzTxrDjLNpozegBKFB2N9hAT9SCjL+VnEtrfZRIRhIFsPvWYlm5KhCVreczrl/lss9uDZUNOeUdO2NOzSQJd9863bVu7M2dEBllLrtrAE9r1rVTkzsloLdOnYlle27PwcIjtk97RF4y2irA4O9Vt3d9kK7R0qWz788EOx4ogvz7bu2wCuLf+KwNBDO0AgNVDPKmgZrARB+5u/+h0FLU0A2B7wCz5c4LT8e2q60I0F6OXJ42fa8g2pGBB4f39bzDC4AGQJ72zdhJnX5UvsgMRO9I3JQAQrqARBzBK6M203P5eCoLurQ+gFyz7IvqAH2pZydKxrbnVtS5l2YXlFBI/2TM56u7u0NbGjkJMbeCPC4TsXrgrtbmZuye7df6RRJR0s5QG7FFRWXOq3Qj6jLIbZGrsksDxy4zayXrsQBJoVMgU7C7jOOBiJWNQ62jM22Fu2satXbKCvbEVKDW6SqDvj8FxlVgFGLJ4rHb+vhQfKg0XGEMFd1vdEdoczQUNIpkV9DMrC9AzqHnId1pECDdL0pFEbx53YTmZdXdmw/T36CFPTg0Qfc40Km4m2d30YwkQycO9haCAn8jPcKxEz7lj9+MiizQ0b7u+0r79xywZ7O6wpUrfa8ZE2i2MGh2qb5grDQl9KvS+lSyrl5sqxZJsVOto1qmZRdrHYqVj68AOCdlMcZvU2sg1woxLKAmpXblj+T/uXqd2xiJIaBi1jq0V+46982wkz9ZpONDIacNP2Ql4PjmuRhopMi2qWvQI8CNylwTbX11iTWRdmCRcUtIHrlWuVr6sghktAeYBUBwfAYPrFD3t0CHXxSB0r69rBL/t7yzY+PqZ6V4qE5mbZim5uVzTnRqPEb7gQHfmCMu3QQK8V2jGHIEicG3xwVLU1zMvmluzRsxfCInnAgOC9Pb3WWy5Zb3dB2YY6Ex8HNqJDsiErUcdnc0XLZjGtyAqqQSuGwTL8TrrpTDJmw4P99sZrr9oodXV71tLJmEVbmiwq/oavhZf1PlMztiJK3wdeeipMWY6HyGsY3e7sSCFRqcDxcNk8Gyl5J0CJ2rMQYfBwrKYnToCglwtMnNnTQNDS+OAUiUGgcO69fRFosL5i/g86wc0KekImk3cvC6HX1sW8SrQ12fBAl919fdyG+koGegkipGHK1o5Gt2sbW6Kw7lQObH29YtUqu4TjFo3FLZ4CQWCzZLd80Lq6ysKZP/roI3EKIBb5Pl0Ck0EV1v1kVZfmiNLIf9MyPhPcJV4H5cFvff97DSQOmN5S49y4cV0bECGNMBJkiRzdOoA+HScdZiyWtIH+QXXCa2vzWsUuwZzkMl2qGfnwvAzgC2pe4CnwN7InGYhygfKBDYRc6RhtgDQAF3UU8/bmG6/IzI5VPGDBiOhADpjccOXhbkLQdnWURJShLmWLYVsUzwU63BbVaLPzy/Zias6eTEzZbuXA4nGwUyZRbCDMW3sWUJwByZlM5549f64yCORASEMrbtsZKxQ6BOxDIAeegSHGQY9HW3RgvvbWG3ZlZNiK+Yylk8iATJMccEXKAsbPNIaQTU7qDDoiUnJAI+RZoImSBDzwLOAlkpFmZqZVujAC5gYCYqP2J9NTz4JFUzeQRNh/IFsjRIo1TJXhcOCo6NxouBw0f4K22HaOGRy3QAORIjeJby+C31vIJm1kuMfefm3cBspFa2liX21ESEXtFLnQkSTpq5vrtri8ZnNza7azc2hn5836M9zamVxa/A7w/v7BIZU/9z7/TNZarBsI6aTh3jrd+OHmjnNKD/gmAeQl9ACLpSaL/K1f/2GDkSANCPgaUmcgL3ngb2/b/fv3bW52QXtWj+BcnrB8LWuXhi8LZ6xUNnwXmASP7TYwMKCrii6Ur0uG4eVwBZI5fGFbk/4bmTra6mJITpEcaeYXRU+78+q43b59w27evClpN9cpD4lmanJqRrZKJ8d16ywStHAdSpZNs6aek+k1LUjDxNScAn12YVkTJBQTpY6SUIf2bMqSceokNwUhE2GbBBlbdSHYIPBONG5t8YTIJgD3DBlgkPG5oy0RBS3DjasKWkSXbfr3NJ5afgfPtTWqkoP19nTqEF+4vUBveRYMBrh5OKCy/Iy1KZHcuwcasK2RJ9mWGpERMEw8GjGmdCKNx/EGQ+4UV31LO8HBo6wicBmJwzvgc0Jw4raAq0DaRw0NqkK/AJ+D6SVlz8hwr71555rQg9ZmpplNTpDH45fPggpkc9MWltZseprt7uzlPdB/096OVEouNQRub1+/DuiLiWd2VD3QsIXyQHVrIIrVulIx43y4InREQevZ19eVRSzyB//ebzakITo/tdZYi04HmYoHgcc+Fjpknv3KoVUPaxqnoRLgeoWpRN3MIAA9F6bDAO5OmNgRHkfQ8q1C0R3FP3WuBg8nVaseQNJoUnfJtIudX1wZlAavvnrL/sr33rHLI4P6Pkivnz9/YZNT0wouXgZ/D1IFioFcJmGHB9gfcQ1u2xymIFPztri6qSuM0TNssHKpZB151r+zbYdZvG8Jh8rH/B31LiURLwenQDIkCgW21eBdBYqwf+hEIDizlwb77Ffuvi2ydCGXUrlBTUtmOo/gS8Yy4haRjqgreR6A/6kk6ExM3I6ZGdTOO2rEBMehyD2pyyOCaRH/jUMPX4H6lucouX4i6i6HaOMiLeLdZlJksWAbEB5pMlGGJ+LkJhTG8wsLKoeqeA9DYLBmq+xUbG5mThIhlBeXhsr2+p1rNtjXafEYDCsmiW63T5/BjVE9IZlApVy1yekFezIxbTuVI4vFMxbF7QbERE029q+Yb2xJto8VEnEi+wBme804RgJxIbjyYZdsEuD3QpeM+HRM3m5//w/+jnDak9Oa1c9P7KzhY1ZWqvNyaL6oZQGF2XlAjYEzC2QTiC7QChnJgdOCcWIAwXiOCRppXw9P/AR0ROCULjmXs2KtagcS/jUslczZcbVuSwssYjtRQ3jr1g370W/8mo3fHLNEMipxG0MMWPOoQski6VROkzWyXC6dsOPDA13hzyenbWJ63iZmFjUjB/oCS6X+7O0uWandrZ2Q6gBB0RDAGTjYO9TYFEUC059iR0nQ2fwiXmc7Vj0BGjrQ/wbSY/3mlcvD9oPvfUcHJ52IapeZ3BCbGlZn+R+NhsSerFraUYbtKjFJK1ku36HgRCO2trZiO5UdBSHdPZmd5482DQI5TLpMFvm7/2aTIhmLOKJejLZErafcJzM5ZPn4Owio13gpoqaJLTGQ3mko0b7BmOP2jEUTMg1hI1ANOY+d/v9UvVlw42l23XmxgyAIAtxJcN+X3Jdasrburt6klsKyJMseRcyDw56HWV7sB3k88zCeB4cdEzN60YPtGE+MJTu0tDVWq6Vptaqru5aszKzKfee+EwS4LyAIggCBid/5wJKmFYwsZWUlwf//fve799xzz7H21oRdvjRknckmq61BdtXZjKrN5yDI8xajlJJt7R7awtKaPXk5aesbe1YqB3RLsUcovgiyrKiX+xloMNABEeG2ccMS7AY8aCSZuykVsQpaghVusr860i2b51/+zv9YQU4olV617d0tOzyCyueuEhoFmU7AJkJ7lQU7hMtYzKuLWk93t127elWA8tLioqXWVzUJA8bg5wIsZ+WaK0uaUqyMhx37iDoN1ABBXbL3WZHVlWNxHE5PCsr2o6ND9oMffE8uh23tzarj0pm0xpUobZNpySxM2RpZxZDBsV8154MnT+3V1JwtrGZsez9rxTKDk6gw3a6ONjHxgahg0ANHUTsdHWbFHiNgOdmwp2LxhCtNgHkgVPt9Clg8aOn0Wcy7fHHc/uv/6u/ZpYlRszO4tFDruDBKChKuY8oJCOtHWcT6/BIVRgJpcGhEfNPD7IGlM+s2O4cZXUb/DVAbo9bzjVyykEbOEslz7jaUIlAbCVi0dnu7+6wx0eiEmdVgVXfzGBGzen6KuAbEoC0FLT/vWaliDYkmqaLHojErnuRtPbViQX/ZhgY7rbUJMTyTcxBZkkPCdU2jd1pkgMPuoFeBO7MAVTFta+t75guErW+wX2XRq1fT4nXU16Nz4eSyRJwKhy2IWLQXfB2ndFZyXPOlsoCA5f9Q3FSDZi5owSeXVhZtPb1mmzubdnTsfFXZCWNcqwkNnNQKtRgSQKxshK2vt9fefvMtcTahxCH/OT09qUxHacBmaFMjIm4RcWLlIh12RG/mzuesfnlrlzD2gJ7m1PVOC3lra2+xt9+6aZcuT9jQ0IBF62qFShC4aM2CDeMhC4xWXxu2WG2NRrK88MnZOZueX7bZpTWZFh8gdR8IydgN+8xkW7OIKrgmioRhHn3vhfkFka5ZtATWwxSE2kRTJHS76urUgd9/+NDW11MGvH1xYsx++7d+XZkW/1grc0CdGJ+TJCIpZIRvg4OC/RIcSMjfuPmGSOfcdql0yh4/eSxjwPTXO3I5dfqEnsaZXqd2yPPHvp6s7oK3VpOngd4+qecw8vzaedzrFXG9JD7tmTY5YMFBHIcJx2dsbmyW7CmBn88d2cz0azsrHltfT5s1NbKkCTWRzwAZ223VcntCj2Qq5vXX2FHe2R7MLabs2ct5Tcyu3rgmvPzzz+8qLuL1aFY4mqh43NJzcN7B5qG+Js7cUIGy0fF7fUIPHHxYMc8/+Yf/qMJ0hkW/zGZGlplZ1rpZ0QijAg1gD7UsJ+ICtRQkEH7Fb+vixEVrb0UjgM1aDIWnhHVSMzEGrY8lNIhgTq7ThSt5BbGJYzVgIitL/7ZBmRyRiM3NjMzrqG1a2xptaLDfrl67oi6Uqwa8FENprlppCkRqrL21yeKgBwHocz4re/2W2dq1J69mVGfNL63pAcNPaIjXKcAJWqY1BCily87Wtk2+nlSX29yMwYXz68UUJBaPWxywv6lZQXv7i9u2srKsTNvX02UfvHvLBnp7BCGROTTBQcU8gGhIXnZNMNMQdIZYQtM0NDRs3/zmN6yvn5rdY2vra4KEJqemlAWdm4wjzwAZ0qiBjTtVwagOaEzuOEj7O2Smt6dHNw9BRW3MoIKpJk2ls7E3K8oLDhIS773KHqslm4bc4d3ZtvnZKSufFayvG3n/uNVFgxaWADT7Zn6pM6qJzB8Lw654QnZ65tEwZ3ZxzW7ffWIVb9Deef89Y63t5z//XMrhUBYpD2XTCu7qq2g9yjHtWIVnB5BhiWPiQSHgVyEHyvBl8/zWtz/UGJeTjuoJp51fYTcRtMg/EmzAMnxISC+RGrS/Atbe2mrjI6MyP4anAPCtHf7VFdWdiFsAcJOpSe+I/jICpXYAZuPksIWLZkFHe4egMHi0uztbMvUFzMYTDHobxBrWwGmmeNismEMaRoqIl9fd1a4hAQGjIUc4YocoVq9lbHphxV5OzmmSw78XUO1Faoj9+241RVxT/H0vnj1XTYt3Fx0/6z5wKlo72qWBVRePC1V58BC7zpQecCtk8vExS6JVwGaCghWaHlu7IXXBwIWQ1hfBvfcP9TzYn3rvvXclyUT9y0gTnHhpZVlBzio9GKu2olkHR67+xLlNAkmCxNQjkCJ93ZL6gJ5u8GqC1ikPot/AjUd2V5bVNrUb46IoxM/CIIYbi+TESBVnn5WlBSvks2puGxPozdK4IkPFegxB64ZD8BG4lRErhCaJwfbMwpp99PO7Vqz45KgJ95agnZ2bt2IJYj/bMbV6F95KyUJ+r/4+yWuplnX6X2Ra6Vv4uDUcTsyh8dzs6ajQ3QFLcIU4DNIxm7DLZJLBNelGbNDDXIqmYOaqvTQxoY6cnTDxShnp5o7UPEBcxu6eSQgNgVz6QBywnD9yLoagCzRIKLowvy8VURc5E86p76PFQHi+NTqdGnIcQkpfF2pBlqEZwX2czQDGwgQJNehp2SwYjYtCNz23JP3dzMaGtkUJdlCQZLJTDCscbtBoIGipVQHruW2Y7GEYzVSH0oDegOt+LbWmoIIQw23Rzy5Tfcy8OHWzbaqRI4MFnzPsqIsp4y4tLEonC4I31/jo2Ijm8CqXPBXZdHJQuLbh0DIFBO8GaGegATAPPq7tknjcYjVRLVECH4JTQwVkvMwWCdCZ0+flpvPpsIOpUvZ19fTqBiHTcgvCWoNPwjPAcjWTXredrYzt725aOOQTkw78nCkgh9JxASgTTLoXPl9YmbVkXpueX7Wf/PS25YsVe/u9dxW0n3x612YRSMmjCg/Fsl5/j+fs1AJ8VmRMGRwQWRCkTvKqbSWLpE0LAvlMotmeD8d7FLRsEbBizBQJTVCAeLBK82D84WyXnNQOgC/dcEHwy9VLF6y/v1ecUrBEiMf8DwAbuOb5s5e2suKs63k4zNIpwN3oriislWuJoKfsIFjpvCM18BqQpgdkdmYjlA9oDRC0YiOVzmRnpLWV9hZlZHgLqKik0htSPwnXxa1kPtvLHku7YGFxWdc082/KfLI827lIInGbAD0d7h/o5yX4cUAkY3V0JkUAJ+sxuQI2Irj4XHgHgBVHa8JWRlgNA2ReLGVCwKeMnuzsVMbA1I5OH0FoSge+P7AQmC8NLc6HHAwmfqn19Nf2AKItWkULpGRVUBjcYaLBWrHLGAhEo2FtIwsDDf2NHxhZjXcLL/j15IxWjy5fuWbRWMwyOCl6OQQt6ubZb4PsdHS4b9ubSMYv2WkBF8uoG/HH2Apmbx0tXJpb/BPAsqPmDYSt7PPb1NyK/fgvf2G5kzN7851bWs359LMvbXpmTo0+kUnQ0lT6CEwP437et1+lAIngBEhRSU0dj36Pupcb3vMv/pvfUHkgV20fVxoECqZYJsmf6el5TaLOFwNFdZS0zomC5dqVCxKdQD2bwHMiDJjEMdHZ0zSNzdnXk9Oa+qAiwu4PUAj3yuE+Wa8sFWhOcU2YkwVrH9KxiSlFZ8z4jluDiQ+1HluwZDI3225Rrcq1KFsgj8nhL7O9Y6vpTTvzBKwt2S2dXWSeCFyojSwMypuARqUM9ogmKo0Amlnn4sLHOojdPT2iCZagFebg9TozOLBcpD2bwB2hIhad+yOTPppOyOVAg0j/87Nz7PkeUBhZm3FLu2c6aCArkM+BECEELS6viAdLE0vQ83xpwBh7gzScHOWtxhuyShFuRlaTPcQ/Wlsa9TzkTo5hXhSZzHpp2eKVAAPsgw++ZQ3NzZbezEjwhEPhgg8qqptLsfJOfbuRXrfVFSew19rcZNEIzuzUtqjF+MU1qI1CNo+aNxi0ybkl+y8/+sgOc8W/CdpP79nUzJy2cIk1xPswCKnx+yyAwByjWoy7QZd4RqjhVGt4pqUlHcoarYF5fvi7v1ORKRkwlXm1Xx9U4xSqLqI9tqWlNcE9jtTgwHIgKcgtExND1tvX6QTpmpwdJrWrc0VEMtKt6dz78r5gFh4kZBymXOgKHB8eO7eWwrH5vBWNQN0GAWNfjzOFQ+mQKQ+6/2Q69FD39lRusCuPNKdTJq9TgwIBHDwVBZTJuQU1B/UNLRaurVdHC+sJPypuADKm9KdwUqyK97pAxj8BP9ljvfiu7i7RKlHVcdf0nuAjFCZp2GLUaH6vVUpF86Bf4EfohCwU0gSLvTtuArgXBLOrfNidc95pJA6GM1AXmV6l0iwbLtvr19NqxKi9e3q7NbyhiWVStpnesGAlZGVNvrLm91aE3XKNc5C5QZhsIu7X2NQiltWdO19qoPGd73zf2pJJ2znclQwWN4MgKFkoOVFkklOOKeXysj1/+sR2trZ0MNU3yLgF9ZuADmNzc9IidTGr+Hw2ObNoP/rxzyx77IKW8uD2F/e1Y3hwhHiIUy2Cb1yLlBPCI+aRZWs0UqvyCiL6Wamgm4utF6A2EhKmLZ7P/uO/rkAsln2mZHiC5vVhGByyjc1de/b0tc3NL4mTSYbjAXIqk10d1tXVbt3dbTJ5QHSCq5/AYZgguXqJM+T0Ye/cuSf8ER4qGYM5Oj4DQBrZgwNbXVm0Qv5ZpvqZAAAgAElEQVRICACTFzBcro8mcN5Q2Jk/V50OwYwZfVK8S/CiqcFqa5kOuSkR0pYA6kf5E6mgLCyn7NX0nPmDtXbt5ttWF2uw9cyWzczN2ZPHT0RYZ2JENqcrpuuXyUaR+f2Ja8RaW/VCKWkIcCycaAuCYUByuLRBPWwMjumAJZ1fBcqhMZIl4B63Abm1QdRptzjWnz66ZnBKtcYKXiApJmdoBDx9/kJoCYGH4/p7791S3/Dzn3+s6VWgjEplWSQXNBaw8GXS19zsbh5KE9R82to7xHC7ffuuiEDf/Na3rbuvz4pW0s1EnQyCob5FIi0Q2MvypMisp212atoW5+dsZXlR38tJFOFX5hTMBwZHLFqfULKYnF6wn370meVPy/bmrVvaKbt//6l+HvodyirKLLIrjSurTzVoDMvg2QUtgyfI6EBglCPas2vCybHZPPf++Helmlg149KIkSuPTMsy2qvXszY7uyh2F9MZpjTgsqPjo9bTk7SmJhYcnTKM6qzaWtWuHAIyLRuejIIfP8E4eFMPA41UrkwakbraOqniLc7PKGgbEnUSbuP6gU8bj6GLFdA07muDOD1kn3awkGBiCifJHHRy/aAHQW3JgkvuZ4/s5eSM/fXHn1r+tGJvvP2+dfcOWSBcK5Pih48eaMpGjUuNLIgI+czqxgRLd2Sd5uZmZyxy4sRDpHeLH1a0TiiL7D8FNSLVzgFjpYQvSOcYfeC/G9Z2BVAh+rUIfCTquZlYP0LYuqAbj34AxlUmwy6X04OFdDM0OGgffvtb8tm6e/eOLc4vWiFb0FIlWgWIufGSgRK5wtmuQJGQoG3v6NSg4vYXd1XTfvjhd21geMj8YZYUKWgwgT6T5T3sMX5mGnmC9oCpHA7ri4s29fqVbW9l9H4YgcdiEamK9w+OyGhv7/DAFpfX7PHTSfP6gnbjrTdl5fTo0QstxCLKAdy2tb3rxAnzx9r0YMcOrJm+gOdYRBfBzqwmhItkVDc5t5Aonh//X/+qKtZBse5E4tjypPkiaKem5mWvvijSTFZZFOjpwsWLuvJiMbZ1TwT/cG2y+Ae2QKdMlmVNeXNzW9cdzRjZXJu/4ZBoh2CKwBi7Oxv6kLxUlhXPl9k8tBmsYDDZEbZyJjYaytqNibjwVn4oamm9fNCGEEIY9arDD45y9npq1v76489sdX3L6uLN1t0/4jJufb1lNlFXmZQs++YGTLeoPh9cBK4xOaqEIcW77pp61pknF9U111a3C8gWTGwkyS4jO4erMroENAcJgaeAxldTQ1zKKSw1MlUEboOju7vvpJygEcpDGMYWYscs95lHfhBvvvmGGt4NMPWVNVucW7TCcd4aMGyprvewecD3B6URglAf174Yelp3v/xKLL3v/9Iv28j4uJTcGWNzYE5LiMSdagxfG8EW1WO5LDKgtLIeyW4ifzU/O23Pnz4WfTLeELOGpkZrbm4TDswAYVeKPEVraGqxK9eu6PfvP3gq1tz1G9dEpgESZfQ/NzsjnQpMCKNwFfxejYopDWLRsHUlW62pKaHFAbIzDbbno3//v1WcABzQCFib27+n6aEBm5mBVbWkpUD+I9aqaQoGh4Y0yWHrgF2wZ0+f6kF6qesAsDV5QVGGdXCnOi1h5XN92zCrzREFHNcd8IpVisJao/BtcfYusqnpxC/YonFsoLJqQ/i27GjRfRLkQFZ04SfoqoaosxKCdPjM07ML9tHHn9vk7JId5cvW1NZlN956V7pcrIVkNtJ2584dW1xYdBquRbcio2x7WtSLb21B5TGkZpIaHC0xP24rzQlpCsDHIGgZQWOwrGFAEakjpllodMFSKisTo5jS3tqikTLcYepJMFqAethpiBWzl4YJcwDoTfV1SWUVmmFsS0frIg5XfvJcLjqI7wlCws0H+ouAempmSEs0S1EF7YuXry1Wn7Af/Mqv2NjEBauJ1rDIUV3/waOYoQ96BRDqwedPDTOUmmCNlTH2O9i32ekpu/3ZL+R8Q9CDQiQSzWog11KruiW8vrA1t7bb2MSohg/Pnr1Wv/Td731b8CqQ5fT0tD1+8lC9DnaqQHdeFlP5Kp9aY0OdDQ/2CiEiE0JampldpKb9NxWmVBAxpFMg1j8uNiin7Nrc3KLNzS/bwtKyrhXcVzrBJFkvaWhQzYmi9Rd3btsSgDQ6VnAMaiKqnfjAUOTkIwYL3ePR6BRckPqW4NjZ2bLZmdd2dLinuXQtJOJwjRVPEB3esaPDIwUwcBtXH9JHH3zwjnW0Ntvx/q4xAURSXkF7eqIMiP4C42OmYwtLq/azX9y2F5MLtnOQtzMLWayhxfoGB+zmW1clKIGb49zsrD1//kLURAk8Q14/ceNo6Iw0aEzLyLYQggLhoLV0tlpDY4OEP7gRjo+y+jOQb4Cx+OKJU9eq5q2cWSQYdIMBuu5IUNn44HDf6upjNnZhQk3K7DzaWnTazpADHiz1drKz3YaGBkUm4v5++vixrSwuydSDQ8KLR8VxsL9fHAd+LkofyhqClqFFW0eH/eAHv6LvBdzpgvZIGCq/cptCMyUjeyo4hXvkIiQ3GngJayvKtPihHWnlPmxtrUkNKVZSy0KNTgoV8ZC7e7uUxFh+JGa+9eE3rLe3T6UH4/gnzx7Logreh+ry8zG4lawxEbX+/i6VVSQL1qwWFlLm+fG//d2Ko855tDnAJIWCnMaE63x9PS336qWVVcEUb7z5puAfygAMOrAgyqQzciJE3YQtUeAiwHTqD9kAkblYmWAZEpqabCWdtBBZOJ1O2dzctGUP9sQA4rqMhCOqY7EEze4fKnsBxZDZR0cH7cNvva/drIPtDTvFIRtxuWCounjomjJsNCkZ1tKbdvvuA3v2ctYWV7dsd/+YKtM6ujrtzVs3rX+gT5+LmvvLr76SQw5zfupWsb18jvJHeYDIr1wHj47NF/RbQ6vTLoOqGfAFJOcEDsvYW+qAUtahwUUAj5xQllILmcWt5PCsS1qq5Ab74JvfsGisTkroYLVkF6Zp3Fz0A5QGIyND9v7776oGnJmaspnpaX3B2YhFITJ12dXLV6w24g4jPxdr2ii78Lzb25P6PsgEhOsiBpQhhcvckQ4PiYUdOYg8IZyOKl4rknTgQJyVbCOdsufPnmqMvZ891DpSR0eXUBB80iQCki/p91mrAeKiPkeH4R14x2Mj1tLcqoM4Mzdja2srMho5zmbVTFZADc4KFgn7rKWJjG+iitJIbu9kzfO//8//pAKovgdFsFLWvj5LhnTm9LL8O66u1bU1qZS8/fbb1tvfK7Njsmd6fVOTr4X5RZ12SClAUdQgZKSl5UX9ytiQQE12dqlu5CWwC8WMnanM/r4zAmFM7KYjVXHgg6wIHIV8Xs0Fe1gTY8P2xs2r+oFy2R3b3ti0laWMhQIRuzB+QboEZxUYWRUL1ARsa/fAnr+atSfPp+3ho9eWzuwIi65B/7+l2YZHR+ydd29ZJBqx2dkZ+XzJ8mjP1ZjgpIw5/V4awqKyKDUnPORg2CsE48b1G6rR11PrChKyjbZMxQ11fGWhCtowdbN1IB+ude3ReSraGHn/g/dlVAI/Gd7w06cvJL5BY8SNCCzV19tjt269qYzK95mamrLbt2+rXGCy2N/XaxPj45LB5+ChV0v2h2AEvAcSMTFxwdo72yxYG6TvVh0uadXNLTVKBCySUFz94O40qUB0lB9AYHe/+EKqkYyGSWYcBPoYbioCtFxm1SioZ0ptv727I2TpytVL2o4ZHR/T84KsxQawtHhZfmXmdXpix9k9O80fWbmUVwbmWbL35gtEzPN//It/ViGoNjcyls/lVHCjQZCsjlUZp0Gbg1DD3tibb79l3b3dWmeBtfT8+StbQtt0d18vlA/qPBWcRi1Bu7u3o3IDcL6vb0AbqXSy4IYoDzIO5friBYMYkFHI1rxgakT2x+yspPHk8ECvjY0O2qULY9YQr7V8bs8yqbRNvV40byVoF8YuqvRAEdMf8po35LOD42NbXtuyp89n7BefciOkhREzg2dnq6un277xzQ90ldE9Q6GjPsecBPK1AvSMfaWylYssaRIIrH8j+V8QfPfOO+9oF0rulxKMWxMZHW4y27M0OOcqPlLaYXACxbM26iw5/T7t52F9RDcOVktQfPnlfVtPpVWjygqVEW5Lk42TrVpaVHfS1Hz00UcStmbc3JlMaoNEdT0YKMuUkqRnFSlo8VhcMFVdnGEAwiaOUSUx5p1d9QGURzRMtTHQkbDbzeINFYu2srxsX969JyI+5SBlGOgEjfqXXz6QmAvjdm4oCfXJfPpEsqYXLo7bhQvjNnFxXMmF5wqsCImd/gEkAbjrYG/b9rYytpVJ2eEBdNUT3aTxhhbz/ORP/kMFVxLgh3QqZbPTM9ptunrpkuyPnFKMMyYGdsDgGAE2yM2oEt67e9+Wl1e1r6UsdHKqh3nj+nVNyUAUKNhfvHypF0GmhYgCH4Ef0sE7OTHLCqfUf+feuiHnyMhypM8rhe/Wpgbr68XuyAVufTRsOfbxN7dtfW3H8rmihYM1yujdfR1W3wjY7bE8azJHBXvxet7+6qef2tJSSiwrmkJOOo0bG6+DwwN28fIlwWfUWwjhyT6JLdyVNbcdQG9bwlSjoId9UjgWRn3lCjttYxKuA5p7/XpSii+IqsEv5sXRzX893gWaw08BGSAaKK9Hje2Vq8hRdar5Y3Pk5YtXWoFhmEECAYUAt4QETsnS1pY0lhk//vhjlTVkL6yf4HOQnc/V3CklUAMiAxPYomP6zIqVggILHoYIM1VkRM45UAHF+4hobYYBAMOGzPq6yhHKwY3NTUF/XZ3dwpY/+fS2IM7zsT+lgexB62PW09tlly9fUE2OK6Z0NarwIj0C2RzkhmnY4R6OQSs2PzMpkWXKLHoLhiSeu3/9Y03EGCsuzs/bl/fuqUu8dvWKcFBlYLGtAhJe46Ui0wh/dmZ23u4/eKSTxVoE+qnZwyN1udevXavaHNVJunNqekoZFfINDwRCDpCYliWzWQUPFEk4DUDFUrwGk6uYxn0N9XUaT3Z3Ol+DixdGtamQ29+2I0SeD05sbydr25vbksofHOmz5vZmC0UjjKbs5IxJzZL95K8+sfX0pmoqMvlGJmVZhJ/LZ8qUN9+8ae3JDrcOhK0qgm2bmzY7MyuiDRMbOlkaB65TBI0ph7q7e9SkXr9xXQeC7MdLRY2HWpFMycQLhIYglecau/xV+yRQG4INGBFMGJI9aIuEo7mNyNoFCOSMmCkt/GKn9fYMan/v9u0vhH7wedUIkx2lVgMVMCD8HNspILO+/j4lJK1KFXJOykh+FG50TXlAtpUEAPZX9Dlen9Pf3d+3vZ0dNd/4n/EzEtgDA0NCi766/8gW0FmTxSvoifP1pe6HE33j+lVpr3HopOUAz/cMwRLkqLxif/Hf4Ba0sjhvzx8/skx6Tb2AZLUI2k/+/D9XUDA8PNhX0D746r4CmL8YJRgohJwGSgNUAlEL5G57PfnKpqZnheFCQaTuOzkmY7s/j3U60kpjYyMSbKMx4oEim4lgBDxVHjYkFsdm2rUjXMQpwsHbQCZRHDHTxASdV2Qzk+3NNj46KHI4yi4E7ekxjCC/bWW27eXL15LbaW5ttNbOdkv2dVttvMFKFhA5+ee/uGNHuRMbH5/Qi19bmrfU2ooj4JTL1tjcZL39/Xb58mWB2el0WhkMCUpwQCQ1gbbg/ZJlYMXht0u5gd/uxMSEhDaYJsnzAbfykxOnHYa9PJ6+Vc9YCVQwepDnRRUeq2r4EtDiQ6C0wohXKtiA/gxVaoVdIkXa0d6rbYhHjx5Vs/uKml9KNDLT16vY5bJITQjnjY2N6osdv1weAg5lWdiNyqWdRmN4IsgQDJYAXlpa1M98dHioPqeEmfTenqVWV5WJL16+YpHaOlvPbIozQWzQq2h1CE5FY4NEr99+6w252QBryZ0cJCaPG05B9IGWtnaVhsTjwuyMfXXvjm2mU5o4Qthhzcvz13/ynyoUyqxvr6dS9urFSzUgaKvCruEvBZridHZ3d4vtxGbAgwcPbHp2ztIbO8Ll0F5i1Ep54Ax4w3rBFy5O2NDwoOo16iqaC7pLFE9YWQbG4BokG5PR2VWjCz3XduJKEjUxFLQYo9B4nV28MGbf/96H1ptss/zBrlXwZPWHbA+F8NeT2jRl1y2C3lZnp8UamyxQE7PV9JZ9fvu+5HtGx0Y1Mj4+2LGdLcz90oKEcPNBtO3Ktetyj6QuZ92aG4eyqb+vR9czRhw0S5gb00zK2dsXEFGdDMhqD4dbtEKWFdmwDTlza5Fm5M7NegmYuJNCxSjbeWgdiyyiqx2MtZafu15iJK0tDfI+cwbIyEjFxcbjs0AwZ3IJX9cpKTpxZikxlor6/tiMDgL1vXFT5BNQI+pk2YOwBIkwCsZ4B4fa1Ghpb1Pdih3Aed8jROSsrNtmI53WrXD52nWtJiG/tLmzq2mj7GQPDrSFC1LCLXLz2lXJUUFmp7ki1tB5YKACoak+0aTykUS6tZlR4B7s7YoJBkCAhJbnL/7g31cYfdIMEKAIguHlhM7r7s62ZTJp4apXr14Vy58nzgt++PCBzS+u2N4BdpfsxDumObUMeCLEGFwUk8k2LT8205idnYmuyH8PXohsDwFE1uV65MVheuFe5rnMPFUkwLzztuI6vXxp3H77H/yGjQ/3WTF3yMxP35tCHtiHzzy3MC+lmBLWotGYNbcnbXsvZ3fuPhT+DIWxraXBepItVlsTltUUnmlkfojSKI739PbaW2+/JaE8NimgSoIRQ0phrQb8E8YYhxcPBhpTSfj48fQKC3Egc2vKRiNz7qmlQGKd2+kf8PuMeUkemAHyMumkedkgOgQtnAWa0GtXL2oKubGBcbXj2zK9RJeBJVIe297uodb+SQ5Ac2zOkr0IPghCcESuXr9u4+Oj1jfQozq4iLsOZHNEnHFPR/3x7EyfH9iQsTyBRCdPgqNpPzo4tH1UvevqbOziBfMFQza7sCiuwfDomJIXZSH+wIeH+5KKwhcDnQr+Gd7s3u62bqwVyqDdQzvKOzM9RvG8l/oobMCSHRK4Po8C3vPj3/93FeAprg5gGHbsCVYaMEZ2aFtxpaE/QDcKl5Qrb2YGaAjfBVwAWZlwPlbURdRHeIoxZYNySI3J2BbcEvUWgnYthaN31kolelJwYsCOirp3mhbnPeAoEWRxMo/Go6enEiL+rd/8VbtyccQiAY8Fq7vyMrjweRVM09MzovdtbO+Ck1hrR5cdHHGNvtBYuYbNi7YmmxjFhK5ZgxA0CVZSGVvf2FZgc1V9+OG3xCLjtLO9OzE+LMl58GQ0Vmk6YOS/nprS+juDCTZPCVzKBCaHQEyURpKdzzvbUAKWMSmjZupF+AQ0ndT1mH1wBSMwTeBC7u7v6dL3fuPGZYvVhS2VWrL19TVb39jQlgnwFpvJBC4CdIgFYp/FUio9BCviBPHLV69EgxwYHNItePONa7oRlWWLZyoFoGyupdMKVGBBCEiUEE5O/0iBS9/Dr8fZI9XLvQMDViiV7NmrVxaujdo3vglHImT3Hzywhfk5BR2j+UZYfuD0WgnyCymgjJhdWJL3Q3rrwE5OgdEigvR6Ors0nj7c29YIvDvZZp6/+sP/s0JW7O7qEo2NU4QBGTglFvQgCgQR9RPQBx0z9Q7wyMFhzjZ3kDWC3IIosVc1GEHLKgmEjdPiiWpMGi1ZJFHDbm/rOpXydEl6ES46Ad8lFgz3AVMPJ9UO1ngmw5K8MFv2wW7dumlXLo3acF+XJWIRK0JttLJYQ3T31NaaoCytWi5fsGgsIfLO1PSMGijqI1QWYajBU2BzNF9wq9CpzJYtr6zrZQM/sVDJJKunO2nvv/uWDQ/1SW2Qm2GjuunhBjEZLVxCLMJQA6LKyOiYSDgEM19b8HCrq0sif3iCVYFk590G2kJGg5pH40PgNmOofHHMRof7rK+n3eL1NVYuI2CXUyNIOQRWDjnea0h4IuqHTFVCvzLzx3dianrOPvn0MyUNcHPKhPc/eEf1bXOjY9PBqSBwqTFPSBLoyB7ntHbO4AR6ImQZuAKQhM5OEUIOCe+GnPT42TNZn954402R2dl5I9MyWoakjXdCTSCgngfuCIKDPI/zoM3sZvUeuBmYijJpFIMON6REnfX3JM3z+Y/+Y4WutRPdLEnRO1Fjxo8ELionrMa4q4z6q0p4CYY0G0eoIZuFHwCnE1vRIzHwmcpAJ0MomcAlaBG6AC2QGbC8WtG18oqrS02rLERGVWZANgijYpddJW2ZP7bjo0PtqPX2dtqF8WG79cZVS7Y3WbmYt4CXLYKgRplW9kqSfXFpTb9CAmIixM1B1qagTzQ6XVqUUII1tVYoViTJvrKW0YwbcQ4eHgw2iBwE63e/g0lbvwjrdN9coTwbPu/WpmsEWZWhG6auRQ4Ivi3fm2tXFku5nPNY0KtEWdGtkxC0PHdqRq5OuKQwxiDYjI8NWl9Ph7W3xq2pERMNmHVmhVJewsSs1KPQns+dmtcTsLpowhJxOM5tFgrVWuG0Iv4I1EQ2CIAb0V9jPX9iYsyGBoZ0yKh7WceBAwGGjXYXK+ccDHDrvd0dkfdhj0HWZmxNzwGhPHdyYtOzszIEHxgeVjn44sUL28zACitbHh2NzS3ttHV3JsW/wIkR9GA1vWGbyNvnTu0gmxezDRERanqmh4lY1JJtLTY80G2e55/8eYXdLrItXZ4UPsCZIGJXAxddLsQkCDaAZF4CJQNiDcfHJUmXs7CHmQi8W645SA4U3iOjg47wLRsiuuca4Xra4AT19DrX8Tm4mqsruu7ouvn3X9u5F0sKWtVTKGiXixYMegV9fftb7+sHCQfLWnOuDfkVtJUzr17gzg5KhIwAd7X7hT4WC5TYJIGIhNBKwDuiDi7oma6o2XkWIWc0+6eDZqRbqRRVz373ww+stydpp6fHgq+gWDICJmuSYedm5yXZRNnAUAKSCBMjMhsljzzXYIpBcYQjXEIqVfbLClCmggD4iIfIGIMGtC4i8ggB29XZbMn2RmtrY8watLK3qIwP1r6/d2Dp1Iatr2VsbS1jhRNuPTiocJ/79b2QO4XfjFJPNnckRSEWK0FLRoahm/aKXANph6NIWUfwkdFZqpSgc6HgJqVbW7aytKRbsbe/z8KRiIKt4vVKNp/DDE4NZLeZ2bCN9XXLpFIiRF26cEG0Uhhd/P3YQxVwSvIGLL25a8+fvxb+DN8aXwwnYN1ho8P95vnqJ39UcTgewYhQGrr2biedwGWaw2iPpTRAdq4QvpiYOG/YE9VPk2wCLK9KbEMKiUGfBDbGx0dkCAyBhdkztRcTMUoCrtBwKKp5+PwiL3vRFpaWJIZRLJJ5oKhVVGupTMCGs8D16b7YnAD6Gh8bsK6OhDUlaq0uErAgawMK2qLt7CDAsWGLS4tqBoCN4N9iLsKSZZmdekjctTHbPTwWWXxmblnE8cPssTpZQoqt06R0GG6ogcMJh60EFgmZ9JFpGZMywsS/jAaNnSzqddS42UFTM1QlkMuz9oRpmevYnbsN7CaC90wlDgQbwUUJFNebraMtYa0tLIEmLNnRbHX1aDKcmT/oVn7Y70qn0ra4sGzTk7O2tblrZ2fweBPW3tFjNZF6OzlhA/fQVldSTkHx6ECDg/GxcRsZGbWhwSGRZVgzl1G0dB8g7fyN7gUlC6XC2sqKmFqgHwxVGhqbRFAiKYHdgn3Tx4Axb6QzGv8uzM6qrLh25YqQAEa2cqdnyILORCRqi6vr9tHPPrH5uSWrnHmsPlpnXcl21fXDQz3m+cPf+5eiJlLXwVMlcCFzswHArFskEeCHrW1dcQDGKhG8fpFJGDGitHduGYToBqNLCBgsUUKhg0VFCcKLiydwjHGUQVhjSKzTiOADQL2HIQfXMpmWwGUFnWtCcvZqxlydxzoOtRRbAATtO29ftOGBpLwCwHXBbQ/2cra8lLaZmTl7+fqlFgLHx4aUMVlH4YWgLl7ADdLjt+VUxu58+UjmF5QKkPxQAJR1Z+FYDdFgf69W1vn+4LzNrW79HEBeU0GZceQF56G6DcfCCZ84Mw/H0y1KVBkiEeWRW9h0vATZzOv/J4DPNOvv6+uyD7/5jg0OdFkoeGbxGI7vCYtEQ+QpZ86Bv1bFxE3d3923zbRTj1ldTdvW1r5lD8Fda621jbINafuE1BTnxcwrqKalPICCyZ4aq/LcMtS0bGmfazjAl6CMYfmT4cL8/Jx+HhYyCVr20RgVS4ld2yvVGr14Kqz78cOHIt4gCSCPDJHJQ/p+tfGERWJxm51fsh/+6Y/s+bPXdpI7FUEcqBGhv+7udvP8s3/09ytcb9okkL5VrYweIDeAv2kTgbn0SUHlgcTZmAZJvZpRW1oiFzQBvJCgH8M8zOoOrHAKnwA5T/icEbGX6usTEo8AWmE+HYnUqcuEPU/NS9Cidgj2SM0MXPn1Jq6CFraRC1wNHkJhG+zvtPffu2yXJvqtqwMdqxo7PalYZn3XXr+arVpbpi0ai9i1qxMyo2MpEwB/fz8nC1FUUFgz/+nHn9niSlqbDWhROZ80/Gbz4u3iVYaiC9uvrFDjdMmwQFZGuj3cAiZ6BfyM7JHBuyCoCUThphomOMirQtDKQLC6fyc9NmcYqCAun9ngQI/90ve+ZaMjPRYKlrWX1dhYJ/E5xyDD3M5pErBKDvBP1mU6iCzq8nLK1tY2jZ3N+jjGhu3W0prUTQeRhfeF9pdGqMWSjK8Hhoastp7hAxxft9pOcqO+5PMBjzJsgMgNygC8yWoPdTxJiQPKAUbUDxiIgw0U+dW9e8q+w0ND6itYH+fv5XuF+G/DEXs9PWd/8sM/s2dPX9lpvijGX7K93dramq2lJW6ed4e7KkBTkGCQ+AT6gjPAS9WHqAqFoU/A4ABiDIEFiI89OpAHmYKlNLIyUA/XG3AQYsuMHOGSQhYGxoA5BIbJYhM9kaIAACAASURBVBIZCPURrlBGiYiEUAsyVQGuIXA92GwDlCO8q3oKGAhdsZLzVQ3Ada234aFWuzjRZ9evjVsiVm+721mbn1u1hw9fWC6XtyT6rt1t1tXFvlSjRH0ZE2cPaAwLli+eSXj5R3/xM5tdWDE/pO6quR+TKWpqyNsgCEzn+P5uF6ykn5eXraCliWFrmEGLgtYthHJVOl0thFFcJnVBS0Xg1uQ5hHyBS/OrDLYDPq3HX7o4YoN9ONaglYsKYdi5Mla9fuFCQzJHG4060cFJRam28yx3d5nO7ejm2T84NvMErT6BmUefkCFWuqEvPnv6TPzY9z5439qSHZYFeiNzQPAJBdWs0xyRLWnSp9k8yOc1UGHM6nwTnC8dP6NE+nx+8QwoKRhKgYrA00CNPYQ2BD0IJUj5zI5OCvby9Yz95f/7kc3NLJnPUKHB4jQg/bJYLGyeH1wbr0AfQ22asR47PGw9MhBgkQxWPilf/qrmkbgyHNvXGBovLuu0EcycQOoqGi1HaXSyR3Tnbn+LuXtIfw9AOy+Ql5rN5Z0MaABlvRPb2AJsxj18R6Zs3JLUtSU8eAV7OfMRTjs6AuFgSCJsDfGQjQx32bu3rsu1entzz+Znl4XLckje53od6rFIFIPhsKYr1OXlM/bZSnZwdGxPnk3an/7ZX9n07KL5YV7RhFEfSwAZJZta6+pir6tOpQ+CHzSHfC4+HzU+AcvPIzkjsExWdqoZVtizbESr/rdVTQeJCkuy3QUs0CGMLpYHtcXblLBYNCSoq6EhYokEIhwRCZPU1cZEA0UfiwnmaYEtZtMB4+/g3YAb54+Ltr6+ZZOTc7aykrHdvayI+n39/dbekVSvwZbI1NS0Es/lq1etua1NonXCRpR8gvpeHCZ6HXjUoCUEJoQjGm0okDKIqWLqwnrDYVEmeU5QPwnqkZERayHTwlum3Mjl7ODoyPayR0JuvvjivppJ6KAQp6RP6+NWqZjnD/7V/6JtXHnS5rKiEUICp+NnLYKJSKw+rpEhZBe6YNg4jOeATjDDQ+Ke08NwAd1Rd8qR4YyoM2XuzOjTUQ7xUChpSEE5gD4BL5a6hmwOXZBgxY+W7l2O50dYh1bFgfMErduAYI09EmGg4fbIkPB848ZFa26K23EW1lrapifnVaP9nb/7SzY03GWF4oEUG4GFInX11tSK+BtTvk376sFT+3/+7KdaMYLcQhZTUyEzaGcpBS2Q0klCetRtTPSA5WQbBc5axTirazvnMOF5vSr/BS2SOmxaksJ/y2eAxECw8ZwgmHzvOx9aS3ODra8v2e7uhp3kDy0U8lhLa4M2N7qZNjZiJsKWhtMqQGKJRMHfw5RLtXOposBl/WlzY0fMPGSagDVpEFua2+QU3hBvFgdA1lWBkNbC8TGugeBSEzJvADE+BEuySlqP7j9RLT8+PiZSOnoQTFRJZoykQRwoMwcGBjQ5IyszIezr65NwIDgvsQRMyG5Z7qQod83JqTnpblAaAhTQEzE15FB6nv/kTyucAJhIiBavZ1KWL+R19SAHBGlEYg+xegn9alyI+JjHI2b93XsP7dWrSRnxHh8dy1COIPJ5yhqVoqxIl6jGDpDYjylFUbUSOq/MnKnv2GqgtqXTJogxoWBEyQycehmSC9gn1666Tf48CuIBtwd1sItPQI0N9HdYS1O9WO/MxhdmV6yjvdV+87d+1foG2m17d00cB6C2uvoGa+sikMs2PTNvDx8+s5//4q5qQFlREbCodVejzDmHx1TzU/vrmjwp6hqWfwJqhFlk4k80MnWYNjxUtwnCvJ0vXf2SYnfeEHTnSIvSOxDAyrQ+cOFB++Vf/p7F6+ts8vVz297JmM9XlgIP3IPGeJ0lmxusrRlYC7tT1MadsyL/zLN27jqQj2j40N4i4WR1oNlqgBtLQ430fSLebF1dfVZTg4QTFq8I7yUsTNYO+s0LOy3kk6MOqAO+crOTC1IsGhwaVDZcXFpQwwVPAUorvQfkHayZKCHkjRaLiR5J0PIRqY/X1zfkscs0jEFIBqXLw5z6ARIaMgGoK4IaeWY++YuKTnaADEjnm5WwL/UKYDjAMicRI+Om5pbquDAmyhqnESfr+blFu3vnjs1Mz9ju9q5WMiCjNCRimnxIVSbm1rz1MBEeE9MJ2SGIIwDtrsZVhy2VaVRsnFQmJBbtmFEAI0oWDDo/Lgg9x1kx+1cW0k7OyIukfb2YYBCbF2aXtQj5d37t+9aeTNhKakZBC34ZjTVoV39n79AeP35mr17P2Ozcsu3tw1TDAsk5IXJ9U59xAxG4BCxNK4ewwu5UNcvSjXPImCadL3CKPaUSgzFoQQw6sq67WTDp49ZwtbC+oBPyLIR142g5rNH00tKcRuI3b1zVFGl7O2OF46wFPRWZ9/X190gE0BFg5InnbiKeObcGy5FFTKtzKhn4fJR6B3uHtsEEcNk5/5SKuAwlrKcHCKtZtT1aBhvb23Z6VrJofZ2a5uMCZRGrMU4Zhk0XFhQREVlbXRXG7xY70UyLyJaJjEsCoGlMoMfQhPdFi1AgeNX0FkdshVDS0IjzbM/OnPJOY4MabEl93vsv/6ECREGNh4QPtScLbql1xNoyImXwH2rjVCz7GmVaydoAnEfqhQc+fPBADDHAdebTyJ8DigPFUAcJiYhGXH0rIWMMnM0NEfiq6nXxvTQRc+Zm+uIlKl8g/UjDh0kxHmcsBO7vWWZ9w+ZnVm1jPWOHh1tS+rs4MWqx2qjtbO0LxP7mh+9Yc2vMNraXVR40NmLrGTevP2RrqQ27ew+fsUUFLAw0oCgcX2iuHHXQdfcEBGNdOadHIsJVKZfk7J3LaYsWOA8Yj+cKmZtf3VVdsH1IPKViVSXQbx4fdqEu0zJu1fOoys1TCzY2IIFakko4ZcAHH7wrnDm1umwHrEiVTgXBsT3BsITaNowSeYBsHLb6OHoCNSrZpBgjk72zqqwnG88mEH96GiEOZ1UAD6MzyeZDswXwmsCwmy1kOBO8J43cwZ8R1qvXe8TQe3lpyZ4+fSLVcmnpwiEGjovUWIIV8aofmuOo+N0C5kCvmrTz7W1ISwxdjBsOmFAIkRt+xerqVHJ6/t3/+k8r6grhaDY3iq7GVX584rytyErMhskigOcSBcZYGNXoGBBZo9SamfKkVtfs5YsXou3xYYGEmOo4l3NkdMK6WnmBEEM48WCxX+OY8A2kLKYI1QOiVkTmiEOitQ8ZCrtVDl4+I+adrT1LrWzZNjXa/ra0wFokhRm3utp6NQkXLgxZS3vcPP5TGaIgHR8M1UIQk78YIhYLCyu6nvDd4gbhVx4gAXlu8cmYm5oWiSJGmXTqBAEdNkHLugq4JZ9VE8AQXb5rUmleGIVSzkh+KBSwQAhBYrozYEXomqj4MHuHKYZzZY3+flh3JADwSsSUs2hilYoSmiMgGQgRsLxUEgbuMdx00Bj5PeA6akIgMW4oMcu8AQv4auy0gAHKvohE6VRGgctCJYco0dBkzW0d1tHVrVvx1dS0PMnAVaNYw9bWCr9nyICYB4gS74SgFf4fi7mEGA4r8CAnEbSUBDSL/f09+n2SFUOmzCb85FOJWcsVqKp2w4YHbDvkZT3/0z/+TQUtGlitbc1aigNFkB2Odpno8k/ddsHeoTNHKyKWRtYEy20Qs4iT49xpVrQSDr1OUp7SFeXaLwuv5bRRZx3Bn6WpKvIAnXiHM2FzmVaijlUWPVcmq85M0sAL+XOCjSBgnBYtl83b7vaRQHWC9pSa1YM5XY0l6gHNG629Az+uemtoiVqiIaZtU78PCyPcu1P25VcPbWlpVVby2RxkIIyPWac5/Vs4K7yIM+d11tMlEWMyGkFAYDOiZVTMz3Bu8Efw8s8MbwgU1pp4LoJxQgEL11LLA1f59b14xkziuLq5wrl6CVqhMT6f+gTgLWSjqItJBGieSWHQi8cFY1/HO0Y9sbEJRlVMJQW8DLwNaNj4b9gOCQVYsyELl5WUaM5Sqylnq5rNybUy0dhiXT19LEJJLhVLpkRjk4gxB0dZW68qs8PHpvmi+eOzccNSsrAhTNCeBx1lC/0GcZdMIjcVVj8A5Ak3gwQAH4TblINPbHEI0EHrSibN89//ve+5oK2PSmuKponxJPXtuYujBNm0usFatZv6AJ4TbPhycbVx9RFM1DZkZ4pxHjT/P5mAcY2ui6qzjROzKEmXAeiJUSJjQ0g3eMZC1ABuAU0g7M+nMuc2nUzmdBD88AwQySirEczu72oRji/kNPFy0Mut9VtTc8y6elst0YT7IS87pMnZ9taevZ6aUfAiTnd4lFdzhnuLJl1AW1KLQXzPVCfKAjRRL24tNSdcAthjbMcSZGQhNxoPSzianoDg5ZnyucnGTLIQy4D5L7V0Fi1PS5bJbEl4Di4DnbMoiyydMtMXRyQoio3k3DE5lmo22brs5POFjpRlUdXRAVehRVhvvJ7kYhYKg7qEtG0BK4yD4eTonXUWAQVqw0YKnwXZV5hX0bqE9fQNSoSjtq7eMltbdvfhfZtfXNTPzi3MZi2TMETluE240sm2ifp6GWjTfIEiSdFcElm1usWYhqL7y3Ok36Ec5YuVL9aGqMeJJWXa3/7OWxUiHRNeulQUX+hqWbNhFi6n6ro6jeiYdjBFgcjCPlCl7ObqgO+UElwHyAdRfC8vL2mkyIvjpGiuTubmpVVJ0FqnlgNOjZAJ6lWnAYaHa1akDVaU8Tsgs1LTkmkpHwha/j5BaQHM5mqkaUWw5g4x12D13EFlXMdlO7VINGitHRBNoPY5jqnfG5KKCjpTEMBX1zIig7PlAk8YeM1hlXhGsO7idF+5jeDXoj3l7FKdHgKiEhxOpkpMEwk6IB4mRvx3uk1wqmQ7oVw2H3tjNTWqDTlI1NCsJGHnSqnhSgQnQ0+2oRtHtUZUP00jXPnFFqsqQE0rSlJvRAyZjIveGiRydNJqaykFwXijel/Od9YvPgB/zznKQeYFZVhLpeV0mU5vmdcftt6+QWtpS1qsvsH2DrP29PUrW2bz+OBQHg5imh3nNQzQRi8G1XVR8WcRKEFgjkMHmZ+bBhgNy1QtkuaOnBqP9NhCem40bMQP+DwHAUjV870bYxUeJiragNkU7egoQQI/zmUVkEzGUAUhcKm1wFPPTUSYgsnuRyIdSD9G9c8sPtJBOm9cQO8TXa3KNOdBS2PDag7ZqGodz6HgmnJrLFvSVKWblB+Z1zVv1L1cwQStz1/RpkRDvEnAPLtFYDs8HLIH75Csli8cWfHsxCoewH44owhCVMzvQTADUY+wDKMxbibb0sXSweJ+rqYjjAxnjeAaGodEA3i0z07zx2I9ifMrYjAYKWPxFmHbZC+eC7/HQWHDl8CmIYJPfHRyIjwYuSkSAAgJ0B4S+s6mNWhdnV1288YNPbsnTx7LIoDMwwumk+d7UioxaIGjKjNpfl/sr5y00jAU4VZg0tnYFNehE5oTJFN7NHHk8J0LtjDhpBGiVKNcIWgJ3uXVtDQNWBmn1o23tGow8/LlK3s9OaUFUKam1MsO34aphpBgTJ+NUo1alhsSdiHPlBUrt2t3bL6Am6TRRxE73Gg8A6QEIJHDK/H8yq1rFf4l1wVdKNMefsiDvR1lWx4G6oaQmZmaAHNxhSGOxg/ECE5Gu0G/E+kgm2gWT0YoOWM5fMlyTq7+HFiXBkDVwPc8mzO4AKvFmNhtN6TlhXt4CGAOcuBwXIKWpodaEi0uvmdt2G3J8pnJGvgg8MNy6iGElCpc8wU7OXUTG3zSuHb9Hp82bIF3sGFlDQjuAy9CmrwlakCvhSOgFm6QwSGmYRVUg2ZDzjlpgyKQ/QhWMiv//tyKSiysQkE1I8bRkMblV/u3GlsODplWG1u4uejZ+qy7q9veeutNZXBkkFKpNTV1ykoBDjJJoSABN5YGkbWPhILiR+xsbWjQgxIlqAKlHzcNyYWSMB5HmMUJKcMZJoi5vQg0UVDlRI8FqfNFfvr8lTTekEwi4w6OXTBfKOyYbQtLNjU1Y6ur63J/zFfXwsnkuM6TcanJ+d5sWMsLrSEuOjHaGmD38rA7dhva3CzApc7ZkXjBI9djnv/27/96Bbb87u6WrDGhgCFVzqoyIDWpjRcwNjpmNTXoIOClkBJzamtnR7btDCGAZqQf2tSk6YXzCwMNONPq81H2UDjluQcVTQn/jEQlGVES6whoGKTxM2essbVjyytrUm/kkKAN1dPTJ/QCIQt+it7+br2IA3y+8seqleCg0iTB+USFHHJ5faJeG8FkDz4zEAsZn0YRXdREosl8GIOcOIlSvGTxUnM0O7wTPNIvQBCDZhJ9Aggfp0zAhKoghXSk70nYgRjwsigBVLPHYjrsbPfiRwHNk6BlxYcSiIOvgYmUuLmqfbrB+Ix8bjgh4MIaY8O94NB7WfF25hoKWrgRnZ3W1NCgoIBYxNImyYEMR6BDgifLM5KlUevpaVfdS0ZDspW+ki+yr3PIqdEKFTcrJSEBi7o7ENlh7sSi9U3W0p6UCAt/Znl13V69mrJ79+5LK8I5MoLlUoq5wQnoFMHLdBGdYyZu3JwsCqylUpoPKFbokaQ4BApD04gqvN88//p3/mkFRxm0tFDjbm9pstbmBmGC1LecOJyw+VB+X1DjNqTov7x33xaXl+34tKCmA3l2+AqOglivJsV1tpBH3BYEc3o6L+eH5TA8uXUHg9IFE0Oqit2CKiDiwSgPkjlf1H14BRB4L56/0BpIM/takbDYX6QpDgosLK4i1BwfPmSRcUfEH9yxNaHSFxMohETdfhsHglk8gUt23M9S157p5ZJpyWoQocly1LWsxuPb5fcG5bEGTskX3FEI2c6JkKbL4ZksOfKzof1As8nGA9RFGeIpq7vVeXgZyrLVSRwlhWpWlk9hQ0UwrWZax0CIQQvDjzOx0OoiEfGEmxIJ0SbVwFFjw2NIxO0we2ivXr2yjY0NlTL18aj19XbIGSjZwRjXOaizOetIN/B0gexcs8iQCcM7bqNnz16o/mcRMRZvtLGxCYs3oJxYFnfg459/alNTs5q2qf9ArASYzYcwCDuJrMC3WEdnu/SKOaCsY01OTatUUA/jcZvY8o+IRDRcYNnR80f/5vcq+Ha9evFMYrn4OjU3xMUbRYaSbALXkhEcWRAVkcnJGfv889s2yW77/r5Y6teuX5PjCgHKi2bshlgaGB1sKIYAbB0AzUjenSs3FNQPwIORAnk1u1CuglK4LRavmiQ8EoDZbt16R4H38NFjm1tYsK3dPe2iXbowIVI4GYIyh1NMXX37zm2bnpkVIdvxW7nuYQxF3Tq3xx0iyg+GJhCgQSp29/eEYNAQ0DwyyKC8cCqITLTAROusoQHLKoTpWIfeE7COXpZTlIVn4LZzyViUNmRddHHhrhLEGxl806jdd7Sq/vU0TeUBDjmocgfVOWsF/WunQ7S9KMvYfDhVicILJWi5KXnGXPkcSNf8lWS/NL+wqHVzzGAY87Y0gxgltBnQ0dFqPV1JNW+0IgQvZSMoAImBhhBROR3qg0PVufML3IQHUnasi6GNMWjH+aI9fPRcpiRLSyuqcXl+ZE2MtM/tpCBT8QXkhwA2a+fYCvCrGHFVe3INKMKuoaPv8vzB7/1uheYF+XikNgPo9sdqrbOjVRxGaiSW2HjYUAXZ6MS8Atea+aVly+zuWyyRsOvXr2n7FssgThWFPkHL9IZrgYVENi+BZKhPnG4XAgyYD4cVsGQZTjOBSkMC0ZyXDQdhanJan+HGjZtqaFiYe/bilc3MrwjIv379snV3dajhgFyMFwNE9CdPn2iZEeVHqHmw9skGrIiTvTwed4C4lqNR/CCapOxdpAPXmXGS8kzRSiX8vPK6ZqnX+Tz1cXi5fuHSBwStiCJuQEATSM3Pvz8PXITdGpuaxawi67BzhXAcyQACEfUcB9YtPYqcIF4G5RM1MkHMrw5OQyvLqX+zP8cQYaCvx5HUBTeGpetFsPN3A2GtpzPSaaD0opzxVJwmAQT3ttYm6+/tcqSgOmrQiGAymnMtBHBoxHwDmzaNfedmV2xleV12AKGaqI2MXjIEwmDKTU7NK8GROSlnaGAHBvo0vkVLF+grEPJrWMTNwq2Kfi6ZXCN8bXMQB867DGksbnDPP//v/nEF4gmFOt1lW0ujRUJ+AfSO9NwufBHqHYJx5/4LgMHZ4xPby+UtHEVHtF/ZZ2dnUy+W5g7+Iw9D1jse8rT7IttCfOCFArrzEiRMwcuBCKwVF24M5z7NEOJcM7a3t1cTmC+++MJevJyy1dSO5QtFq6sDvI5aU2PcBgZ67NrVyzo4lAic3LVUxhaXUjY1g3/EjhhZ4hOwXSEftRZ18GCDBG5HskO1JD7BpTINJAORQ+mSiRAORc/vN8AFcQ5orvbZEGCT+cgOD1zwAaTzc4p06HEBTLaiDwC/dkwDDoVzCxc2XSZD+xT4ZETqQk3YWAuqavcCgbEn5/Vy9eLkWBRHeHx0WC93b3dLYP7169el3cu0CfAeZXb3PFK2urJqywuLklhleolJC0uU3Fg9lAzJVmtvbdQ7lDEdTTU0S/wkKtBPISph2nIkghM+Yg1N7XZa8tjy2obNL6yqRODap0GlzJwYH1XwAofSmHO5Un7gUg7U+PTZS70r936cKU3VjkJNIsqZnt/4zvsVQN/urqRkNHs62y0SCthxdl8sKrIWmZDOmGsaMztWszXePPNYyRuw2iprB0LJ9s6mRrS8ZF4KgrhsrmpkiX6VBy6pk3gHjxPTvSpCxsvlZTgyias5eTi8fDYnCGb2zFi0/Oyzz21qasF29wuiLubzR/oeHe3YH/VoN43rLhJlHw2huawtLafs2bMpW15ByhOOwYmAbcQrRuQI2argQJyE3+PzscsFREatDFyVSq065lJdnRRYjoHTtNXBWJomCYD+RN023FKyMyw66IsiBqkvYU3e2ZHW0tErgzlCtxo/1bSocBfkDsSkzJUF4LWoysCfpUECkj3GRUzZiBWiy5cu6Dlg6MGa/K1bt5ya40lBvAj0JthjA8xfW12T4ODu1rZKON43UzOWUruT7ap1e7uTUrWpZ4ji9+j24qZhnK2NoJLPCoWyRt4l5D2DURmEbO4cqOadm1/UWBgIiywJhZEBA/t6PBsONWLSLa1teo9Pnr6QZwMUSqaM53EgB0caT7/HPFcGkhWA30FkjzrbrQMcj1Wb2pBFcbsGn2R2XhMRSZgXPz+/bFMz8zLwTTS1W1NLu5QUCdqdPbJY/v8n0iwYJeDwQPQDkBeS3Lp0rRCCcJsBNA7ciFzbajaAMKggkfyUi7mrRSEHf/rpbVtcXJN1O2UL3TuHhIkJk73aaEi+ugODPeJUIDgBP/flq2lRKtER42Tv7u+LvXbrnVvSHvP4PBIWXl5Zli4vn4vPRzME/EcZICXHYFBK4AEmSwg4h8l81OZu4ZPJEhlmbW1VXg5MitC1RX7IjwA03mgSoHOCcjwHDqWu4ICbVtHAMGDgpiHjcDXTEBG0GjbYmZ0eHyjL0ukjA3Dt2lXBik+fPFYte+PGDUk10byinXv/PlKc60I44LpShzvEAwUfJ5pCl06ioc5F1WZosFfr80zYTvIodh87Z02GM/6oLEYZxEAwQqwa/gbCKJvbu4K/UNdkm5vPMzjQrwOPgg6YcENjnTZl8PHI5iDiP7eZmUVbS22JjkosqNfhPpKMwZl5+ptjFQpcHFd6ku3W19Vhne0t1t6M0ENYD5WNUJS9wWi3dw5kHnLn7le2tZu1ptakxnqQxgkM3K0pumkSeBkaNXIFVkq6glALAVxmrEeToIkX7H7WVc5KQhcUuLIzhbPnGKFcn9Q9/kCNraym7fPP7trS8jrC8No4ZXRINkJSkuaOeq+5JWEDg13W1NIgOU+6djaHqR/JDJBCVqrCFZcuX5IwB0GLBgNlAAw3xpMIk1DD8iG0XYBOLKNTpnHRoNUgQs0GQS1MuJiI8kBeQGRSTlxLiUiyT9bMn4h/ChEGKadzH1heCvX8+bydepmfidV3PjeCKZQj50HrbiiPWcn1CRxs8GNkNPnnyclJlT+UbcCQNJ00fQjVYRxIScbz/VqCqjpgc4M2JjhnyojcvmPDAzI5ZAu5UkJIJK/yjpcTCsfNF6ixCmVcoWh7B0fibuQZ9YuyyVh6U5su3ETJjg4FrXyWa4LW0Mi0MGEtba3KrNgkILc1O4esE/q+lAlAr24BlGUFz1hnc4UXEA74rSfZYW9cv6TT1dZUr6AFuyXrifjtDWi8SabFoHd5bV1rvzh0I9bGA6UmA/CmU/zb07CjwwMV3/An8bcicEn51FryaagSo+l4gXBOT/MKfjf6ZSuW2hDWT1iZ9os7X4mddXyCpim1c1wvQhO8+jrr7emypua4RWpx4C7ZYc6ZrhH4CLOixy0jlPkF6S64AUlQsvzUgN3dXRpiLCwuCBGA6MLUi3Ep5Qx/Fpz4tFKQsAWHCsZ/fX2jJbu6bOS8djtBTGPT5ufmRN1bW1kTSVx+ZZ6AlavbxuCSXIUA7+7q9+v7AaMRtNSSHBaaRGAvam+5+tRFNMFEfZxRup65Oc0KbgjdCBrRuuVUfHn5c5K2qG5MKEypW6ouOlUtKpGB6iJhlQg3rl5SAEcjQSUgpqWgO8FQncz02Fre3j0QorSxtaPMC4G8f2BQo/DJ169FqCKpOIohPycMNbNaCD6NkNjDDkXY2pUjET4NQKxM5AhaibecFsxzoaejQjcPzY0s+60P3rELowOSoEG0OBRyPgxQArn6fP4ajfI+/eS2zS0uWQFuZk2NGplaTpCX8Zwbd/KguE4lqAYPIVIjGE0rOX7GdazdIPvplBbPsVt5EORz8uHSBE1f7goNBmsEsbx4OSnC9sr6pq4pPA/Y2qSO1PfpSloiUWdeP4OEE62HgLfSbNHs8bNAscNLQnXexoZGuyFUrds7JAVKlzw7N+uy5P6e6nAOBg2njETs/v58XwAAH1dJREFUzPInR3ZyCiG6JOG1cCRqHZ2dNnHpgnX2dAnSITtgWQUDjqEIUu00V6VCxUrHFSuelDQcoG6Gq8vfTylFaUKmFxuOTWeUsOsTqmudr0WttTQ1SJMBAWfU2hmwnDeXPDsCnufMoXTB6fjBKNhw7Wqnz8POlxMI0VRPmKqo6PL5pTm/fGHMBli9b2XSB1oCfAkfg5hAwzbovHenZ8XhYKEzIcPqcX3vpcVF+frSH2ky1oDNEgOYsrZkIEwhlR+JxgRNUtfOzC7Yy1czlslsC/GBqOWCtrtTSm+ecskG+7rsu9/6wCZG+i1eF9YyHe4r1B5qH8h0gYhlNnbswaOnNr+4ZLvZfQH1CAED58jLoKbW4mjCls60e88LYSkQwkSz9sWCUlFxHlvUQpQIVRaVFv/OVKTzK6WCHCVPqOvI4DFhrdSnUzOL9sWXj8UZwIeAcSxML+byjr/LukhEY0sejIg/DUx+3No61MdDHAk3NiWCvHdwUPUHZs0oqodE04fSIFMk8FyIJmRJMhj3fPGULhhytDkXmtOSBbCIammyzt4uGxkbkocCjSkHEVJJJoMCzJrtbmbt9LBiZwXQA5QnYfXThHpFiuEFOQtWV+8TsP19A6qfYZMRgYmGejWG1IwMiZCgItvCBiOTQgEFbiLgZQlwLv9Z5BAE9Z5AaCRLhfINpQjrT9q7g/5ZFO470NupVfbhwX7RHEsQwiET8YN7ENALadtkD/mn/QM1fUCTNLVkcWBV6JSUhJRvMtGO1VoUN6PaGlFP4eZy6Pn7oIgiaXXvq0dyV4IqCkpDgvNc6u3BWk47XUN93fa9Dz+wieE+KbXURQHQkVeHOMFcHVywRljn5PScLa2u2sbOphhQnCrm0fyZcDhqiUSjRJYZo/K/wb5elQVgtqzjABvxfdmUICNop6q60uIY726HCosotjXJNm48CguNq7NsSyvr9sWXT3QdcXoheUAm4/pD8JdDoc3bGHxW9tyq15IQirBrekJhAeUoH1LrUqdx1YMTsmBJcEBwIYBYExI1EJ8zGgRK7gqHDSZYRVwFGP6sQvtCfmtNttrExTHr7ulUcBGQ4I7UqfMLC5ZZ27bs1qkdZ9l94zpn/8s9Dw4Ch0/EGImjeGULNT42IYPr5eUVDSP4HBzo7R2HhfJz0qUz3KFmxVSP20faC6wwydCPpFDN3MLgQYdK+vtQgoFSSjOmspCReLzekh0tKg/AgUEluJn5Oxi5cxBEXfUwhKkIcWGQAT+EZCT3yvPdtWrQ0tNQ3mBeSNDWgAXX0JwzlQybeQK2nt6y+4+e2evJWY2HORAcBM/Vgf6KoASfR0H7ISp6gz0WOw9amrGAI2ejpcq+/EH2WM0QulubewDBJRHCuXK5XbjCwd1w+0NFEPTh7Tff0C4Tm5pAR5A5CEpYPnSsnFrm0jB/WMuhLgUO0cvDulOCbSoixKinnuJzIJS8ms"/>
          <p:cNvSpPr/>
          <p:nvPr/>
        </p:nvSpPr>
        <p:spPr>
          <a:xfrm>
            <a:off x="18632488" y="7680324"/>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sp>
        <p:nvSpPr>
          <p:cNvPr id="115" name="Google Shape;115;p1" descr="data:image/png;base64,iVBORw0KGgoAAAANSUhEUgAAAK0AAADnCAYAAABsbNZJAAAAAXNSR0IArs4c6QAAIABJREFUeF5MvUmMZXmW5vXdN8+zvWezmZu5+RzhMWVkRmRkVlRmVBZVmVUFiBbUghZd6m6kBtSiRSMEggbEIDa9YIMQG7awZQvqGrI6I8cYPHx2t3l48zxPF/3ONc8sDz15hHm42Xv3nv853/m+75zrfHRr13UcR36/T36fI8dxtbZa0rsP39LGxprCwYBm07GajYaWy7lSqaTC4ZDkugpHwkpm0woE/ZqMJ1rMZnKXC/t9NploMZ1qOZtLS1c++RTw+RUOBhUKhhQKhTVbLNQedDVbzhUOhxUMheQP+hWORhRPJtUfjPT66Ejlak29/kjtTk+NZked7kDDwUijyUyT+UKBUFjpbEaxeEx+v1+pZFJrpaJ8rqtGpSJ3NlcundH66pr29m8onoyrPxjo7OJSXz1+rMursqbTqQqFFT186x1FwhEdH5+oVqtrMBhpsVgo6A/I5zhy3aV9/nQ6rUw+rWwxrUA0oMlspmanrYuLCzUaDQ37A+XTGb1z975K+bzcxUzddktnF2dqNBsaTUaK5hPavL+v5EpGS3ch+WSff+kuNZlMJMdRJBpVIBiUXJ+WS9l7WcwXms0Wdg8Cfr8CAb9CQb+CYb/CEb8SqZjyhawW7kLlSln94UCOw/8XUjgc1Wg01VW5qvForEg4bN/Dkat8LqdbBwf2s14+f63yZVWD7kh+J6BsJq9EPK5wKKjiSkE39/cVi0XUaTfUajXUbLY0X8wVj8c1HI91en6m6XymbCGvWDIuf9gvJ+jI9bkKRUNKZVOKhIJy5jMt53PNZjNNZzNNZhO5rit/MGD30u/45C6X9ufz2cw+u0PQ+hzZDfH5eEmrq0W9/eC+VosrkrvQZDxSt9O2P8vnc/bGAj6fIrGIBW0wGNB0MtFysbAPb29iOtF8MtViOvO+7jryyZHP4XD45PP5NZvP1RsPNF8uFAwGFQgFFQgGroM2pcFopOOTUwvabm+oTqevZrunbm+g4XCs4Wii4XSmQCikTC7rva9AwC5uPptRwHHUb7cteDOJlB3Gvb09JZIJDccjnZyf6zdffq3zqyst5nPlcnnduX1P4VBYZ+cXajabGnMY5wv5fX6Jz7aYK3QdtOkcQZtSOBbSwnU1GI/UbLfU7/U1GY4UD0e1vbqmfCqtcNCv6WSkeqNur1qjJn8ypK37+0oQtMu5F7QBv5ZaajyZyPFdB60/SHxeB+1Sy8VSi8XSgpabys0NBH0Khhz7PZ6MqbCSk+ssVavX1B/0NV8sLWjjsaSm07kq1bpGo5EdRpIWySaTTuvG7q6C/pCq5bqqlYZq5bp4a9lMTtlMVtlMWqXiirY2NxUI+NSoldXtdTSdTOXz+xRPJDQcjXR0cqzuoK9QJKRIPKp4Oq5gJCTX7yoYDiqWjFnQBiU57lLzxUKz+UyT6USL5UI+go0rvljKXbpyXK79QvPpXM7Ht3ddvkCwEbhk3GKxoHt3bitFRup2NBz0NB4NFY9FtbW9qUI+r1gkahkrlUkpGAraN+SmBvw+y0bz6dSyLRmYE8KFns8WmvF1MvF0pinBzUlzl5wa7+KHCNqYEqmUxtOpzs4vVa011O501ekNLeP2B2MNh/w+VKc/lC8YVL5QUCKZVCgUsmwQ4feAX0HHUTgQUDwSUXFlxYI2lU5ZFjg+PdVPP/+FBajj+JRKpbWxuaWAP6BavaF+v6/5fK7F0rtwi8Vc0+nEDlY6k1Yml1JuJWVBEgiH5Q8G5Q8E7GJTYebjqWaDoaLBoEqFguLRiH3WSrWib5480lgzbb21r0QhbT/HlSt/yMu009nEgolM6/cHtJgvr9+HXWb75fC7Kwtuf8Anx8cXForFo1opFawCtrttdXs99fsD+f1BFQoFua6jRqOpwWDoVcb5XNPZVNFIRKViUelkRuFgTK1GV88eP1e/O7BMu7G2oZs397S+uqpUKmHJ7PzsWNPJWJlMRqlUyl69wUAvXr3Q+eWFmp2WAuGA1rc2LLsq4MhnL78i4aCSkYhCwYB9JDL1eDL2YoIgnkw1HgwtYGPhqPyuo+lwLOejgy0LWj59LBpVIZ9TPpe1TCV3qXqtYlkzFg3bn21vbVoZiYRDikQiiiZiCoWDdjKClKlQUH4/J3dpF4MyR4CSrSz9j8dWlkajsWWT2Wxqb9YCw/6RZVwCd7ZYqtXuqtnuqNFsGywYDCcaDicajSbqDYZqdftyAgEVVlaUJGjDITs4fkcWrIlIxAI2Fub957Wzs2MHjcA4Oj3TX//tz+xgEBjRWFyZbEaOz69ef6DxeKzZYi45skpABhiNhgZlSmurKhSzyubiCke8TBuKRJTOZi1Tu/Olht2eGuWynMVSxXxOyURCoWBQjUZd3zz5RjP/UrsPbym1kjF4ws+ipM8XZJyxBWMs5kGe+XzhZRwrl7KbSiKglPL+yHISGWtm8CUDbAsFNJ54h7vX6xn8Wl1ds2pEOe/1uhqPRl5VnM/t68lEUplUVoVcUf3uSE++eaZep690KqudrR09fPstq1gkQoM7x4caj4cWrFSqUqlk97BcLRtEeHX0yuDf5taGMvmsglEPAvLZOFRR4igUsvfG55jOSWpTzaczq1ZcQ9/SVSqakH8hjXoDOR/uFg3TkmXX19f0/rvvKpVIqFapqFatWNBGIyHdOtjX1uaGVgp5O5FkTzKq/LJMG4tF7RWNRhSJhC14+b4ELheEi25Za77QZDK10jQYDNTtdjUaj+zPCHBKLMG9JJX4/PIFQhqOpqpWGxbAvcFYo/FU08lM/eFYrV5fPn9Q+ZWCEomEgqGABS1ZKOT3Kx4OKhGNKhWPW9Cura8pmUzIdaTT80v99PNf6vzySoGAB00MPzo+zZdLTWZTe2+UNQ4FF5tSyA26d/+eNjZXlUiGNJ2NVa5Uge72/0UiUYNFZIl+q63ZeMxlEsgRiETgg2tjuaTufPi2MqW8JpOxYc9Ot63BsP/boE0kPMhjWM5xFAwE7VoN+gMryUuqJPePCifX/oybz9/xkTwc10ov15YDwD3mM7ZaLbXbLbVbTa96+PwehvT5FY3ElEpmNRsvdHFe1nQ8VzKR0s7Wth4+fGjJiyzbbtR1dX6iRqNm7yeZSur2nTtaW1tTLBFXvdnQl199oWa7adWNZMErSu8R9Nt7I8Nz3ZPplCUDxyeDl8DN6XCkyWAk/9xVPBCWJnMNGl05723lXDJmNpvR9uaW7t+9S6XWi2fPdXl+pk67pWwmqYdvP9De7o4Kubxl2fn8OkNqYaWJ78EJD4dCisaiFhi8GUoqgQt+fZMplgvXYMKAm9TuqN/vGQ7iRfYdTcYG5ueciUBIo/FcjUZb7W5f/eFEY4J2utBgNPYyrT+gXD7nBW04aBnf7ziGacPgrHBY6WTCKkRptWgll4C8uCrrq0dPVak1LLs6pA9Hch1HS4emKGB4LJvPaW1r3Q5Eq91SLBHTwa0DlUoFRSI+DYd9nV9c2GHLZHOWlWe8x9HYssVkMNR4MDDIwPsiFS2Wc8VzaW3c3lWykLFyPxp7wdwf9Dx44JMlAXoAgtGhCgX8Bq963Z4FLe+V7EulI+nSH7xJEvwgy8AOvfDSrs/6xqolGZJFp91Wu9WwAwM2Jvh5b8CISDiu+dRVp92Tlj6DDLvbO3rnnXeUyaTUajbUaTc16DTVatRVqVatp3jw4IG2d3eUy+XU7Xf16JtHajYbikQjBlsIZuKDJn7u0oj36PuUTKXs6/RHVI8p959+YjRVYOEq5oS0GIzVLTfkvL2RdovFot56cN/wDp1/q9HU6fGx2s2G5rOpge/bN/e0u7OtzbU1e9OUOYKVbnDBP2RRStZyaReahg3YQKq313RmTVgkHLVswQXi4g8tu3S9pmc6UTAYMqzb7naNLSBQe/2hBoOphmMyH7iHrEymHdmfu47PyiFNQDTmHZ5QIGDZTfO5wn6/kvGY8rmMSqurloFqjYbK1bouy16TtyRN+nwWqACVyXymldWiHr7/rvZv7WtlrShfwKdmq2nljqoSjtDhuprNxvYZCFoyNtAILA8mW8BwDEYadHtyFwtFQ2E72AS2G3A0DiwViIWVzWYtSHv9rsbjkQU15d4y6HJh2ZBrTO8xn880HvL/LO3AcuCsi+NvLF1LEOPRxBIGAUsp5vskUwmVSkWDM2T70bBv/Qr/bgdgSU8SkBy/lgtHs8lCo+FMoUBYhdyK9vf29e677yieiOnq8lzj4UCxcFDz2cQCMxqN6uDWLeVyWTskwI9y5cqyPAFNv8Q14r1wgObAz35b48XM4AEv3htvmqS2nM6k2UKhpaOEL6RZd6j66aWcP/zwnltYKejundtGfRwfHunq4lKNek3j4dCwYSaV0vbWhvZ2tnVz74ZKxYIFJvjRF/rdSTbaYjK2CwVEIOPBSJAClnTgFrQRC1qvO3TtwtMoXJavLMvywZdyLCAbrbYuryoGCwjW0Xim4WhmVBcdMA1Zs921EgkjEOcUc5pjUcOxZNrFZAr2Vwx6LuFhVrBptV5Xq9NVfwCuXhokcPzAEb+m0FPDnja2N/XDH/2B7r19X5lCxjJCq9PScDTUfEnjtJDjA1vONZlSebxDaw0bATuba0nzOZp4DcXSVTwas1JMuR9MhqoNO1LQr5WVFTtwSxqjJQlgZviUAJ3NJppOxxa0HAiCmAMAxJEFGXQYdJzXmM3nS02nHkXE97CMG/BbsOXzWaOq+BoJaTTqazDoG+ble0ejccusg8FYk/Fc/PVoJK6VQtFoLoKWjHl2dqL5dKKVfMboNg4a2XRtfd2gIQHb63btd943h5T3RgADXdKplBY+R81BV0MOpB1Qv0ExEtocqnSxVNB1FFhIwbk0bHRUfn0q57/+p3/hcgIIpHq9rm++fqTKVdkyrpYEmmM3G/rr5t6uUWEb66vWoUNnhKJha8bAMwQoLEO321a9VrWLkM9m7UYZzcVFXbrXNMbS6J1IPKb+aKTTs1P1+n37cP4gYD1oPC14s9Zoq9cbWUZsdweGaUki/Hmt2dZ0NrcbTnkhYJPJuDLQTGDB6cQoL8u81qy4mi1mGo3HmsBgTL1yGCMT0GzJVW/UV6Ve1cpqST/40Q916+5txVIxLX1LdWFSJmMt3LlRSmRHVwQqAeu19WB9gpdGCUjAgRV8MngxFNF4MNLl+bka7ZZ684mckN/4b7ByMp00KomSzeEYDHqaTIZa0FEvoRRlmJ2OGzjD0QFGAbngcXk5Ri1yMOYaDodW6eQsLcmk0gm7PrzI2nz/TrejVrNpQZXN5o2nBY6NhzM5CigWTSiXzRnz8u57ZNqoLi/OtZjDbWeVTsUNj5Ko4Ng5aK1WU91OR4N+X6PBUJPR2L5/NBxRIp5QJp2VLxjQYDbRcDYxDM+152vw0xx8v3yKBj0sO2p21bio6PzlsZz//V/+ty68YvmqrOPjY8OyCAnG/0GBOY5RNblMWgf7N/Tht97XzvamnSbKPxgykUooX8gbTuGDgHXOz06tM01EY0aPRSGxHT/suEcHzWYKhsNK5bPWNZNp2+2O8XQ0YJFYzIIKvImg0O2NPLprOFaf3/sjYxNanZ5RY5QcSgtlKJNOqZDL2c9czmZylksrntx0ulMuiHEVpE43oFAQMSMhx+/TaDpWu9dRuV5VOpfRtz76UHsH+0rmUlZVBuOhJjPwNkF7jRm9s8C1vm6KvKaGX1bSEQEcv3do50s1aw0dvXylWrOpKS1nAFEgZH3F+uaGHTzr+vs9tTtQU+DXsWVYDh4BG42E7f2O6Rc4HNdBS7YN+AIGwzg0fA8OAOIFrA6BFY9HlU5DVYKPJxZYCCJw58XiKrlKl5cVDftjBfxhJRIpqwQ729u6c/eWJYhqtSzHWVrVzebSVu5hA0gIZN1Br2vN2XAwUL/bU6fZscyZjCWVTWWUzxUUjkQ0XS4MFg7HQ00Xc7k0j3avuGc+haD7xjMNGh3Vzss6f3kk5//4X/9Ht1wu66svvtLx0bHaLU7YyOguLjKsAiRwIhbVwc09ff+Tj7S3d8MuGhmBGxeJhoy3pDzDvZEVrDNtNtVs1C1IU7GEYuGIwuBZcNdkqlAkrGypIH8oYJ0zuPaqXDZRwUeXvHQ1IEiHYytX0xlvKKB2u6ejo1PVGy1NpnzomcbTsWVulKpcNqOVfF7xaNToEkqpl6m8zGgNhwkpMA0hI9PpqOFuW722Wr2uOv2uwrGItvd2tHVjW5u7W5Ztx9ORqTYE/5KgDdKle00M1cTUqXDY65D9fsvAXEMy/WQ4VqNcU/WyrKuzc3W6Pc1pkkifknKFvG7dOjAIQyNGQ0Zn3m431et1LCFYsoASDAXt5lJap3DkhhW8RioUJDATlpU9lgHCfm73lI/OewT3R6NhxeIRe4/tVkuBYEhrq+sGlw4Pj9XtDBQKRJTN5bW9tWXMS7GYNwGj221Z0trcXLP3S5PKzzAhwzhmGTwilnqdrtr1lubjmSKBsDIJBIpVJWIJq7wwCIg9Y6gud2n0If8AoRAT6At4dWtNnb8+kfPf/Rf/sVupVPX1V1/r6uLqmlOdG88ISOKDB/0+C9ytzXW9/95D3bq1r/W1VcNGcHzBoN+CNp1JWZPGG+5RclpN1atVjfoDC54gGTRw3SSZohZVMpeWPxw0nrLd7ahcrtjvo8nUgtbxBTSdLwy/LpaOQuGYZd7Hj58aDbZ0fSahIssSiJTZbCZjmRbqjsaHE06ZBHtyw+CBg2GAf1jhYMRoKJoXvke93VQHNoNDEA4onc9oc2dTt+7dVjaf0XQxtaDlkHCBnYDfMh4l2YNZVImoUtm0ZRJ+geEiobAGvb7OD090eXKm8vmFut2+FpRCF+FiYdXq7r17yhVyhkVhJTpg6OFA8znYmzI6ssMHRKAfGEzG1rhawBo2IWhDikXj1vgSsDQ1xuKAhTm4QGHuaSRscIH/RkihESLTIhGfHJ+p1x0qFIoa93r79m3lCzkTL8DyrjtXMhXXxta6QUMyOSWezL5YTBVEZKEhHY016PbVbXS0GM0U9oWUiiW1ki9a1g35/PaeqJbcR/oJ6EbOINfEeoPpQs7C1ag7UOOqKuePf//bLpijXm/YRZ0R2fOFlnMAv/cBqX4BH9g2ptVS3krExx9/R6ulFY36PbtRsAVc9MJK3jBdtVaxrpQ/G/Z6ujg9U7/dtY4+EQPYrxis8IX8Rn2gcHlqyFydXldXlYoms7mS6TRIxyTc6RwJMKZms63Hj5+ZUkaJJ6jBf2QemgFkXDBtPgNJnrOgJJNwAaBU+H/iqaThWBpDOOR2u61Wh1dH/dFAk8VMvqBfsXRcm9ubevDOW6YyzTW3oOXnwTDAXBinzLWCJvM7RutkV/LWHHI4oANj0Zgd3rPDY3udvDpSq9milfOwqLs02u7g9m1lc0CmNw3YRJFISCtFuNyRXr9+YZ06CYVrxeHygtYrqVZWHQ4PXgm//X9IoeBMqzT8Y1XBscabDMkvGkmYm1Q6bfCgUW8ZrRgORbW5uXmNZWO6vDq3A5TNJZVfgUIseWzEeGiQxhrGBRw+HpS5ZqOxpjR1/bEcmjp/RPFwTMlYSsloQolwzGKEg4sXhWoHbce95H2amML7n5BxURlncu7vrLpvIhqZ1ZqHuddE8KEQEviAyLLuci6g2o29HX36e9/TjZ0tBdylgn6/BUKhmNfu3q5hm6urS/sgwAjwWL1cVb1aU7Natwu6ubGhXD5rjRxlBQaBC8cp6fb7uiyXjU2IxOIWGAgM9DOIDcCD168PTSVbun5rxOB4ySSUeUwgiVhMpZWibt7YM/APjUe2hQMkA6ayGaPIItGwKV/lSsV8A0ATLhoB6wR98gV9hm23draUhzVJRmGEzPAy43DLy3gmttAowVSg/a+u2M+gOYzG44rHYsYgnB+deIH7+lj1WsMYEVgHPjgE/MbWlh1mPgswwCpHLq2Vlbx6/Y4effOVyuUrI+An86lG04knewKDrAEEKsDeeR4Pmj8ClZNl6tl1NravWRH2Ap3PAJxBGHGXjsExGlQapu3tHT14677Bgpevnms6G2l9o2gHCWgALDNGZYHJx7U4MR5/MtVsCN86kzteyL/wWaaNBaKKRRKKBSNe5Q1S9YLCBAMl9iZoeT+oi6Td6WhqcelHotkrZK6DlouO/8BTk/ggSHqoYHCyXcNVUER9gwD379/Wrb1d7a6tmxMM/jJXyOrD73yodDatSrWsVrup4QhcFDCMSeD84mefG25eLZW0ulrS+sbab0l72AOwDQE4GA3VHw5NgpwtXAWCEYMKi6XPYw1qdfX7XCjHMC1CBZmHm0U55mdub2zpw/c/MCUMXAWt0+v1PRiRTptIAK6m/J5dnKsD7QNdF4sqnaO79VnWHU5ovqbW2e/e3FUmlzZTCxWACJ7NKYMj69Ipm9FE1HhdoEXUaLg3QTvS5cmpKmcXql2UzYxSq7c0Gk8sYHgvHCSyM7+KpRULFsrydDpSrV7V69cvVa9XLSh4T2DaN1q9KZRvPCSmcHlBCzNEYNDYeKokgfo7LwUyOveeEwftROafTRdKJjO6sbunra0tra6var6Y6vj4lQXn2npRmaynYoHpSTy+AFRnUD5UOPwlY0/VWk7m8s0c+eaO/HOfooGIUvG0NadgXrhh7gefmwNM0HKIuI/xKCyHT5MRFOJCPteRs5tNuXbSwLAGA/yWLdC2Car33n1PsWhEJ8fHury4UKVaMzy1vb2uuwf7+uCtB8aJnl2cKpPL6Hu//4lJqtV61TrMSvnKFLTbN2+ZQvSrX/xSF+cX9qaAFPDDcKu4kSjRNGSUCAjxwXBoDi8cSpl0zuTaAc6u4diyIyLDdLY0txcBBybCgueRPrJs/tG3v63VYkmjAc6woYaDoeFayHyCZObONRgNjH4i0/tDQbNF5lby1iDCpba6bTO5IKaAb8ku3CiEhGAoagHA9wbTEUzhWFi5Ut609iQNKjAkAtU1VPnsQvVyRd1aS9Vy1XwPiCfcIMw2PiyQ1tj5tL27pU++97Fxq5D05asLXVyeq9NpXwftxDItOND4W9fzb5jxiaCFZkQVDOLuitvXZjA3cy8owLpAOCPyr7OwQQrIMNdRNp3TjRv7xr1SFRfLmcqVS/ud7A/1RdXkumCCoTGLxcLy+VC0cPlNzDTkTuZypkvLtCE3qHgopnQibdm/2+qYYw2ohtmJhEJzz/sDriSTKfkdv0ZkbLAt/+wXsp6f1odLyPPTWplZzHRwc18//vFPjFf71S9/padPnun4+MwAMqaJB3du6dNvf0u5dFJn5Qslc0l9+7sfKpvPqt6o6uriXCeHh9aE3djasVMz6A91enquL778yk72e++9a9jv4vLCJFIoL8fvGK0CVUPZJv2tllbtRlZrdY2GI7sB8wV2wJm6/aGZahAdXCfoZYrFwhS+Bw/umQFoNhkba4GfF7GE909WvaxVNJyNFca3amJJQMFoWJFEXGFkxUjIMlq9Wddw0LcKZNq+QaeY0ikCGGPKWKPpyNgFdPVULmXXYaW4okQiaU0o9E/18kqtelP9Ts+C9ujo2NQ05GpMOzAa8K/ci53dbX3vex8rnUnq9OTIIFez1bDvYwYk4MFsci10uBZ4wAqzLBos8Gx/BK1J3NemHxodMCRNGooY6h1wkCobDiIKBeX3BSzQc1n6lKJKayXjeTngZGYgQSgUUDSKiuXRn/wOewRM4vvip/aD1ydzzfojBRVQNp5WOpayZkxz14J20BsYFKRwUeWQ/zl+wLh0OmPXZNAfmUuQpOR8fO828vU1x2gMmYFocMnt27f0p3/2ZwYTfvHzX+nrLx/p2bOXWixcI5oPdrZ1a3tDkZBf1VZN2WJOH33/I62s5i0blC/Odfj8hYHx1UJJ+SzNSVpX5Yr++m9+aha2g4MDw8O/833ODS4AQSi33CguJhwhJ+7y8sqMNgTN0nU0mbvqDUaqNztmpkFImcyWxj7AZhzcumnyLd0FGT+XSmkFD0KxaPzw0eWZpu5CK6WSYqmEcaaQ/T6opSguNjC1DEKg8GA0gX+GqiE7xiJx67o5aDSUsAp0m9FExDBqPp9XKpmwwIHyqpTLatUb6nX7atTqury8VKfT1XzOtfeytzUfci1oP/30E5NfX716oavLC7uumHjcBUYYcO3EnGHcRDDrgmwLTDADrudDhR7zHHBhz0CD9RHvKtZRMPzUy9Rk2XAg5GV9B2M5tFjMvMqra2uWXAgUAooyDsZNxCNGndGM0TDCSODBHg/6JlARtO50rtlgrJACyiUyFrDxSFzO3NWg01O307WExXui+uFOA6ZEYzGlECF8PvV7iCQLSxDOP/y3/9QwLXQK2VWO54tFZd3Z2dYnn3ximfbFy1d6+viZvv7yGwWDEX388XeVTSR0dfRKzUZVg+nQ+MzP/uiH2tnb9pqvasWCljeWiieUTmeVy68YVn3y7LlqTYwq3g0y+RI+dTH3mrqVnOEiRAoC9GD/pt34SrlqSotp5eg14ajG04UFbavdU+dahABaQMUQtPiDyQqpRNywdTadNpsgZfWqWZMb8GttY90YhQUuI0pUAEc20i5eVQ8XcojeGHzI9kANWA+CFuaEpg5fAgQ3F57MxE3kZzE5QTcNJ16rVNVsNI10J5DB2TAi0xkHK2pBS7e/s7ulH3z2qdFSL54/0/n5mTEHOORotjzJ2PMj/7bbtsMMVTSxQIT1sfdA0F4LEpD4YHVoRvoXe/2dfyz4jV/2KRz2Dh/uNX6nsQTGcDi4polEzJp1L+tGlAAygHGxowI7Jp5/wL90FHT9CjlB42rxx/qWnj8Wuq31Bhqi3iGCRKOG74EHvLsuzNZsYby688/+/p+7BAw6NE0ERmJOUDgU0MbGulnROG1gr+dPX+jXv/rSust3331fIcfRi0dfqVq+1MSd6cbNG/rDH/9IN2/f5H6b3/L09aGJDGSGeDyp4tqaXJ9f5VpN1brP2YjWAAAgAElEQVT34oSB+1B6+MVFzmTSFvhnpyc2JXFzb9/kYIKmy6vT1WKJsBE3GbPdHarZ6qneaFujBiYC3N/Y21UunzEqCjkaayUYnXKIUaM3HSkYi5g/NpFOycFlxEVHLLOm27XOlvJKEPDzaegYp8EphS+VX9BU3FAvyJkioNQ7FlAoc7ls1qi3TqdjBuzKVcXkzaDPp/FgfD1J4BmGCBqy4Obmur7/6ScGDw6PXuni4lz1Ws2mKRhXAtKhML4xgvN+35ipuXZoS/DrXE/KrmcGkh1WlD2CPugPWrh6sjNeXmLBM+eTUPCCGIORz3lG7wyTKkETBGyyAvkWdx9iBd7leNTkc5s0QCYfjDQdTjQfTfnB8i18xhgkYwmFA2Gza+JZoZHuDfrq9rrG0+JNBh4QvLy/8WRqDVkkGpPzj/7k33AB/sGgzxvZCPoUjYXMmY738vatW0bCX1yW9ezpC/3i579RpVKzjICTXGPPRDyajbW1u6Xf/+xT3bp904QHxkuqV1cmMDQbLfMUrG1tKZpIarJYqNFu6vjsxIIW/Imdka7/DbgfwO+endkF2NrYVJrAwVzdH6jOuAhdN24p4R5y1e0OVa01Db6k0hnLfmv4JKJBuygoeG8cSIy8oMD4ExHFrm8KTRP/7o+EtHyjmtHVQ6ElEnZTUe34+VQBsi2B6+n7uJfA4lHD40x58ItGh1Di5r9xd6FSnZ1dWHMYD0W0mM7VavF98BXj6Jpao0mFeP+Dd5TKJFSrVa0ZZOaLxiWbzXlu/gXDALjT/NZ18znpC0hEGFmoLgQUH4c/N7YBGdtHNfWbGmiN5AiedeyZ9jFiL+bWzSP32pRGJm0HEy6Zv8fn5j0aNRoIKhGPWQDDNEGBYlZyZzON+yO1ak1dnpxr0O4broWfXckVrPqkkin7e+BZfj60I7ZUyAyPGkC0CViTRtLjczv/8Md/6HKxAwFvvigYdJTJJLW5tWZ0FE53vsHF+ZWePn2hn//81zo7u9Ri7pqakQ5H7DRjpSqsFnTv/l0raxgpcIh1223DcTQcc9fV2va2cqWS4pm0hpOxjs5P7AJhj0ynkvahIZMx3vQ6bTVrNQtUK+nRmMnAlNRqpWoZB/9CIBiW3x/WaDgxlWwywUATMwwGLcO4BzcCayEjQpS2dqeDmUmxXFqxdMJk12giYUFLQ+YFre+64SCLRA1DdpC5R2N7j3Td3GzKGxkYaEOJxDvATQTWoGyROcFl8K4YsckaV1dlsytaozLDpD2zYc1ut+cxEZOxcrmM3nrrngUt5nBoRSyV3MT1jQ2l42kFF45HA/lR9TyPMtCCLAtpz2QAh5VfNG790dA0LSRqZFvMMZjyMc3APUPlmX9gNvZ6i1zG2BKClwMPM0Tmw2CDpxeeGSyMoAMnT+bGr4LfA7akXWuqclHW2eGpuq2uwYREJKZCNq9ioWjKKtI71YzsTlNKr8M1gg3igPJ5kaXx3GYyOTn/6b/377hcbOTBxXIqx1kYB/feew+1vrluZD2Y6/T0Qk+evNAvf/EbNRsdZbJ5C6Ko41c6GVe+VFAsETWymkC5sbtt5Xg6Guny6lLfPH6swXis0taW1nd3tbW/J380rEqzZo0E5ZNxHygaMhDZedDteIORs7mcOfjMc/1ApTTrTAeTUdNKJqGV0sYt1qoN1WpNK8FQUARsIoVClbVpXXALggYGmWgqqUgmoWCMkw5+9cnBUe9D5fK6U6oQAQe+w/wCnsQ3AdEN7oP3xCCCfMnX3wQLFJcpc2ZMgX+ce7Nwpj7NvEBvtdWsVM0wjmkHWgcZmyyGfxaq6/6DO0qlkxa0vX7PxI9YIqHdG3vKp/MKLvxyZwtTozggsD+mzNEwzWeajj0fCZiTwwoHjl+Ccu8PUIGmJuxQ9ebu3OyLS2ehTr8t+V1rZk2iz6YtaAt5glaGrTvdvv19Ap97R+Yna8LS4GRDUDp+eajKxZUF7AgGYDyzCs3/y8wedkeaVXhqqgMDAHxGZtqgIJnfNNEjHDXIEApF5Pw3//gvXBqM4ahnmjIUxtbOusl2kNsW/Z2eLi/LOnx9oiePn5tNkKCNhSIKzOdWCgsleE2/3TzAOQNwmVTSLhpj1V8++lrtfl+Z4orWdnd18/5dJbJp9cZDA9502MACSjANCrAC+RfWcEn3SfOxWHqun+nMxAL+X2gnVJxQMGoXbzyaql5v6uT4xDjfaDysXDFnhhemEPgadsjNnW0z6wSTMaO5uKGmbDGUaf/uzasZ/WSOfqZBUQvndljeCDA2FAg8IjvaGD22Sc8QT+BCt5FdLZKMUvRwJ69+t6vy+aXx13hWCdrzswvLYmTadDqpm7cYxEx6EinKl2Q88vo6cCmjwNJv1BH3kOSD84rWFqyILXPU7xtzAkTgE43ws4aCxgi4jt9ccp0eEyE9Yz1SWUaRlmr3vSDGUINCZ76SLO6svB1Msj5B2x+QDT0uOBaJGFbVwlWv3dXl6bmePXqi6lXF/AMELAeUymI2SHqOnR2DHt608dIbc2LsynhvT+mDSTAMD/7mfvwv//yfWqZFM4Ys3t7e0ObWujY2MULELT0zhNhmfLvZtvKLLRArnGXBEbhm5k3ThnzmsSVD7G5v2WxZv9OxUZSnz56p3m3LF4soWypp+2BfqULOjNUBSGkAtiNNEA/6ffXauM0Ghvdc7H0YoNFxyW6YwBmORCzoD4z77fdQVkLK51aMQOegkBLWNte0vr2uje0NuX7p7PLCyv/BndvKr5Xkj4XMhG1zrL8dZZ57AWKGHb9lWRuvJ/PCWPgDdpPM6IEv9/oFo4HcjXJYrdbs6x4Wi5mBBr8sGd7EhmjUuFbgEzcSXrXfG5gBnyrC4Q+Hg1pbL1nAYAHlfbPjIYRbLkKXHpJvAS71mq3f8qMTz0Pso0lDJTTTkzfxikzKvSJr4e2otTomUCC9ByNMQge0dGjU+poiy/rhS0NKpmF/UibKEHFQf4zy90cwT56gEQ1FlUmm5VtKvRZBe6Hnj5+qUa2bGgcxBdSjH5iOMdX4jTMnWYHjbSyew2Z7DrBcIoJ40Iq+CphgfoT/81/+zy6li6DlzZVKKxZ0dKxQT96EAV2wY9MCqFFdfKwM7I3GNrcOpwsBT6ZNpJL299dWiwoF/MYgGKY9OVGt09JYrkKJmHJ06+xMiIaNigHvUT1RUiwYUbjgEM3lw+mcWsD60dWvx6cxoNTKNZXBTKcX5t5fX99QEH9Cp22Y9s7929rd31Vpc9XGgk7Ozwwi7OztK1vMy4kE5WCxfBO01/NsNlxpWNQb9jNJ1B+wJoMAAK/yXqGuYBMIUDI/AU6DVq1V7et8H/AaWcqG++xFY5MxCRS8S9bGvzyipFbqqpbLKl9dGp2Vz2dMNk5mUoolkgrj3gL3uyR/sCN+4JBBEVxsHUakOCw+dH6/ItgvyY1LL/lALREIRu/JUZMxIMdRJpuUP+hoPBvYazIbMttriSgcDdkCEChE8CdBhf8Wf/MYXnzKyoCZybI0WT5wcn+k6mVFr569NPme4SfzwrFw5HqIlc/NJC6HAFxNkuBacy9MuTM2A/4GmHa9vANm4q/+n//bpaHoD/sa9Hvm4eSb4GynrBk2SyYNANMlMrrdbLFJ5dKcTRulomFXMiaUSjhKpx1TNpMyjhB8ircWaqvR7ao7GWmMasPkK1MPybh1qW+G6sjgBAClk6FACOoJDv5Ox7JHOplUEi0/GrUMVbus6Ojlkb7++rGZyFPJtMEFxkuoFu996z2b8aJJBIZ42M0191g4EZc/QhPJUKCnJtlQ4PXYDPjTdjHYy2M1QsyAQc6PJyYO4EGuVipma0QCZ4zanGM2bs4MG8b26fVCjYAFMCwJvCedOMEMM8FEA1kIpezs5FTffPWVTYBksyll8hnDoIlUWqFozLzG1wZD+ZyAqVdkLfZMdJhAmM+VYqI2GrPfOegcCISZJ0+eWQa7sb+vRDqj0Wxm96y0uqL5YqyTs9dqtqtaLMcKRQO2RSeVSdpuB6oESYmDiFKJz1n+sDW+wAHuBwHrX/rld33qNjs6PTxRp9kynGvYxjttnmUArMpWIcaPrh1oxBj/TpwRyPhJCFy+RuCSSJ1vPv//XKgGlJZGva5KpWzqj90s6Kdg0JsGyGQUDIY962C3a90v4Put+/euaaWIEeoEhrERnoHB5ogooRhtOsOB2sO++pOJcaQQ+CGar4DfyzjCmeS3rhwelhk1mglb+jEcGo+7ks8pS5mNxWz2Cjf78ycv9PnnvzDc/UavXikVdXD7QN/6zgeWaRPphB0sMC0SJqyDHyUr5Plh31j74B/B8WBS8xJzuLgWf0fLN16x11e1XNHhq9e6pKQ3m8Yr7u7uKZujyUHanajRalpAWyOGBMx+iXjMmpDV9TVtbG0YjRMJersSmOs/Oz7RF7/+lW31wXQNpiQhwG5k8ysKx+LXjSIzeCHL7pQpDne70bTml9mqWDCsbCxpOY6gvboo68nTZ4Zl7z14oJXVVas6NKpMFk9nQ71+/UyN5pUW7liBoKfsAQ04OGRn+gE+F9bR4XiiQDhm4/zNGj93qpAvqKATUsgJGMV1dnxqQWvQ7tqfbc4Qs3H6LAm8mSQ2Z5o/YDL81Hwl3kKXN14JsC3TMc7zL/6VC22Dn5aRYnRgOlu6N6gXW1hBqSQ7XnscuakENtLedz/5RAe3bymVyxjuMuJ60LcR4+loeB283tobeNHeZKQRnklMEdeWYg4hLiNzOoXClu0IWmACGBHWgGYPSowlIvGYN1Y97A5UPb3S00dP9dOf/mvzNHCGyWJ37t3Tg4cP9M57D7W6XrL5LighXGSML9CB20wYRm6cYRDvhlFH3ovxlmsJFEjAfOZvt56MR14FabRUvqjo6vJK55eXRrM9YC+AScQLm0OjM+dnQtjT3ZviR4OWz2l9fV27+zeUSWdMfAGn4zkun5/rxdNnVu739naMwWAHGFtsbt3BJF7U0kYw/PL5velV67z7fcPDjUpV1YsrLUYTK9dhfwhl1auS7a7iiZRu3bun1fV149OpqtlMQsvlRLU6Bh6msAcajFAZGwqE/Vrf3jDnGwd9OJmYBwTjNklnNpmrWW9ali3lSmaIcWdLdeotnR2eGDwAxxK0Zg6/nijmeltT+rvka2qgc109DCZcLyQBpkHrWTP76pu/dCljGJJpaLB/Yflr1BuqNxr2O1mYIOXC0BzgkuKa7dy4oe9/+gMd3L2jRC5tHlQMI+jIYDKaMFQR67ivLWfo/ExhojwxZoInFWsfmY1TRvrnQ7Cyx/aDLWEIwtaFM6dG4KKl8/Vuo62LV6d6+uiJfv7zX9p6I/AantSPP/mu3nr4lnb3d5TMJDSdT7wxGebJfH7Dh5zcNyPNkP80WzABHFaaKTpyDsyb/WSohlQB4MtoOLBS3q53dAWzcnykcCymd7/1gYqrq2ZMp1OHYoLG4e9xGNnZRXPG5yDT7h/ctCpGd81+hEG7q1q5rNOjI+O59/dv2Pv4+puv7QbevH1P+WLJRsdRA9OZvB10DgPJhoA9OTzSk68eWdBguI4EI9ak+mncgmHlV0q6eeuOUZrAuHicMSiWiHRVqZxqOu0rHg9oMh2oXKWhXaq4XlI0mdASBY9lIVB/3DOf33hrgjYSiOjG5q5S0ZQpYL1mx0aL2s2WJSCuAdCK9wqXzJwd0ymWtCx6PdM3cMc4ZKyUTB0bi+O37Exf4hw9/VcuoBdiG+sXNZRmq1FvGgQ4PT21OS9W3+CT5GQi1cHnEbTvffSxNnZ3PdrIWZqTnnmmZr1uwgD+g26rbZIljY01XuwMsC0j4Bcc+KhAcIxozmA25u6ZBHAMnvAzucnsFiPjUq7xbzJv9frrZ3r++JmePHmuKtytHN28daA/+vEf6/a92wpZowUzwLgJh8cbVWZ7IICESoK3ANqFDAjPibDBYe33PL4U2g6owpwZgY2HgEM8ZBFee6DyVUUvXr2SPxzWW++9a1I14oRVF+bXcICNYVzmViFseiIc1kppRfsHB7bYAsy3GE81psmt1XRxdmrwis2VjN18+dVX5mRLpHN24MC2pbUN3b17X/l8waoEjV/1qqxnj5/oZ3/ztyqfXykajNhIEbu54sm0svmS1ja3dGP/wKBJcSWncNCn8bCrq8tjPX38JUyy7t9nVi1uVOjcZckf91cazmfUdUUSnnmG6wL92Kg1FQtGdbB7oEw8bdMKs+HEIAMiCjHENhvGh6yKwehTbVHOaNFgaPgHl5vBnTcsgictGyV5PT/mHD/7S88EjoN+hkPIp8kYY0hPtXrdSh9mbiRZ0jomX5vCDfq1vrWlhx98S6XNDcOnmEUGU3ZH9dXrdFSvVHR+eqJauWL/bYs8EnHFkkkljMZhIRuOIcZBPAN3JBLzVC7D056mjcKUTiXMTeSpO1AiU1XOr/T8i8d6+eSFDo9ObLcXeO/O/fsWtBi2EU3gG/FUeLZLbyGFTasuZXwg2IpJWJtwFcr00EoaU6rwrgQtNBxNITCBjEEmHrBytDM0QeDFq9eaua42b+yquLGuTD5v5XyEJIs8OgVuLA2XMwnCtSTD7u7dMMIeTIuAMukN1K43dHVxZgOZTLsS8M+fP1et3rQpDlhYOn7MR2TMQqFoEIIKwGF7+eyFPv/bn+nq/EpBX0jBAHbDiFZKawYvdvcPtLm9bb1IqZjTcjHR1fmxXr94okdf/Up+31wffPBQu7sbxtPSozBahILZY6yJxR/ptJXqYY973VWn1VEkFLVMm44lrSmDKUDBhJbEpgorgoGdwQAbpuBgm2vMy7JGLcLFMsJEXFyv0KIaktWNR2At6cnTv3Y9VYcNhyw+g/5iXygqGQvjJteaNOMl3uwPejpLKyCo333/fW1sb8nPmhst1R+zJG5guJaFH5enZ6pVvBLB9yQgIcfTNmpD0L6ZBwKU44piH1jUgpcyChSxTJthIyJDjnSVI3sPV2eXev7FEx0+f62Tsws4bZU2tnT3wQN9/L3vGkeLxxX0HA5DmUD9uCYVM6fGhaKk8oudWQQTrACsBZgVKZKVSrAWDOjR4LDDqt/rmQDAWHS32bNdr4enJ2pg4vH7VdrY0MNvva/sSkG90cBGpDFOYzABXtk1tFGkiNbWyHYryqezCkF7dftq1+s2+AjvirzNrxo7ers9M+sz8l8z78VM/nBMISTreMwOPfcLJ9zzZy9tzgty2rneJLZ7Y1+f/uAHuvfgvvl8CytZ5XJJddsNPfry13r25GsdvnrKAJFuH+zp9sFNG2iE5sLPYLvGet7IPtjFxABMMdCUo7FdV9ZmITJQ8/lvmB6u5cnRkSpXl5YAgQr2d2FhqLTG2hAHmI0CFpjgT5uBs1VZU/t/+LNYLC7n5//v/+XCj/GXrEzPPG6MAODr5v7BFM40lG268wzPGE7YT3vz4EB06iEmc7VUd9g3tw6GacoB+KxRrZrxmQvqYzI1hkczZ/o319PW9thYSNg0ft4YNBDl+rdBm06aO55yxQ1HMQIeHD15rcOXh3p9eCzXF9CNg1u6ff++3n7nHZs+mMxovJaKRIM2cUF6xWaYJGjFLBQXkAG+kPHAwBj2SMENs8AuE0+YukSTAy8Mf0zDWq/V1W621W31LQNeVMoqNxqqt7ta2VjX7/3BD6wCsauKoMWuyKFh1wD8a7/ftQYQEzka/DZNUSiscY+gbahyeWmZPZPJGm7EQ4xMDMBjupU9FZVKQ+VmR9M5e7pi3qK6xVI9GtQK40gshLbZW/l8Qd2+c1c/+dM/0cOHb3vcb5Lk4FOteqkvfvULvXj22DKu4861sVbS7ZsHeved92znATDqzRiUDaCyBQeMbmKBtzyQn2SOMnN9BS144Y8xrR8dvla1UrZkxvey/W7soVguNcXHwfdiCNMmab1tP0BH6ELiEgrR/MsE7f/2P/3nrg2QhSPmwgLgA4xpJIhwnOqUAYh6RpvpeJmtohOHKsLyxlYR1JrJcq52v2PTtBim2W3bb3eM8sD4DO1iHWQobPtnmZ1C92cM+40xgkyLOQIS3htTCXsGlASK2VL9AYbpiWFD6KH6eVmvXxzqy68eabpwdXD3nm7evqO9WzdNLyczE7RcRC/TepteGJiDejF92xZqMKeP0ga2n5qejy8Uf8VyOlWrVjeIgwkEayT0YId1TX0w/ECtXk/1dltX9YbyqyV9/7MfqrS5rlav47nJGEkxVQQohGyOsWVuZpNCrqDbN28qk0hoguWx2bLqREYC/5I8CArKJ/ZMDhuH6/KqpifPDm19FDwtVQRuE/MNVZP9BczUYSaKRhO6d/+BfvInP9Fbbz+wyuUPuBqPu6qWz/Xy+VOdnxyqXr20reX5TFo7W1u6B1uRzVlTabNkJkNjJPf8z2b2GU+sYtE4Q70RtCxohuWh/wBrn56e2MZwG1y0dU00YQtNWeNkew5oytnThqnd42RJcG+2WP52pSmTC//lP/p3XbIc3RryINOv0Bo0NHxTlC7KeKEEr7iqza1NCwaaFzRqc+KANsA307G3N6DHIuaBcavz0cSAeKvWMIMIWYJDQvOQzGQUYYycFfnweIw+h0ImZrAkGfnSEzjAZdwUDCt9+x1sSNCWT851+PK1vv7mqcbTubZu7Gt774a9OGTBcECBkN8wOI2kp1ohxXo+Um8dPBtv5sYpM4wHN4wUCSnPUmY+B/ichhIjCMIH8AB6ELpnPGG/2FTNblcX1aq52D797IeGbRvdlmVau162P3ZqyyxYxkEgQkOxceUeo+PJpEa9voYMkPag/AbedAHNIIpTwG9TJLAFHLJKpamvH71QuVyzJs/LeLAUjAtwSFhfShJAfl3R7bt39Xuffl+3oCjTCS0WE9Xr56pVLlQpX6heLavdqMpZzs03gmF+vbRukG04YqsOkwM+kyQJLCqUjXcDI6/3K8Cw0CzbXoxo1Hy3fBZWbpEATXlcIv1ONUEZM5jgDVUS0EBLG4lnBIyBTPh0JGgC+3qY2Plnf/6nxh4Mhmx1CSiVySqRTns2PSZJWdqGL3Vr3TagoIygoMDJAozHtrhiYtmk3euqUq+YG8k2msAA0Fz0hxa05YsrnRweW7llAx/kdoQdYKwvwpBieNyxXaXQVvhhYSqMimJ/Fvv48Tm4S6ODGBB8/MVXev3ytS4uKxrN5oqnMlpZX7dVRphiVjdKNq5CMwFZSYDaswqsS/UWXNi8FRf9+sUSZMzZuMvG/b4G7Y6R9lQNmgrzRuDEYmjP5H3Xtry0WaRXqypfWtWnP/pMpfU11VpN42lpiOFpzY0196gfyiQNL7Nzt/b3lYxF1W+17PAE2ec1RX1sGNyydVFYCsNsXcS3GlK3PdTrl+eqVptGO0HnEbjYRmmoya75XFHF0rrWN7aM7WFFKZZTMu1kMtD5OZMnZY1RRHttw7e4FLy1Uh79iKcCGtRgwfXSDxvr8eaRLZsCr8yUvlzYls39vT2zaeJRsKpCVmYjD1UVThnacDrRYDq1dUjcfwta9km8WeZnsXy9xt4WSnu+D+c/+/N/0wXXQRbDA9IVprJZ635ptBANCmsla7ZQRchcmGIIXMhem723ZchDG585PT81SRi50nR6YP14aqT52dGpvv7NV6Zk7d24YYGZW101NgEaBbGBD4AZe/fGrjULqEdwm3hrESt4AMCc5Wz9vq0WevLokc5OzuxZDCw/jMSTKqyuGjzY2dvV5s6W4Te8wkADsDDZwQtab9TnTdACC8Cy0E8ELWR/B5660bTX4Fqlg+bxhA+eJeEz8xBBCz5jIVy+VNJ9Jj6SCZVrnsRLWQVSjYBbWnr7usYTXV1ULGturK1a0GKcZjiQG78UY0R1mwaGkaERtr4COTkY0mgw1eVZU81ax34GzSK9Ce/HXcLEeEG7tb2rO/fua2eXa1qw+4rKNZ30dXH+Sq1mRdMxk8pd9TuIBK4ZWYBRNFhUA363bPrGYumDjgx4O9rg7U3P9GbSeJDIg/v3rKFmxs8eVELXH/QZFESAMgELVgbManAA77HXeHk49ndKmPeMCW8SF3HC+Rf/8N93kWXPzs7VZS9/MKBYMqV8cUWpDHP7MduWwtrL/EreZvrBtIlk3Li7peMNybHB+6oK9fPCMgPmCpsd8get1LJyEx3685/+TI1KzTbAME9/58EDFdfW7WEfUCCjxdTkwh0L2oLdXIjoZr1mZXMxGatVr+n06FBX5xc2foL7DBcaxHmhhKtrWzv7e1YdeM+2fTpG1lh4qyfZeQp+Z0fu9aZyW8v5d5xkMAc0Xq1qTa1q3TA5q9QJau9ZEmT+pZwl81wLo4PSuZxu34P8L5qA0up2zaDDCAnNprfqaGDXBf4V7Pn86Uuji6LhoHLplNZLRZsUXl0vWjXrDfvG1FQb3gM/KMk0xrz38WCmVm2gTmtgjAY7BLwNQZRue56Q/AGk5X198v3vW5ZldwOyLclgsRip3cJVVraN7+1WXYNu22g+MwWZw+169y0CgCeJ2n231U+2qDpr1at8dSUmTWBdOYDf+uB9g3bHJ8dqYtKxI+hq4bt+oEqnZdsyJ7YYJWhVne+N0EXGNZuozS6Cgb0Atqck4fL6H/7JX7hIjcyAYYQhygkgbgAzU4yPsGGluFr09lOxtCzhzQ1xWuMpXEd+w77o0Y+fPVG33zOXOW+a4GCyk5J7fnKmn/3Nv9bl2YVl4dXiqu7dv6+19Q3TtCHnXSY800mV1lcNHmCHY+gSnq9Zq2rQapnX9vj1azVqNW8NPo9r6g6USGd1694Dbe/tqbi+qgxP4knF7SaxHI/2FlaDzEqZoXEB2hC4sAro46zl5HdnsbDMWr64NDNzm9H1/sC+TiOBA43gJ2hxW1EuC6WS3nr40CrHZbWqy2pFl1dX6g163rgLy5DH+GRTOji4aRnx6TfPbdDRXcyVSSd1Y2db29ubtiOL5MC0LatHMfrwfbytj56kPupPLERQnCYAACAASURBVGh7LUp739xlcOyY4W3fnOuxBjcP7uiP/uiPdPvuHXscEhifKrlYjDUeNgwenJ+dWGIAJuDDNecZvQ7L+XBY+bwJWRvyDIW8JxvRnGcx309tLArDFSP6PEiEJd34BE7PzqwxZ0oEeEAlggasNGrqsWAFeBEJm9Gc7w9MNXgA7sV3wp7d68ceeNPFkvPf/0f/wCX1E7BvXqwZwvzBAgXwJc4eMivjF1BfiAucWLye+zdv2FIK8CjZAN8sz9OCzqKx4wNyWinJLLj76jdfGLa1QcdoTKu4nTggSLT5nHLFgi2lY4EHZWxtjYVoEx2+fKHTw0NdnZ3Zs8Hw24IvKVksp2Pt5+rGtn7vs8+M9uJCBLE8RlmnH7FxGuvEAfTe8ixvE/mEkjr3FClomPHEgjbo+NVttXT86rUZtdt1z4iCcg6MQHigAfG7nrrGdaJCxJMpW9PE4CYZxvaCXW8t9NbKz8wJdu/eXfPBHh+eGh1IdqPUrqzk7JFYaxuriqeRTbnRC2+HGEHP/BeYnhvcHal8WjUpmSxrE8Lc9NFMc5Zj+NlYk9KDB2/rT/70z3Trzm17JBKMCn3HZAzv21O7VbG9Cq1Gw/oGqow9qomCb8PZv1uR77EgXjOG0ENDTBNI442rD9Ygn81ppVCw6oJhiErMDgmWnyz9jtGil5WyLfqb8RAWFuFleECLz6o0uBYWwYL3egeZ2Rpt0tSV8y/+yd933ygPrXbHnFKM65KW6NwsY8ZjpkzxJrlgIUZYknEzojDESBknO/MDeaIJdjxKATq1EcV8SNcxU87zp8/MMwpOScXi2iqt2mpOZF32DrCvNmqPOAoaS8FEKoT+028e6fWLFzo7PDL6iZEbTjhdNXu+8Haube7o9z77A928c9eWbXAxWG1EmcWzy2ewp6i4Ms7Tune2wsAowEvDVUPtQHlN56pXamZcATvThIHF+f+4UbjMGCi08REfDiyvvLHBnMpFwAKZ3mxENK39GqcVCnk9uH/fFmOcH58ZPCDTM0zKxnVvx1nQNtWEE1Ep6NNkMdV0iTGaEXXv3ox6I10es/yj7Yki4E5W/A/G16b4sAorJT185z398Y9/Yj4Hgr/b79jGml6vqeWC/bENlcuX1jcQtHxGDhSzZ9bU2bJob3GdbXan1COJ22IQmArvxUMHNzc2LXBt+cv1jgSuPwcaCR9XGZCHXW00qbj+UNiY8iVWCNg3L+/pR97iPILWW6bnyvmv/sM/N8oLWoHNhDypsNFgY961F8DGeNn6FzEsxmy/PcEmyprIpD2WCGoKRQk6BLWEH9ru9gxoj+kaaR5CYTsMfH+GAHEEba9v6LsfvK+1UsnYByizPqPNtuyCTJtWsbhiZeebr7/S0YsXphThGZ3hnLIV7RDQPDRkonRuRXfeemhc7R57Xgt5syMCy3hv3GiCjV94LeiGrdxeXxSaCCoCTV6jWrNlcc+fPDOif9wfaspzDKZzbayv67sffUeFbM4W6uHjxRXHxkV8w6hGtj7esKcnSXq7JTy1kQeW3L93x0aHjl8dmtKFr/TG7o4++ujbRkedXpwaF1rYKNn1uKqV7XrSc7D1hskHdP36Vd3mrwhYOFOyUb87VPmqKp8T1Mbmjt5++K5+/4c/sAd4sAaq0a7r6Pi1Go2yZpO+JuO+xih3vDBGsW4eB5mZGm3VuRe4149/ojfgEEI98u9vnkGHCHHv3j2Tp8n67H1YKRZtipeBUtu7EPACE5P8ycW5nh8f2sgVvD2Jj0NJLNDYwzAQuN5z6K6XI9KQ/fP/4N9y4f1Y3cM06wkL0io1dTs9u8i2hZDFaNdSISIDAcwbisXDSiSjpk/bMxhMdg1YF9jl2VUMqGEWYTLCvd4E02jYQyzAS3tb2/r0o4+0sb5m1BnlotaqGyPBUxCZBEUfp1t//OhrvX7xXBcnp/YoINYcEUDLOfv5lxrTXEHxrK5r//Ydvf+db5s3gqkEJ+BY6YHRQGXjBrBog0xLYHgbWTzrISNElEmoOZxWJ6+P1azVr3dTsQlwbotD/uQnf6ztjU2j8i7PL3V4dGRL7Kq1mi0jufZxXruTvCwBf0rzxRDn3Tu3THFjLwQKHIEMzv3oOx/akmrrDYbM1OUN5zd7bY3YNQCmZMdALGaYmmXFw97QJjz4GAF8rL2hLs6u5PeFtHvjpu6/9bY+/M63VVwtaTAZqNao6vj0ULUa23ramk55CB64HozuPc+BA8D1nbHxcMFEgbcXzFhCgKXLVk32HnjqF8Ymgnb/5k3jZ5ssaQ4EzMmGqkeS4/pDeXHdcQKeXV3q2dFrUw1ZS2XwgeYYPv6aRjXfgT0s0ROBzEj1n/y9z1wW8OYLK/ahK5W6uZYuLvhAQ3Ni2fRCIm6SHPNOZF7GY7C0pdNRhdgxa35Jb4GdPTI0HNZMrrrjsWrdji5rNRtsxIZIsaGklgorenDnwIhoulECiCZuPBtZt8kS44ODfbtAL58/04unT/X86RMzXngjOAtpatda86WjJWv7gmFt7+/rk08/1R4rlxJMcbJqJ+gR4/YgjbnNopnCQ4OAe2g2NxoL8wesxMvnL3R1dmGCCA0Yc2mekVna293VD3/wA+1t75hyxqTB5z//uQ4PD238GUwLnjMfiD1R0dvkyGEhA1M+eQZtJBhQ9eLc6LXd3W3btr25sW599jFGo3ZT4+Xcnn6TLuRs+TReVoQcMi3fD3sk5hSaCnuUq4vhe6x6raVIKKa9/Vu6deeO7t6/b41dtVlVjVejokarpnaLZrZnc348IBCTPXZMz3bZVPWKaeGZrU6Fi32DY4GITBqvr5ZsShf1kh6IF4KCzchNvQe/kPjejNFzHQwD42PAn8IC6xkPCgFOEhiOucmQePkaMBb4Bo8Oi2A7k//xjz92+YHFlVVrKMgEZNrnz1+qwZgED7eIRq27s7EQmpsw3kx2LeEL5TGRfispuHr4wGRc2ysbCGi0XKje6+jk8lI1WxJHOUaH50OntbWxahQP/gU6UgLXFgovpjbmsbe3a6f79PhIL58/16OvvrLnm5lVcDKTf+rtfwf1TJfSaL4008y3v/td3bp3R4W1ovG+No/FEwExX0CpzDyjDsyHjc+Ab4c8K6BnWx2ffvNYFydnJtkimVomw9YoR2ulVT18+23d2r+pzdKaWvW6/vKv/kovX72y7hc2wvAcA3rXW7o987Nna+R6I4cn41E505FS8aht86F5oSOHfK+3Gio3arqolrUM+FTa2lQkEbNsi1KBdG7rk2zE3qODyIiQ3Tj2ep2RUqmM7t55YKM1a5sbFhBX1Uu1uk2NppieGrq6Otdw2FOQiWgeCLOyYsHLIQXTv3z60gIYr4bde9Y9BVFQGUpMWsJhlSrNOtmfe0/nb482pam6bpa9bTY8dCRqWZsFLzSWxMeIB7eg+oHZObK48RCDSDJ+ntyz9Jqya/HE+Qc/fNdl7VEhv2Jj4alU1liEX//6S11cXpkngDfDwja4VzIvYJxAsm008YASsbA9UyEaDFlzQo6xwUpseJDoy4Vq1xInj/YE2yIbc/MY3AMC7PBgvZInJnj8LyPY3uMy8bEyBnT0+rVh25PjI/PrstQsPPfJWUI5ORa047mrVL6gm3fvWtDeun/PVh4xtAm2fLPFxR4sjbZtzy7wghZ4AIqDgnr09dd69fyF0XTABRodAg4nEdgePf7Bnbv6g09/YPa7zz//XC9fv7IGDBqOzMLhAAqR0f/urqw3y4JX8mnt76xpJes9l40bCvfJe7I9Y/WaHr98rhblk+07NH80k2xyeaOM2dJh1xaYzCYEMLIqm7OxNbIK4Fva2t6x7h36jEWB4+nQngre7jZt3y3SOBMhKapoMKBMMqlSvmgbDX/zy1/bgCIUJe8R4QM5nCfTAxd4iAzUJpgVE1SxVPrtE+EJ3FevXnnPc/D5zVlXzBdMabPhRqZcsDzysJLJyF49NhZpYQsAmd1jUMB8tNfDkCQW5+99+7ZL2S8WVlQsllQqrdq+1ydPn+vk9Fy1Btk2oNLamo0P8wahjrhQPh+PVVoqEQ+rkMkqGeEZWT6DCjQmdIOJfFb+aESssag0W3r++tAeycnTFmEVYAwKxYI9KBp6ywSMeFQoEv6gt5UFsG9rMgncVy91fHhoPt1eoyPfhPoBPMDEwb86iqZSKrLS6f49ffjdj6wBMdl5ybKKsRlQKFlo2zQ29oRAM3u4FoBAhOOjQx2+fHn95MoLz3cwRE2zGSErzQc39vTHP/qRPayZPVuMyrOytAt7YtvBPcuneXjZZctND+FP9RZT5DJJ3bmxoWwyZgyJBcH1s9CCkYia3Y4ev3iuy3rNSHiXwVGyWcTrHfBo8BgAzE6wIVSEboulIXMFfRFtbuzogw++o0KxZL5h8Ox4NpQbcG0fRLNd1+PHj8w1h6sLcSPCw7EzWe1sbJmKiS/39PDYDi2NKg2jPYAPT0owaDwtAwHgbJqpQnHFZuRIcKheL1++sCXaVBqegVHKr1h/ZImNKVx3qdH15psWz9xo1K0hZ+iVxSkmSNi0g7cuis/hfHZn0yXNb2+sa624Ys/9wmHD2szjswv9+qvHavWHNqJRWl3T+uqaTcTyQDl3CUjmYRI+GzZM8LREgPZoqBrrjJA0V1aU4Qnh2bzGC1cXlaoOT8709MULNVnGAeRIJZQheHGRrZWMTmOmC9sivCCBiwEcLrPbbOji5ETPv/lGV2cVDTpzTcaedc0ePc/2vnhMyWxadx/c02d/+Afav3XTHGkmE5MtmYjg4vs8RxvVxKgVU10g5nno20SVqyuTiV+/eKnT41N1m11pEbAshrsLqfPe7Zu6sbNpj5NHon36/Int3QJ7edZOGV/NE87xpWayNCUREzp4bmDC78qZT8yyZ/u3IiGbX2MeC2n4rFzWVa2mWqulAaQ/a/WtsZRy+bytSsWPi4iD6+z1y0MN+xNlknntbO/r7bffVyQS18n5qUaToRLpqKIJsrVPtXpZX3z9G5uMAEuvs519paBiLm+B26419Muf/Vyvnr2wUX2yOVQYPwu6jmnnh++9pWKp4EGu6+f0mhPMvBUjW7jH9AeQAB6ayW0qCiNTdg/ofZZLU8cQp168fmXOOKMrr1faE7SYwPkZZoH8cCPrZtMp7W1var24ohxCAl7WeFJXtYb+9pdf6LxSly8UtV2hG2trllV5urfP4Y31FfC7hofiLCMOsQ9gZPIqEKJYKppjvrC2zuPFVSOLnV3o8dNnuqjXRZ9Nw4ZujZWNZwtwcmHxeYgI4zJknyxqHEvWxkM1qxUdv3ilymVVnQ4kNO4jzj+nkjXqPhM3GLj84Y8+s44WqZDnk9mjMqD4gjjkPc/mmwdsUP4xq9APxMIh9bttHb1+paffPNGXv/pClcuafMugZpOlhr2R7SrIpuPa3d78/5l6rybJ0+vM70nvfVZWljddXe3NTPcMgAFAEiBBc8WNjVjtrhSh0PdQ6F53itCVQre73BUlBaGNDe4uARqQIICxmJn2rrqqy5v03qfid96sJoko9kzPTHVl5vs/7znPeYyFAsIke7PzShcXZ/bm0m7wZ2CsgWUlfgcpmG3wiGmx8NzqtDTstu3As+a1ZEXWowXWuCF1+gOds+Q4OFCt1TTDEb74ITk0Hz38SOtra9ZqkeHw1Zdfq1puKpue1+rKpm7evCufP6Sd3bcajHoqLuYVTZCa3tfh8b6+/PoLk0dxYBfmC9bTzmWy5uOLReuLJ8+0+2pHR/uHatZaNuhB8KGd3L6+re9+/2MjJTk22sCGMCoiB9Wpmt3wZBFf4MtmMIjSm744IB9CVjjCva5Oz8/1amfHllOgJAycwIbvA0Qg64Ae3EgH7dBeWV3RYiGvLG9Yjt5kQe3BUM9evdXOwbGOzktGwcMJBre7xULBDulo1LN+mSqLo0w44Jg+VFueSAzLcnMFZeYKxJVbanil3tRFpaqTcln752c6NzOzhr1Ay7VlkUHFSUaVzOEjlbQVZzCA72nXMNoBSmFMPehxvF6rzrxJZD3AquJQQsh58NFHWlnbMMZTAJdBP0nXJI1j00+z73Yf9LgcMuAnGnJuDCiKhLhxaP/qL/+b3r7eld+DQR6sM9IYcbyZ2MQNhMVyAHI3QlDUyKxsTftkqlknj3YoBn+o5GM4wX9rFieKigM4CZ4xN1Qqk1UslVKj3dbLNztmsU+fx8IEY5StrSv6gz/4A3O2pHodH53ol//wa52cXCgeZZu4qu1rrFOjFmXP1qC4zCLIo1r9Qju7r/XFl5+rWinZgoek9kgwYAd2oTBv8wm8i4uTM4P1uGnI9UonM9q6sqXr16/p1r2btlxymJB7mJzfMNItZwDlrKPgargDTGsBcYkhldmRG4VBDOSIs9Bot4x/wO+xsQQxsZRM8z7wyrMZ80y52jdXlrWEBCOVUCGftR5WvoDOKnW92T/UN09cWjeLCAySi4WCNe746+NlGyeTFgvzAAngU7MyAirDkIIVHW8+36/dG1j14AvzjqMSEExZtWrD2PlAQsAdLCRCsbCS+ZSycxkViuTxUuXaRk+EPucBGJv2LVgZ0jg6rMOjA4sr5dCmCW1b21R+bkHxOKYYacUTBE1HXbkyf62ZogCRPyTq2RoX3hJsMrwHXjx9rr/92V/r7Zu3mrLTH4MMeNzQ0wcOiml5acFahEw2bRqznZ03pnAwKp1lYjkFiPFCZ35eFMwQuIeRoB1ezMGlwsK2I3QO5S3su/2jI9s4km3GLcJDChPu44cPtbK8bA8EaobPv/ityhgEpgqaLy5rbf2KfIGQzi7O5A14tLg6z8egUvlUb3Ze6quvvjBZlMtcC1jbF49EVMhmlYonzK+tVW8YZxm7fUzkUFp89NHHtopeXluy5ZKJ58xS3rUGHDCDuSy4e2CcD2YdM5pD8AlZpk9eBO5EzqGIFTUmhRzUyyR6ctL4a5CG934UG1HvNJNMaGNlScvzBc1nyd9yvlNMq+Ce745O9A+//kz7h8emlqSCEubG5IjzMypZ1LJUXioUdGcIIIDObEfAYHFF4Xpmf8IiAACeJwxBJCRgzBma+M6WqyrV6qrU66aECMRCmluc0/aNLSXSUXU6NQ36bY1o1v0YpEnRmN+IPXAUSuULewMgLgeCYausoRAtT1r53KKWlzeVSuaNSALRxSZ7ICTc+DD47Tk4DC4Czo3Pnz7Rqxcv9JZ2BHvOJgmI+GPBgIIJ5Vxn6NFWV1f08UcPDYf89a/+0WT0TMoMTRZVZC42joc6K0ry8cHOuKkcWNajHGqQDZTJyRRE9rAdXItSjYZs6VJcYjBOKWqDEQoM8mjrOjw8kccb1OralhYWV5Sdm1efMLuDd8ZqX91YUijqV61Z0bt3b/Xt179VrVw2LReh13x+QfyKvV7D0W9uE/DS1xeffWHGJKyc8Qr+4z/+E926ddNIU3BRzNJ+pjzghkGM6dQoLoAPBIGbDXiM29oM/SDFzLLDLPjOEnucQUd/jBzHuf0YXssWs9dVuVKR50YuNsWseGVhXivFglbm5yz4g2saLVckkdTh6bl+8ctf2QBFaqKl90zdNgSVLG/eHNxb7DPtaSV1fGi9C1MkH5oZutlWwW/OeOC1jnSONynp2zI17SlZuLWG6u2uqq2mSs2aoqmort3eVm4ejikRn/SADXm9feFuHouz6CC9fGzR8+aVwLAjr3o9Vo0sPGLKZotaW7mqfK6oSDhuhBIofDibs2WAH9trI2xENt63KxGIbX9vz1bHLBoYdpweirgjhpKQsdj4M1eXl/SDH3zfDvCjb76xZB8LxeNW4Nq8DHqeUfCddfzletR9iHgBgNMCz+ESyBDF9X7pjI2vlm0Kl4r2/hM+aGQZbq/OwFzQk6mcrt+8q4WlVTOwZsjZfber4WSo+aW8klkOml/Hx7Du/tFYcwm4H8BowJRc78OhUQw/+fg79jN+9pvPDCe/OLvQyvKK/vRP/1TXb1y310UL4FTVuMJw9aNAdp4VVFaQDXIl6GmBCiFKmSuO8V+oyoSeONM/c5WxAzt2XzNZDg8FXgsQcDzfu7o6jUfCms+mtVqc19basvJGE3NkY18oqJPzC3321dd2aBtk1A5ICHSWNgxPuUzK6Gh5yMWwqSwsj17XY3xYXhRXP0/RpTqBPpRqSA4DnqNUIGx2KoRmkD6dzOi0XNGvvvxCtXZDi+uLml/OKVdMyBcaq9EuazRpKhgYKh4PmEU9osH+gNGO4DinTID+h6sfCEMwGNdcfkn53IJyGVJncgoFUxoNPapXCB3mq6FaBd+GqrmNgyDUKmXjI5hqYWYi4rynMJYgCcaZq+VzWW1vXTGOKesOFhUoUAlkNs6QpQbNer3ZWbUZxfznqcQuc8LikWxfyn/kvABodxCVQg204Goy0FiMoOQwW1KGSiQrU+ULRd2590ALSyumCoECeHhyqFavZf5cxeV53bxzXeWLc/30z/8f7bx8ZRsvMFh0cXZTjkZaWVrUJ9/9jkW1vnj2XLuw7I6OLXYUquPGxob1prZZ5MbApC+IFm/mbmh4Pp/BxA4ulFB7Ro2k7rx6jTE2w2I5sJaRyyDH0gEPDWN9tc0dnBvU3vdPrm1McfLOYL6xuKB717c1TwaqDQUkJPqMzPx6d88O7bvDE9UaLZMlY7SWSsRtEAFVYKADnDZlCzouJmFyCMzlfiZBZy9k8ZZcqWFFQrN8qxlRookTYySm+aU1ndca+sWvPtXbw32NfCMl5+Ja315QLBNQZ1DVYExV7SgWC5gXVTQK4YKsgbECQR46PnDQDAKm0Zb5lUzklE3PWbXNZIpKJZc0Hvp0flLS8eGZDveODSWolmtq1ppGQUTMCI7KNXe5TgQ3dPwRBjoS273W287PzWl5ccFMpVmKvH75TJXyBZ2RyyHg0Fq/hxmFWcvaoXW+tTPd1SV0xNLE1t4ulM5ZBtFloRpgAncHzFwd/UGJOKqpT4Xiku5+8FDzi8uW1lNvN7R/fGDr8UQmppX1Zd394I7p3v783/0HvXz6zFoDJnsnAYPcPjEI9IN790xFgSUpRO+3O28Nr2cAJEgGWMucc7gZ7IGiJXMJ7Jc2Wm4Y9Zo8iZsKzJ1FiMmeLDcNvaGzITW5jcW3sigavD+0/L7zYAvKc3sxP+XpigYDNox98vCBlosFTcwVHBDebz1nu9fX7rsDffrFVzo8PjNTBRwKuUIWCgWTWDixoTPxhYnPcAYGDOGGW8QMxiwsjTfZXcvjHjbwQ/VHPduQ0MuE40nNL6ypP/Hq9btDPXn1Sl89+UZ9T0dbt9eUW4jJEyKxuq1ur6FwxK+FhYJisaCGo648npGCIZJZ/LZVwyCtdFHRcDBRNJxUPIbXf1rZzILm56/IMw3r4rSinVd7+vrLxzreP9Gw5wxMaBPsi4oyo8nZZDxLPXIhiW6VTJ+fjCe0vrqqBx/cl8871ZPHX6t0cWrkEjuWEM2pjBxY8s5sCHOmfWa/NOtvHbOKmCX76GcKAn7PwXtg13xPcsKcyQXBcRxav+aKS7p9977mgBl9XlUaVb3eeyN/2Kc7925pdWPFwuvgTPzX//Sf9fbVa5dzASFmNhjyazoR19rKsq1q2YjyAD9+/MiCY370o9/T+vqaQVmW/jgz1wMPZ/BC/mM5FOYSFFQ4FDUdG5xqLLjYbCE/R2BKC0GVpmLTAkAWR2zAzw4rzRQMkHlmLu6e7UJyyg8LvLFSnNfDe3fNvtMrN0ghCrQM2VhMB8cn+ttf/FJvdvZM+Qr2uIG0BeRhadH6t+ODAyOzcEWC3XJ42Vm/pzbONEV8VEhD+q2hExVO+vYDDqdji1lKpPKSP6p2f6LnO2/1s7//G100z7WyXVRuKaFI2quJt69GuybmnHw+rUgER2+SX0gjh8QeNkecSwMLWGw4rUTDCaWSGWXSkD1WNB75dXp0oTcv9/TNl090ekjOA/bvGEc7SiG7cqcYcAeJjZijkc4sLCce+TzObBnpNVN9OOzXm5dPVamcO0Rlto6kZQF9AO4Z8r1s8J4FD1J3bUiZfX8jYPO9XfUyNbGXFTq+uc6Z0iWQ00JADoprfgHDkjvKFgpG2r+olfXq7SszTWYZgK0nVf3w4EBf/OOnRhByAdA8VCMbohkm+fzo07eubOjGjevWk7569dp+5e8ZqmyJMuvVrRenP4VayKAN+Z1hDMl+KGKVFtMRqu2lNMiYaT5nfcXLsEOriW0w3UZsYqtc7huIT/j0em4sZqylMu/XGANZUTnUuCG/8jnCfJdNvQmhpVSp6pe/+lRPn73U8em59S6b62vavrqlWzdvWhV48u0jEwRSbUAXSO7jysmkEs5blm0aFj5ULmQhCN85BT58nUa2c+/juTBgWo4qlsybl8A/fPZrHVdOFM0HFc+HlSxAjh6r0alpNBnYVo79AWvlVDqqpeWCUqmYvcHALVgX4U8wGXsUjyZUnF9UIp6VxxNVvdrV3u6BDvdOdbx/oVqppWEP5tfE4C2uaFaydrXPUsPNEYUQZA6c5bzzznqNOF2YK+j2retKxqOmCui2aWPo6Zx8BGK1u4S95mXFtedybYmMd6RrDFNMoDhTpF5GJ/Ee8+/h4WBtr+WvMbl7FI4mVSgua3X9iq5eu2mB0gR+XFQv9HZ/x5YLhG6TrAgDC+unw91969XhUxingN4RV5dux8yx7929Y3auN246pxmTeNthHBn5yIzlbFbh54WkjoAGVYPP2gYqLjedo35O7T2ltwWhMb+EZtsqMZXcEiE7bReWPWYgc0MZJCreeZQcmOZ57q4XpoYdjlGg+hTHLCMUsgo5l8toY2PV1AOQTth4vHy9o1dv3urNzq5VIAaw69tX9fDBA1vVPf72kV2BN69fM4eRs1PMH0Y2rOHQB7udCsGbQl8z7s/wPD837FiD8cCilhqtrvwBTNZW1OoN9Oj5M+2fH6gxasgf92puJS9/q9vo+AAAIABJREFU1Ktmv6HuAOOLnuQh7ZFMr7hWVovK5VLG46QfJcrI5MwkBwbCdrAScVbWUVUrbb15uavTw5Ka1b66zYH63bEG3ZGGfcjHwJA+O2xEmfK6OSj0qD7LOODQYgaAPAXj56TWVpeNW+DzIltHUdCaAezu+9EL48tlh5a6ZwOY1ZVZ5eL3nCiArRpDsfk3Wj9sG3mXhWv5XzhnS8l0XptbN7S2sWUKXHR3rW7LaIjvDnfVaMIj4SrH8qpv1zW4K+w8BmbkMig3eDD4jLg9H3z4ga5f39bKypJp23hQkOocHx/NTPqaRgiHj2LEo+HArnpuVg4tvFoOJp/1ZVW1CFRzlh9avgYMvKXFJdOUOd+DgaZe6/AdesD74pkayw1SlefjGyt2aE1WMaO20YRDBo5F4VdmnIU6roKRiNHiStWaXr3eMfpZPBrR5tqaPv74O0rE4jrY31c0HNGH9+/ZD374bt/M67DpNNfDCKFtUAT7dkVAYLbcKwPWcR2Z2ZaPYJfFrSJOfT6dlEt6e/ROT9++1NA31tr2hmLZqNqTltr9plodnGdwQJwqlggqn09pvpjT4uK8XadsymDLY2fEm8UQmU7nVFxYVa871stnOzo7qqjfnmjQmWjQHavd7KtehWvqUQInwMFEp2cltTukhhM9xAUxtBW0pn55kBiMXW/LBi+XSWouj/RkrHqtZA8PknOqrB1aqq1dfQRkUDGxv3QJjGZtOaXvN59L4x+7/sClNGL2YStSq9KIK/2am1vUzVsfaGV107ZpAP60TxflUx0c7lpecbuDqsKReOhgaWlcnGjEBjE6DgI8GLLIRr5x45pFGjDbMOPQd+LsfnB4YC47GIrQXhq0GcA6FeqkDDLlNiUt3uidXTZizpXTxQGgQXMSJ84JBHK4CHglw/LjRogmoibAxAvDOSwi0Z/I851bK64t42kdTAxch6NJX8pGNhYlwRrlQsR+MELlsEw6Ojm1qCbqBBPz7Vt3TBbOOhaT4Ht3bhuMAmTE2o6BDN5oNIJGa2JXNlcLq1iuWoY0PiyTv8yuXvbpCwsLRiJpdDraOz3WNy+eqdrtWEpOJBuVN+7R2AtUAsG8q8l0oEDI9bRz87Q3PMF+1erENJV0fo4PgQtmhsTCB+xRQEcH5yqd1FQvd9Rt8frx7xqqXm2ZbCWbmccV3qyIKpWGul0kICOFfdAZAVt8QhfjneAa7rctYT6b1NpK0dqWi9KJSVmAyJB2OxMzoADXr1H94B5wLVJj7NByqDnVZoHpAprN5xcQ3qAmDAEZcDHXi2i+uKrbtz/UwuKqItGYfa9qvaSz82PtH6BUOFWzRUQrDo4wR6GHxhWL8oWTDzhtwK7qa9euahOnntVlEwCY5Sm8ghGYa9Vituq1qlVm2j14wFRbKiODIhgya1oOOIZ5JPfwudKb8/Oawtcc1l1VpopbBi4hhQGfuQNxaFlZm2cEtwO822FPnvvbBQNuANlpRwZ9LOfdoaXa+r1TBf24/ZGaBzMnZCwwrjab6gZdo6vNQTmLxQz6yaYz2lhftxdCfwvBGGgM0nOc/Nhh355SNElUXah1BD3zIUIaNhhl0DcMeGlx3nowWO5n1Zr2z0s6OC/ruFSRIj4tbBeVzOMgAw2gr06vIXmJLQ0omY4qm+eG4OoaGimlUqsYbsqESw+VzbIeTkgTv6oXTe28QB3bkmca1HTk02gwVTiUMGzX5w2pVu/o6OhcL1/t2tWWiQUVwOGPNmdEUiEVmE2ZrNJubCwq4J/q9AyydUt+s5uHDjmDyvgXLSqePTxfbrEwy2N2vGSPCykx1YXJTyCmuEprjLUAcqek5udXtXX1tubnl+xW5AY7L53o+OSd9vbeqFw5t4GS/54h2O8PmhSGXpW2DYoqHAZsT6GJzs3l7a+pmhimcAteBuxxGIEx7VaeLU9sXwB7DeQoHpv1tY6dRf8Lrh0J4S9MvIxLvgdrZuDHr5f3gNsbqiQPBzcQzzbk8HYfyGts6g3PrQ0GMSZiTCdctYUUYeYVrDiBWDxESYJAOA9RDi7EcJ4MfKnsBw3C8ArbH84bQKAZ9pOsA8EAUzC17MpM2baMbRGVhwPNYefwAIexhKAC43hCtUJSjU6frU5nMFJ34tHBaUm/ffJMtX5HmbWCUgU4BRGrsFMPOVkThaMoK3wKxwL2+37/1NQQ5GVRpfgQbC0KDzSeUCaVV6vR1fPHr3V+QkYAwD5VMahICLRhzg6vFFCpVNfz5zuqXJTl5/2x3tOngJeg4pjoPnnoIBGtLBXk8Y50fHJg9EPnIYb0hgnOa06Qti2zeuv+P4OZuarMXLIN8oJkw9YJbsZM2escLSkoUaXSeS0UV7S56fxqYVAR+gKT6+hoT4eH71SvV1wLBjm937dikc8T+ZS2zyCGWyW2AVAjU5hYE6gcMzmVuXfTliBj7/eca4xk618KFXZPtC0M1GjcEGcyT5gBNrFeRKgSr2WcIHDbgLuRiLf1U3199kDQL2OjhKM8D7En6LE5p9FuWmtAFpzn+nLSBldgthFTKCQQpNTIUWbR65YCaCC2k9NwHRjeOkt+4dd//uVse9w+nphL7H4yiZgWCnltrK0YqaZ0fmGJjDgSUqk55BwgeyotXARfWdcb8QdjBxkIR5XOz9ma9/OvfqtXB4c6x08rFFBuDkORtOYX00rlwgrHSCgHlQCopk/EqY/rjaR12cMF2QfDCuCWeYgpg7F23+7r7KSkZgPbI15zWH6+PBElYhkV8osmGGRZcX5c0v6bQ/XbAyXjKWVTGeXTeTOuq5fLZuSWSsXtNjo+ObRDy9XIdc8gZzt19NqEQM9smgxD+GcWq05n5nbvxpAy2yOGMZflPBx5jMFWKBS1srKqrU1nh0/vSTu08/a1/dmV6oU63ZYdPDt8w4HpueAnJJJpY72ZwDWWsOua7VgyHlEum7SD1e87e9UeBx72VbdvrQVLFDabBCR2qIbqKxj2KpmJmvDVwp8HffMnhpN7fHBqzjixUMYcygPWITm5FCaEHFaPb6pIIqhILKhQLGCm2HWMSnBSp7e+uZI2f1psIS3/AAUmGQgzArNtGA3o4QP0WGUEMKY2WHkPOtfu98mG7zchso0YdEXWxEmc9ObndG1rw1qFHokvqAUYigJ+62msJ0I7hF6LFoFPBZLNVOawF40ntbS6Zn/9/OUrPX2zq0e7h6p0uoolIsoVUlpcnVOuEFck4VOQVNHQVN4APeJYU4+rFrQSTKq2uJn2DU9ly8NBwGKJxEfiSjttOAYBy+ri6k9E01bN2KjFogmVTqr68teP1G30tbaypuLcvDKxlB1aTOumo6G9fiTwe+92LQHHWGzG+OKDmmpEIhzrTz8PEbH3zvjZMcJcGo7htjMsFEWvSyt1N2OvN1Yikdbm5qbxarGaolpywPA2eP78mXtgupjYYSDn0nv4FU+L1fUNxRNp+8yDIVoDxw0I+KRYJGB8YVpEdGS0VyyZQHdAUbih1tdXTEGBwTMHrjtsyR+eKJ2LKhp3AlhmGngbxwfHevNiR81qT7FQVkFvWF7QEGN4eq0f7g97dlALC2klMlEFIpD3x26NO0us9NzbWphSvhE09jB66KF6nOGRBqK7nsXsMU1VSml3mxln3uBKu/EcZy6ElrAHWwh5iH35jD00l0mb7U9xzrUOCWIpg0EjXNO4cwUhVeFDJqyDLQtaeMgUrI79obAWlpYVwl2639fe0al+8+ipdg6OTLKOr1g0GVIsFVYyG1EqTyZuQqlsVIlUUL4AD2ZbowmDCMsTn5KpiPVUFhdkyYxekwodHZ2aoyHtEjJ1Dm4oEFHcDu6Srl29rlatq7//2acatsd6cP+BFvJFTfpj+dmOQXYxeU3QuLXPnj3T3rt3plLFo4GNIuK9EQ8Ta1nj+UK8udyCOez2ks7IMTUJz8xgjmaPm6HVJkN3zqCpjfUNU0Zwy3FjMSx98y1av0PrgekTXeQUKeMDs7lCsQx1dDDEmBmzjVVDD2i1SdgKBViyDGwOIEUSTwekUiyXaFlg+bGAQlvIrVFrl+QNjJSdwzKL+FfaIWf5Xzkva/fNnhqVjvyKSiO/JgPwcLcdNA5tv2VVdmUDQWpIwylKXRoDhjEncPR8eGPNDi0yFNzxWgZBARCbEY1z6bb1nktKNGPgmTep2zF6rcryYV8eWuhoVE22LKyIQSGAhwDbLxnyC/jd5rKaZwiIhO3ft2sEa0wcAlGZUlIwT+73bbHBFZZBvoMGKZVWtdXS1y9e6dXuOx2dnplvwsjLGjioXDGl7HxK2UJS2bmEvYnB0ES9AZHvDXMUBx4jqdCgGjzM/FT8lPVgQDXwDxr1lgY9CJV0qqw6A1pcWNGDDx+IFM5P/+4rDdtT3bt1T8XsvHAJ9uNY6A2Y0BOsmr39i5cvzVMCdj5MLAZZSCGdcc8+Essa0KzSOj+XGZURWIulw8wuHnM5rp6pVwM7tF3T9X3yvU/MiRINH58FhxZTwS+++tL8GGzQA1YzjNcRdNL5jNavbtoSgmUGrcHSIvhyxtoD2pt+t6Uh/So6rhau51iPdpwmj+83GRh5Bxt+opuqrZL84akWlgjrC8/sQIHWPGZKcvTuSLVSU4OuR5OBX94JXm9BS5IHj+10GwpGpMJiym7Kdq9uQSUYfsMObHd68nx4c3PGLyfppa8qadFgathh2nptliZjJmCA6i4lBjm167VmOlM7tDPyOjm59L2X/a8JBCaCmAM7HrNeNEmsjdfmcsoZFTJgK0QMiwGrzSNqMrU2oUE+FrGmo7GZOmQw+11eMcO683rNPGFxK7moldQatBWKB1VcKyidTygQxdAurGwelSvXXE2NRkU1cNNBR94ge3vXN/Ja8/m8EwoOR6pV6zo6xD6oYweW7Ri3UCFf1P17Hyjkjejts331m0PlU3PKJ/Oai+cUmPjUqTXlIyU9FrfhyZYb9brdZIgrGSyRz5w3qmZoYpgstqFupzsLhGN4dLZAbMrMgowVMFK2CeTqsd2O5Ll977vf1cbGpk3/5qjY62vv3b4++xwe9IEdMAoQWKiZCMaiFnS9uLFkq1EQC1o9+CRAl5CfIMGfHh6YfAptF58FD0K92TYEySw7u3VDCxYWFs3KqdWvKZ4O6co2bUPIqjPnhvkGF5yLk3OVz+uqVTqajkJKRAvKpAp2W/iDXvt+o0lb/hBMr5ZqLSxoBzb886Bgf+X54Obm1PbesKGGI1t1Qr/jRXPts3alxFvwmwnLZmF4M5aTI1S6/bg7tNYEu9aBnfmsylJpqbrhQNCmUmOGFea0gdlaPmeqTnpmMg1oR8B4qTD1Rl2NRtPUCPTZQDmZfF7LK3BF4+oMB6o0qzo8OzJ5dLVTlcJSdiGtaDosX8ijcMyvWJKc34ltplqtuklMwHYBrG0l5JHlPdDbck1ycDErOcCwo9Z069whfImx5SRsbV5VIppSvz7SqDuRZ+hRPBjXQqoo/8ij6umFvKOJ6a14hypARBxOLw6TQ7tmy6hPa1XVze0GLioBLW7IshRLzO4IzJsRx93wxaF1ygnWy8wg5AF/8sknWl9fN2k5HAmw0d3dPX3+pau0HFoOLPxlok3xC8vMZZQuZhSOhU3xyjDI60bFgKnyoNPV7utXRstMJZO24aK9gcAPU49cNtboZOpi9hKJhzT1Daw1W9soGtSI9Ag+AsMuhY440upFTeenNfW7XkWCc0qnEM0WjStCUuRw3FR3WFGrW1a1eWHtDP028F+r1ZPn3vV1O2XmuMwVNJ0aEMz6jWpruQeQXIAu8GGdWaq/p+Yx9b5vDVwf5rRB77FzO4ysCNm4UG3R0HMwM/GY1osFbSwvaXNjzQ4qpGY2TJA16KfBA+lvAaoRCGJrn82TK5szBAMbTKh3lVZF5VZZ5XZJ7XFL4+DY1rz0t4EIK1O3s4cVBSAOY8nyGFgf296cSuQGy2gsrnQqY6T1SrmqRh2PKwzvMNqFYRU2G/lsOq/5TFFBT0jtapv4LSV8Mak7VvO8opDXr5XigrGxSsjAh32rclzQrW5H9U5PNRLemx2LoccPgvaMGwWCPA/+e9zWdFegHbNDyyDHADOaaHV5VT/8nd/R2tqave/ASwQX7u7t6dHjRzo+PbG5AA/YhaUFq8zzC/NK0BrFEBDiwu0MRji0wFjoAHuttjHAyMwwJtYs3NvFGgyN19AbtgxLRQEdT0aUykUUTwUVS5BSM7HqzK3Lcol20RTVtZZOj8qqlogC4PtiBpM2d/J0JiqPv69W91yNdkmNVsUe3GAwqgnuOb2RPLeuLE2ND2r0MHbcAZvekTUw6WKFw9PLapISQAWm/2MC5U00geDs0Do5CeI1595iRBzrg90Qx3DGxoWdPSgBdMjFbEbXrmzoowcfmny9WQcjHRrZBs4CocY8LMAqVH36WQsZQbKB3ywO1oOO2sOOSs2SDsuHqvZqGvqG8kW8Vm3RMTI5m/4K1+qpywngQKAR4+p9/5R5nEMOGyWubB5gwgBhiFHVjBgzu8Izqaw2VzaVimU07U81bA7UrXTUKTfVLtUVD0a0tb5usF+lUrJhCOtRFKYQs1u9vtpDPHLHNkcAI2ETj7USvzI0XQZzXEp1WLdTcSwwDv9Z+bW2tqEf/uAHhhzQSnA7HR4emr/Yy9cvzV8MqI+DhbfW8uqymVansilN/JCUBu5mJSc3HjdecCwcVbNW1+tnLwye5LMnWQYzDiiCpUrZMO+huD2mRv5OZeJaXMkacjMYURQch5qbGt4J1ZbblgJQOqPaNnV6AjnHMbiAB+eLGYUiUmdQVruLJ2/VCpbfjyk2c4/kubqcs3SbS+iKv+YacCJDsgGchRE+/xxoe/rNBh6Q20l6bRwzd0CXP0vVel9tjQvq2gXX4yJ8dAhEGLlNKKDb16/pT/7oD80XylJdYIYhnhkNbM1LpcdvAWjFiefcl/0C1qqJetOhjstnevLmuSrdhqLZhEKJkB3ciWekLoJIjSzLgC+LZ7LgDrdkwIvAdPiXr99uFEfy4DXy4MD0oo8cDcFKxyalLswtaGl+WavFNQ2bQ738+rmO3x6pXWoqHU3o9vXrVmVARKi0hKsg3EMm3cKac4I/a9R6Ouh7VFnMTJ49e66LcsmqlNF14RyYzRL8VTcWB3yOZkmI9Mcff6ylpSW7wYjLevXqpXbe7mgPs2Q8YmcYJ3J8wl5u3yXQeU4TL1IXMoPxrwhabhmvC/gYFe7jbx5ZcDWtHoqF23fuGFb68vUrlaoXGnswxUNoHVA2n9TalaKCkalKlWM1O3U7SxxaqmiSJHOULBOP2k2C+to6OkC97Fa8LCXycylFExhe9DQYt9QygzzW1cw4fqORerYW0u7Qhkj18zsOANlOVFPgEcwtjGoWtBfFv0dlBS/km2HHaKbEAMTmBDLrwWaJ085pz8E4jhfqpNS0CrgGhr1TbW9u6Ce///sm72g36xoNujOdGa4pbSPgrK6wA48bLGIPiyWgsInzG+8SgeTRxbk+f/StTqol+WNh+aNB+aN+eSxmFfI0wwbXO8EWlyrZkd0yDGGw4ukl6T35oLE3cv25+9m5QczC0yxGefpZVya1urSu+zc/1KQz1Ze//EqvH7/RxcGF4oGo7ty4qUI+5xAXi8nkauX66zjl6YDpO6nVtXXFYgkb0g4PjyxWlOGNUffyf0z45LzRIpCpEI0wGyxofW1Tt27dMjNmDvnZ+Zm++eZrO7Sn52eWNmQaPQ/qAr95UVy/ccP8hcOxkF2HHFzMBfEY43Zt1ZrmdYCnma2r0xl7KIhw5XU8e/lcZ6VTjT14NVwe2oRW1gsKRCYq106M58DmjZuWSK10mk1p2ow+Br2RqhXcHcHFG3azwBEuzGcUTwblC+IG3lW7ywaTtTPO5SQcBeS5tpSb8k1to2XR5YZpWXXhMHJwXTVlFRowheilwzcfYBVXQfOumvWyZgN5KSFx1dURpx3bmVYEaIk3hhWvfzpRAd+Aa9taWVpQGmUvX1gjwSiqlg0uwZwNOMc+QGM6OeAd3Ni8reIx05R9/s23erG7q5NqWUPPRIlsUslcUpl8UtF4yOLgAwH29VRb5y5trxv8efbF5owVaK/fscmVssNBN871LPQN3JH+Hw+FpeKqHtz9WL5RUI8+e6onX73U86/fmKPj9a0tkyJBV2Staf4HAb/xHtA8laolq/Crq+s2DOOfdnR0rEPs+qsVa2vsNrDMBsxRwFpdGEgqldOVjW2trW5oeWlpxhMI6OT0RJ9+/ql2dnbM4Jpbs8digbbN47FNGCEsxYWicaXJpGCdjBQcOiK3yP7unikbjvePjC9w9/Zt85rlJPAQkIpeaVQ0nJDeSOqO3yCu3HxM4Ri3G9Lvjmr1uq2N+efZLDkbi0bOQdFcr3Z0clzX+VnVFjpo/FZWF5VIhTSetjUcdyy8kNfc6cCJ4YYJybNZSE05qGaARr4CnEnJwi0gRLiD6yZbc+sLuwhQDCXoaVkGMChRmc2xeSZmu6xOVG4jTs9WjzzWHH6jwrGQGI9suYAB2vJiUdtXNrS2vKil+TnbvtUqJduoQFK2LDEb8v4JreAao8eCSoWCd+/4xJQOXz5+bEpeMnhTOfBajH0J+JvatHvZIljlR3vFjRTA+5UenZBpklz4oAnPQxTJwTZqkVPN0gbNevrC3JLuXv9AAcW08/RAr5/s6cWjXU16MjvQXDprKZE8rGDC+EHgIkNj02hWrJ8DDaEdeY7z+MmpVft2h+HMhUpfeieguuXfQ1w6l5/X/fsPtLqyZpCUWbHGozo+Ptbf//If7NBa9BHmxLNsCSA1qi2ui8QGkO2A2QYOlYhDCwUsjgbae7uri9NzteotZVJp3bl922YKsh8q9Yqq9YravbZtq3ioKQKhqE+xlE/RBNZUoFF9w3WJhKV2ZbNJrW+s2BmzuNRGXxdnhO9VdIqowO/V6vqSEsmQBiPyJTi49NtgxAORSjWdBuSZiwamVD1gqMXFBV2/tm3A88uXL4yJ9T7fqU1TzYRNlcDvIGkVgqpH0gtEB16stQDmpuIcXGyQuOwLTWbiEhuR6oTwbCX50dhk0jKpKB/e191b17XNujceVadZV7fTctm0VIuZ7oiHhwpJhBHSjnKtronXp3RhXvsnJ/rPf/VXern71toGEtID4YB8IQ6ex4zt4GyCaKA0sF476FMYCmaCBErM6XgYCPVjqsYyHjk0hns8MK4N4jUi8c5mClpduKKgJ6HKWVuVU1Jx2goorMXCkqajifbfHVgIHOQQ9vGu1fIbaR1nSHK+QA8+/+xz80GjFWJqLgPNddrWz5rnmOUYY37RNUAf1IABjJ4QngasLA7tz3/+13qzs+OM2whGZvC0GxOUyC2EqPYccrirK2tLlpVLCAxEKRYiyGMwaQYKxJYVnBfrezgGg3HfRc8y2IJnmmHgRMHIxHrSZDpiBw7bWM4GxHWUJKtr3Ahs3JBBjY0KenFe1dHxqd2cS8tAXwH1R7Q0bEVZD5NxweFlnvDKk/RpCnMcs40rVzb0ne98ZJouGnnY6TzpmGiweXEv3PW30RiCRbxpyWN1gxuUw0v1s5MGu23DpcmbkUQYPLD5JHmQ5f9oAN/OTH0LuYzu3rqh+3du6cP7t82miZgWElcwe+DDs/h588ZlWJi6WM5GQ+VqXYFIVKtXtiyj9qd/+V/07bOnZo3eQ/cEzwDeRMDj2oAZhwIkg+EQgJwPLJVNKJ6KKhYPm0mb4yywneOBHFt7QSVGbczDycOTjEOUWVTAm1AXZuQ4bISQZDSnbCpn9vKPvn2k46Mjg9sYAM1B0czmSHZJKp+fU7VS06effW6mbYgJ+RnPySFj04dphXFp3UIBDHl5eVk/+vGPtLS8ZBAe74sd2qMT/fxnf6Odt7uzwXlqhh28/3alwNM1s2f3AOPec/PWtubm89afcsAI/mNOCfqgUrL4cKqEdq9lGyoQGdocLFs5tLDHPP6RguGxMPCBZUefTBQCRYW2KhYLGTEfGQ/eud5pQO16X6WLmpl480BmcyQoeW3BQE87GsNzAFXpmRUVLDtP3IuDpN+u662tTf3u7/zAuJStZt3sK58+f66T0zO7jmgR6Kdscg06u3qLgp/1wZcLCHowp6dyV7cZGFl7MCM042mFzSZQGBxJEUbnUTQcUCZJeuGGfvjJd+zXdDxqB5r9PWoHrleY9gyEEG7qF/ByHWgfjMQUS2V0Wqrol59+picvX+ro/EwNQvOwsQ84HyxwSRAQrgBacKofVYo0ylSW/jdlrLFINKDxFGgM7iqHDaTBgjJdejqQ2XSscDCmdBLvq7h6LY9y6SXdu/mRloprCgciKl+U9fjRt9p580Ynx0cmNaIwkBbEs40qAEgPTPjJ02fWaqF0ZcjEgdG2SvBZzROLL2eIwWH94e/xec1bjhgFA3rh8dGpfvF3/6j9/UMXbzrFgYZDax+IEdCNZ4EJXMirpZUFffjwnuYX5kxvx+tD6GoJQBCoZjGi9NfdYcduHeIFnC9ZwKEb06H8gYkiCdafpHg2janXQ1QA71fcsF5FY0EzGVxbXVcsklSvNVKl3LBKS+ELhjCmg+SE7gziedcOPelF4LSxaFKeiNcz5Xpk97++tqrvf/JdbW7wDcOqVMr69tEjW91RbZls6afYTNEmQExmCqcfBvLgybXraAjxxq2CAcmpuG5XzKrXvWE86bYl80wVNMIIji383kRLxTk9uHdX17euaJkJNxRUp9W0p/XS499ojL2eqmcXJkUmZRKDueHUY3aiXz99phdv3mj38NAya0naMfM2pOsz2YjJWmDwkzwYhT1P8EnWiONgjigexlOmWHdoEXtQZWcWa+7gTmgToGCmpHFIndZExfyaPvnO7+rK+jUlokl1Wh2ztsde6cnjx0YZNPybRYvJWByvoFwumwkxQ95CsWj/nKuVQ+5UCm5zBwJBK7awNK/vfP/mUCAvAAAgAElEQVShcvmsJaIT4gxP9fjoTJ/95msdH5/PtFvwnnlQ+Ryon3x2ATNCzs9ntLG1qnsf3DEObLl6bm0Ya3WziYKVZpo4ChaGcB2rqvAM4OzCGXBkKRS0U0XiXsNoLyrHJu0xVyEjiYNcuCEYvzMWIdiReiZ4hfUcQQmq6gQW3sSwWnlIA22ZbqzRJJgRSKwgT8DvY6C0CX1+Lq9bN67r6uaGwU9MyydHRwZUs84slysGYdDbmsMRHEwObAC/U74gXAcNlqrWCNIDDqGaXBpNQMJB9+RIzvwdDDBHd+SaZmuGHiuifCZjcfLXr25pLk8OgPtnOCdCJYxGQ+aC0irXbcgh9RE7z1K9rr2jIz19/Uqv9/b07ujY+l0UvtBejM86a1t4DfTs7MWTyZgRzldWikqmYtYKQGW0FC+4uGi32KpZWg6Dm2sxUMXaQzkGNB+pWespncjrzo0PdW3rptbXrigWSdjBff36jX7xi7/Xu3fvbJiEJ0BACAcX2h8aLlzOG/W667O9EI5QOeBU3jW3QyyNfCGZOfJcMaP7H92yw3dydG4CzV57rJOjsp4+3rFr14IHyXGbAhc5xx2UE2z1ECs+eHhHN25d1cbmmtECHz99pHK1ZA8xnyctB78ixaGvJlEcHRfVnsMKpxZUBHQAsn0gJLU6VR0cvVW9WbFe1zP78geIkvLZupaZBk+1bHxZo77XWhrMl3lgvL6xojHeaMf6soimTseWIyvrq/L4An67tAGlIbMskSu7tqrr21vKZ9LWQ6JVf/H8pVHdLIN1pmenYtLz8MRxWJlIiSWFFwkrC3IIve0lfdEcUviT6G1HyK+dlsjRHTm0ZHQBmnvlB+bK5SxSfj6fczH2sbDprpJJ9Ex+S0/sNQhd81twnicQEC57h+dnemaHdtcd2mpd3QFcWp569yFeohpGfwzghBNWLpvS4mJBiQTbl5ENYmTqgigwyDG8kZiONpFVpqt8IA1D25h1mj1TP4QDMS0vrGt9ZVObG9smzoQkDnPss8++sGwGCgACP9wnabMgaKNjOz8/Mbv8Zr1pAxzcVhYhDCTRREDzS1mFE34Npx0lcxFdub5ih+r0qKKLs6YqpY5ODqvafUOieMvdbqZiQ8PmUJwEvOSlZVPZfvTxPa2vL5n7OkPf14++VqVWNn0WgynDIuZ+ZCpwgNmccY3jzcVQbPkapB/FI8Y1YA5gi/Vu/7Wq9QtNPUCGY2PU8T5GIkEbZmnP4tGclgvX5VNU56cXM7V001qwdCYsjw9vtprZIgEPAs1tXt2Uxx8MzDpNTBO8RqdjM3X7xnXjA2C0C4GGaw0+KERmG7oszRtSOIeODzTw/tBCvqg1GnZoZwtSy6Nyh9aUfPbmMQDxgundUJOYJQ/XiNeWlEYWXy4umFyn326bMvjDe3e0UJzDiNPWvZPe0Fm3k+caASecMxHkt8+f6sXOG+3tH9qh7eNdwArUrkeqJB8k2KfrT+lvGcbY2iTY3MTRrcHDjSuXz6i4VLQESR5MHspavaZGC4pj2xQJzXpL3XZfwx7vC/xhlA44NRa0srSqq1eviRQhOB0MSF999VvjVZBFxgfPJhFNV79PXm1Vp0en9r6TNWZOORGfMvmYFlezSmRDkn+oUNyrVB6FtEfN+kCls7aOD2s63q9a0HOjSraYE62aW42zzzIPrh//6Me6e++OlpYKdoiIaTo5OzF5DhU3mUkqHA3abYJ3mAsCgXscsqIFwgELjqUA7Q2tRSJJZnJI3X7TKm21eq7+iDBrHH88FizD4eYBBIMO+ZNaW7ytcCCtRq2pWq2maq1iQtCFxZy8/on9XBDYmZCwjd3aviKPPxCw9sBWADM1HXLvrY11M1MD9OdwvXu3p4ODA6u2+AfQJph7yNRd/1Qgqi22nvwBaIhoE6wDfB+eZrpSt7unp708tJZD5SiCXMtcuXAUcHOcy9L3TFQ6PbO/f3D/rlaXFhQO+p0tpdHwuirxJsSiurJ91ayVvnr8rVnkY+VUqUF3c/IU6G30dVZpzU/LLVE4MMhMGGrm5ufsoBK+B8EZHHNxZdGyBLgKqazVasV6MPo2rkxy17rtrlkpwVdoN7tGY6R3nMvN6+rVbeO9spwpl8r6+ttvdXZ6apj4Py1jnHUUgyUGePjbQtXkPQFwLywktbY1p2QupImvK29wJL+dWZ/Gg4CqpZ7e7ZR0tF/V+VFDzRrpk+xosAfg33OzCwF1/+JP/1TXrm/bA8vm6viUG6lkfAJwbDyBjdwzxdPAJ/Lj8AAGnaC/PTs70/l5SednjqMSwYI0k1ChmLVr/fziSOXKqSq1Cw3HXYXCtAVBJZKYX/dt2+f3RLW2cFexcM74HTD5uG3oexeWQDImOr/AJJtoMOewifu5x+P14xLuaISzw0tlg0+5trxs7iL4dLGJYjB7s/PGkmYgdRBpCV3PbJzAPJlGgwHT8tO0O7vKy/wsOAm0BLNqa4cWzJcrKGDVhEYdIJ8ddCadNgLNXCanQaen3ddvNOz2LJRjCR7u8pIZ5YEuAD+VKhWLFr16/Zp6o6G++PorPXv5Urv7+6rVmzY18/BAJGaQdF5crjFi00T1YE35/R/+QDdu3TBHHfJ/GTDp75DPmycZ8A4WlLbmhkTj9GxAUJCkm/W6xanSo5VLFTUaXNEe6+FyubyKC4vGMWCLeFEqmY0okB2Av/O8AkbEDC6kSrmi508fq94oK5EKaGElpau3FpXI+tUalDX2dBWMQPAh6yKlRmWs3VdnOtyt6uKkpWaV9aehhi421rLfYrpx/Zp+8pOfWOUir4yqZ7xdun7vVPFkVIWFOYsO6PbgzsqU1QxQLB94yqi05+dlnZ1W7TXCmOPQbl/bMDVIp1PX+QWhgK+MqRWcHVrmBYbK0gVWUVEtF24qGs6pPxhZIeTPo/dN5+JWoQkzcdTEsEmk+Jns0PLR0V8CQfEr/SMY6lw2qysMZSskz8xbH7K/v2drQlhgcG+ZWIG0IJyQD8s1wgcN8OwWDeC4Y/uQzO7RVpAuUJnDY1xR24mT7AJZO2WBIfm5nPLZnPKprOrlmn77+Vc6Pzq1yprFTGJ5RevLi1pfXbQqfVG6MD/d7RvXzQ/s2yePLXTi8PjYDq3t7WdvDK3Npc7KqQXgrU4s8Phf/Mt/qfsPPjSiOY0/pfBSiXGZC3uZBeuiL7E6cro23ADxBICwgis3xJeL85L1f6ApHK65uXmzN4UxBTLA1oqby6ztMWfGRCSV0cL8ki1Unj97otOzA/VHNSVzAW3dLCqe9RoLaqSufEEGuriSsXnDiPdeEY9a0elhw9xyqLTwb/k/EBeU0qtrq7p//55hxS/fvFG1XrO5hP6VApLNZ8ykjvR2cFLWq5Y6T5p7zPGcm82G+T9cnNXt/eWw8c+vXF0zoxQQgErlTM9fPLaKy3xguXNptwmkAHqmIc2lNxUOOiMUbmi3+PHKH2L3CJEHqGtieDg3s8Wa+qHzzwYxO7i21rS23aZqtFzYIt2+c9uuBrT7pUrJMNxSuWIBxjwFxcWisYfWNzcsC9U2JV4X3gFs0m11jJjMZAzfkw3Oe/kG27Rx31LNP/7eQ13dvmIpgNl0WulERif7x/rr//pzvXn2SiMiSqcexYIhra8s66OHd23y53qjapNOyFWyu7+no9MTXZTLxo+o1Ru2B+evAefNafASs8QtJhDUnXt39a/+zb/R3fsfmELChi7TjnGRMHW7NS5Xi+MgDGxZwK8uMqhvKECPhQYYcqNpwxc+YoDn/D0Pqi1nogmr/MZxIKPM5OBOB0IIx41rN01BgIPL4dGuHj39XJ1hWYvrKSVyPinQ09SHshiHloTy6WWNegEdvi3rcJevkuqmDvBapeX7g7KwaePWQFbEn8cNhWiQF2fqakgrCwXduHXdfLMgutCvsrVDlV1vAq2htJiq2x2oWm2r08FAmb7Vr3SGfzeubBbyT12vXxN7cKT+oG2HP5tPGzZdb1Q1GXkVC2F2GDYSPMbR+fm8GeV1Bw3DjFlcOKdNXCJ5sL0k4oRnbuq24Jspw+hvwTCdChcw+Ab++suLFuIMTgfWSNBbtdmQLxjQPFf2+pq5Q0MwDkIOgQ1GJcIZmp6l0bArj+0NB7lBpOfpmeWk8qTi3//7f/h72r521cgx2Gam42kd7B7ov/z0L/Xs26fqNjryDCeKBkPWIjx8eNcGJ6o/a0kSbfBIPcMCqVI26I2hqVbj0EKDa5jxGW86NEOcYhjOEFDeuf+B/vX/8N/r7v379ve8uy7wAniOfuIyOxbcEqZX3xYcGMtdMtxMNEiqy2Rs6Y08JBcXZZ2cntuvVRwDZ8nlrFKdoR3rWQfCMyekkimtr66brB4ec6V6pqcvfqtq80SRtBROSeE48VPOSgqP31xqUb5pVI3yUI1yX7WLrqqlpioXNTUbrpVzlX6WO4aIsNdTAwomFNQZa59Cg7vL5tUrth6GEZafy9qh5WF8u/vWbhaCtgOBkFpN+NWsulkewJZz1XSukDbuxsHBW52dH6lWhxIwsgeASlurV400E/DENB37rT1IpjMWnxVNRFQ3mQ0eFg5SZfNmtwG4djwaczqDSxv1979ygHlLZRle6XTSMgVu37mpxaXijKXU11mtZGQM4CCC6zavbNqhjSfjRoAwG0+YYqwfiZWv182lD8cR9uf0Q1TcTq+pwkJeH3/3obHrGY6gsGWTOZ3sn+jnf/lzvXzyUr1GR9FAWCsLS1qB0Lw8b08fDxFD0uaVLZtyK/WqXbv0a44bzEaJZQBmbUM7uByow+NT0zyx4bx5+7b+u3/7b3Xvww8sJpVtkm1zpmN7L1gkjLH85PXg8DKkT+f7Du3nNQI8e5xBX6022GLXFjL82XBgW62u9YHlyswGn6R3r+u1magvrTKdsRwV2e392SR5vEP1J001+yVN/X3F0gEFw5R+iO0hxcJpxUMZxUM5xcNZJSNZlc6q+vzTL/UWBWy9ZXyRa9duWH9Na8fNU66V1enjMeEWD1RfHljsXVGJuIM7Z0MYrc+jR9/az8W6f35+wS2bwBJJ5YmEzPc2nY4rkaKNGJgtE5ZQxyf7arXrhhJRoC7KF4aOYCWFrepwNLWcug8ePlB2Lq1Gu2oMLw4gBzYcidlNCijgyaRTZkD33lbdBhRH/7NMALsa6es8ZlwMTHLz5nVtXd1UMBrUSeVMtXbdTd+xiBaXl2zahhUPlEUFMUtMc+QbmCKTSsukjYCSCmAHwzNWhtjNq5inpawSQ6qIh/EXKOvL33ylk3fHZuiaiiW0urBkOiaMm3lyqeImsIMPSgZYu2XTPRATB5SrhQ/FGGswpXo9uxrfHR6Z4JBre/3KFf3kj/5IN27fMs8yKrc5FFJh4cMiw8aRGrqRiTtnfqwDNoD/5HROGgsVHjiIGCsef1xg0H9VKnWVy3BIyzYxOwILGj3ebFc5cWvhFmLYY8nAYGqHwDdUvVOSgkOl8nHb70PmAb0JenG7TCsdLygTJw+uoPJ5VZ/+46faecPCAsd0+CVXjb9rColmU7VmzaLqIdFc2pia94IwlUtqaXnZiOEMYfTt7/b2bCj75JPvaXl5yTHdZk7mVtwyCYO12CZOsKLqNQ1BODnZN8wV2RNy9LMLJPo1ZxWKM+WE87WkDx8+UCafVr1VscPN+UFECdeFvhZ40FOcz0/terKMJzPgsafcYsrfH1z89KfWhNMq3Ll7S3/4h3+g+aWCzmpnxqtsdlpWWXlxaVwWsykDrM3gw3brIfueOOjxBSmEg8ufy1TIFQRlDdKKEXGCIVlOzsijVrWts8MzjXtjZRMZO7SxUMRgMb4/0zyCSwY/Jn1+5e85uFRb+k3k0RzW42OM89yeHn//Ur1qNwW4bTaft6C85ZUVQw/wozLjYkYEDjvSHv7b0dC0bs7TGN1cxx4OrluAFIyBOZT0sG737pAS1LYc3F4X+5+WSfYZQGgTGFKAmvigQSUsIabtDha8Xvq7KWZ3ESmeiWhuAYM2Enpcq+NTUJ5xQBoFNB34BIWADImj/WPVqk2D3zwe+NAx+Xx4c81I+1NuB2yX0PqBOTpCzdTDIoB0+rzyc3NmSmeiTzsDeVvDZrNpu+VsOTSz1Kdw8DpY67L+7vXbanXqqjVAAXq2YKDN4NCySEGpgn8bUxTqje3tq3ZuqrWSGs2abd/coB837R4bOM+DD25PqXiwcahIuPoB0RjojhOK4VnwZLmugE385qj3x3/yR7pybcM0RpAouI65HiGd0Bok0gk7gJaSw8aE7AUT3bl4+kq5bDARfw4YIMoEnmAXkcTKNmhxnvVKS+1aW91GTyFfSMV8QXH0YSAQMxk7PyPXM1M+nGDre7yY2WGmfGoPBlsg+kU2URxenlgWu81By6TQl/H2jnYZN7Uqh9YeDLgBUAJbbdUqFTPnw4QDog2viQqEYhiuKzgwK0d4pPTQSJ6tPTC/NKcv4wDx37AOH49hioWVySbNd4y1J/t3hjrQCNopEnuYoqdM4Kmgkrm4svNphaLYK2GWN7Es3GFPalZ6alY6atY6atW7ajdAbdgu+I17YA41xEn52ExhZ+V1vaJVMSRHFAwqZdQqMzcOvTW9LXwIM6bL54yZxi0XCjK8sfV0eCm3HueAfhSyi1vDNtRs1wzzDZMFN+rPXCzPdX5+bJ8Tyw+gQCiQfCtSJHlYjezvhc4ZVigSNQ85z//0P/7rKbDM0yfPLMOL/sjt590QQv9nPv+zbRVPED3O7ds3LCHlxt2risTDOiud2yaF1R8xmgTX0WNyZfAre3bLCTBDZWJIS9bLkiOFbmllecmeYouohOTcHdgQcbB3rPJZRd0GEhy/Eao5SAxAFmVvtDmUFiMjQb+PoE/GrUq9fPHKqnqEDyGKEwrGzkm7+jwBmXK3N4J2CWezbXkAHBi2g5BakPqQ4gPvtt1o6fT4RJ1my3EDLD+MDx/SC6vWqXEc2sRJ1WqqVGlPUA6gPnA2+Lw23lP+GqJNLJYyMvb8YkGpLCQdelyMU7B/d1ImG+6otKxDMUDHWC8RlMfPFq3qEjPDaQ06U50ellU+bahR6Zq/LnyIMW7r+DZgMuhyseT1B91SCK0e9Mpk2jy9EsmMpdHn54pmCogvGF8gRyRSctsSf8VXJMxgxIGlrI1dJJNt9np24JhTWt2G6s2qDWKDcc+4B0ayx1dt0LH2gVYN+U2n1bWWgbRP3gO0gVR3WisYXlR/mmLP//6//a/Tt2939Td//bfa3d23N5JguMsBweJ2UCSYYpWVJ4FzYQOZb925rt/7gx+ouFRw0yBS3whPrdvTB2a4n1seOLcVXjTXORXEHBL7fcN4i/MFI98AixGJVD4v6/ToXAd7J2pUmvKMPfJN4SXg9EIPTp8JDEW1s4gNS2HBGmhxYcGAc65Y0ljATEENMKK4dfOWVtfWlMvm5I941VbTmTI3m4ZssKViC2XiTPuazv7coAUaX5yVDL6jjQLn5Mnn6mfIg7bZM93cwAYw3FAYxmzlPVNb8JBxCzArhIIRxePOahNKZCQWMDyTSgTUBUJhzj0cCsg73pEm/qGmAaLlIaj3NJrU7ODA3e23peN3JZ0d1VQ+bapFbrDZ8JvKz/Eu+ND5jP0uAy0SDCseY3BKG35MBhmui/PFJfMywGsYiAz7IyqquU1imRTgwM+G0wmD6Cy8btCzRQMPGg7tiBvxl+gPseqEQAXjy3E2MJqDkwCESDALjj5H+wfG6MPhhsDsQmHeKn+7SzDe2EJrPJ/9+m+mjx491r//9/9B33zz2FadnGpAd0d2sXSz2UDCNQenFEFhQNvXNvWTP/49bV1dd85/RN2/J5Z4rD3iqTKyMbwGzHOTCatOQEQcqlqzYf/c1oPDkVWyg3dH2nvzTmdHF2pU2/IroHwmb9UOMsmI69mINn6n8YKJFPDb1bK0uKA5sngzaRu+aEcwrfjs08/MRPjHP/6xbt++Y29GIOZTSzU1OlX7vjzlDHSXMfHEa54cnKjX7ikSjJlkG9NpVqKW1Ii9aTQ6EyMeW1Vl8KKacVtdWqLi5mKOLumM5ucLM1f1kAvO87GLn5rbDe4qtQa2Q0idqDYTe595XyGPTLwDDdTV2NvTxAcRe6BguKcIrLdQVsOOT6WTlk72qzrcvVDloq1BjzwGuAeoNiA1ReUPhQz35CEu5omlSjsZVSRuCAPVNpPNK5WGrJ2wqkpbyKKhCU4L2jCBjN5WHfShw0bMCWHNSwL4KwwXeWR+wXSc6VzSqixtA9+HFoL+NpFyvhqesU/tRltnRyca9XpmoYWahp+RmeCi7NTLRgk+O3wxffz4if7sz/6jfvPpF7q4gGkO4RmhI8x0Bg5Xyfi0IPuyNgWeWV4u6nvff6hrN7c1v1AwnRE/iKuyhBbj9+TwR77YlMFZpYdlnUjFrTVqDt4KhozZtPtm10zK3r7aU7PWVtgfUTaV1fLisuHIkKiBXlgTA39gmsEWiYGJF8/fG3ieTFmV4CDv7b7T//fT/2Roxe/8zu/qgw8+1JXNLcWzEXW8NdU7ZUtNh/husnlsRb1+1co1c/mrlerye0hmDMhnfl6YJ7sNloVbtDs6JGqoVjcjN38QDT8VNK0EwyVEk9lrt0zhJK492LejavbYoa83ahb9WWvw2rDhn6krIBAFZOtaSDJ9tTSYtjWYsg0bKBqfWoJP0Juw5UKzMtL5UVN7b850cdpQp4UfLXWe9Bt3aOGIcGgz6azWlteUTeec2jrk9H98WUqk9e0A+85DF7vPao1ZBGM+hkXIQuDO+L9xaFG2DO3zB4+ly6TaRuJBLa4UTaUxGHctfovPjyUCswOfWdgf1gA/hNNzc7bBXgAGIbMNi4dypW6OjROQltbFi+nu7jv93S9+qV/9+nN99dtHZtHOdQLRm6sPCh29KAAytCGwSX44dtRLa4vavrGtDx7c19JK0fbGaKwYyNhm9CAOdzuWMM26NpaMWUwmfTEfJFIa1pWwo85OLvTy6Wu929m3ALqgL6wr61cssLg4P2fXEvFG+4d7ev7iqVVr2FNE0tMnQzShP+J24I3goN+4flNnp+f6v/7jn+vw4NiMLe7cvmuGbQurBfUCDTX6FQuoo2JAIKGKYo7MMPP21Tudn5QtPISJnMNq49csIhTDadCW4UxKNJHPKhSScGwzIbdTgZqNmm3PzG0Bgg4/b4eekwnb+ebi3wBPF84DWDiwEdxUXAihIQYiUw3UUnfcVHvQkHzIz12IyHQU0HjA8BpUrdTXwS5pk3VVS/TGAP+sQZHGOIYbfTjr4rXlVeUyOcd3CLrq7x4mt3rH1gg4j/mmP+hayrqZHps0nIhX7KYwwxuYrJ7bgTmGw8iGjLYAQ0DiTXH7IWpggGN739nUp3NZ2/xhxTQZjFQ5K6lRqqlTa6nf6mvUw1gF+ycGPAKEvPJ0Lp5MQQ5evtrRZ5//Vv/tr/5OL1+9NUc+U2lTWyC2wFK/dEzk0I4Gdm2F4mHbUz/46ENtXd2wvXMKrA6/fJ/HelZcnIl9x8mEQGI8pFbWlk1BOh32rUes0seeVc2o+Gj/VPs7+0Z7vHnjplaXl00zD8iOa8m7g7f69LNf2wd9++49q2h2tWN93ulYH0rlRqX68cOPLbfqL/7fnxpemUiktLl+RQ8ffqT55bwGQQ5BQ+0O/NCBfRAWfxpPq9MaaPfNoc6PKmpWO+q3BpYrNsFwetbzeqZOs4ZqgvBo5CepdFarq6tKEdcKeQgpNUuOZlN9cmzR3AGHGStsJtFHxo60PBy2hxoJDCSTRqskj3+o9FxEoYRHE39f/WlbnWFT8o3Npp8+GZuw8dAvjaOqlQZWaU+OqqpWYJt5LAuYCZwfiA0T7QptQSE/Z4MpLu6XSgXaI5AkNomwuRiYWTrw/oAh26BFJgctWTZlxQdZDg8vNx7KaZZRbMiorPFURCubi4Z60I8PJj21e/z8HnMLwlOBiFbW8/VSReWTks72T1W/qGvQGhm9EsyeIkoakKd2/OWUP5CW4NGjZ/qLv/jPVm3LZT7Ivosj8vnt6nUBabNodEgnuFL5Jkpl2JYt6fqNbT18eE/LqwD85DLQqw3U6LRUblQt69Tjh8GT1vqVNdueIK9pN1s6OTqzKRchYOm0rF//8jcmCFxdWVEWz9UgYkYi5WMqVy/026+/NC3/la2rtjWCwAMYz2GFPwHJvDhf1MMPP7KD8Xd/+wsd7h/Z1UeflM/mFYwH7NBO/UNjmDmHc68NJvBgsfh8t3Os8mld/dZIzWpb1YuqOmzQkNSbaRs8YIYl4jIZcEJ26IHN6OHDsNfgYMz8EkZUVQ5Ft+cSCy3p5XJAYkL2WAUiZwLydH/YNgpiLOVXKOGVPzqVQmONfVzDbCuBKKVue6xhn+CJiM6Pm3ryaEfHh1X1OgyrhL2QPcGVT+uSMnsjDqsrSLDLQsYJOTk+MRwdTJ3DWiLBptdzZBXzw3CtHqgPswiyHHPBgdTvJXqWio1cnoGGiK2u8vNp3bp/U4WlnOTn0HbV7DbNdxbPCjMCWVw0c8J2ranz43Ptv9lT9ayqUWdi4SsMrbzHzAuep1/8dMqVEI+ndHBwrJ/97G/1xRff6PXrPV1cVN4LGS9tkYBJbDAjnW+GJnANQFrZoOI+uK+r25uWVQtqAK8WN5VWv6PeeGDYaCqX1ubWhpEnkJDhnfBu70DTETLyZdPaf/npl6qWq3ZgXaI4uqGg0pmksfxf77yykDTofkzxzjAE58Owy1uV1xCCq1euWobVt18/sskffqtdhWi3g1MN/V0L0aOKwxtFbEg/XJxfsMXG0f65BYhwaFvVrjn+8TDxoDEQ8oE5X16nf2PYsZbKMOOweVihujWHGT7s/iVF04VAMy04Si1u33b+Zv6xSJpGZgcPxyCSBObyKZT0yRMm9qQvT2BqeW9c57QA44Ffk1FYp0c1PfrtKx0fljXsA81FlErmFI3G7dxsUksAACAASURBVMZkpsDAj/eBjaQxwIJB85eAgE6LxSvi0IKm0LMbad4WLW5jOuOTW69rv3uZzDjTvjG4sZpmECss5PTRJw+0vLFozuz9UVfVZtmcdiBW0eMX5+dNlDkdTtSo1nX87lidWkf+Cf06qTtYmLoEe8+f/Z//y9SiiZbXTGK8s/NO3377VL9i/ff2nRFKYPy7ZGmDA5yS859ppHg92J3HkcPk0rpxY1s//OH3lcvndF46V4dEciqv36OhRrbiXd/aMNWroLDVynr7ZtcClLmmxgO0Vo2ZMwmHwEmYmUp5ZmjiAZ/ZaOEGiJoVIwmedN5wDiSVFBoe34+ssv13hzbocZj5PfbvZMWO/ANzm7b0ci/7c7wDMlosLsnvCap8XjPZCqB9vz2WZ+RVo9rUIYnsxMHbgXVrTxAX3ifLAAYRga+xtmQPXbvVeB+CwgBHH0m31SCyCOfzHkEb+Cq4HpWrFXofxzMQ9iiaDiqSCiiUDGjo6avawt2lb4cWbN3nCUvTkCbDoM5P6nr2+K1ODsvqdsYK+mMWCMKhNUm/LWPgX2CC0THuAA8r0zqZYSRrcqsCS+68fWuCS3BmU1eb8/vMO8HMtu3qNYjQEaunRqZnWwZEWqqcK1dI65Pf+Y42tlcVjgdsODs+OzJFgrtV4DoQUEKqZ9LSgXqtvgIKKBPNKhaKW2qQo5FO5fl3/8f/POUDLxbxcOLN7Wpv70BffvG1dncPzFAYGIefCWjGwkRmphG25p2hCtZ4TPkaW3jEj3/8IwtQI/8JTZUvHNDEO1V/im16Uhvbm0rn05r4xiaxwNEEnNSuXXDhWeKrOxOu/oBYAEqDOvBeofq1lBULX+Oq89m2CywXVxQWAyAgXMWl84pakJV7A/t9WodwPKK+6K/gKVQNjmH4yeWyWl/bUCycMN0XsaMXJzWNex6lolk1qy09f/JcJ0enTnU8crlflxo4nHCA5DKZpBYXIRf5zaiDygU2zaGFfmgxRPAZ+rjAsDnDiRJQB8gMHJ1fp4YcRNMhhZNBBRMB+5nL9ZJVLBcTEFYoGCPwyAay0llTr1/sm8Cx1ehZQg8WShDMqZJM+SwvOLCNhgteZhUL9n6DFHqG5EDAbkD8wKBXmmcbyxyzdnVOmZf/cxGi2AZASBrZJnF5acFaOiA8Du3HnzzQ+pUVG8p6w7aOT48M2qNQWLVGJBmPKZ/LKxqOajKcKhaMq5hdUDKSEnnrpnGjPfjmV//3pYzLZbyike8NLa2kVm2oWq3bwe0AmNtX3/4Za0oY96QQEj8EAwrjOLLBUsm45eVeu35NN27dVCqbVqvn7Dg7xLdnk0ZByxQymvonprU6OXZhalxRTNl8X/onXpBZLdnWxbkcuggo9EtGGDTWPZgvAwneqrwO9vZcecVC0Z7cWrmqCk1+qaxoJKrr29cVTyXU6DVVbRCMhxYJhcPYdus3b97SXK5gLQJ26+9eH2vc92pxbkWtWke//fxrvXrxRkfHZ0Z8AXYz877x2A4slYY1J4C8OdJMHFGnA5d4PLWrmXXolU0gp5RVMVocqlqzUbf3kUoFnBWK+BWM+RWM+xWIBzT2jdTskfZCkAk5uQGrplTb6TigWrmjvZ1jnRyXVSsjQec9YxlwmZbofnUm2i7blkOLicbW1oZlIrOyxxyFNTi6wCbWo7gXGi/BlRQOEtAg7zcLKPP/1VRpVC9ry8pkEnZbFIo53bx7TfOLc0buZpgmz42UTRAJChHW9UCiIEEUmkF3qEggqmJu0Q6t8VCQS0GD3H3+N1OabuOYTqaWom2+Uz43EbJTZy3Zti0Pbn84CtZ0fMKLcRHoQxIAifnhYLbq9oODDLB5uv/BB5Zn2h311ey1VWvXFE3FtHV9S9lCTgQysP5F5McVilS62205a0yypKyqsjm5DIlzEer02BBtTGg4Ghk0wydPheW6uzg/l9/js8xVntx+h8jQmg0avL6tK1s23ZMCCLH57PxEtQaGb13Th92+fVvFwoK1CPAfdl8eWqVdml/ToD0yaO7Zk5d68uSVrb/tIYKjwDqZSrO8aAeu1Yat1ZuZ+jl7Iium8pkb+rXtK1pcmDciCHyEExTPzaalltuQZxgpSdwjedAzRn2a+KfqjQDanTzG9ekRuGTGTSWg+nD/XKfHZZXOqxYv5ewyp3YLWVxWKGS3OZ8pUBWFgGhUDOAwimOQhrjDgXVnwN2475OPzHv4MuzPLaAsUEYTzeUzxk8Bx4cQnp8jKmvOTJdBPLjRLrPC4CfAuSbkxQjfrOjHRLx2DfKk0iYiSXknkNmnNp94Hn35l1NLrgG2mVlw0s8w1XIz/5OH1NQ8oeghGy00+mUX1IvdDmYOrO56HVs/EmrH9QOATdoKQRTxTFL98UBHF8cKRIK6en1L+eKcfOSEUUWJ4+njJsJ610FQiAZ5cSwojJxCTqoBpG4LhisOeQFUXJhWPO1mI9kfWFUld5UJOU6MZjhiD+bZ6ZmhDPy+8RDSxBEN7LoqVS7UaNUUT8SMbUSlBXZr17s6+v+pehNYy9P0rO89+77ffV9r6arel+nZjG3wjG0SAY5AJJESUBwRrCQWCRDkyEIYKYlBFkqEEYgsEIUIFAgKxBiYcZjd093VPb3Ufuvu2znnnn25Zz8n+j3fud1JS1c9VdNV99z//1ve93mf5Shvw2uzbGLO/Ead3LP958f2/e+/b0fHZ2pMp44k0xNrS6UGTKYG9qUkdXO1gfN66a5DugliYSJM07aIz4TXa8VCQVKnzY119QhsXih9GjqMu+YN+2zsHSvF0BNwrDYINwE/kBVO216r15CRg9OW7arAjdiasvimKUXT/DcX6+QcMsHdqefxfsCaiCEQuLwzGOzoVIaxJsMW8YOdCyYnIMMWEBRHiBva0uKcvfnGq3b7zo6tLC9YIonYFf+I/tRDAmIRo23sV7EJxR0IAtNYpnYYw1C2MMyZSc+pTPAMiQ/AxX1onn/xz/+nCQuWBwhziVqGhybXGczSaO/N4+wl6ZF9JOsRic7uBUx2VEZBOtP6DNaOuJLUe2OTK2Aim7b+eGDnxQtZQy6uLlqKUStQGhAJHrPiksKkB7yGl4CrjRPNYUbM4rxxsnFGdgExymjERMJGcgvJu+/Aezi5TLdY3LMkQnq86o6pLWnYoEBSy/Pnq5DGa2WRouFMMNCA3RQNRdUUXBznhSDEghmLBhIW8kXt7KRg3/3ue3Z4cKzGhp6az4jB2vrGqk5aamVokvwDQE7PgNuLH8cNEhh7XRGFlldXdAKi8uXXJLvnsvhOuHhUHNFpXDhhidwERuSkJS+BHAogIa8XyqFP7K78ZcmuChVZaPI9lTcMV0OGJRxSTmBKvCy1KmUZJQEqEBy5USpQk7oIJyagExG+8XRDHgTk5QwTGTy5dQKBhpTK9bVle/21l217e8Pm53IaODH+hfFFKQBUKnI38bV4BUeCwu/xWwMWJdOhWm8o5yIZSStvjBp3TDAjFMu/9tf+/OQm9wuOKKQW+XNBD8QuKOwCHnjRNDxx3A5DIXcdgE1OWWG4wwDrID3hVMFrii8IJArAIG4HTT+E8WHPGZjJ+pJFywgR/gAAO5wFkIJpWN0EIkZXpAtQBE5WOmwZhpDYAoox7WhxT6HRonYDu8X8GOdHfr2wsCDjC6ZR6OvPzk5FvQRqUROHywup2ZUrTcWoSaVTyxCYMbDjFyfWrnUs7ItbxJ+weChp5WLDPvroseyH5J3ApBX3xQgQYkRkaOb2QEypRMrq9ZY9+vSpTj/eENcdsBngPLo6fYYOtXhArjr4T6ytLImvQe2DmJAb4fTiTIk1ELhH2GxqfJ2SgyP5vYT25S+vRDaX+LTXv8lvcfnnCtvjJsUuCWm9S0C/8fsFouPzc4o7T12fFi2WALLyp+fQuHtifi1aeBh+m5/N2q2dLdve2rDNjVVLp+IK/GYsze0JQgN35XOxqB+LWaiRzmMtGA1ZNBVXzCqyJHorv5FR7BGhhoUrW6e/+Gt/+nPXRKAKHLp5kJyU0P8I9eDa5crlpIL+Bz9WIjMIH8GIZu2cyjwMrogbVSk1EycyPFMMLmDI4wVFt95sM6eHx+qsd9iNfHimQFJj4tgd9lko6jimnLoY/+JDQJkAZ5WmzMWdui8WbbfjOAkMENhAxXxRpzAcBMx8Ab6pGU9OTjQ9Y3wIeoI1Pn0o0zsaO14Cpw1mxezwo70jLVqdsp6o+SfUum072IcL0dK8HZRkMB5YMOz+bCYHFzUj6iHz/cJFyb7ze9+3w/0TGw8w5XKeBzxLmG7U7fh0SW/l905Vx8tyEievlhIKFWuhWLTzy3O7qpSs1m4p+lMVJmVHIKxppmugnTaMGlGYMIlD05NW+DInLUk5smDlymfxOgNnShsWLRsOfgUlGX8PBiyMcFGq8OdjASz0Iy58e3nB7r90x9ZXl+XWw3zhuk2QofuiRhYyIsI4dbjPgiKROyUti5Yy0uP3iSGHhgxh5rA31qCH8kB3xX/9V395wkPd2dnRiwX8Psc+/cOP7OzkxHrXZGh5LBGNye2Ek4oRJigUEyA/uzsAAcNR9WiOqGOXFpdFKK7VW+qMGdep9uxeq8arVEsyFgNCUygbDw3XGMoAWeh4JDGZXciJ44BUGm//Gy4mtS4nAEmBMJSEP46c8peHyeSHG4IOGE4CHFleFFcvUJ1qNZUJHW00rEMpYzwksMBA63fUBd/e3dX1x1i53x5YFtO0od9qpYbw21rFWQ+BkADv5ct5WQq9/Oo9uRqiVwOtgMtwtH9qv/vPv2XPH++LLuizgMoPNrmyR/A083NdY9vfVIOLG3oiErXFuTkZl4hfiiPNYKDchsPLC0mGTo7PtUgZBfNi5eQ+zYr4wojaCVclj5FEBuV1cKpWceJKShnehRQnQZQO+FI4h0T6CRYrJQO9TSQYstnMjKwG2JzwQ7gZsumkhYKUjQMFGeIvDK+DQ8SRzjEudNnJGK6wQeVmyRSaeCzdnswFiB7y6Vn1e/CRwZfH5vkrv/VnJ1iZA/FwFdKdnRyd2AfvvW9PHz2xi5MznbiZZMrCeBhAjOCrR23CNwuLm8kDFyiOdGZm1jYRGEbiVq0BI3kV0c6uBWiHL1quXFm9QbMFWgDDHatywiGc87YvaJbKxMTVRehGDhhOfUyJqHHRD0H9AzRHQqIgD5QA/FAypgi58BJ5LlwLXaDu1C2B/aXMoK+tUcMhpa+mUTb4YeeQg38UpGdcdiKhkJXzJfOOvDaXnrdBZ2hHL04FJ0FXRJaSnc3ZYDJUzR5Lxey1N1+TBFvu376ABTxBMdd+9599254/PlDaI8yxWBgBKDQ+uKIjNZ08iyaheHCOG3ULerw2m87ZwuysLc8vakrI9GgwmdhVo2Gn+YLt7x8p40sZsgNOVydJ5xlMZ1YO+xXddJrxBlvNy3NyU06eD++ChcmJq1NRJtBwIlDDumZYlFWNu2M2l8nZ/OysLS7MCypLJ+OqUydk8JKVC7mGLzxqRyM9+xv0QhG0KlXcomXBUrNP0MWFI2pWWbS9HhpA0n6myZa/+bd/dcLJCHk6k8kJ82NyhGybRfvhew/s6jJvYfIWsJ2nMYMBRA4XgRngZ9NZnqOJT5QJtb65beFoXL6iNHFQ35BrvPLyfZFf3GlbEd6LhBxJiRqNAZHpA/P4cZQOWXY2JS5mOpvQrykZKOQ5CVFnzswAYkemYRJM71CnOlMKYCiaHaljWy1R6HgxvDToggB/XfkOdKw3GDpWP+pYoSY490XkG5ZA4jGeWDzIS5q3du3aHv7ksdWrLcskIU6nZZNPI9HoNC0YD9nK+ooaTU0O4YWN/Uos/963f2CHz89s3Pfq9wIe8F2f/iyd81WlKLdtYDIOizHXMM9v7LGgx6e83WQsIRA+OzdvmcUl2m9JezAHOTw+sot83spSYAx0SrrRO9wAbiAHd/EVgCsxpVreBMSAd4MWoK+jb6BkYE1jcgcJirInnYYUlRasGQuFp9EDi8LnIYaPR33FkwKBcnIDY5L6yEFxA7nxuSg9Azxy9pXf43yDBX25HA3cHccjr3LcwMP7w4llcjPm+e1/+OsTCCL4TCG5QMs+7A01/z3Y27cPfvy+nR+f2KQ/VLp2BJaGFi2ybOh0HnWSFOZgkNSpcDZn5pkERVxA9JBJik/14dtvv6GJC0whFiqK2AbsrG7HOuC83bZO25FBCPFaJBbSKZtIRSyRCiuMQlxdchDCYUsmc4J7gN4oDyjUnbM5jQkiR1NpIJ3VNLiPGppFTQcNA4vThdpbUM708mQfQgZJJGB8xS2dSFgmkbJsAsebun384FO7bnVtZXnVMtmc6jHIQGxjfzhoCQzcInx/rxoIsN3Tgwv78Pc/toujgo0HXi1cmWkgdzOyxVCpXmrYAovOab8olIfWb3ds1O1LYAmWnkllbHZx0ZY2ty0zM6sNTCPJws0XClM/CZcuAzuLepRnIeulcEjlEBOykD+kIBBy2eQGJKfxrgZHGOvxTuCYQO4HCkQRgqcZqY/0QPgLEzm1urKkRTzihAVrv3aY+5jEcxx4Oh2dtCxUEXS48Wigp94aynLjtfod2411CPJEU1ku1+3sPC8/trmFRfP879/6mxPGifAPmOpwtdJ1E4VUKhbteP/Aipd5a2Nycd21UW9oox5JI8BdzsWahwW0Qk2lhSxrdCfZ4VS78cPC7oiodUR8NFWqHYeUGUAfZJ+O5BFG3etSXQh/A0CnXJhYNBG0bC5uyXTM4gmHT/oR6PlC5vMyFCEYOiwmFyNBdjPTKB48UBIbQ55WgZBEezw0oB6gOTUtCrKehlhLbTERyJ9MxNTJY8ekVPFS1R599libZGf3tmVnco72ooeO8YejGNJgMXrstHpWKdTt7ODCnn32wkr5qk0GSOon4jPgeEMwCOJFTjg+Lz8/z45TnoOo227bEBI00JVLv5M/QTiekNEwVkcgJBBhgAMLxSsFSBMkfVkouMND/AFqSnwEcIdMWC6Ns+OMQkeUo+F3kbLg7Wz0Wh3eQV/8ADahI4eHdXNq+GF9SycjOpAwcmFCp/w3nA5HSOBZTwSFN7SueOZMDBWBRRYAdgVo/PCWYK2EHKGJ98jg4/LyykqlqlXrLd2CGSxd/9n7/+uEmotdR/0jX/8BI9metRp1KxUKVrlCulEWiaXT7NqwTyMGlgu5wyuSdz5PjQqj3Xn7oz6lnqOQp+MHsMbrKRpD6BgU9c4X9CkDTCHDZJ+OCOzlxSE7di8PuAR5Blbm0XjA5hYylsmhrUc16kKfJW3xI7QDCUiLGKIFLZdt8gYcwUbQD5e1j//+Zuzq6JOtVlulBfWlqIaKlqKj7kv6wSwdIgnIXrVSsb1nL7TAb92+I+m50zw5WiEnhSTjIxqIoVWvWLCXdn6Yt4vjgjXKbVkV9TtMflDddjVEoYyhfJGZiJQZXimUgR8d7gzMBAWRRUHy0MgmXp/4xBipIOvG9p7+gRMeByAILydnZ5YvXMkkhDASjDFQHbOxGSHPzsza3Nyi5RAyJtLOaM8zsX6/Y81WVYsW/gQUVSd4RdU7MQ+EeU/f4jE3kk4kYkKRgLV6qIeR1PgYYAyszaJlXExCEkOVaFS6QdAfF6bosGzeG4dnIBDRiPnw+EyL9rrrFNPReNw8/+qzfzTRTFoP2b1AxrpMeKhbK6UrKxeLVipcWb1St06TIx8qW9Sly/Dfda71QBj3YivJToZFBYzESBN79ZXVRcmHcRkBE+SKp7gP4VOgqHfgFDebbyJu1CSGetgtWnIP4smQLa7MasLiqmfn1M0/2LbHYymbnV0Qliy2FTxVMZKAdOg8XXgdGwsYjGuZmbzL56IBxMwNXwCfPiMPnZwF4Jz52ZyTwRMyXa3Z8dGJbpr19Q15AwCQK0OB602RrX4pbxvVlp0f5+3Zw327PC5aq9pVzsCIU7bDy3QxprpZNKBwJw+qDBYtpxvoBo2vey8w+fsqaW6IOnwvkBuQEfBePtPLL79sS8vLKhvwM/v4k0/t8eOntre3L+tT/owaZ4L/IlGhMHOz87ayjEpkXiF1TMhwiaEUA7VxiZwu9wEJDA8Q2i+NF6envsLcbgwiKAew0wfVGYgUNOFQEP4fEP4PEZ2NA1pBXyPZFYMSuepErNHs2OExDvTAo06UII+4bz2BMOPkI8RnCrQnegk9f7dj9UrZKiVm2G7RXjc7mlREQlGdzJzIcgxEMkOIyMTp+GlOuH7EKc2mZS7H4AC5DD+QRnf4NIVwWMQqx9XETLMYySLBlp3RgFRq8ht6FkvcLNrodATIGNDJ24FHItG4TgtAdud8QpfLqecyvICB2BQu7xZew1jXHP+pk3T7lUDOf0vZAHaJN2wU+UgW1hjd7FhTNXRnPLO11TWbmZ2RQlnQECpVP2WRT5MoZENH+2datMWzivXbY+tf80VqD2A9z6+vBasBhWJZ3dSKIYrLZHASHUoDrm5OLHBzPr+8aeUICQZKHR6Sy+Vbb75pL927Z9vbO9q4h0fHCiF577337fjkVJAV75kBC0gLuDYw5a3dW/KgmJvNWjwB4YePxAanyXVQF+uEA4DPqYBuzW8dV4KNy3NTTgSlH47pMP1I9cRUxOvV1JWNoqFLOqGRbuGqoKHFDYITjias0era/sGJlUo1IQcciKIm/svH/0BUVWGcA3aQIynzoLiG0AQ1qjURshu1hhYtfzjoh78JgaHr8hPEwP/CLEymYbw8ph5BbG3Csv0BZOYBuJcBzREmvINnaFPp/MFaBYe1W1q0+hp2LBL1izFEiBoPNBZHNkKcEiebI/lwvXOCdjvM+gkgAbSn7g3oQbMR8JC6pjGAQBIM6SrFOEPhGfG4S8tGOi+gf2yRMH65KSXS8H6Ysj198lQ3E8QbKH2SyavuIxXSXaOY3h0fnNjx/rmdHOStkm9Ytzm0TmNg7UZXi5ZpoexO5azsvAA5DHh2N8nfChLUtNExxXTiynNNoJQ2qAgxdPoej24Epnlbm5v2+uuv287urnyyaNL+9be+ZQ8fPRIRho1LzS0nmdyMbeqEvi9FMyNZJpQeZOsTPAogtrisZJAGl2zE2N8pRXhWMuWjnu06LRloDdgswdy4Pgn7xeIo7FLcKRtxWme0m78qKOQaOU0wErVUZsaa7Z49fXZg+ULZel0809yY3vN/f/I/6+fnRfObnHRu0eJ7hat1W/5bSDDgo9Ixq6adSlpYtDxkrlWwNWcSNg3j0AHO3+XSTfjBBgPAa8cbpavl1INlJBIMsJqLNVEHq7C7IeNamjWsIH2WnjZhiOdAEvDmx2ae6Ex+DgYW7VbX2i3sgsBQkxYMRDWXZ9FScrBgRX3kCkaiPSW4iy01re35fHxe+KygCMA5ilHy+2S1tPdsT6ceLxonQka2yIEoE1jZYL+lK8jtx3Z5UrRKsWnNatd6zaFdTxctL0IGz9Np1Q3XFS6HlAJwEzgNWYw0K0rPdN5oIp9rsZAo5GQwatDEb3bDA6yMsGh97dXX7I233lKJ9N7779vjJ4/l6s708KYHoKeZwxYKA8HZGZUGCv8IuLgl+CBuWubSgEBmaJ4xf2bzMHBgkXLQwGyD2C6IEchO7DKmX/BaAhaLoKRAqk5mW0yym3K9apUGLpxNLdx4MqNF+2L/xOr1tg5JvpDkeP7Je789kRJBTtmuwJbhMFemAjDcB6HOJKGFRcZ8n+kEJ6KKax/KARdnfyM7ZtEL1xYry/2FEGJ4AADOgP2wxJRTMGUNiQOBgFKu2C5jCzdoxnyEULiMKWbllCMtC4a8or3NzmVlPUnNBfVQ9XULi6eI5TILFo3giRrUNSpMVjAQdTImW0Rk0s3GhURw41ArOrdEwGxycf2qayl1qMX4Oy4v8rpeSacht5fgODIHmAwi/itXypa/LNjp0ZlVy00bdc0wAcQFpg9icM2zY0s77yz0VjxPRszU13wOWGmYl7hglmkwyY1f7jQzYhqH5gwDRR6/URIM5eoDN5hp55tvvKEyBtL8ZT5vz58918Fz585LOnCuCpRtXdWlTAIXF+ZE2AHy4wzipKV84eej+ZbCgtvNG9ChcxOJWoMnO12wlCyUWZQEsXBYtqUhf1CLFoYdJ20sHVNDDkW0UL6yp/t7VqpWbeyj/+lZoVDWbbm5umXLC8s2l5kxz//xg7+hRes8vKiP3Kkrq/fBUB08jRZ8SnwD5DjYc1IN19QQekakUVJTGoHGimFyLiqa9yqB251cDAa4OrDAR4HbacHDdTlVziFwmuc1k3WxSwqZ8CrRJhAkI6En2mKliszdOS0yQqTZ48WhHoXnW69f22jgs3AQRUNM4j42JbWQDJFJS59Alxtpo8SiyHXgELupGuefqytpHAg0CeqkBaqh20Vqw+amBmZhrK4ty/eBG4EXSGgdZQSuKf3O0PwQtAde1bOUBo1ay67blAdqI/UMOSkZOVMzMtflxuMZ86yB61i8LARUyEJ4NAWcSCAJL0EnrOiBjrjEDQiciXvP7du35CHMqJoSCcIQqMNXv/p1y6azIuFDi8T/gXUPlg7Mt0y+RSSoUawz4oCKz/dzrDHp09hsUCibWCDVxY+VRmw4lE8XJ208GhM9lIULcQmcPBJHFg8VIGDeoE+L9uNHn9p5IW+90UScFW5NlNF3d+7a5sq6LWRnzfNPvvtbovPSyOBCoofgwl7UKUouzJQEbynMGND4q2FzLC43AvXppMXyiDEt3aEjZNx0wq7eYeHye8BP5+fnVi7VrNOARuhgHmpCulYWAFxMatfB8Fqq01QqqiS//gDfV8yRK1MoJqhTmcUlSc4IFem1MrSuinUr5mkekQE5gg+nD/WiuA586TN5zO9lBu82LZMY4BhuDTWMgN1Q6JjFa2Dhrn/KGZAKlK1bWxuWTFOfdT+nEjqrTtj9mE6waE08XFheRwcnlr8kbISpk1cvlZsK/Rq+Y9FwTJxf4CtqBYRHggAAIABJREFUVozzyGgolsAtS1auwmfGnHqkmw+qJeUWC1/SFxofBk1CByKaYsELcZJEJ1bZ3t62b3zjm7a1uaVNcHl+YZ988rEI9DRLS0tL9uorhOIlrVota4oJlgw8J2SnT4PsEBmlMyo0uq8hBBJ6Fv/52ZnkTvEoXmos3Kh+1kQsrgDtLm7fAY8oltVmzR6/eGaF0pUNdLi4gJNULGXri2s2l85ZAlXu//JPf32iEwhm+Ij6iOwFmoqI/hCnBoA3+QB0jjQHrpZiMDZSxyfZddzBWyxcrhi3aJ1ql5NJcM50N6BSIN4J09/r5sh6HZqxga7fhcVZqXnffPMVm5lL23WnprQUmq5AkEfOZrkWMfqmY5ZLH90+2V8eUA/kQm2lW58c5a1WxQuBa42hAsF2uLq0HWQDzXKMKR6zcow3+O+C6m55ySh0OTVotNiQQDSuUaMeJqoI45F529xcl7ydhpGrlJfIS+NFMXHiWoSK2Gl1rXRVkdCycFmxSrUjN21eLJsGk7w49kTRhNTEeLZCqNGiLZflcE7pgSeBEJBpH4Is3RHNx0oDkj54GkcgoaVUw67HEPc1GrH1tTV78603bGN9Q6JGboYPH3woBhzO7Ui7ScIBBXJpPjXpurDcx2XGKUumknJZCjiFCQ6LOMdzc+49ey4/Cke4CjgRpdevRQxJCDULooCFlQU5zzzdfy72moxLSOPxBS0WjFgmmrREMGoxX8A8v/Fb/wF4tWpU5ryw3ynOl7Ah8vmkpi2VruyqXFKxDeGYpocuGyjlGl9YH9d3XPQ5wHDAaQpvxb0jNZe5h/sCtuGk2HuxJ2Z9p0Xn68oGOJyLi7N26862vfPO65abSVi1jhtjU/E8oTBhIkFhp2wm7fSpn4ByuFA+YB9KY2cIGodWq3IN437C7elqd65HIoFgBeAozqDk8qJozTqkDiZhLFqwQiehYcHS7CHPIcAESI+yCHZbPJWWfyuOMMzm6bDVaKrcceF+NB+w+13WrLvuex2GCgNrNkd2dHBuH37wkYSSYip4AnpZwFC4bdPgUudikMFpRgMJrCY+Mpxm1cU3emAQE3wqaFwYlDhnRFXP0wgsEYZuamOv6d1h2sctdXx0rL6gVCxrQzDa5+9ALcxtC1GJxQrHWZAgZnI02UQtK9U8Jif3O3fu6Hs8evhIqt5UPKmNcHJ4LNfJCCJLbt1O23LzM/bWl940f9hvj54/tGKZ0DzQBrgWIfONPTbqDCw08Vo6FDHPf/4X//BEwP41uCQYWtRyM3O2ubmjrvr0/FQGuJBbwNM4qaAZMntm8oM8nHoMwzdcRdixsKI+bwhYtBTJYlX1hETkLy9tb2/PCoWK9Tpi32lcC88gl0sp1ufLX3nL5uYz1rouK3CCgGBfgCS/mHKmHLKAO8u07ODKJpyjjh/XQLcFm5ETlKkUTQ+bgwWD40yhUNQLX19aF/v+/Lxg1Qrmc5QLBFzjaYVfqzthYfTj/DIzNyOnRMonVBdRZDvplLBo+TOgLp0Gizg7UCaHjsfqctocnMgiHg3JDPPa3vNj+87vfceePn4m/7DedV+fgQYJEhOfRY7hLjtLOioyvjQ9wlMWTR+Qo+yrfOIm8GeBpHTaQkyBXRUK6jMqC2MIHk66e0mlz8ryksohDPiIkspfFq3dvNZsmu3AiN1RSNGJOck9CxYLLMn6EZwqlT2ksTblAYuSTcAtkoqnZHLy4vmeVUsVtTocLggDyGj7qZ/9uoVjIfvk8ceWv8prdMABw6kc4ubHRw1+QLdvnv/oV3524l5kW41YIsFkZNHW1ja0e45PjhSKJmMFn8cisZhFKQPiMe12rI64ajDbRXoNy54aUGD4dMHKEcDj0wM5OT5VkN4hkvEK0zGfc6U2OlMTSrC1vWpf+/qXbH1zybx+JmUNK5UvbDjuqkOHoHwDofEQWRiUJ/wjlANJyNQaXx5TwEbDicalfE9qXkoITrNMPGWesU9MokatbbWaG7GCJqBoYDMynoQQHY2T4MgIOe7Kh2hUKZEA4ixuXrrYU0TKMxWTbsrlVlDLMwJG4cFCcqUTXNGgXV6U7NOffGYPP3loDz95pJoXozv8DOBRQDzSqQ/DDgUywwb+PqU5Aju5E1U5uFiQMpaHH+Dj2U6EeMCZJnxFh4m6Nep/mrmuJlro1JAlUTohViXUhOhUbF/FbQUtoFRC8DjqSRrOO8jhXeGdaGTchPDNzQuLLhYTXk2TyObhpMVOqlIsW61SdZQArOuHA1taWbR3v/au+YJee/DJA6kzXLM3kXPNbGbWXr59T0y3F4+fmOff/Q+/MuFlotrkxGPRYglELUV5QMwjNa0sbIB+knHNfxnB0YABDFN447/v5s9xqR9uyoEbUwg+YKlY0iSJgGikyYx9PV7HigeucuPCkS2vzNlbX3rNtnfWLJUly6pjl/lT6/VbFolzwgCLMQZjNNtXOYIBMIMJEA4eOi7aak6Y4mDU3B1Yu3WtRQtzSA0XcaBgtGOPTljKiEadOpHJEtZGCU3CYnGcBv3aqESNiowDfAOBJBbVC+W2AqqTA6C4oNMxKRM5ubDAbXVTIzWogmh85pmEpYA42j+yzz55ZD/+4Xt2eZa3gBcjOAg9PBe8wkKqob3KaMOlRbCDml7HG6YenypkfZCrIbS4EBI2GPan9BvsFikYOP3hSpD4TSoNFk6om0MhbXLnh0B6JlJ9Nw4PxyJCa2g2zy9OhOwsLs1JYsTYna9qAy2Yi5cV9yQUVkpRDmdGr1+nbbvedGYs/YFKmYWlObv3yks2mAzswU8+sOOzY5GYRCnoj2xpfsm+/Oa7lgzH7Hj/0Dx/9E+8MYFge3FG2khvavSblJkEJwoTLU5BCNp4jmZyGV2HeFXR/bluEULJkk5a4AxOWs3LNZzoaIE+f/rczk7PFJ8J7Y15O6cAalwWv8N0R+LSprNx29pZtY2tFVtdXxR6cFXOT7OokOI4oo7SuXEfh1ebm1fXzYCEDaNJ2xDCOiNbTtC6Fi2APqWQ6tw+kxpnnAw7fjQAZuJFOymKkw3B2ofHYFqwa5vrKg/g53LTZGayOgE5vTn5MmlnP8T/RqdGjgTMMLRSzs/L2WFKk4VJtCdqnVbfCpdFe/5kzz74/QdWvCxZNBxXY4jOi3rWA1cghB9uhONasJeaLlEv+9aaLrKAl3rY1cTg5/oc4hZAlXQBcpzALtAPRAQBK+SmKf7KrlKKpXMMZ5rIXUE/g4h0fWtFi/bJs89U2y6tLordxQvnNiaiS245TPk0SjdLxpOyu8LAGbcfeBRA9+RmzGYzNjuXs5mFGWu06wqU3jt4oYaTZ8pGnMvN2/3b92xtadXdjN/4w/cmmpHnuQ5wwpsaqMWmaADzZyyNbCxb+nQuo4YEUwWpYEcD7WAI3kSDchVRy8nArNmUZPvo8NAeP3wsw2TgM64MiREZ8wKPyUcL4q/XAky9snFbXJm3Jb6W52RWAVogNSfMdoNM4iLlAcTBWdMpar+Y/l5OBaZwNAqDAd055UVJG0hMeNCFmjuJWa3ARKMhdy5XehA/SU2ZdPjrVILj6ZuSUdZVSxIMwoaeW5xXjhq1usJGsjmLhJnOMR6NWDaTE8NffrQT1KSc/pBj3ADBOw6qAbw4ubT9vSN7/MlTq5UbFg3FJTHBTw1eB2x+V0PHzRugLHPjX45SJlvU6fzb6SvB3Z1iQvqzEOSUmNhVGiRxynpdfga8ihB8CZ+rxV2DJu2PygKaPdYeixaHxFt3d1TGHRy9sN7w2nJzWY1iwdepe+uQ6mGjKVKAn3coCT+2q6Ao3fa1FiwLGEQhk0yoEYyn4tbqNO3FwQs7OD6049MTHTR0ZNn0jO1u7dru1o7tbO6Y56s/tTsBI2XhsqOIv+SHg3Gv3Rf0KkcB4BzWVizhaj08WKGQgXOyUCGqyDIyFFaUaK1as9PjE3v42UM7PDjQxAW9ENbzXGksdBoKeZYETPFCmZm4La7Oy4B3eY0AZWKRYE5R0oMYNOzqqiBaHrAUi4rmi5NBQRI0Jjddv5+SA0aSm4NXqmW5FfIiYV/hnkODoJNWDDBqKIB5GiQ30qYO5vc4cYGuwKIxA5HDeKejZmhuCcA+KPyS2CocJPlsDGCw/kwmMjJ35s+B845hrI3AVPGN7cn95fK0aA8/eWIHz0+scF6xTnOg4A9qa1IR+wD5vA8GHImY6JwsWtYsJQ6+E2xIJoz1WlM/H/WtS6V0rCo+P6csi8jxKsba7Gqc4UtowuZwbhcO4zYs9SklBb9DE3r3pTvynsX5Gzt9X3hs/hDrJCgIlIkb2C2cDmoEBiKMe+Hs0iAqjGbqBMR9RtlID0C0Kac/kFqhWLCDo0M1/5Q9mD/vbO8KmoN07/lD33x1wo5gUMAupKmSSS9GCriXBLyqWfnAriaiQ4woXQ9MkeZDtdPUvIGOD2iDufv56Zm9ePHCjQiRW+AGTsI4ARzRiPmwRPeOLZII2dxC0haWc7a0Pm8Ly/M2tzCvq1BTGCPW3ivn6WKxIMIL3TWTI8oMai8+O/ou5tlE+lDKsGgx/EC+zECDRUILxFSPMDgWLfFKcoDk0JLZuRtlSwkK4cYHsz+qSCecaoBg5G7DVQ38l4xqFNzpQlIGAYFq6ZEbCxFI8VjaUkknRYfIIgdMD9/TTbdgeR0fntmDH39sL54e29V5zTpNREwhN+yhVmViGWJyFLJAFJsZrw34zJhlSA2IFB2Lo6YVCyU1okp553TmpA0yyXNUUkoJmauMR3oPpNTIEkCBe6RTuoXLQSbOA6AFkiE/ZtEpW1pesnma7tmcHL7HXm4BjneCUijXOGVdPctqZwHzv1HH8FmAPN2vUTmMrFoBWiPHA/WEC22GfE4yJBwPNhBN5K1bt211ZU36Q8+f+o9/cQK7i2ZMJGgV3S6MDbMGiCDUZdSrXH8EbsDLiBEBmsqq9mX3vHixr1KAutFl4CK3QHb+Rbfs4tWmYWmA3wGPBWJeW1idsZdfvWVLa3MWjvktAoMrkRCEwviS8S+8A96Expik33QZHRLj2ZCTNlcZtWYqi2bLBbCRvSXVL9ZE4Lhgjdj7aBw90KIlZomHxnV6k5VL88PzgAxC7H0ykdZ1hpU6zQSgO5RETna8Bxrtmm4BvFhZwDRKckD0EUWVUuAydSVwYSpBrBBNmvTD2nBnp3n7yQef2qOPn9vek2OrXrWkHWPRqhkK+C1KIjoeFKSgS33uiDactPwGhwbpPJjFUd9yogKFMS7llKXR4t1+HnI4wfY+pEVLqUApxyJ1jRh2WECHKJjpH1y6PDgVVgDEkN69d8/mF2dMniOekQs5lH2VyxNmc6hRnFrgiwUIJDfl/jozvLE423BbGFZwYy0sLqgfOT4+Vnght8WN8HZlaVnRWp4/95f+/QmL1enj3STFkZCHmrfjlsKi5ZSFLHN6ei6bHaiA8VhSL5Xr+tmz55r7UyfywJwRW0iydK4nTWum15JjIZnq11g2aBu7S/b2l16x+aWcDHeRrBDzicGwoxBy3biHxw/Og6ehwm+gUESKDgoBowtKW1riO65pKJBXpbxOW05TsF0iTqn9wHIxqaOThYKpWpgrdUpgYSGw2Gays5J/T8TUd9Dd4vyivXz/ZfFBMfeo1MvWaMGub1pvhIUQHFmY9tSM+NPCyUBKTkYZPFJSfoDJeMFmV8WKPXm4Zw8/fmaffvjE8udl84ywOIKUj+YuYrMLcxaMRqwHl5YplMacrCPXNFL70bDVqoQKugELpRBohlQCLB6VAO4fPX/MWKJhnaz4XHCqSSnh8055Dg55UfBH0K9TtFKrCvrbvXVL+CoJjTTGNGEsWk5KDhdUGJQm3NwsfPGVGRbABMRyQKID6AAcJC0RqGh4WbS8Z/jUcF74TCgr7t27Z4sLi7rlPH/pr/xpVeB6YZIX+7TT0IhByVvEHC0a1WlUzF/Z48fP7PzsUqcc0yOKa5dIfa1CnmsAHyhkzjDp+YD8f8QiQargH2AOrqtEOmLpuYit7SzYy6/dtnQ2ZvV2VaYXiVRGnasmQMSU0uFOXbMVwzTxWaPZttNLvLL4e9Gi4eySUEwpejQgtApuiO2mGkYpEWTv01f9x43AoiX3AJ4FKAJtDI0DLP5ELCm8tNfpW61UU7INp+3q8pq9/eZbIqD0xv2pVWhJAW8EvWFoJ2fyIXHxBIUkFJPJEAYJTzjqOBZciUIemtd2cVq0vceH9tH7n9rJ4aUyHmiMOUziyYRt7GxZJB6zRrttbamHwZ+5zp3T5Q1VVONc4mCUvslggYYMzNf55t4cGOL9T8frNLNMCTnVOKDApmGvcX0TlM3IG4yWX1Ozuij7kM3MYRWwKTQJgxM6LN4To1yxwZCIK6p1og3F2qIvkA6N8bOciODcfuE6czMAAWbks5JsCY3x7p27ijsVFv2X//p/MuGHoqlSjcYJh5lFHfdDE/mZSQ6hcAwGHn76xM5OLqyBDr030KSHkaezEcpqseCfz785Wbi2uGrAZoG6OFmYNIE0JLNRi+WCNreUso3tJYvEA9a4rktrlUhnZfYxmKYyumQoOnqXHQZdDbUDzCDcZsRUkyNgSDgqD56HyMSH8oCrjpekzK8ByAY84Za16k2FrtEwKKY0HLHZ3Kz8aTHSaNSaEjJeXV6JAI/h2vLiir395ttKXY8m4YNCWi9LT9Xu1oVtH5+cWLvT1WJVoFw2J4KNFoDiWFOCkHj5LG6cGQ+en6q2PT08t26b5oqat6uyB68vkAPwWYSkrWs+M8497sTV3JM9B8nEVWDTGt2hAZ8TytVgueGafA6uoZs67wlqXngGS0uLdvvWLS3y/cN9udqoziUrDMx7QKZXT1YB27u7GmODY+OtQcOsGC5k5yzasFu04OeUDpRWEPI5KBR6N+C5w1lmUkcNPNTpD9WU0oLPBz1gZ3tbf5aDxfPf/vavTuCTUveQxrKwuKidAOnbObB0lbFFU4XR2t6zAytfVVVvqfkaj21Ofq53JdNglBtDekLHgY/1oC9iNgQPAGP+DFAQTHkasEmob8EYpN+Q+SPUa0PzhwIWjSUVvuHMil2yDjuToQFQEXbmdAm9EUA2hm7OKcXVklxDYWmTZNyG0zZuNkOaI4D4iZo4hhtIiKgFqb9pDpnBo5MiZIShAwhI4aKok7ZVb1uv3bNcZsZevf+qFAFLa8saZbZaNVm1k5FwWTy3R48fWa3RsFgypRC5heUVbUIUGfAlQB64Zlm4/IxgtccH51q0+bMrsc4YPfPZ6MqdojlmiUxKZRO9Bcpl5esin582woKrZHLsJkoi9NO2SnbkeAgy7MBdXWUWCEZHJYXs/yNhjWDfefttLZ79/Rd2cXkhwgzcA8o+YbCgRvGYzc0vKkcYPnE4GhBh6CatkVMPDJ/vheKYRZjLklJEb4RvLmoIiOWOQin23KCncpJam5KUmzqTSmkjMQNQM/3X/s5/4TIXYnGbnZsTrMDVfeN8WC2V7eT42J48fGz7ewd2enKhvFUgJsksRiPbWF+zn/7pP2C3dren0mAkIHA+XRoKzRQ/MBMOSg8gJHZ0EJ+uyMgsiFt4XwFv5AiAe7rRJapMgtoAw1FSwF0gTXEi6p50+tOWRMYOQzBLyDGO68kPSL3EguUk4Xu7au6mBuwrP4GThofHCHpjfd02NzdE1+MqOjs5tfz5pRUvrhR3SlBIOpGx1199w+7cuWvrWxvKAO50mtZqkwVWssvCufBGbIvoquOp1HTRhqzebOmoS5ItS8Ool+rXRO7k6MIe/PgnVrwoWzgYFeYKk0suhUOMN0KWyXFi+wS8ExyNyTVGI3JFFK7shgMcDixYxdqDJGig4HgQ1Kxi6+G30IeQ7soDDiBq0OXlZbt//54aR3jBEKbKEKb6PcFkaogHKHRD8lyAILOxuSqWGyPe5nXNSuWCFi91KvuIZ88UMZ3OqhTF85afDQIR/zjEyh1ynLhsHliD9ESUKhyM0CXpSTy/+bf+3ITVjKkvshFkyCwoyX6VFVsWvez3f/gje/50TxkEkLZDLFq5QE/s7p3b9u/80h/TaUvemCbjktZgXwQziC+3eDltuWKoIYNRv6UXE+aPeaw/attgjFEwXgdOLwbeKXWmHFGYVPGAXe2ViKV0gkhqDhrQhZeLWBAfrK7qRBajRrlsFgKqZW07tZn3uNErSejOVHgi1GF5Zcl2trfs/r17KmF4SPnzvO093VOK5PnxpWWSWfv6V75uL929bwvoqaJhhRdflS5tb/+pFUqXcsBhpHlZLAqeSmWy5uO66/UskUrZzq1blpub1WBFeDOL9tgtWuJVOWkdDg0paEq4ZshBSqVU0EK6hHOjb5P1PafqtL5VozNllfH7opprwTobV8nkoaQOTDU7cBmvDt4t/FkWDPg7pyPlIu8Q0g0lIP8go2fIMbe0aGsbq7Z7a9tysxlh6jSlp+dHViwVrNlygYKcotT0TC11Q3aJUu2qN7pxsqHpchixs7Tn5qPURBkyRwnigyNSN89f/u/+zITdQy0LtLC5uSlRHNMeCnTyrw729+3B+w/s4MWBVUt0p0xeGHmShed0Un/wD/6MbW1uOCaTzM0cIYOOnegkzChuvjjs2KWJbMxyK0kLJrxatP3htbpvinomUlybqrWlGoC4gcRnmtQYS+mkkEs1P3hnKDtI+gFyEsqlqhakrkplRThDNupH95IxCXYaNWA4Fh6d8Nz8jO3sbtsbr78mEhA/T/mqbHtP9uxg78jOjs4tFcvYV979qt3avSPOA80GMnfm8T/55EO5iqM8rjXrdnByJMFeCPm53299FjCGf7u3LDs7o4aFR8bnzl+4IQOEGW4O6lTnK+sW3c3PwX9PJ85seYwZhvDRgW4alQLU9kGEp6YJpE7b6bDAOVs6wg7Ig2/sV4PJogXqBItV8yT4K6gmiMXLackiosHmz4KhovqIJGM2vzivDDnGsZQI3f61Nm7xKm9XpYJuWW0YGmnCsd3MXk0mFALlOcgD1w16nJH3UEAAPRXfE8iVqSL+D55f+dVf0qKl2Kcb3tnd0YdAPQuDiqBmJBhwLPMXBT3YUqFslXLdWvVrLWDm3DmIJNGoTlo323b1k/KpyRuAB8C0ZTK02flZe+XVV2x5c8GiOZ8FYoQT4w7dtU4fIzo0XJyMTnLs5C4QT7jynCYtFokJn0S6wikFydvnCVkkELPe9UD+rGC5lD1cmeRFNNvXVms0rVKp2RWuJbLDbGoGPzefs9xM2tLZpG1tb9hbb78hEhDeA9R7SMGpbfl3NBi3e3fu2crSmiXi5BMAB3Xt7OzYPvzoAzu/ONXPXG/V7aJwIc4o8T8TGg2sicJhlQwQjySWBAKygJhmlF/NRtuFvU09Djl9nIcs/6ZW5ZlOI5z4O6cjUxYzTSrlHiQZfg0uzZ/9Qtk79RFGHDnxWtATlIUm5SD4MuWB8nhRzsosjgPDQXX8WzxpWCIgCZ22TKiBvFaw95zNWCyBuJUMOdh5bRkNUp7dhDjJdd6Pa6LT45FVJ3Nu/ovpz8kCBu1x2RocqBFLEU0bjSjo2fPLv/xvTSEvjwghG9sbGqEuLM6JC9Bo1pxVzzWnbl3EDqCvQr5k1VJDc/NmDZytIbwTBxEWrRIeRc9zBGR2JacKitXt3S37qT/wU7Z1e9WCqYn5InAxCULGsBcHcMoIV5tyD0LnCyNqFK1vYn5p50OKn2xUr2089Fo0lLBIMK4FxalLNChEa04cdi6W+9V608pVKHTU1yPRGAnmYOPPzGGzH7NILGgra4v22huv2Pr6qnBL6opmvWX1SlMWnyF/xNZW1m02M2/RcFKnIg3E+dmpQvmOjw8lTcFyvlwv2zWiQMS12O9DLaQJYnNTlsnEGhk2I86hhiXIZzTsEIHb1ac6ibRw3eBCAkx+H2m5XjYKXTgcbhOw2PhzlE7U99xsTKFAVVjAeEuAV+MAyb9l/z+FssBkecY37opM1KBnOuIPaoyoxrIsrNOLU02wQHw4GbE5ZSzMwuWAAi1Bga2Ri3SC00ZZllVM6NwGlAEe3AwW7JTw5CT8jszDYgWNSsSj5vlP/8wfn3Bt1+p1lQQz8zNKU7z36l1L5xJKIKGZ4sFQONerDX1BmOYlQqsj0xbHlXq1LqNgGhhxPKc6McBpfGcp1GH4M7/+0pffsY2dZQunPOYNITCEDY/NZFsQlmqdqXcVxKNwEDsdIC2Izq4eI0wif1GR++DS/IrFIyl5ZHXbztmFUS3lA128+2oK54zGk/LgosY6O3d5VmxQLxZ+vqFl51JST2xsreu0BdKjTsbGvtPsSe81l1u0VDxr4UBczoNgjbDZPvvsU9vbe2bHJ4fKcOgMOrIAtQBHLPprn428U9I0mWZQCCFaa/pFNz9wzjEitrjaUy6O1OTTk1YNF0jJGB9dICiaXgfnOY4BIR+8fESa7vdprrFOeuONNxQ2xyDo/OJSMCY+bJhrsCKhnIIesbhukAZuG2cc50bCpGiCU1NGgiqcnJ4ILYHfIf80ShZOSqaqIaZ/NH4uyX7IEEKEJ0g6N0pkNyPQCBnsmM0p4xLgTeoYGXOI1gnJx/PXf+MvTMDhnr/YU+hyFDOxjWV75Y17trA6rwgdCLluytMXvsaolgWB1SWn7eVZ0Q4Pjqx8VVGQA+9IgwA9eNXdcvPGTWR1fdlu392x19541VY3Fi2a9NvERwCFY3Ep7URZ77D6+9aU6hWmUEh+/hpY4Bc1wJ6oaacnefNOAraxtmXpeM5s6NXCqpRqRuYvJynTlVqTBdvSoqUpeun+K4q9v7i8lB9smIzZALbOXQW0kTJIg3Hr9q6aD/n994ZS1kJmSSWyFo+kZWXPKcmCuipe2dMnT+zZsyf2/PlTkecNZ1TP0DpExmNjGfxi0VKTs2Q9sMoU2MHinOaNfG6E5+o/oCZqWk5Yal3KABatrOSRxPcgw5OcCaEn4JTSA74cpMRG7fs4AAAgAElEQVTVvrG5YV9690syquNAQCS5f3goszonVERkeXPaYU6N5RG9hEcOMWwgVCmb6+v27jtfsvXVNZlvsAE++slHdnJ6Kn9c/i50ZNSlnNqoeQk9gbeLY48adaUWMYiASYYxCKgE8VqUBk4loWwGBz5rDbj4Ka95vvc7/3hydHxk3/ned+3o9Mg8QY+lZ5K2Bp91Z822bq1rgoOYjiuEBwc2yKKtlutWLlZFICdcTpgnQwfcXaAfQmKBW8sus7GuXoLQWLh3X7qlUzeawGS5K2VCs10VRwCoZWlxVaYgNIEY8uYySZvJpG0mm9WDYxHB1Do9OReVcG1502az8xYPJ+260bHD/WPN4Z2uqWPXPaCYtlUadeGcNEN8ME5gWGyrG0uWyES1aNlE3uDE5hdn7f7L99SQgQOzGamXqT/jkaTFw2mLhbKOkTWeyD4KpOXF3p7tvXgufiiEmu6oa5elC4n4JgHKA7xYkd94zI8uT4uVmo4FCzvNJUC65klz9alk2/3/moBN3EmrqRLasU5XUCIhzXTolBb8fwhSpWcTbTJrm1ubtr21bds7+AeHrVTDkRBjuoYVi0U7OTnWRndp7rjVQLTBk4HILvxlfZbF8G5lxbbWNkUZhEdQvCrp1sLw7uLC4bpwBzD2w/RjaRkEIK0QEso8TnblxGH9hCHdVHDKBNQ5jTvOMXwIZxDiMjkUcPLwR9+ZnJwe2/d+8AMxxs0/MW/IY/6I1xbX5u3VN+5bKpuQEpOXz9VFncS1y6ItFSrif9I8UPdR33ZRBhBNOnXIgyEPt5UcBenAZjMKgIaOxoKBTFwq5VUbgUcy6ttY3dCpcrD3QhllG6srNj83I69Y8DomI0yrGCkzal1b2VA06JyCmHtCOq6urtQ9o58HzyzXG3ZRLFiTkTPY79RLjI20vr1i8XTY+pNrxXcOrW+52azwSmWRRWJSErBox0OPlAXRYNLSsRkLBwjc84rg/uLZC3v27Jk9efJYJ/j88qz1Jz07ONm3SrNiIy1YxTHqisddnANFp+jU5kg46+eRhFO7JE26+N/OVUaQF6ciLoosWqLszTn9oLqgpuXUBJ8WY0uR9hFxgnd3d+3dd79kSyvLNsCPcoCXhGPQHRxAfMqrQeXkFYD5eabvUK0htS2j7qX5RbuzfcsWZnFjj8rxkhv34uLSKuWyFu/B4aHCQF6+f8uWl+csGiEWlZ/P5TuwOCEEKfPCPBrJC9OnGVfz3hfTEMdN7KlY8J7v/s4/nbDLTs/OrIVrS5hRasOOzg7MH/ba3fu7Nrc4o8Bjun/icsTiajRdbVusKisWXJQvFi+0PrgBzkLUTTpk6DYZimwMhAX7KBRFPjJRuAbTKUdkgejh19wf8+ZmtWK5VNLefP1VW5ibEfar3YeWCTn2RcVC/rBtbW0q1nRtdUn1U7FwrvEjn6dWb1uldm2nF0V7sn9gJUB/v8eyc2nbub1uC6s5S2TCGnK0ew0bSloUlCPL9taOLc4vKZ0GsSQ1JxzYXmdkYX/E5lIzlowkLeALW+Wqbo8fPbfPPnloH374oW6QO/d2VSu/OHpupVrZhpDT3UWHme3nwkEt2imTxSXOcppODXqcRaCDxvjvpgscqItFq8aFAQOIi+z7USPQjAX0c1Bjct3Ss3C6Mn5++523deoiUoVdJZJLr2ONek2nJEMFzDsQoUJwl3+YuBkOoRDlEXfMUNgW5+Ztd/e2eK+OIdeRKffe8z374Q9+IDrmz/7M121pYcaq1aL5vExRc7pFSpWSyOOxeFJDknzxSlAhixbFLz4XuG2SvUETxqnv+ft/629MAH8hJuD5z3ix2qjas/0nAvo3d1ZtZi6rEoHalKKfXc2UhrTw+lVdixc6HPJt+KGcsgjikH2w42XUPMA4jSMfcoTzdvJA4/Ox16mjyNmC1zvQ+BTCsLPL99nCbNZu725bIhZxyYyeieLf+9d9GRWHAxFd49u7G7ayMm/hsNda7ao8UYnHrFRgg9Xt8DSvRZuvlKVHml/O2Ztfum+zyynrjVt2PWxaq9uwsWeikyObnRWstbSwpLhSrl0C4Fi0nfbQAp6A5VDjRhIW8sesVKzZpz95Yh89+MTef+892UC9+c4r4p0enuwLHhpwpWP2R0mg0GA0X6TaTE3oplROOSdSBkwdLWVON3aIARAXpzJ/5mbRwpEF4gMxAcKiNIMRhcyGETDPmG/HwgXSfPnVl+3WrVu2ur4usj3wluJQh1A+XalwfHRojx89Vq2uk3/qPHRToqgA7/dsJpO1u3fv2eryqqUSGTHlkNW8eP7cvvtv/o2CQH7x53/O5ueydnF2JNIQmcFc9ZSdMNeYgLaQmJ9fWL3ZcFb2NrDBqCMrrFiSeKuwmmLPf/ln/9SEBgv4pz/iqEZ/hNanorAOGpJoHJdu53TIMe7IDT5NUqrFutXKdSkVNA7F2Y5+Wj5PQDYO15OkZZpXdWOpg3/BxIO5nNMj8Qw4yQChk9G4zc/kbGNlyZIxMsG6SnwhAwxCDLp6pmAfvv+xcOKv/9TX7PadbUnMQ2H4BWTQuk6ck/b8omRn+Ss7LRSsUC1b/bpu2dmkvf7OfSV8nxePrNy4su7wmhLZgqGopZJZm59dUOlxa2fX0qmMYKkBHlzgwhOfhZFN+0IW9seseFm1D9//VGHYDz74QN3uu195S/Khy+KF1Rq1KeGFxhNFAj920EZYpkLbVFzRFDWQ0YZTH3wBeTl3SZ13DBZkUIc1FTL5gZoxFi7eaEM1Zs6uSh63CEEp02wiVtb6xprduXvHXifQZGlRY3IWLQ0SxnGQnCgV3n/vfV33GmZMyxKRc9hOJFAOhhYldyE7Y3Mz86JtQjTi+1+en9tnH38si9Sf+emvK2esdIUHWk+4L6e1rJ0UEm7KDjs5O5ctAQLaAKpr31ANOjZYoBCLi4vm+a/+s18Wn5aphE5Qaomxi4NE+Tq3kBWZ+vT8RHNhiC6JhLO6ByetEytfa+oKYeToNFVOf6/Jx/SKcyeF84BybuNcaUhPHD4I9xTlJxgj8ekLs3O2ND9nKwvznENWvDzXSJkZOcSe+y+/og3CAuH7vfvlL9n2zoYlUygvyD1rOlNfL0TygZUrTSuUKnZayFupXrZmt2HxTMxu3982T3Bs+ydP7apWtD4mwooNgvGWFM9gfW3TXnvlNZufndf1hz+ExwJqpLzU6uazoC9qFydX9sPvvW8fffATnVBgi1/+8tuWnUlbqVyUxJorEPYXqT/kDfenQSsyC2bhiIDPgmVY4oKXWbSKBZCTo1IHzQOhm/5ai5bFysJ1Hg8cJvAJOKXRhsmqKgKHA9B/IkUI3mfbO1v25tuv2+bWunRaGIuImD6160Qm9aMf/chOTlxQoKA2jutpzc2ixYsAuxCwZhxxNte3LBGNW49BTrli+fNzS8aiKu9mcozFG0r2dKmRGA3C5yUXrmvlmgs7YeydnsnI5wsRZbVestPTY322lZUV8/yf/9vflQEd82xs4y+Ll5rnU24xHVrfXNZU41vf/teiF9IkyR4e5vnIY9cN3FKcKbALcnM4qjPrcCesk0tDonbtMKcfZJaeonqwNYdv4BXVbXV1Xb6qt3Z2JHobQhJu1K1SvhKKwANDn7a2saETnQfKX7uyumILi/My+BiPe3Z5cWTX7frU5xVDiZCV63V7drBnZTT7gYlFUiHLLWSsP+nY8cWBVVsVJSAiK/AHOAkiChVeXVkX64nrj0RzcKyJ5N9otFxz4rOwHe6d2rf/5Xfs048+s8vzS9ndv/P2m5bJJLVopZ8am4YbhWLZSrWG1a/JZvIrhwyaosJcb2TeLhfn85PWefjKQVpEHBagxp4qDeDewtgCSYAo5JrmG1cZ3ZAK2MO7IKDadm5h1m7d3rLd21tKjZ+ZyUlWziHCAYUd6Afvv28H+wdueES/QfzWlE1HjeIfc+O4MmY2N2Mv3b4ro7mrfME68BlGY4WskC9GoAjWH+LxTn3OIpGEbthaoyUyUaN1LTkRz4PeolguisOANpDPxaHp+Qd/93+YsGABoFm05/kLLVpfwKsTYmNrTZKVb33rX9nh4eE0jJgOkImL13rXkDTQjbkwMzwPXOIoJsWurmJ+j7RFDuOfX3eMXsHeHFmFz5DNzdj2zq4IK/AYwGOLF1hlllSfcg0q2I6xIkk8BNwxEcIEbTCQ4A4oze+f2OH+E3FpbxIkg+GotTrXdnJxYo1O3fxhj/ljXsXRXw9adnl1qpJh4EFoibdCErGIchFII3/n7Xdsa2NT7oqcKhMev9yo+6r1vJOgQp9/9L337eHHj+x4/1jWP2+8+qpIKFhgipo58Viz3bFCoWRXtbpVkEn7/ZbOpeVoSF8ht2vRMfl7WURfQF7CD5mSCQtzY3K5g2MpT+AILudtWFuO76wMYaztGRkzBv3/hNkx7JlfyNrG1qrITjiIo/pgtMyJA/T1/PmeHR85RICF6yZWbpRM7+HnnJW+bqwQvLu3blskELTLszMFm2TiSUvHYwo8ScZjlord+GIAwzH0SMisxS3YtjWAVeE1J2IaEx+cgCM7ZAk0BHWK59/7pW9O+MEUxdPr6cXCwILEiwKXkSbwBJodICR2MDtOkAuGdQNGbPig5iyZiBqBZgRIEMvDrHh1aUmgNJ1ou9nWS9O4UfVWQlgorCK6XGTpyC0gR6AS5SQ+PT6Uhf5oatmOtAb4ioaI04McViCdzx4+kmLiF37xm4puPzx4ZuUrEsfhMTjzYrrUoUKT+jb0dG3s79skNFQDVqpdWf26YZ1h33xBLJAWbDzy21WhaqlE2l5/9TXb3d5RdBUpMLhMyhh62NZt4puElFZ+cVzUov3e733fus1ru3/3JcUnod7gc/Dzg3OTe1Cjy2YIwNkdIizYY0N5+Dq4QEruqZ2Sfk+/6ZR2osAooPkLSIyalqklpHZI7py4zuzD+/8z0GPqpaSaSMCCEQjpSflWbG1v2b17d21hYV79C+UI2HyxULT9/X3dakz9SALic3EP+D1+uXxzhXCSbq6sWNDns3I+b57h2OayOWWNeUZjLdyl+QVLJ50EC0IOIlluWYYktWbLCuWytZH2+71WqpbtyfNnGoKItyLC+8Q8f+SbX5swUWnA4IfiByanqQRR6kgqstqd7DCgLgB7PJ40AyfOfOQRrXFpcd4yqYSFg+isRrrWSe/b5sQMBIT90dnSgd/kVuVmcrZC8K/CjB1pB6kMgjtahnarbvmLc2vWalq0DkgHdusovhRewN3bu8Iif//339OL+IVf+KbiLulSa3SmUwaR7MTABplODVrWuK7YyN+1cMZnI3/fGtc1qyE1bzZt4g1YKrNgo6FPzoaxSNzuv/SS7e7sKoSDmhp0hM3cHxI9NDLvOGDjvsd6rYE9f/TCvv0737Kri5KtzC/J2lLBJIKM8CEbCtWoXXesDF8WOCrol5zALVrGmF/IuIUkUMJpwWKeYgrqc6ni3HSO3cWihU7KxJIvWGwsWhFplIIYkq6NRpaxLo0OtlNASshsdnd37Gtf/6oSctBp3cTGQqY5Pjm2o6Nj4a6VclW3GzU9TTC17aDXs0ggIPMNKuPret1CXr/Nz8xaNBCywXVPwX2kwecyGeW8cfJDb2QDgiAwrbyqVmT4wfQyXyzaC74fiJHgQDmimec3fu1XJ2CuZ+cXMiNmItHuMPtv6uFhv8nOZIEAc52dEmDcnBpamPXRQUUiSn9hkUZIrfEJC7B0IqqTlusGG3ykLCtLq+o0AcFJFE/jQhgl2hMCCSM/hHCO8E0wHactCopmva6HD56H2woKXMaWmVRSxPBHj5/oJYIqEMLWrFdctKUSHPFZSIgieX55Ymf5EzsrHJkvMrLNlxYtngtZZ9ixcqNqp2jZOn0LBJNatM1G1xKxhO3u7MhRm4yFXG5W6IhsmZigUZQNCakDE/TY+dGlPfjhA7s4ugQgEfHVua1onOAcyft9u6o37DBftPZwqGeBuTAzd3BrpkIMBFz+gl8EIRpOB3VNF612ogvg0GboIo1vfL5gbxzWbzRkcGNRA7BgOSAi0aCFo9iY+oUa7exs28/93B8SCZ5Di9OW248DvtmoW/HqSqPa4lVR34fbmRJojHyJX/f7Fmax8y5HY4uHIzaPMBTSUm+g4D68uZDjLy8tyROujzX+sK+TtoNoYDiwEnTY42O7LBQ1seTk5aYkWgDJjefv/e3f+nzR4oGqBdsm+AwmPuzylhYtigauqP0XB/JXxf2EE6M/HIk+RohvOhGzeBTmkt/Cfo8W7eLcjBaWM/TI2urKquUyOakyZeAWj6kRgePq6Ha4X8Nzbeq0xQEFsgQu09R5zNb58Jw0/BoSDSNMuk4+D5uL+qpZr6lmBn6R2DGZ0dTn2Yun9mz/sT3de2iB2Mhe+8odm11JWXfYsVK9YscX51Zrdsw8dLV+G/TcQ0ZKtL21Zbdv3ZEvFpJ1OrGRYe+EVyohMF7zjfxWydds79ELO3lxasWzgkbbalKJmMd7S1GmHrusVO3jvX1rdLuWnctZLBmVIzbB0HxWFi47leYHzwU2igYTGvUyRRvJt4FaTYwpIqBuFi1pQ1iofj5ZcyUZ78FldZHayMkbUWo6pQi01J//hW+qp+DAQszIuweGg3vCWFZO61Us6rlhxhqps2nR2nWJnqVZHgwtSEI5SoUY4+6ohfjsfXLTIPH7VCJQAjSwDsVthz4IsMnntUq9ansHB1a4KlkHa9Q++rSRuCLzc/Pm+Yd/77enOG1bIzQKYsa11BDFq4I9ff5Utcc777wjuQR2lBgCi09LsS+jZa/FIyFp+mfScUvFwxbD9ysRtblcxlaXFlUmIJmQ26CcBQPm8QdsSOrMBG3Q0FrtjubgDBBYdEBGxLAT0iEEQk2za0QA5DmZuQk09fG4hU+pwAjx8vxMXf3a8pp0ScjBG62W7R/u2cMnn9qHn7xnvvDA3v2ZV2xuNS0IrNKoWqFSsmYH7BhBXkDNJrfC/MyMVB00LDMzc8KVebGDMbqpgXmGHvOA3Q791q52LH9StKPnR/bk06dWIgwa7ip+trhORqN6AedXZfvug0/sqtmw2YWsZWYRe6Zs7BkrVwtKKHAWLxl5ETRLypLPmzHZDtEIOpRA2QdtJpNtjWFpzFzJ65o66I58Bk5uVy5gCs2J6yxNIQd985vfsDt3b6s0JFVTYkaRpbraSNjTywVdDkTYipKv67ExLkVwlXESqjVtwpBoOLGAx2vJaMKNev0hEfMRlHKrk61QnE4JsVzC4M4T8KqvYjJWIdAahUMXMYGTG+VyOfP8j3/zN6dG/c4YgkaHEgEIC2z2/QfvC1J6++23teAQN16c5cWgIv1PDnnwMP1eS8bCNguxJZ2wmUzc5nMZW56ftY3VZbu1s+UMP1SfuXnlBI2XP2SDCbxKV+dhGckAgUVLU7dMrSwXlCkLSHlbqD251oIWwTIfXX+YunGkP1sqFS1/cSGseGNt09LJjBwKS5Wq7b14Zo+fP7TPHv3EArGJvfvTr9j8Ssba/abQg1K9am1iqSacPrzgsBN9ppLSTt2+fVsGJaomqT3HONzASx3YqDOyUWds19VrK11W7XT/zJ4/fC5tGYUoz28ml7N0Oi0nnHylZt/76FMrX7dtcWXOZhdnLJVLi8ZZprarVjW0gTgUDOBDi10Vk0nHtRVpeuqbJT4qGQ3kFLQJYnHaN0oRShPh58ooozZ23AZnFo1tK8k8EY11v/KVd+323Vs2Nz/r8iVIXxy4REkCXpDd0KCpZCEuFKtTbo7RyOplfuYja5RrWrA+5bB4hdsukBYfCquEQUzw6NETOz47s3KrYb5wwBaXFyyRjmvRUi5weLY6XbuGWcjQBKsnHyy2hHl+/S/8ygTMNUFHFwyryFdj1mzYwdGBPfjogR7C6tqq4IZWA3MFcgV6KiPqTVhE+DNNLBoKWJYc2dmsba4u2jbUvq0NW1maV/kAPQ0cFw4T5h2eQMiCyZyZP6wrAOAdZSnfX+FpbAhqK7/LxgJD1JWJzys5VlhTyiQYz1SXg8aG4892r1v6XlhM0uXiO4vRyGePP7PD430rlC8skQnZa+/c1qIdeYfW7rfsqla2Fs3bGEI1jP2Uy7yKx21+btY2NlwjxsnuUpGGQgaQmTdKdWuVW1a5rFj+5MpKl2WrXdWt28J0j4zdpK2urEiLF0/G1Ig9xHTYY7a+syEuczgeVl0LQYlg5uPDEwWqOBcZcTz1vRX5SX07TXFUFTAd9X4RyIzJnsvTpYGRp7M6cLeQoQ2ilqUxY/GiKNnYXLftnU27dWtXvrGoYnHNQetFqQi3mlOX/oBSB8UKMGev3bXCRd6eP3pq7WrTUpGEJSIJlQaM2bGup3GjDj46PLEf/uBHdnh2akOYZOmkEj0TmbjyhWlGOwSEa1pGtUHJCDyKaV7APH/yj/7chPoynclq0oVMGWiI6wn218PHD+Wujekci1sZ71M1KyHB1XpdL43aKuz3WjoWtc2VRXvjlZfs3u0d29lYs7kc5mtcj1NqmbgGLNqw+RMz5gmRsMg7gAyMBxcvY6DpSaVU1AKkIKDGYroTCLtMVRYt1yz1IZwHJW7LAtPFg/KKGQZArCkWICuf297+cytVSzbxDiw9G7ftWyuWmYvbJDCyaxZtvWT1FjfIUAZyqEfhOQDBIbJbXFxSKowL1UNW5MKPy4WylfMlK1+WrZqvWr3YtE6jZwzYcKeB04z0B5ojuC2n3PVwaBd4QWAHtLKo0oBmDMd1pmdInJ493bNinmcwEKdAQw1G49TUGjy44Y0W4tS5B5SFmhO4CnycsoFFCjQngacaOEeoZvOgCGZyBpMKcSfpmsBfkOChkfL/Q/5hvM+tQp5Eu9MWlJlOJjW56zSvrXhZsINnL6xVbVk8FHdfkbhhPwqVVIOmiSnT4Qff/5FdFIsWTacki8/OUB6ExLseecYuKASMWomULmNY1qbMVl7eXpxwajHlSpJIPTsn+IkBAzkLp2cnqq1cvhfaISKXQjqVEQpy0srAuHPtYtRjUbt3a8e+8TM/Za/cvWWz2aQlCIWTibUAPQ0TKBFGmDb4YmZB+AJRhfhyHatuNdNAgeFCIX9uhfyFjB92b+1YJpfWxnLYbloCSCTVkpBIZQF/gXyDnjXrTauU6nZVqChsA4Us9MvcXMYyswlLZeMWiBB537FWr65FqyC2akMPjQVKx4oZCeUNo0pyZAHFtetBfntdjbJhvF2dF63b6FpgHLKAhaTB8mO9LmaUwybl4YDZs02sGwjYWOZyAfPRxYccgqCQ7ELBXjzbs8vzgghJzlqfZ8OCvTl1nY3V526HpGjKuQX0hUVGODcjc3gYznnmRuQIBEYiD/4LlF/UtRwM0EVZwJy0t1+6bcsrC5ZIEYnlU7nAgSN0g+EQ+DciUZS1NWraijUrTQV/T/oTC5IQzyAGoerUFA/Y9OHDh6pX51dWNEiADgp1ADM7yDIINqnd2ZyOk+Ic3eFHeH72y69OVO8Q3RMjfHnGGc3h6lyvi/XPdSOYW9ZJ/GBBTbro9kVVxEAMZs5gIFbW7sa6/ezXvmr37+zafC5t2RQTEf6MI2V4+cZCiPzWsYiNfGSwMoUipTwpxg+7GJjr/ASr+xe29/yJyMRvvPm6LS0vqhdBXu4Wrd/hk0ovd0mB6JKYoIFdwvMF8VDS+JguNGQz8xmL8yJC6LWG1htfW6NDI1a0YoVglIp+PuTe1KBklTkDCfxU8QvDh5awZcgpfb2kcr5sp/sn1iy3zT8OWsgTsUggKgQD50UMRGDx8/bYXGNkKOmkTUJ+XYmMcOmiQQ9wkWGYc7h/ZPmLvNUq+M8OzEOtrWEoi9eNTx37y51EN9MzFpbDhh3fFo4x494b+EvUQhLi05yyoAkukNqlqKOaJVgwazu3t21lfVkqZWpfjY5Vy0//XuikXb4G1ocEdN2zeqlu+bOCeNX87NS16AdFnRyPrVKuKL6A/bO2va1Fi51Ud0CKJgt3IuUyL/kmkVKBzopEGJrn7/z3/82EX8ClBMDh9ODEuji/lMiuo0xShe1MoRblZKuuROrd6aNdR3pTkwPeoNO1dCxmO2vrdntrw17a3bbt9RVbWZq1TJoOGELI2JFymCoF0tYb+0UiwVFmholTAic/v0zRjlmwz57Y40efijX12msvi+CRzaU1SQuTtcD1dE2yDTzfhowl8vlLNX0QuKFIQoFj88ldBVIKCmxOf5Bw78iGY5htVTvLn1mhDD5Ys5GHRYupBmEgSRFNZFGfTClrlpKBE33UJ++2K1z20U+e2PHemVXzDRt2qPNjlow7w4n5+XlbWVuSVg6qoJeJVCauf7OQIUTjos2CpdSpVGviexTyV9Lk4e0FLgRXmQNEZHDkOTd16pQvp9pW42Ak2VOSOAy8Pl5mjtCEIyQTsUgcW35nJYV4Ed8wPMawOeLXEPVncOrWoo3JyVI6FLi84jz0JEPSgoRYAVurVLH95/tqumjA/B6f1couZ4GoWqiOpyenGt2vb207xGQy1Jqg6YMaCkF/NPGIquqYgwgJHCfC8//8i388YfXiUI3dO84wvHh2N777JLDQScOgEe+ThBNm3QDgsIH6QBI0Z4wP24I9Jr2+hb0+m8tm7NbGmt3e3rC7t7dsaWnG4okQFFLVR2NCKEJZ6w7B5hqKOJpfWpa8mk4R6OrZk8f2+LNP7eOPPkQTaO+++7bdubOrvLFEmhrQWSex8fB9Aj2AC3p6eqJGDKcYFhef8cabVdcbp4/qtGsz31hEaJQG+WLeKo2KCPGcfdTP5FwFo9D7HB2Q+n5lbVWafJj0Y5LT610rnpXsxeMj23t4YM8+fWG1q6aFA6QTJm1mBj+FLXvznTd07WrThH3mTQRtTIznoK+SQEHWlDn9vm45xIfcErwLaJt45t4sWlEFufFlf+QMPegOlaWAu/eN9wS6rVZbt87Nn1oR+TUAACAASURBVJfUnEC/uNeSqaiipiC9z87NyKrJBVS7kGoXkJJ0vr9BbgocY5xoEt+Lm6vfjXa9Vi1X7NmTZzYZjmx7fUuDkXLhyipXJNpX7Jze4tmeIEo9x5msxAfMg/uYToM7kwQv5QXqBReK4rKD++b5v/7R35+gv4lGgjLD6PdccJvzt4K0zc5CfBZWx+rGzHR1TpsEJCFShsJBRtZpta1erljpMm+D67ZF/T5bX563t9582ba3Vy07w4kFSD60CfANJ+3IazXiKP1kOsxaNJ7QhyzmC/bxhw/sww8+sAfv/1iDhl/8hW/Yq6/e1wnARMVD8ngAsnlAPxCsexQLlXJJp4zgJTxa8YHq9zXNwQuAfxieXBbOREZfXFnSddnutqSgJbWnO+xZp9+xHtlgfGLsQkdDLdp1mZqkLYhapj+0dr1r3UbfBq2xHT49tu99+0d2enAu0SNja6CaV1572f7IH/u3BSkBa2Eo3fMNBbCTxkjzCzEEVAZNW7lStbMzKJl1EeR1491oxMT/cloxGjH5REyxbKBAIqTYUHL5IZQbv+AuUfZeNXSkZFJicdLOzmc1ul1dWxH0xK2iMsEPBZLa0tEe5CdGMAr5CtO0epowYpMQOEKjBCEgvWZ/b19QGP4QyVhCcBgnMMYnz588tx/94MdylsR5kXeZymCTFVT5wbOGSoC53gA3dnDmqU2pMoD/6q/9+QkK1/n5nGWyCakDEJB9bg4xALsG2yGS3pnlcoW5FEfqWaImGbEF9cEptvvXHWtUKtZtNmzUvbbZbMpeefm2bW6t2OxcRjxdjOZIAPEFMzYyvyNJ4HmLzXs4IkAde9CPHjywTz76yB5++rFw2y9/+R27e/e2LS4t6CqDbOFYai6+nYVLqdObxrbz/zHMALICs6SegvuLzg1YiQEKjLaV9VUliCNGZIyKk3h/3Ldaqya2EQtYt0q/K6LOxtamPAS4fzhpe+2B+SchS0WydnlUsN/73e/Y3uMD2TQxCYM9RTrin/iTf9xu3d0V3knEZs87tGbvWguWL4z6SImpN5p2VSrb+fml1WrNL+z1xWdldOTm8M4Xgava2T4xvaKpAsriMBoNCUVpW71anXJssbvHholF67FYImTzS7Ma4cLyohSQv5jfI+I49a1TY+O15tVghGdKo8f3VSiJ8h1cJBTYeKPWsOPDIyXsvHz3vqUTSWtW6xK+1io1Legf/+h9kW+gSHKyp7JJfV9xaDE6aTak7Ruy9uBn+8GnvfKg8Lz10u1JNpOyLbwO7t22t9961ZaW5oWlivIHqbhLcjjmby0rEXVZKNr5xbk4oZUqLs5dTdCQQszPztnC7KwtgkUygh30LRYJ2NxcRonhfIWifLCBKIDheM68/rAN+DCkyURikhRTpcMuekRmw/6+FfOX4iHQjMFCIsaSXcp1qHSXVlPeqPi+xmLUnoDtDkNV3Lw6V+yCQvo5iIYCylNgWzQsO6DrXtv2D1/oippdnDNfyGd1Fu101EhQW/O6pdMGOTaGdRNeJjXX0GvJSNqW59atXmrZe99/YE8fPle8EqcPzSNN5M//4s/Lnp8yBBMPbzxoPuWiOdfzq9KVFYpFJYUzmi4WS1q0QHrUdjdu5Zp5Cpt1XGVHtQVbds0UYkCoobxncGuuZsbdeDSgdcPBBv0eMhYcD/l5IIZTFngDHAQTlUyxREwOMpx8nLA35QHPlG8aoM6RrdNIpQG+CDjyXJycC5u9vXPLEpGY1UmGb7Sse91RiXBydGKl/7erN42NNM2y826QjCCD+04GGcGdyS23yqys6tqrq6t7pjd1D6yxhbH1wxgBY8AYGYIg/5Bgw4IHsAHBPyzBhmwMBAtoW4KknhlL01t1q6Su3mrJyqzMJJNMLsmdwSU2RgTJiOASxnNuRPbAOUhUT3clM+L77nvfe88995xEUgmQsoDgZYxNfVs4L9jWzo6lUZjkp9bhSdzoJQKZtq2utgylj+3YO3du2Ffff8dm565JshPQmAmL4IwctkZZ/UXMn1kXPjxMWjqdt2M2cTEBCQQ0U+7r6bGh6KBWvpu4qprD1tGOwUijNbZQ5KNBRR0ZtubWHguFAZURb+CBsUUKLnduO1s79uD+53a4v29B1KkLp5ZMHKlRmJ6esm5Edhlfstd0ktNId3hkUNq4jCHJvC6NfuKk6CskQhtE+FlbXbNc7tQakU3C4giyRgn8MS8w3b0UzPIFDN1OrXBRUJCdFE5dWTA2KA2GK9x6Shei1Xa2dNn48LRdnF3ZkwdPbW3pue1u7+mwjNKUzs3YnZfvCMjfie+ICnkRNGncokXAzY+IMVAXDCcClmzLcwfSOy9qP0eWUapnRSwABnO1RIkYs7EqmVVwbWijIUF/Sdbp4e5eIneEE3hLZZxcb7DthoZjQkcoW4Dc6FmoMxmvcqhfGIbogDguLDXxGhS9KTfcAAS5qtJZweI7cQX06NCINdaH1YThIUbjls/mBD+SNHg3bjpSFk7LxgJLjevbWy+CFmQJ5yKCVn9vV32jatqmxpBNTAzb229/ye698pJdvz4jM7srmpYCsjlVF0RY8afiKQgbPSvZcRZ5oZSyMKbAnDQytTPWBy02OGDRaEQmctSKLk/PtdBqrR3dUnzB3E2YnGTYSwqsp/ML9sGPfqLCfnJ8zML1IW2JcrRpHKgtJYdeT01bK0RheCRq3d3tmquTZVwf99TS6YxqQ3y5oNah58W+Vw1BnM3ZxsZzZZUvvfGq6qvd/R2hCXS01YBFCxdpUWb1XdiN1ofsio2BPNunOWtt7LC5a9etthyytWfrdrCD325ehBvIKGxXsJbO7c4W6kH6yOLJA2tqa7Zbt28piHb2di2RSkn0AksihDTS8kCj5HEkB9zS9WhZIL0SqkK/AfIDPZNsS51GmQBvgxsHjWFW7vGKI8t2tEFaatRNQ+lC0PJPalgMDXHroUSAU82+lvzLrCxkCb611mVAIZjMXZZVL7OxAiOOeIlv74ocPtg/qB2ys7z3SaAH1LwgCNyCkra/PJcdExvSLe0taoChKOYLqNGgFIkTJhPRSqbtbWyDMyRaMSz2mzdn7OV7t+2NN1618bFhNT9Q3yjmcdgTWf+C2pFGDMv0kogoECDIEKxokI0J3Pq6oGQaB/r7xZIiUCFDUGyj+aSgbe+0MM4nSEoarjDoPwGjndja8qr96qNf2XEqbdGBiDIbQUhmrc6/wZapLfv6eiwy0GODg/0iNWMswroxrDFGmUjdHx4c2ebmjhxgIDJfXYFNt8m34ZNPPlaX/O3vfst6+rpsdX1FklB8TjZ3E8cwjkAazELhkJoVpJ8ghpxlTyx1lNZK+djQBAahtre1r0lcQ4gtUm6ZNkFGNHuqEwNXIjk/21jV/tadu3fER4gf7KumZaTNhjTNGByPFx6/FywzwmWG2cVWAiQ53zzh6mZiSAMFIiRqYQveamYFEVUYtGRk9YRUKnUi+CeHhQaMRNDa0SIMndqew0XQYq3Kb/B8yjD5J2itqlaEGCxluY1pvLCeojE9jO8L/oIoA/eAEonyhJp2b3fP1lZXRW4C/+bvSWdTKhnrET4MmGXRPmBzu7I7yDBLgthk2khzZ9nXXcoyr+jpabeZ6Ql7841X7datOYnlsrrLvs+FVEYoo/yhIeaAGzinL3/mDuCoU/u8+0pfBPyWLwedD5ZOgUkKyt2w1hvDIiXXheqd81Bi/HgqxhftavG0aNlUxlJHCZUIBOFgdFBX39bOtr40tMPBwQGbnZ2y2NCAdXbhJtlQgXyc+O3qozXa9txY37a9vX3BSEzghoYn7PAoaT/80Q/1XVBLxL0F3wRKmYmpMV1dK+srljxOKNgwAwT+kfEGJtHKtFm7OgeXbbbL4qWljjIWDjXaxNikGqa15+uq39h9YsYP+ebsvGgLK4tqPKgpKTtoQJCnImAZ3LjdJgR4cFAyrBvzgZESjGGw3pCrfDO15BmjoCDcvUzg4soYVLbjfeztHkgLAtgMemk+514I3C6DsQE1iZjZ4eel7ZW2Fh1QIQp1GAfCbUVXC7xYbHSVA1z5NOLsibEGAC7LP3u7e627o0tav0BjyUTSlhaX7Oc//7mg1cnJcdlYATOC2uCRxggXbi37yUKH6mAFshiAFMGFBQZbu8tK9XWsZDj0NTjYZzevz9jtl+bszsu3rL+vyy5LVc8tD1ptiBYxlnPlmXPtaV3oARPQ1FxsOiBIzAgOzzEpXvPvcTIZK8oCHhwYYN3/LL8JWGAiYCqK+JNc3p6vrWoZjuVFaqqdvR1BQxh3ELR37tzWnLyxCcU+Vw6XOopU+nAtxBr0zDY2tqRKw45WQ7jZpqZvKJh//OMf2/5B3Pr7e1XbgR70RXpt5vqUAnVhad4SmYSyLEFLtuSllVHSzrF5mlFdx/oJmQwn8faWdpucvKbnwToQWZP6sKOrU4evJlhnB6kju7Ar6+hAEzggHjP9AYdfJimS9XRfBaAfDh//mf8erYLmZkbqzkOQ0UstGl8XUuEGOcALjsldR2ubEAakWlEGosY/yRUtn2OYzNZuvUWi/TZ7fcY6ezql7EJNy8icG0CmJjV4sIEWuZohKzZX3DT5E1353DzRyKA0K/KZrJAFNphpzjH5IKgpxZ48fmI/+MEPBE1OTV3TbZbKJu2keCq9M4IWB58rtOBAmCBWBeX95Bvf0faeMieIOTRXC503u15tbY02PTVu7777uk1OjlhTGEjLr4IqS4jGKJdNyRURqR84j1zDlAxMR2DOI1jHJAYnHBoh2FiUEzQaMNRhkzmYjqVPjTYX2ISgoO9s67BIb69keNhCwDuBfXzZ/dRV7d/PNG0CuyWgBdUA3CsN8KLBkF3pnA58a2vH9vbY7kxaONxsk1OzYpihCENpUywV1NDR7TMEIPsULwq2uLyo4QOoQkNTg6ZXlEuXxQvLpX0Yc14oqaaD+0rDp+2M5hZ9BqiCHA5G46hU8umoFXsoeyq4KP/9YfJIcKKs6isCHk74doRAgUtHHahVk0WTS8KpSmQ6hu6+wNxI3E5S9GlukfggGrhooCHhlM+x7+didsB9NF39g/3CTenkMW/u7+tVWSMPMTBfGifokIyMGS4wWAGeOzgUcjAxNmHNSCRlsgrewcigghYdMcbYxADLkj/84Q/lzIjyel19rSWzKTspnNg5Eh1Al3x3aAOSLkUJHhcl+p2CBWKdPa4EHmbujzNhs9TtLHBhgwO99sq9WzY7M26xaMTa25qEM7uVD7qmp5Y/9qClG2DYQFMGPEYm0JYqizdI5cDComk5h3aXs4OjI3FnyZbalNB6Nc6MfMCQpigInUVhRSHdU1crY4lE8khlCXUgvyhFWCFBkpM9J6401zll6OGMfrQUaDoYCVK/0ojR6DE2HowOC9/c2NjQrJ/anZ8HRU9Zt7NNxOf5p0/URI5OjKlZIMDAP2nA0sm0HR0cKSh6e3qtvYU9t0ZxV1210I35qE1XUbg5ONB3BmceAwXp6xFwjy7vYYJVcwSOeXiugeBSny7UQdDy84DuJHbcWC/UBrqglBLxzJVVqG85+0Z00Job+Ty1It3QDCUOk3aSJ2u6By44Ozgp/mt8ZwIWkWnqXDizPFOacm47kXDQy8X9kXX1nDdXrN5MjI2rhmUCxztEMgkqJ4FP4oBFyMrOT3/6U9va2VIJRlCdoEt8XhAeXkSEuxK0ZFmCFj4xtwkchsBQd6/cbRS0jc0KWrGXAhToQevuarGJ8Zjw2xGuXxoz2Ek4ouC2l8uqfgImYfRI1tQVD9CNplRtUEEr3y4kQvOnAo0Z4VEu8CUoGZiO+AjTHXUgd7DK0dvdZW1Y1cOSr3THPECoe9z/ZDIGCwQy/z+rJGQath8IGF4u5QGfhr8TzFk1YsnN6eobm3RYgF/4xTUKm6uvjzKhTVoE+4dx+/jTj8Uhnbk+bZ09XaqVCf7151sKAJ4HWwnDsWGJjTDmpPFgYZTPFI0OydjjwRdf2PbOrjIGiuCdTIR6e6Q5QOeOJBWwm2AgZvAgAUhgah2JwEVB0Fl5PB8GLmQ9gpbvKwWaCu+AlwD6xbSQfxfojdKFgQcDALgMF+eQmKB5hlQCNLc1+e8WkliDoEMyNX8Pmb0RKXsli4IVQZSAsUR/PFeGHejHhabJLkvwoIPSQCPDgiHDKcE+FpTpo198ZCtrK0INNC4Ps8FyadmzvBRmimTyanmAozojfwZJ0C9HevvKsLbCDc1aSaH2hO1DmoSwZ1ay/v4Ou31rxibHhy3S32NN4Qa9dIKWzp5GzEeczkWQLVJlTZzTx5NmOxRcFEa6CL34KTQw0+6wck2t13Jc/5QLeZQXgc1YjmvQ2k1I05gGbetSWxG01HAEVlXZmmCmg6bu4cGgXq5cjwEchsMXlzo4Kl/khoyQMlu1TudrbAhbf1+f6Id4DUgroCkswP/Bw8/V3c7emLXe/l5xaTloS09XRWiBSaWML4XFsG4ApKaYwIExYgyCNsODLx7Z5ta2IEP23HBhhGuB1yyQIHAgGCnjY65koCayLmgKQclzc5SAdf2Qbw3guVCqfCfXBhUBhXco5XSyLRL5kGyuyFYYpBQcQjsnc8MxqFhEtcOvRV2HXTKgpoooshTA8VjrrBgzF6RrQE0LPZGmlCBFlI5ZHcMGWStxSyLsYgFNEiODA/run31+3xafLdp2fEuQIoudlzVXls4dW76IEDXTIBAR7FFDGldrx46p61ikvywXmVCTNTTgAdDk9jhlYCWXLQoGYd2HbDgWsZvXZ21woN/rzJMzi2/HxVmFmSNQusy15Kebl9daMfIFx6NsYJ2HFR11w5p2NIgog/eqOwo6kwfyS4lpVgFAHCVFHi4gelk2P0BHckAM4JyO+V6nZ9kLVywHlwXnBJjn+/X29+v6xMMXSE57TuyYtbao6wbG00NuadV6DdRLHjidPpl7e2dbn/Ha9DXrG3CzaYJyZWVd6yNsBNMgyndCAw/f1wIKBEseH59Q5gBF2Nja1nCGA4yOl2u0BoXhQrzmyqS+o26nzuTKZ0IGk42AFa+Zg8jMH/kpLTtWFA3ZDEGZUagJ5O8LFyxhRQdNW1b/EYguIU0FfAnHICTkAkJ4W1ebhkA836bmBjG9gC2OM2lrCAVtaHDQWpqadEgZHrThu1sf9kA+hWx/IA86Di1b2OhEtLa2KWngMYGlFEo7kkNdXrSnK0/t+OTY8VnWjFh3Qi0cSI3lS0jkasJqLFTjN0ZgpK+v7E6HWB81qsvmAYLmAFzLMbtMY1Wwrs5W6Qwg7ECdCRs9EU+4oG8oqExL/UfQ0dlyMsHt3Ly3ApMhuqG1GjC4WgvWQwCnNIFT66ot1MwvNheOfHOBjX+55RQL+vdg/xN0QGhkid5e7FDZgADHvFIJQFDRcDFpGxgc1IF59Oix7VauZ04BXE6CHRVHulsCmIYC9AIWF+Ih1Hss9fFiWTtCdRAEgDV2oRG7e3Z0eCjnFX92TmInyAhaDk1kYFBZcv/A17BXVtfsMJm0Ag2rrsKy9rJu3Jqzjp4ONX0gFNwsbGPs7u3pRmMN3PfDgN1rNN9nKlUVrhN1UEHrdS3PDKSH0K66OLL6Q5nAdKx8RYZk1y4sLBalG+raVrYYWlusvb1FiSSbTmmAE4sMaKgCogMOH+nuUw3PIaeufba46O6cmWM11GNj49bJMiLx0NxiXT29upW3d3dseeWZPXxyX1BiU1uLZP4P00k7odRjukfSa2FQhMQn0qKowTdZYKC9s8xDEMYX4jrAZh3n8RYxhQg8CDRw4Mh2nB6tnnR2yZn7qnSlP8c1Db64uPRUUyvWm0Ek0OXnmuXfUW1ZEZ3gIavG6WOdw4Fr7JvyuWM9bGklnORsZ3tTD4zFOQp/YDaczcnipJBTKJVl1KKpeUE/WNTjs7ep284c5zRVYX+fzEvQsiuGUTQHh9k2azvobpFpmR7xd6M4zv4TUBTPgEAEXWGTobev12KxmGro7b0d0SBZISFINUBoAOCvExMKmItDhOUVOCtNKEG++OyZxZGNh+YpPBK37S6bmplS935RdkILO3Aw6rg5IKlQv1PZCOC3Gr0DDhmDBKiTxCblBNsb3BBMr9xfzCnjBDqcWgJXNMUrxrpBBRjElfauDpUqDGv4/hKm4xbEfikUsvaWZu3uoYjIIspgBIpmh4I2cXhoDx88sJWVFQkq0yfdvHnLOru73T+ttc1GJyYVjMl02p6vL9uDh7+2o/SBkgeaB3uJQ8udnWm9nOa1k00R9OMaiEVHYwID7V1lXeVNQE3OYBfsBajcQmPGVUljRtw6agCwzGYpMAqbrvwgxocE6/3PsSTaVdAyweof6Lf2Dk4LEBBLdC3+UmvrFACRwaj+OwIVrf50OqGVbAQ3CoUT29natHTCxefYqS8hq24Yh9SLMyL2lfaWwCRrfPrU3KqNA5/4IJoW0gNDlOTp00U7PDzSiy9eXMiqSa6KjY2V9ZkrNRwEMZmWBokyQYdXBhplXXeYbpBV0ZxFa4rswiCAQ6PMXReUagojWD4b4UItj9ctzK2Fp0+1I3XGMxWRKaChxtjEmLBRoozygFIIrqz6BuSqapyBh+QR00mMRrjJNOzA1bxSGhDoovfJFUcgrzOkgMy0JOnbuVzxBJwEWVpbrV3Dj15ZLHV2sNvHqhBDhHNrrA9ZV3ubksfe9rbqVoRLtFvYEBb/+cnjR7a4uGirK6tqGG/eum19/f16xh1otU1es3Bzs6C/1bUl+/jjD+0ouWfNHW1WKpftAGXMUkHKM03NzeIhE7S8b4+fJguM9g+UcecDj+PKlUBZkAmLs4T4XTVMIyiojTjljPOYqY+PTeoEsJ6ztbVhjx59YUeJQ518Xjgzd8jFZFq4rUyCUF7kly9UdrgCY/lKKyg5NgYuz9WxnpcKlkpAHj7UKc5nj+0cN2uGD6y61NYoy3J9koVotIRlVszuyL6II7e3d1h/f0Q7bUj7oJSDQiPX9TFC0Ei8F0uaHrW3MflB+KKoQMbJpaenWw6GEM1xguEXD5ODynoIwxWQDxot91BDVxUSDiUKuDW9AU7csNFOpeYzP78gBRVelHS5akxDjdhIzJvN2oDKH0oTfgkbxVdN9TINpfv5cuVzSNoIsDCjcAgvyFr91tpIJiMQxRm/Y+TCard4A0FrxLmdDNbepmeCRBU3CUFLfV4snFkOL7mDAwuH6mwS9fAwBBicO+EGUI9D/WwRgrK5sWnLS8/s0aNHatbxD4Z7HB0aUoLqHxzQs2H/cH7hC/vww7+UUR7Oj7XhkGVOHKuFdM9QA5XEqjE4yZJEEbg9NaWgBeIhaF3X3me8Ui7Rg3Ks06GjgBoMtgMIOlwLAX4PDsg227a+saZrnhcNQURB292tIGarFVFcrkq6dV4AmdwhtoCA/Ww2rXqWzpWrGv2DxOGB7WxtyT0SCR6gD0E4texKOeNI/gO8FLRazxE+ppF0jSsywcDAgA4OJQLBjOgDjVECnYUshJS86nBIQhxaMpsOXmeXmjwUGcl08fi+iB9kPF8MbFFNzed3kWN3Z+GzkGmpe2lAybBI9BO0+/sHtrq2JgYXa9J8TkoNCDs0eawRkTVBKJhwsd7kUyjeQ1CZE9IShw2eBlRJXMpppMiwlAZMxdwB0f9sVQ6UUS5DH+kwNIQlEAcejk8vEqqd3V1y7sQIkaETe3pHB/u2vQE/ttZmp65ZVzv8gooa/CkoR42gUkoPOCc0ux/9/CNZkQ5Go3Ztaspu371ro+NjOhToGlDTPnr8wP7Df/iRpTJHFh0bsVBT2NK44sBNgWPb0abyDAolfBN6HQlAffWtN8u8HKIZDNaDFo6kU8+oH6u6CDJyyOZ15aXwRq2pkws1D5aNAaZVCDpQx964eV3EYlSmCVb+DrGQmIpcAuHkxVIim/HyGUUC2CeTh/qAwEekkTwbufv7GuMStGRZsYtQNqkQoPn7pU4uRW13J+SFgCJwbXMzdHciBu0BxnXK79NiQcYhaaZsxYKClpJAtk9BIDJE93L6zBxAOncaK7ZJ6eb5TqOjwxYZiKjZ4O91SSnomuDX55LkJGBpCJmKwT2mTKGm8///zFUqA85843pm6EAWpyarCqd4lsXpEOIIyi8o8pzYYTqlUujmS7fEh4Vcfn6BgAqWR27kTIaFx0pAIR6IqiJBDwtvBofOXueF8HNAWTq7OpXliBCClltud3tLZcLY0JB1trWpRJPtwYm7pIOHMw3s7OiyzfVN+/73/0xKmySH2bk5e/e9L9vk9DUdrGw+a8+Wl+3x/EO7f//Xdlo6tbFrE8q0OwdxK5UvrK2rQ8+C2OHW5cNwAzPACnznd97XNi5NFi+tARIxtjesV9TVacpBnYi8ZaF0rhFoIsn4NS/tf4YDfGGyMUA0dTBXC/JBTKnQ1pIStbpqVzcBeqKz57ptkKEdxGXKDthYx5roEMgENas/uGBvrq+L9ijrdBxW6usVvJJLYj+10lELyqK2bcRmvSTur8MvuP1Rp3p9zYGEwJLMZjSBYjTM96c84M8StDwgNFopi3r7+hS03DJgwNvbOwqI8bFRcWWHR0Y0giZYUYYhi6ILwQCF5mt9A6ujtJPqwbglSFJQMFE68P1BJ9jFImApDfj70c2ivFBpVge6EdJkiyDOnZ5Kir+9q9Ne+dIr2uZAwohsS9HhnBIGCmho5f06hyXGTVQ8V8acm5pU/0CNCV4fGRxUphUXAqHtbE5mIWsrK5I+GhockJU9UBvBCr9Yg6KaGuvq6BZBCJHC733vezIKwU1n7vp1+9rvftUmpya1MJlMJWz+6YI9WXhk8/NfiHRP0AYbG2w/daTygKAl0xK0UCwl9MwWBt643/rquyLMAPngayuXPv0O6Oru6e5R7Qp7nNn56tq6HSaSkqqR7mv5SicT4sO1axMyQ45E+rTeQo1IbcXP5GrWb8B8TimrFCiAV0aOEnGj+ahsAiIBugAAIABJREFUe5JtJbBWZjCR127XQXzfdnf2dMJpjhgTErS8fCZasIbIjO5qXVZgc/VpfwyVxdpaHSKCk3GkMhFKhVdOFudQYR7Mi+ZnyoRPguaVUaqufzwJisowBC0oA1zU2dlZNWggKCmCFknUEzacA+LEPp5fUAPIFi19EQSjalcP5AQ9EPAdNhU3BweK24ybgoNSRV9cScZJSzChMqcn1tnbbS+/8rLFYoMaDGmUDaYFPsvunnS28hr4kAkh6rfgOt/RYYP9vSrBPv3svjghA9GYNMvkfNPcLEQEUeVPP/7ETrJZG45GrRO4saJNAUNNsqRXAevp7rW52eviYXzve/+Pra2tSk1n7vqsvfuVL8vngdKFxnVhccEWFue1Zc2Sa3R0xJo7WhWwgVCdhdkOBoJrb9eBljE4B71YsMDXv/x6mYevbMeulYBoJih1Coy+XnDKBr/iEilb39yyZPpYG5I8QBoGHhZOgF4SjKnrpM7kL0JKh0aAwBGkFqpwBhCTQPC4SHBU+LEsWDaGPYtUlJ95mQrck1O9QBhC1KUYYLC7X5IRX1ZBDatMnXUB6CynALx146bEfA/249JQBRgnOKFZButh5rerLmbtnBeMbJHXvhn35pJMvAetDOkCNcJ7yaTcRlytoyMjNjc3p8+EeAkieox4+feoc0ELPrv/QOszsPCrkp0SgWPlqL5eWVq/+f7cAmdnktZ8/nxdYnKUP6rhxfhyWyaWLE8vzgVTsRUB+QRaIaR4hgs8cw4phwMMlZsJlx78vwYiAzJi6Wprtt2dHfvJBx/o87EajzWANMu6u9UEolHwHz/8UD9jfGRYt5UgNJIce2gkjkJJmfbm9ZuaAv7Zn/2FjEb4++lr3nz7DS1Ocpji+7v28PFDW1patI31NZVAnT091tjWbDUNCJeEtBQABAfkRW1PUoGKCi4feP/Nu2VePoAxztDVOXVLE6vPRHqnMiocVHin6eOslLjZCmXsiJI3Gfbu3bva6FQ9qDGwO6/ATqehoqjn75GjCQK6LK6dnek/q16TFwCTmQY1UYlEQtcbcAknniaEzv/nP/9Is3vwZLI1+0ZkJIKMn82QgV9MZtDe+up776lunn/8yLLptK5CDqjw2HBIMBOHh/qLEuL27dvqomki+Jnoo4K5AgOhjct1z1r3x59+omv21s0bNj01bWNjY8I6pfqYRSb1xDdWr8y2d/fs00/vW3z/QMo8TKAIWJ419EtqY0lBqaGk2XD7TVzSV+R3cKx3Ix20/1/DB7EQuAoDbta/+T7Al/AYqM+Hh4ZULu3vxtWAkWUJWlwbIzTfLY22t7NjP/v3H2qAQV1L4I6OjQlxIdPt7e7aBz/+iWUzGZuemrLO9nbddnwHiPPQSpkyNje22PXZOWXnX3z0S1t7vib0gabu1S+9okyLvOhefMd++ctfaLiAnzJBy/ABbLZM8ynBEJYzW1SqUMtT/9"/>
          <p:cNvSpPr/>
          <p:nvPr/>
        </p:nvSpPr>
        <p:spPr>
          <a:xfrm>
            <a:off x="18632488" y="7680324"/>
            <a:ext cx="304800" cy="3048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None/>
            </a:pPr>
            <a:endParaRPr sz="6900" b="0" i="0" u="none" strike="noStrike" cap="none">
              <a:solidFill>
                <a:schemeClr val="dk1"/>
              </a:solidFill>
              <a:latin typeface="Calibri"/>
              <a:ea typeface="Calibri"/>
              <a:cs typeface="Calibri"/>
              <a:sym typeface="Calibri"/>
            </a:endParaRPr>
          </a:p>
        </p:txBody>
      </p:sp>
      <p:grpSp>
        <p:nvGrpSpPr>
          <p:cNvPr id="116" name="Google Shape;116;p1"/>
          <p:cNvGrpSpPr/>
          <p:nvPr/>
        </p:nvGrpSpPr>
        <p:grpSpPr>
          <a:xfrm>
            <a:off x="33276219" y="25925276"/>
            <a:ext cx="10115548" cy="2146445"/>
            <a:chOff x="33304496" y="24681975"/>
            <a:chExt cx="10115548" cy="2146445"/>
          </a:xfrm>
        </p:grpSpPr>
        <p:sp>
          <p:nvSpPr>
            <p:cNvPr id="117" name="Google Shape;117;p1"/>
            <p:cNvSpPr/>
            <p:nvPr/>
          </p:nvSpPr>
          <p:spPr>
            <a:xfrm>
              <a:off x="33304496" y="24681975"/>
              <a:ext cx="10058400" cy="1143000"/>
            </a:xfrm>
            <a:prstGeom prst="roundRect">
              <a:avLst>
                <a:gd name="adj" fmla="val 19524"/>
              </a:avLst>
            </a:prstGeom>
            <a:solidFill>
              <a:srgbClr val="213E8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None/>
              </a:pPr>
              <a:r>
                <a:rPr lang="en-US" sz="6000" b="1" i="0" u="none" strike="noStrike" cap="none" dirty="0">
                  <a:solidFill>
                    <a:schemeClr val="lt1"/>
                  </a:solidFill>
                  <a:latin typeface="Helvetica Neue"/>
                  <a:ea typeface="Helvetica Neue"/>
                  <a:cs typeface="Helvetica Neue"/>
                  <a:sym typeface="Helvetica Neue"/>
                </a:rPr>
                <a:t>Acknowledgments</a:t>
              </a:r>
              <a:endParaRPr sz="6000" b="1" i="0" u="none" strike="noStrike" cap="none" dirty="0">
                <a:solidFill>
                  <a:schemeClr val="lt1"/>
                </a:solidFill>
                <a:latin typeface="Helvetica Neue"/>
                <a:ea typeface="Helvetica Neue"/>
                <a:cs typeface="Helvetica Neue"/>
                <a:sym typeface="Helvetica Neue"/>
              </a:endParaRPr>
            </a:p>
          </p:txBody>
        </p:sp>
        <p:sp>
          <p:nvSpPr>
            <p:cNvPr id="118" name="Google Shape;118;p1"/>
            <p:cNvSpPr txBox="1"/>
            <p:nvPr/>
          </p:nvSpPr>
          <p:spPr>
            <a:xfrm>
              <a:off x="33361644" y="25997464"/>
              <a:ext cx="10058400" cy="830956"/>
            </a:xfrm>
            <a:prstGeom prst="rect">
              <a:avLst/>
            </a:prstGeom>
            <a:noFill/>
            <a:ln>
              <a:noFill/>
            </a:ln>
          </p:spPr>
          <p:txBody>
            <a:bodyPr spcFirstLastPara="1" wrap="square" lIns="91400" tIns="45700" rIns="91400" bIns="45700" anchor="t" anchorCtr="0">
              <a:spAutoFit/>
            </a:bodyPr>
            <a:lstStyle/>
            <a:p>
              <a:pPr marL="0" marR="0" lvl="0" indent="0" algn="l" rtl="0">
                <a:lnSpc>
                  <a:spcPct val="100000"/>
                </a:lnSpc>
                <a:spcBef>
                  <a:spcPts val="0"/>
                </a:spcBef>
                <a:spcAft>
                  <a:spcPts val="0"/>
                </a:spcAft>
                <a:buNone/>
              </a:pPr>
              <a:r>
                <a:rPr lang="en-US" sz="2400" b="0" i="0" u="none" strike="noStrike" cap="none" dirty="0">
                  <a:solidFill>
                    <a:schemeClr val="dk1"/>
                  </a:solidFill>
                  <a:latin typeface="Calibri"/>
                  <a:ea typeface="Calibri"/>
                  <a:cs typeface="Calibri"/>
                  <a:sym typeface="Calibri"/>
                </a:rPr>
                <a:t>We would like to thank the Urban Barcode Project, Brooklyn Technical High School, and our mentor, Dr. Estrella for their support.</a:t>
              </a:r>
              <a:endParaRPr sz="2400" b="0" i="0" u="none" strike="noStrike" cap="none" dirty="0">
                <a:solidFill>
                  <a:schemeClr val="dk1"/>
                </a:solidFill>
                <a:latin typeface="Calibri"/>
                <a:ea typeface="Calibri"/>
                <a:cs typeface="Calibri"/>
                <a:sym typeface="Calibri"/>
              </a:endParaRPr>
            </a:p>
          </p:txBody>
        </p:sp>
      </p:grpSp>
      <p:grpSp>
        <p:nvGrpSpPr>
          <p:cNvPr id="119" name="Google Shape;119;p1"/>
          <p:cNvGrpSpPr/>
          <p:nvPr/>
        </p:nvGrpSpPr>
        <p:grpSpPr>
          <a:xfrm>
            <a:off x="32954179" y="27195536"/>
            <a:ext cx="10364396" cy="2235952"/>
            <a:chOff x="33306305" y="28559679"/>
            <a:chExt cx="10364396" cy="2235952"/>
          </a:xfrm>
        </p:grpSpPr>
        <p:sp>
          <p:nvSpPr>
            <p:cNvPr id="120" name="Google Shape;120;p1"/>
            <p:cNvSpPr/>
            <p:nvPr/>
          </p:nvSpPr>
          <p:spPr>
            <a:xfrm>
              <a:off x="33612301" y="29652631"/>
              <a:ext cx="10058400" cy="1143000"/>
            </a:xfrm>
            <a:prstGeom prst="roundRect">
              <a:avLst>
                <a:gd name="adj" fmla="val 19524"/>
              </a:avLst>
            </a:prstGeom>
            <a:solidFill>
              <a:srgbClr val="213E8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None/>
              </a:pPr>
              <a:r>
                <a:rPr lang="en-US" sz="6000" b="1" i="0" u="none" strike="noStrike" cap="none" dirty="0">
                  <a:solidFill>
                    <a:schemeClr val="lt1"/>
                  </a:solidFill>
                  <a:latin typeface="Helvetica Neue"/>
                  <a:ea typeface="Helvetica Neue"/>
                  <a:cs typeface="Helvetica Neue"/>
                  <a:sym typeface="Helvetica Neue"/>
                </a:rPr>
                <a:t>References</a:t>
              </a:r>
              <a:endParaRPr sz="6000" b="1" i="0" u="none" strike="noStrike" cap="none" dirty="0">
                <a:solidFill>
                  <a:schemeClr val="lt1"/>
                </a:solidFill>
                <a:latin typeface="Helvetica Neue"/>
                <a:ea typeface="Helvetica Neue"/>
                <a:cs typeface="Helvetica Neue"/>
                <a:sym typeface="Helvetica Neue"/>
              </a:endParaRPr>
            </a:p>
          </p:txBody>
        </p:sp>
        <p:sp>
          <p:nvSpPr>
            <p:cNvPr id="121" name="Google Shape;121;p1"/>
            <p:cNvSpPr txBox="1"/>
            <p:nvPr/>
          </p:nvSpPr>
          <p:spPr>
            <a:xfrm>
              <a:off x="33306305" y="28559679"/>
              <a:ext cx="10058401" cy="410841"/>
            </a:xfrm>
            <a:prstGeom prst="rect">
              <a:avLst/>
            </a:prstGeom>
            <a:noFill/>
            <a:ln>
              <a:noFill/>
            </a:ln>
          </p:spPr>
          <p:txBody>
            <a:bodyPr spcFirstLastPara="1" wrap="square" lIns="91425" tIns="45700" rIns="91425" bIns="45700" anchor="t" anchorCtr="0">
              <a:spAutoFit/>
            </a:bodyPr>
            <a:lstStyle/>
            <a:p>
              <a:pPr marL="228600" marR="0" lvl="0" indent="-114300" algn="l" rtl="0">
                <a:lnSpc>
                  <a:spcPct val="115000"/>
                </a:lnSpc>
                <a:spcBef>
                  <a:spcPts val="0"/>
                </a:spcBef>
                <a:spcAft>
                  <a:spcPts val="0"/>
                </a:spcAft>
                <a:buClr>
                  <a:srgbClr val="000000"/>
                </a:buClr>
                <a:buSzPts val="1700"/>
                <a:buFont typeface="Helvetica Neue"/>
                <a:buNone/>
              </a:pPr>
              <a:endParaRPr sz="1800" b="0" i="0" u="none" strike="noStrike" cap="none" dirty="0">
                <a:solidFill>
                  <a:srgbClr val="000000"/>
                </a:solidFill>
                <a:latin typeface="Calibri"/>
                <a:ea typeface="Calibri"/>
                <a:cs typeface="Calibri"/>
                <a:sym typeface="Calibri"/>
              </a:endParaRPr>
            </a:p>
          </p:txBody>
        </p:sp>
      </p:grpSp>
      <p:grpSp>
        <p:nvGrpSpPr>
          <p:cNvPr id="122" name="Google Shape;122;p1"/>
          <p:cNvGrpSpPr/>
          <p:nvPr/>
        </p:nvGrpSpPr>
        <p:grpSpPr>
          <a:xfrm>
            <a:off x="33238134" y="16671471"/>
            <a:ext cx="10058400" cy="9099149"/>
            <a:chOff x="33361644" y="16955827"/>
            <a:chExt cx="10058400" cy="9099149"/>
          </a:xfrm>
        </p:grpSpPr>
        <p:sp>
          <p:nvSpPr>
            <p:cNvPr id="123" name="Google Shape;123;p1"/>
            <p:cNvSpPr/>
            <p:nvPr/>
          </p:nvSpPr>
          <p:spPr>
            <a:xfrm>
              <a:off x="33361644" y="16955827"/>
              <a:ext cx="10058400" cy="1143000"/>
            </a:xfrm>
            <a:prstGeom prst="roundRect">
              <a:avLst>
                <a:gd name="adj" fmla="val 19524"/>
              </a:avLst>
            </a:prstGeom>
            <a:solidFill>
              <a:srgbClr val="213E8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None/>
              </a:pPr>
              <a:r>
                <a:rPr lang="en-US" sz="6000" b="1" i="0" u="none" strike="noStrike" cap="none" dirty="0">
                  <a:solidFill>
                    <a:schemeClr val="lt1"/>
                  </a:solidFill>
                  <a:latin typeface="Helvetica Neue"/>
                  <a:ea typeface="Helvetica Neue"/>
                  <a:cs typeface="Helvetica Neue"/>
                  <a:sym typeface="Helvetica Neue"/>
                </a:rPr>
                <a:t>Conclusions</a:t>
              </a:r>
              <a:endParaRPr sz="6000" b="1" i="0" u="none" strike="noStrike" cap="none" dirty="0">
                <a:solidFill>
                  <a:schemeClr val="lt1"/>
                </a:solidFill>
                <a:latin typeface="Helvetica Neue"/>
                <a:ea typeface="Helvetica Neue"/>
                <a:cs typeface="Helvetica Neue"/>
                <a:sym typeface="Helvetica Neue"/>
              </a:endParaRPr>
            </a:p>
          </p:txBody>
        </p:sp>
        <p:sp>
          <p:nvSpPr>
            <p:cNvPr id="124" name="Google Shape;124;p1"/>
            <p:cNvSpPr txBox="1"/>
            <p:nvPr/>
          </p:nvSpPr>
          <p:spPr>
            <a:xfrm>
              <a:off x="33462875" y="18175936"/>
              <a:ext cx="9900021" cy="787904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2400"/>
                <a:buFont typeface="Arial"/>
                <a:buChar char="•"/>
              </a:pPr>
              <a:r>
                <a:rPr lang="en-US" sz="2200" b="0" i="0" u="none" strike="noStrike" cap="none" dirty="0">
                  <a:solidFill>
                    <a:srgbClr val="000000"/>
                  </a:solidFill>
                  <a:latin typeface="Calibri" panose="020F0502020204030204" pitchFamily="34" charset="0"/>
                  <a:ea typeface="Calibri"/>
                  <a:cs typeface="Calibri" panose="020F0502020204030204" pitchFamily="34" charset="0"/>
                  <a:sym typeface="Calibri"/>
                </a:rPr>
                <a:t>We expected that our relative soil lead concentration would align with that of the previously published data, based on sample location. However, we found this correlation to be extremely weak. </a:t>
              </a:r>
              <a:r>
                <a:rPr lang="en-US" sz="2200" dirty="0">
                  <a:latin typeface="Calibri" panose="020F0502020204030204" pitchFamily="34" charset="0"/>
                  <a:ea typeface="Calibri"/>
                  <a:cs typeface="Calibri" panose="020F0502020204030204" pitchFamily="34" charset="0"/>
                  <a:sym typeface="Calibri"/>
                </a:rPr>
                <a:t>We hypothesized that our collected carbon dioxide levels would align with both the previously collected lead data and airborne fine particulate matter data based on location. Our data supported this as the air carbon dioxide levels had a strong positive correlation with the previously published lead data. However, the correlation with the fine particulate matter data was weaker.</a:t>
              </a:r>
              <a:endParaRPr lang="en-US" sz="2200"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000000"/>
                </a:buClr>
                <a:buSzPts val="2400"/>
                <a:buFont typeface="Arial"/>
                <a:buChar char="•"/>
              </a:pPr>
              <a:r>
                <a:rPr lang="en-US" sz="2200" b="0" i="0" u="none" strike="noStrike" cap="none" dirty="0">
                  <a:solidFill>
                    <a:srgbClr val="000000"/>
                  </a:solidFill>
                  <a:latin typeface="Calibri" panose="020F0502020204030204" pitchFamily="34" charset="0"/>
                  <a:ea typeface="Calibri"/>
                  <a:cs typeface="Calibri" panose="020F0502020204030204" pitchFamily="34" charset="0"/>
                  <a:sym typeface="Calibri"/>
                </a:rPr>
                <a:t>We found that several of our identified species are known to be highly tolerant to pollution. </a:t>
              </a:r>
              <a:r>
                <a:rPr lang="en-US" sz="2200" dirty="0">
                  <a:latin typeface="Calibri" panose="020F0502020204030204" pitchFamily="34" charset="0"/>
                  <a:ea typeface="Calibri"/>
                  <a:cs typeface="Calibri" panose="020F0502020204030204" pitchFamily="34" charset="0"/>
                  <a:sym typeface="Calibri"/>
                </a:rPr>
                <a:t>Since we found different samples of the same species in different locations with pollution levels ranging from low to high, it indicates that the species is robust and could potentially be used as a bioindicator.</a:t>
              </a:r>
              <a:endParaRPr lang="en-US" sz="2200" dirty="0">
                <a:latin typeface="Calibri" panose="020F0502020204030204" pitchFamily="34" charset="0"/>
                <a:cs typeface="Calibri" panose="020F0502020204030204" pitchFamily="34" charset="0"/>
              </a:endParaRPr>
            </a:p>
            <a:p>
              <a:pPr marL="285750" marR="0" lvl="0" indent="-285750" algn="l" rtl="0">
                <a:lnSpc>
                  <a:spcPct val="100000"/>
                </a:lnSpc>
                <a:spcBef>
                  <a:spcPts val="0"/>
                </a:spcBef>
                <a:spcAft>
                  <a:spcPts val="0"/>
                </a:spcAft>
                <a:buClr>
                  <a:srgbClr val="000000"/>
                </a:buClr>
                <a:buSzPts val="2400"/>
                <a:buFont typeface="Arial"/>
                <a:buChar char="•"/>
              </a:pPr>
              <a:r>
                <a:rPr lang="en-US" sz="2200" b="1" i="0" u="none" strike="noStrike" cap="none" dirty="0">
                  <a:solidFill>
                    <a:srgbClr val="000000"/>
                  </a:solidFill>
                  <a:latin typeface="Calibri" panose="020F0502020204030204" pitchFamily="34" charset="0"/>
                  <a:ea typeface="Calibri"/>
                  <a:cs typeface="Calibri" panose="020F0502020204030204" pitchFamily="34" charset="0"/>
                  <a:sym typeface="Calibri"/>
                </a:rPr>
                <a:t>Limitations: </a:t>
              </a:r>
              <a:r>
                <a:rPr lang="en-US" sz="2200" dirty="0">
                  <a:latin typeface="Calibri" panose="020F0502020204030204" pitchFamily="34" charset="0"/>
                  <a:ea typeface="Calibri"/>
                  <a:cs typeface="Calibri" panose="020F0502020204030204" pitchFamily="34" charset="0"/>
                  <a:sym typeface="Calibri"/>
                </a:rPr>
                <a:t>We had a small sample size, of 17, so the results may not be representative of the population. Additionally, we were limited by our access to test for a variety of heavy metal content accurately as aqua regia is costly and dangerous. </a:t>
              </a:r>
            </a:p>
            <a:p>
              <a:pPr marL="285750" marR="0" lvl="0" indent="-285750" algn="l" rtl="0">
                <a:lnSpc>
                  <a:spcPct val="100000"/>
                </a:lnSpc>
                <a:spcBef>
                  <a:spcPts val="0"/>
                </a:spcBef>
                <a:spcAft>
                  <a:spcPts val="0"/>
                </a:spcAft>
                <a:buClr>
                  <a:srgbClr val="000000"/>
                </a:buClr>
                <a:buSzPts val="2400"/>
                <a:buFont typeface="Arial"/>
                <a:buChar char="•"/>
              </a:pPr>
              <a:r>
                <a:rPr lang="en-US" sz="2200" b="1" i="0" u="none" strike="noStrike" cap="none" dirty="0">
                  <a:solidFill>
                    <a:srgbClr val="000000"/>
                  </a:solidFill>
                  <a:latin typeface="Calibri" panose="020F0502020204030204" pitchFamily="34" charset="0"/>
                  <a:ea typeface="Calibri"/>
                  <a:cs typeface="Calibri" panose="020F0502020204030204" pitchFamily="34" charset="0"/>
                  <a:sym typeface="Calibri"/>
                </a:rPr>
                <a:t>Future Directions</a:t>
              </a:r>
              <a:r>
                <a:rPr lang="en-US" sz="2200" b="0" i="0" u="none" strike="noStrike" cap="none" dirty="0">
                  <a:solidFill>
                    <a:srgbClr val="000000"/>
                  </a:solidFill>
                  <a:latin typeface="Calibri" panose="020F0502020204030204" pitchFamily="34" charset="0"/>
                  <a:ea typeface="Calibri"/>
                  <a:cs typeface="Calibri" panose="020F0502020204030204" pitchFamily="34" charset="0"/>
                  <a:sym typeface="Calibri"/>
                </a:rPr>
                <a:t>: We found that there is not as much documented data on mosses as we expected. This data will contribute to the identification of moss species in New York and the East Coast. The species we identified can be used in further research to consolidate if they can be used in the bioremediation of urban areas. We pla</a:t>
              </a:r>
              <a:r>
                <a:rPr lang="en-US" sz="2200" dirty="0">
                  <a:latin typeface="Calibri" panose="020F0502020204030204" pitchFamily="34" charset="0"/>
                  <a:ea typeface="Calibri"/>
                  <a:cs typeface="Calibri" panose="020F0502020204030204" pitchFamily="34" charset="0"/>
                  <a:sym typeface="Calibri"/>
                </a:rPr>
                <a:t>n to expand our research to work with a greater sample size, which we expect to make trends more prevalent. Additionally, more samples would mean better documentation of the species in New York City.</a:t>
              </a:r>
              <a:endParaRPr sz="2200" dirty="0">
                <a:latin typeface="Calibri" panose="020F0502020204030204" pitchFamily="34" charset="0"/>
                <a:cs typeface="Calibri" panose="020F0502020204030204" pitchFamily="34" charset="0"/>
              </a:endParaRPr>
            </a:p>
          </p:txBody>
        </p:sp>
      </p:grpSp>
      <p:grpSp>
        <p:nvGrpSpPr>
          <p:cNvPr id="125" name="Google Shape;125;p1"/>
          <p:cNvGrpSpPr/>
          <p:nvPr/>
        </p:nvGrpSpPr>
        <p:grpSpPr>
          <a:xfrm>
            <a:off x="33281998" y="5278160"/>
            <a:ext cx="10138046" cy="11313604"/>
            <a:chOff x="33281998" y="5278160"/>
            <a:chExt cx="10138046" cy="11313604"/>
          </a:xfrm>
        </p:grpSpPr>
        <p:sp>
          <p:nvSpPr>
            <p:cNvPr id="126" name="Google Shape;126;p1"/>
            <p:cNvSpPr/>
            <p:nvPr/>
          </p:nvSpPr>
          <p:spPr>
            <a:xfrm>
              <a:off x="33306305" y="5278160"/>
              <a:ext cx="10063254" cy="1143000"/>
            </a:xfrm>
            <a:prstGeom prst="roundRect">
              <a:avLst>
                <a:gd name="adj" fmla="val 19524"/>
              </a:avLst>
            </a:prstGeom>
            <a:solidFill>
              <a:srgbClr val="213E8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None/>
              </a:pPr>
              <a:r>
                <a:rPr lang="en-US" sz="6000" b="1" i="0" u="none" strike="noStrike" cap="none" dirty="0">
                  <a:solidFill>
                    <a:schemeClr val="lt1"/>
                  </a:solidFill>
                  <a:latin typeface="Helvetica Neue"/>
                  <a:ea typeface="Helvetica Neue"/>
                  <a:cs typeface="Helvetica Neue"/>
                  <a:sym typeface="Helvetica Neue"/>
                </a:rPr>
                <a:t>Materials and Methods</a:t>
              </a:r>
              <a:endParaRPr sz="6000" b="1" i="0" u="none" strike="noStrike" cap="none" dirty="0">
                <a:solidFill>
                  <a:schemeClr val="lt1"/>
                </a:solidFill>
                <a:latin typeface="Helvetica Neue"/>
                <a:ea typeface="Helvetica Neue"/>
                <a:cs typeface="Helvetica Neue"/>
                <a:sym typeface="Helvetica Neue"/>
              </a:endParaRPr>
            </a:p>
          </p:txBody>
        </p:sp>
        <p:sp>
          <p:nvSpPr>
            <p:cNvPr id="127" name="Google Shape;127;p1"/>
            <p:cNvSpPr txBox="1"/>
            <p:nvPr/>
          </p:nvSpPr>
          <p:spPr>
            <a:xfrm>
              <a:off x="33509616" y="6639034"/>
              <a:ext cx="9910428" cy="2923837"/>
            </a:xfrm>
            <a:prstGeom prst="rect">
              <a:avLst/>
            </a:prstGeom>
            <a:noFill/>
            <a:ln>
              <a:noFill/>
            </a:ln>
          </p:spPr>
          <p:txBody>
            <a:bodyPr spcFirstLastPara="1" wrap="square" lIns="91400" tIns="45700" rIns="91400" bIns="45700" anchor="t" anchorCtr="0">
              <a:spAutoFit/>
            </a:bodyPr>
            <a:lstStyle/>
            <a:p>
              <a:pPr marL="0" marR="0" lvl="0" indent="0" algn="just" rtl="0">
                <a:lnSpc>
                  <a:spcPct val="100000"/>
                </a:lnSpc>
                <a:spcBef>
                  <a:spcPts val="0"/>
                </a:spcBef>
                <a:spcAft>
                  <a:spcPts val="0"/>
                </a:spcAft>
                <a:buNone/>
              </a:pPr>
              <a:r>
                <a:rPr lang="en-US" sz="3000" b="1" i="0" u="none" strike="noStrike" cap="none" dirty="0">
                  <a:solidFill>
                    <a:srgbClr val="000000"/>
                  </a:solidFill>
                  <a:latin typeface="Calibri"/>
                  <a:ea typeface="Calibri"/>
                  <a:cs typeface="Calibri"/>
                  <a:sym typeface="Calibri"/>
                </a:rPr>
                <a:t>DNA Barcoding Procedure</a:t>
              </a:r>
              <a:endParaRPr sz="3000" b="1" i="0" u="none" strike="noStrike" cap="none" dirty="0">
                <a:solidFill>
                  <a:srgbClr val="000000"/>
                </a:solidFill>
                <a:latin typeface="Calibri"/>
                <a:ea typeface="Calibri"/>
                <a:cs typeface="Calibri"/>
                <a:sym typeface="Calibri"/>
              </a:endParaRPr>
            </a:p>
            <a:p>
              <a:pPr marL="457200" marR="0" lvl="0" indent="-457200" algn="l" rtl="0">
                <a:lnSpc>
                  <a:spcPct val="100000"/>
                </a:lnSpc>
                <a:spcBef>
                  <a:spcPts val="0"/>
                </a:spcBef>
                <a:spcAft>
                  <a:spcPts val="0"/>
                </a:spcAft>
                <a:buClr>
                  <a:srgbClr val="000000"/>
                </a:buClr>
                <a:buSzPts val="2400"/>
                <a:buFont typeface="Arial"/>
                <a:buChar char="•"/>
              </a:pPr>
              <a:r>
                <a:rPr lang="en-US" sz="2200" b="0" i="0" u="none" strike="noStrike" cap="none" dirty="0">
                  <a:solidFill>
                    <a:schemeClr val="dk1"/>
                  </a:solidFill>
                  <a:latin typeface="Calibri" panose="020F0502020204030204" pitchFamily="34" charset="0"/>
                  <a:ea typeface="Calibri"/>
                  <a:cs typeface="Calibri" panose="020F0502020204030204" pitchFamily="34" charset="0"/>
                  <a:sym typeface="Calibri"/>
                </a:rPr>
                <a:t>Collected samples of plant species and soil </a:t>
              </a:r>
              <a:r>
                <a:rPr lang="en-US" sz="2200" dirty="0">
                  <a:solidFill>
                    <a:schemeClr val="dk1"/>
                  </a:solidFill>
                  <a:latin typeface="Calibri" panose="020F0502020204030204" pitchFamily="34" charset="0"/>
                  <a:ea typeface="Calibri"/>
                  <a:cs typeface="Calibri" panose="020F0502020204030204" pitchFamily="34" charset="0"/>
                  <a:sym typeface="Calibri"/>
                </a:rPr>
                <a:t>from locations based on previously published data on pollution levels.</a:t>
              </a:r>
            </a:p>
            <a:p>
              <a:pPr marL="457200" marR="0" lvl="0" indent="-457200" algn="l" rtl="0">
                <a:lnSpc>
                  <a:spcPct val="100000"/>
                </a:lnSpc>
                <a:spcBef>
                  <a:spcPts val="0"/>
                </a:spcBef>
                <a:spcAft>
                  <a:spcPts val="0"/>
                </a:spcAft>
                <a:buClr>
                  <a:srgbClr val="000000"/>
                </a:buClr>
                <a:buSzPts val="2400"/>
                <a:buFont typeface="Arial"/>
                <a:buChar char="•"/>
              </a:pPr>
              <a:r>
                <a:rPr lang="en-US" sz="2200" b="0" i="0" u="none" strike="noStrike" cap="none" dirty="0">
                  <a:solidFill>
                    <a:schemeClr val="dk1"/>
                  </a:solidFill>
                  <a:latin typeface="Calibri" panose="020F0502020204030204" pitchFamily="34" charset="0"/>
                  <a:ea typeface="Calibri"/>
                  <a:cs typeface="Calibri" panose="020F0502020204030204" pitchFamily="34" charset="0"/>
                  <a:sym typeface="Calibri"/>
                </a:rPr>
                <a:t>Performed PCR to amplify DNA samples with </a:t>
              </a:r>
              <a:r>
                <a:rPr lang="en-US" sz="2200" b="0" i="0" u="none" strike="noStrike" cap="none" dirty="0" err="1">
                  <a:solidFill>
                    <a:schemeClr val="dk1"/>
                  </a:solidFill>
                  <a:latin typeface="Calibri" panose="020F0502020204030204" pitchFamily="34" charset="0"/>
                  <a:ea typeface="Calibri"/>
                  <a:cs typeface="Calibri" panose="020F0502020204030204" pitchFamily="34" charset="0"/>
                  <a:sym typeface="Calibri"/>
                </a:rPr>
                <a:t>RbcL</a:t>
              </a:r>
              <a:r>
                <a:rPr lang="en-US" sz="2200" b="0" i="0" u="none" strike="noStrike" cap="none" dirty="0">
                  <a:solidFill>
                    <a:schemeClr val="dk1"/>
                  </a:solidFill>
                  <a:latin typeface="Calibri" panose="020F0502020204030204" pitchFamily="34" charset="0"/>
                  <a:ea typeface="Calibri"/>
                  <a:cs typeface="Calibri" panose="020F0502020204030204" pitchFamily="34" charset="0"/>
                  <a:sym typeface="Calibri"/>
                </a:rPr>
                <a:t> primers.</a:t>
              </a:r>
              <a:endParaRPr sz="2200" dirty="0">
                <a:latin typeface="Calibri" panose="020F0502020204030204" pitchFamily="34" charset="0"/>
                <a:cs typeface="Calibri" panose="020F0502020204030204" pitchFamily="34" charset="0"/>
              </a:endParaRPr>
            </a:p>
            <a:p>
              <a:pPr marL="457200" marR="0" lvl="0" indent="-457200" algn="l" rtl="0">
                <a:lnSpc>
                  <a:spcPct val="100000"/>
                </a:lnSpc>
                <a:spcBef>
                  <a:spcPts val="0"/>
                </a:spcBef>
                <a:spcAft>
                  <a:spcPts val="0"/>
                </a:spcAft>
                <a:buClr>
                  <a:srgbClr val="000000"/>
                </a:buClr>
                <a:buSzPts val="2400"/>
                <a:buFont typeface="Arial"/>
                <a:buChar char="•"/>
              </a:pPr>
              <a:r>
                <a:rPr lang="en-US" sz="2200" b="0" i="0" u="none" strike="noStrike" cap="none" dirty="0">
                  <a:solidFill>
                    <a:schemeClr val="dk1"/>
                  </a:solidFill>
                  <a:latin typeface="Calibri" panose="020F0502020204030204" pitchFamily="34" charset="0"/>
                  <a:ea typeface="Calibri"/>
                  <a:cs typeface="Calibri" panose="020F0502020204030204" pitchFamily="34" charset="0"/>
                  <a:sym typeface="Calibri"/>
                </a:rPr>
                <a:t>Performed gel electrophoresis to confirm the presence of DNA amplicon</a:t>
              </a:r>
              <a:endParaRPr sz="2200" dirty="0">
                <a:latin typeface="Calibri" panose="020F0502020204030204" pitchFamily="34" charset="0"/>
                <a:cs typeface="Calibri" panose="020F0502020204030204" pitchFamily="34" charset="0"/>
              </a:endParaRPr>
            </a:p>
            <a:p>
              <a:pPr marL="457200" marR="0" lvl="0" indent="-457200" algn="l" rtl="0">
                <a:lnSpc>
                  <a:spcPct val="100000"/>
                </a:lnSpc>
                <a:spcBef>
                  <a:spcPts val="0"/>
                </a:spcBef>
                <a:spcAft>
                  <a:spcPts val="0"/>
                </a:spcAft>
                <a:buClr>
                  <a:srgbClr val="000000"/>
                </a:buClr>
                <a:buSzPts val="2400"/>
                <a:buFont typeface="Arial"/>
                <a:buChar char="•"/>
              </a:pPr>
              <a:r>
                <a:rPr lang="en-US" sz="2200" b="0" i="0" u="none" strike="noStrike" cap="none" dirty="0">
                  <a:solidFill>
                    <a:schemeClr val="dk1"/>
                  </a:solidFill>
                  <a:latin typeface="Calibri" panose="020F0502020204030204" pitchFamily="34" charset="0"/>
                  <a:ea typeface="Calibri"/>
                  <a:cs typeface="Calibri" panose="020F0502020204030204" pitchFamily="34" charset="0"/>
                  <a:sym typeface="Calibri"/>
                </a:rPr>
                <a:t>Sent PCR product for sequencing.</a:t>
              </a:r>
              <a:endParaRPr sz="2200" dirty="0">
                <a:latin typeface="Calibri" panose="020F0502020204030204" pitchFamily="34" charset="0"/>
                <a:cs typeface="Calibri" panose="020F0502020204030204" pitchFamily="34" charset="0"/>
              </a:endParaRPr>
            </a:p>
            <a:p>
              <a:pPr marL="457200" marR="0" lvl="0" indent="-457200" algn="l" rtl="0">
                <a:lnSpc>
                  <a:spcPct val="100000"/>
                </a:lnSpc>
                <a:spcBef>
                  <a:spcPts val="0"/>
                </a:spcBef>
                <a:spcAft>
                  <a:spcPts val="0"/>
                </a:spcAft>
                <a:buClr>
                  <a:srgbClr val="000000"/>
                </a:buClr>
                <a:buSzPts val="2400"/>
                <a:buFont typeface="Arial"/>
                <a:buChar char="•"/>
              </a:pPr>
              <a:r>
                <a:rPr lang="en-US" sz="2200" b="0" i="0" u="none" strike="noStrike" cap="none" dirty="0">
                  <a:solidFill>
                    <a:schemeClr val="dk1"/>
                  </a:solidFill>
                  <a:latin typeface="Calibri" panose="020F0502020204030204" pitchFamily="34" charset="0"/>
                  <a:ea typeface="Calibri"/>
                  <a:cs typeface="Calibri" panose="020F0502020204030204" pitchFamily="34" charset="0"/>
                  <a:sym typeface="Calibri"/>
                </a:rPr>
                <a:t>Performed NCBI Nucleotide BLAST on the sequencing results to identify the species collected.</a:t>
              </a:r>
              <a:endParaRPr sz="22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28" name="Google Shape;128;p1"/>
            <p:cNvSpPr txBox="1"/>
            <p:nvPr/>
          </p:nvSpPr>
          <p:spPr>
            <a:xfrm>
              <a:off x="33281998" y="13821815"/>
              <a:ext cx="10058400" cy="276994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3000" b="1" i="0" u="none" strike="noStrike" cap="none" dirty="0">
                  <a:solidFill>
                    <a:srgbClr val="000000"/>
                  </a:solidFill>
                  <a:latin typeface="Calibri"/>
                  <a:ea typeface="Calibri"/>
                  <a:cs typeface="Calibri"/>
                  <a:sym typeface="Calibri"/>
                </a:rPr>
                <a:t>Soil Analyses Procedure</a:t>
              </a:r>
              <a:r>
                <a:rPr lang="en-US" sz="3000" b="0" i="0" u="none" strike="noStrike" cap="none" dirty="0">
                  <a:solidFill>
                    <a:srgbClr val="000000"/>
                  </a:solidFill>
                  <a:latin typeface="Calibri"/>
                  <a:ea typeface="Calibri"/>
                  <a:cs typeface="Calibri"/>
                  <a:sym typeface="Calibri"/>
                </a:rPr>
                <a:t>​</a:t>
              </a:r>
              <a:endParaRPr dirty="0"/>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Calibri"/>
                  <a:ea typeface="Calibri"/>
                  <a:cs typeface="Calibri"/>
                  <a:sym typeface="Calibri"/>
                </a:rPr>
                <a:t>Performed soil testing using Heavy Metal Water Test Kit made by TESPERT on all samples except for sample 4. </a:t>
              </a:r>
            </a:p>
            <a:p>
              <a:pPr marL="342900" marR="0" lvl="0" indent="-342900" algn="l" rtl="0">
                <a:lnSpc>
                  <a:spcPct val="100000"/>
                </a:lnSpc>
                <a:spcBef>
                  <a:spcPts val="0"/>
                </a:spcBef>
                <a:spcAft>
                  <a:spcPts val="0"/>
                </a:spcAft>
                <a:buClr>
                  <a:srgbClr val="000000"/>
                </a:buClr>
                <a:buSzPts val="2400"/>
                <a:buFont typeface="Arial"/>
                <a:buChar char="•"/>
              </a:pPr>
              <a:r>
                <a:rPr lang="en-US" sz="2400" dirty="0">
                  <a:latin typeface="Calibri"/>
                  <a:cs typeface="Calibri"/>
                  <a:sym typeface="Calibri"/>
                </a:rPr>
                <a:t>For each sample, used a 50 ml graduated cylinder and added up to 10 ml of soil. Then, added a volume of water, over 90 degrees Celsius, which was 10 times the volume of soil. Next, after 5 minutes, agitated the mix and dipped the testing strip for two seconds.</a:t>
              </a:r>
              <a:endParaRPr dirty="0"/>
            </a:p>
          </p:txBody>
        </p:sp>
        <p:sp>
          <p:nvSpPr>
            <p:cNvPr id="131" name="Google Shape;131;p1"/>
            <p:cNvSpPr txBox="1"/>
            <p:nvPr/>
          </p:nvSpPr>
          <p:spPr>
            <a:xfrm>
              <a:off x="35961752" y="13447590"/>
              <a:ext cx="6316425"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rgbClr val="000000"/>
                  </a:solidFill>
                  <a:latin typeface="Calibri"/>
                  <a:ea typeface="Calibri"/>
                  <a:cs typeface="Calibri"/>
                  <a:sym typeface="Calibri"/>
                </a:rPr>
                <a:t>Figure </a:t>
              </a:r>
              <a:r>
                <a:rPr lang="en-US" sz="1800" b="1" dirty="0">
                  <a:latin typeface="Calibri"/>
                  <a:ea typeface="Calibri"/>
                  <a:cs typeface="Calibri"/>
                  <a:sym typeface="Calibri"/>
                </a:rPr>
                <a:t>7.</a:t>
              </a:r>
              <a:r>
                <a:rPr lang="en-US" sz="1800" b="1" i="0" u="none" strike="noStrike" cap="none" dirty="0">
                  <a:solidFill>
                    <a:srgbClr val="000000"/>
                  </a:solidFill>
                  <a:latin typeface="Calibri"/>
                  <a:ea typeface="Calibri"/>
                  <a:cs typeface="Calibri"/>
                  <a:sym typeface="Calibri"/>
                </a:rPr>
                <a:t>  Relative location of sample collection.</a:t>
              </a:r>
              <a:endParaRPr dirty="0"/>
            </a:p>
          </p:txBody>
        </p:sp>
      </p:grpSp>
      <p:grpSp>
        <p:nvGrpSpPr>
          <p:cNvPr id="132" name="Google Shape;132;p1"/>
          <p:cNvGrpSpPr/>
          <p:nvPr/>
        </p:nvGrpSpPr>
        <p:grpSpPr>
          <a:xfrm>
            <a:off x="518811" y="5271129"/>
            <a:ext cx="10462660" cy="7411949"/>
            <a:chOff x="520459" y="5253922"/>
            <a:chExt cx="10462660" cy="7411949"/>
          </a:xfrm>
        </p:grpSpPr>
        <p:grpSp>
          <p:nvGrpSpPr>
            <p:cNvPr id="133" name="Google Shape;133;p1"/>
            <p:cNvGrpSpPr/>
            <p:nvPr/>
          </p:nvGrpSpPr>
          <p:grpSpPr>
            <a:xfrm>
              <a:off x="552450" y="5253922"/>
              <a:ext cx="10420350" cy="6277858"/>
              <a:chOff x="552450" y="5253922"/>
              <a:chExt cx="10420350" cy="6277858"/>
            </a:xfrm>
          </p:grpSpPr>
          <p:sp>
            <p:nvSpPr>
              <p:cNvPr id="134" name="Google Shape;134;p1"/>
              <p:cNvSpPr txBox="1"/>
              <p:nvPr/>
            </p:nvSpPr>
            <p:spPr>
              <a:xfrm>
                <a:off x="680240" y="6638173"/>
                <a:ext cx="10173290" cy="4893607"/>
              </a:xfrm>
              <a:prstGeom prst="rect">
                <a:avLst/>
              </a:prstGeom>
              <a:noFill/>
              <a:ln>
                <a:noFill/>
              </a:ln>
            </p:spPr>
            <p:txBody>
              <a:bodyPr spcFirstLastPara="1" wrap="square" lIns="91400" tIns="45700" rIns="91400" bIns="45700" anchor="t" anchorCtr="0">
                <a:spAutoFit/>
              </a:bodyPr>
              <a:lstStyle/>
              <a:p>
                <a:pPr marL="0" marR="0" lvl="0" indent="0" algn="l" rtl="0">
                  <a:lnSpc>
                    <a:spcPct val="100000"/>
                  </a:lnSpc>
                  <a:spcBef>
                    <a:spcPts val="0"/>
                  </a:spcBef>
                  <a:spcAft>
                    <a:spcPts val="0"/>
                  </a:spcAft>
                  <a:buNone/>
                </a:pPr>
                <a:r>
                  <a:rPr lang="en-US" sz="2400" b="0" i="0" u="none" strike="noStrike" dirty="0">
                    <a:solidFill>
                      <a:srgbClr val="313335"/>
                    </a:solidFill>
                    <a:effectLst/>
                    <a:latin typeface="Calibri" panose="020F0502020204030204" pitchFamily="34" charset="0"/>
                    <a:cs typeface="Calibri" panose="020F0502020204030204" pitchFamily="34" charset="0"/>
                  </a:rPr>
                  <a:t>Air and soil pollution, such as CO</a:t>
                </a:r>
                <a:r>
                  <a:rPr lang="en-US" sz="2400" b="0" i="0" u="none" strike="noStrike" baseline="-25000" dirty="0">
                    <a:solidFill>
                      <a:srgbClr val="313335"/>
                    </a:solidFill>
                    <a:effectLst/>
                    <a:latin typeface="Calibri" panose="020F0502020204030204" pitchFamily="34" charset="0"/>
                    <a:cs typeface="Calibri" panose="020F0502020204030204" pitchFamily="34" charset="0"/>
                  </a:rPr>
                  <a:t>2</a:t>
                </a:r>
                <a:r>
                  <a:rPr lang="en-US" sz="2400" b="0" i="0" u="none" strike="noStrike" dirty="0">
                    <a:solidFill>
                      <a:srgbClr val="313335"/>
                    </a:solidFill>
                    <a:effectLst/>
                    <a:latin typeface="Calibri" panose="020F0502020204030204" pitchFamily="34" charset="0"/>
                    <a:cs typeface="Calibri" panose="020F0502020204030204" pitchFamily="34" charset="0"/>
                  </a:rPr>
                  <a:t> and heavy metals, pose threats to ecosystems and public health. Biomagnification of these pollutants is of particular concern to human health. Previous research has shown specific moss species can remediate these pollutants. Moss is resilient and widespread in NYC, we hypothesize that they can be used to reduce pollutants and prevent biomagnification. Using prior mappings of NYC pollution, we will collect samples of moss, the surrounding soil and measure air CO</a:t>
                </a:r>
                <a:r>
                  <a:rPr lang="en-US" sz="2400" b="0" i="0" u="none" strike="noStrike" baseline="-25000" dirty="0">
                    <a:solidFill>
                      <a:srgbClr val="313335"/>
                    </a:solidFill>
                    <a:effectLst/>
                    <a:latin typeface="Calibri" panose="020F0502020204030204" pitchFamily="34" charset="0"/>
                    <a:cs typeface="Calibri" panose="020F0502020204030204" pitchFamily="34" charset="0"/>
                  </a:rPr>
                  <a:t>2 </a:t>
                </a:r>
                <a:r>
                  <a:rPr lang="en-US" sz="2400" b="0" i="0" u="none" strike="noStrike" dirty="0">
                    <a:solidFill>
                      <a:srgbClr val="313335"/>
                    </a:solidFill>
                    <a:effectLst/>
                    <a:latin typeface="Calibri" panose="020F0502020204030204" pitchFamily="34" charset="0"/>
                    <a:cs typeface="Calibri" panose="020F0502020204030204" pitchFamily="34" charset="0"/>
                  </a:rPr>
                  <a:t>levels at specific locations in Brooklyn. Species of moss will be identified through DNA barcoding and soil and air CO</a:t>
                </a:r>
                <a:r>
                  <a:rPr lang="en-US" sz="2400" b="0" i="0" u="none" strike="noStrike" baseline="-25000" dirty="0">
                    <a:solidFill>
                      <a:srgbClr val="313335"/>
                    </a:solidFill>
                    <a:effectLst/>
                    <a:latin typeface="Calibri" panose="020F0502020204030204" pitchFamily="34" charset="0"/>
                    <a:cs typeface="Calibri" panose="020F0502020204030204" pitchFamily="34" charset="0"/>
                  </a:rPr>
                  <a:t>2</a:t>
                </a:r>
                <a:r>
                  <a:rPr lang="en-US" sz="2400" b="0" i="0" u="none" strike="noStrike" dirty="0">
                    <a:solidFill>
                      <a:srgbClr val="313335"/>
                    </a:solidFill>
                    <a:effectLst/>
                    <a:latin typeface="Calibri" panose="020F0502020204030204" pitchFamily="34" charset="0"/>
                    <a:cs typeface="Calibri" panose="020F0502020204030204" pitchFamily="34" charset="0"/>
                  </a:rPr>
                  <a:t> levels will be measured. From this data, correlations between species and pollution levels will be investigated with the goal of identifying moss species that are adept at helping lower NYC’s pollution levels. The data could contribute to solutions using bioremediation through urban planning and sampling the biodiversity of moss in Brooklyn.</a:t>
                </a:r>
                <a:endParaRPr lang="en-US" sz="2400" b="0" i="0" u="none" strike="noStrike" cap="none"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35" name="Google Shape;135;p1"/>
              <p:cNvSpPr/>
              <p:nvPr/>
            </p:nvSpPr>
            <p:spPr>
              <a:xfrm>
                <a:off x="552450" y="5253922"/>
                <a:ext cx="10420350" cy="1143000"/>
              </a:xfrm>
              <a:prstGeom prst="roundRect">
                <a:avLst>
                  <a:gd name="adj" fmla="val 19524"/>
                </a:avLst>
              </a:prstGeom>
              <a:solidFill>
                <a:srgbClr val="213E8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None/>
                </a:pPr>
                <a:r>
                  <a:rPr lang="en-US" sz="6000" b="1" i="0" u="none" strike="noStrike" cap="none">
                    <a:solidFill>
                      <a:schemeClr val="lt1"/>
                    </a:solidFill>
                    <a:latin typeface="Helvetica Neue"/>
                    <a:ea typeface="Helvetica Neue"/>
                    <a:cs typeface="Helvetica Neue"/>
                    <a:sym typeface="Helvetica Neue"/>
                  </a:rPr>
                  <a:t>Abstract</a:t>
                </a:r>
                <a:endParaRPr sz="6000" b="1" i="0" u="none" strike="noStrike" cap="none">
                  <a:solidFill>
                    <a:schemeClr val="lt1"/>
                  </a:solidFill>
                  <a:latin typeface="Helvetica Neue"/>
                  <a:ea typeface="Helvetica Neue"/>
                  <a:cs typeface="Helvetica Neue"/>
                  <a:sym typeface="Helvetica Neue"/>
                </a:endParaRPr>
              </a:p>
            </p:txBody>
          </p:sp>
        </p:grpSp>
        <p:sp>
          <p:nvSpPr>
            <p:cNvPr id="137" name="Google Shape;137;p1"/>
            <p:cNvSpPr/>
            <p:nvPr/>
          </p:nvSpPr>
          <p:spPr>
            <a:xfrm>
              <a:off x="520459" y="11580622"/>
              <a:ext cx="10462660" cy="1085249"/>
            </a:xfrm>
            <a:prstGeom prst="roundRect">
              <a:avLst>
                <a:gd name="adj" fmla="val 19524"/>
              </a:avLst>
            </a:prstGeom>
            <a:solidFill>
              <a:srgbClr val="213E8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None/>
              </a:pPr>
              <a:r>
                <a:rPr lang="en-US" sz="6000" b="1" i="0" u="none" strike="noStrike" cap="none" dirty="0">
                  <a:solidFill>
                    <a:schemeClr val="lt1"/>
                  </a:solidFill>
                  <a:latin typeface="Helvetica Neue"/>
                  <a:ea typeface="Helvetica Neue"/>
                  <a:cs typeface="Helvetica Neue"/>
                  <a:sym typeface="Helvetica Neue"/>
                </a:rPr>
                <a:t>Introduction</a:t>
              </a:r>
              <a:endParaRPr sz="6000" b="1" i="0" u="none" strike="noStrike" cap="none" dirty="0">
                <a:solidFill>
                  <a:schemeClr val="lt1"/>
                </a:solidFill>
                <a:latin typeface="Helvetica Neue"/>
                <a:ea typeface="Helvetica Neue"/>
                <a:cs typeface="Helvetica Neue"/>
                <a:sym typeface="Helvetica Neue"/>
              </a:endParaRPr>
            </a:p>
          </p:txBody>
        </p:sp>
      </p:grpSp>
      <p:sp>
        <p:nvSpPr>
          <p:cNvPr id="149" name="Google Shape;149;p1"/>
          <p:cNvSpPr txBox="1"/>
          <p:nvPr/>
        </p:nvSpPr>
        <p:spPr>
          <a:xfrm>
            <a:off x="11697103" y="26364163"/>
            <a:ext cx="13357723"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sng" strike="noStrike" cap="none" dirty="0">
                <a:solidFill>
                  <a:srgbClr val="000000"/>
                </a:solidFill>
                <a:latin typeface="Calibri"/>
                <a:ea typeface="Calibri"/>
                <a:cs typeface="Calibri"/>
                <a:sym typeface="Calibri"/>
              </a:rPr>
              <a:t>Soil Analyses Results</a:t>
            </a:r>
            <a:endParaRPr dirty="0"/>
          </a:p>
        </p:txBody>
      </p:sp>
      <p:grpSp>
        <p:nvGrpSpPr>
          <p:cNvPr id="150" name="Google Shape;150;p1"/>
          <p:cNvGrpSpPr/>
          <p:nvPr/>
        </p:nvGrpSpPr>
        <p:grpSpPr>
          <a:xfrm>
            <a:off x="11582316" y="5277170"/>
            <a:ext cx="21042474" cy="27487226"/>
            <a:chOff x="11396213" y="5273037"/>
            <a:chExt cx="21042474" cy="27487226"/>
          </a:xfrm>
        </p:grpSpPr>
        <p:sp>
          <p:nvSpPr>
            <p:cNvPr id="155" name="Google Shape;155;p1"/>
            <p:cNvSpPr/>
            <p:nvPr/>
          </p:nvSpPr>
          <p:spPr>
            <a:xfrm>
              <a:off x="11459901" y="5273037"/>
              <a:ext cx="20978786" cy="1143000"/>
            </a:xfrm>
            <a:prstGeom prst="roundRect">
              <a:avLst>
                <a:gd name="adj" fmla="val 19524"/>
              </a:avLst>
            </a:prstGeom>
            <a:solidFill>
              <a:srgbClr val="213E80"/>
            </a:solidFill>
            <a:ln w="9525" cap="flat" cmpd="sng">
              <a:solidFill>
                <a:srgbClr val="4A7DBA"/>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None/>
              </a:pPr>
              <a:r>
                <a:rPr lang="en-US" sz="6000" b="1" i="0" u="none" strike="noStrike" cap="none" dirty="0">
                  <a:solidFill>
                    <a:schemeClr val="lt1"/>
                  </a:solidFill>
                  <a:latin typeface="Helvetica Neue"/>
                  <a:ea typeface="Helvetica Neue"/>
                  <a:cs typeface="Helvetica Neue"/>
                  <a:sym typeface="Helvetica Neue"/>
                </a:rPr>
                <a:t>Results</a:t>
              </a:r>
              <a:endParaRPr sz="6000" b="1" i="0" u="none" strike="noStrike" cap="none" dirty="0">
                <a:solidFill>
                  <a:schemeClr val="lt1"/>
                </a:solidFill>
                <a:latin typeface="Helvetica Neue"/>
                <a:ea typeface="Helvetica Neue"/>
                <a:cs typeface="Helvetica Neue"/>
                <a:sym typeface="Helvetica Neue"/>
              </a:endParaRPr>
            </a:p>
          </p:txBody>
        </p:sp>
        <p:sp>
          <p:nvSpPr>
            <p:cNvPr id="156" name="Google Shape;156;p1"/>
            <p:cNvSpPr txBox="1"/>
            <p:nvPr/>
          </p:nvSpPr>
          <p:spPr>
            <a:xfrm>
              <a:off x="25775639" y="30451979"/>
              <a:ext cx="6470098"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rgbClr val="000000"/>
                  </a:solidFill>
                  <a:latin typeface="Calibri"/>
                  <a:ea typeface="Calibri"/>
                  <a:cs typeface="Calibri"/>
                  <a:sym typeface="Calibri"/>
                </a:rPr>
                <a:t>Figure 6:</a:t>
              </a:r>
              <a:r>
                <a:rPr lang="en-US" sz="1800" b="0" i="0" u="none" strike="noStrike" cap="none" dirty="0">
                  <a:solidFill>
                    <a:srgbClr val="000000"/>
                  </a:solidFill>
                  <a:latin typeface="Calibri"/>
                  <a:ea typeface="Calibri"/>
                  <a:cs typeface="Calibri"/>
                  <a:sym typeface="Calibri"/>
                </a:rPr>
                <a:t> </a:t>
              </a:r>
              <a:r>
                <a:rPr lang="en-US" sz="1800" b="1" i="0" u="none" strike="noStrike" cap="none" dirty="0">
                  <a:solidFill>
                    <a:srgbClr val="000000"/>
                  </a:solidFill>
                  <a:latin typeface="Calibri"/>
                  <a:ea typeface="Calibri"/>
                  <a:cs typeface="Calibri"/>
                  <a:sym typeface="Calibri"/>
                </a:rPr>
                <a:t>A-C. </a:t>
              </a:r>
              <a:r>
                <a:rPr lang="en-US" sz="1800" dirty="0">
                  <a:latin typeface="Calibri"/>
                  <a:ea typeface="Calibri"/>
                  <a:cs typeface="Calibri"/>
                  <a:sym typeface="Calibri"/>
                </a:rPr>
                <a:t>Collected </a:t>
              </a:r>
              <a:r>
                <a:rPr lang="en-US" sz="1800" b="0" i="0" u="none" strike="noStrike" cap="none" dirty="0">
                  <a:solidFill>
                    <a:srgbClr val="000000"/>
                  </a:solidFill>
                  <a:latin typeface="Calibri"/>
                  <a:ea typeface="Calibri"/>
                  <a:cs typeface="Calibri"/>
                  <a:sym typeface="Calibri"/>
                </a:rPr>
                <a:t>relative lead levels in soil, nitrate levels in soil, and air carbon dioxide levels, respectively. Organized in columns based on the location of previously published lead data from </a:t>
              </a:r>
              <a:r>
                <a:rPr lang="en-US" sz="1800" b="1" i="0" u="none" strike="noStrike" cap="none" dirty="0">
                  <a:solidFill>
                    <a:srgbClr val="000000"/>
                  </a:solidFill>
                  <a:latin typeface="Calibri"/>
                  <a:ea typeface="Calibri"/>
                  <a:cs typeface="Calibri"/>
                  <a:sym typeface="Calibri"/>
                </a:rPr>
                <a:t>Figure 5.</a:t>
              </a:r>
              <a:r>
                <a:rPr lang="en-US" sz="1800" b="0" i="0" u="none" strike="noStrike" cap="none" dirty="0">
                  <a:solidFill>
                    <a:srgbClr val="000000"/>
                  </a:solidFill>
                  <a:latin typeface="Calibri"/>
                  <a:ea typeface="Calibri"/>
                  <a:cs typeface="Calibri"/>
                  <a:sym typeface="Calibri"/>
                </a:rPr>
                <a:t> </a:t>
              </a:r>
              <a:r>
                <a:rPr lang="en-US" sz="1800" b="1" i="0" u="none" strike="noStrike" cap="none" dirty="0">
                  <a:solidFill>
                    <a:srgbClr val="000000"/>
                  </a:solidFill>
                  <a:latin typeface="Calibri"/>
                  <a:ea typeface="Calibri"/>
                  <a:cs typeface="Calibri"/>
                  <a:sym typeface="Calibri"/>
                </a:rPr>
                <a:t>D.</a:t>
              </a:r>
              <a:r>
                <a:rPr lang="en-US" sz="1800" b="0" i="0" u="none" strike="noStrike" cap="none" dirty="0">
                  <a:solidFill>
                    <a:srgbClr val="000000"/>
                  </a:solidFill>
                  <a:latin typeface="Calibri"/>
                  <a:ea typeface="Calibri"/>
                  <a:cs typeface="Calibri"/>
                  <a:sym typeface="Calibri"/>
                </a:rPr>
                <a:t> Air carbon dioxide levels are organized by published air fine particulate matter data from </a:t>
              </a:r>
              <a:r>
                <a:rPr lang="en-US" sz="1800" b="1" i="0" u="none" strike="noStrike" cap="none" dirty="0">
                  <a:solidFill>
                    <a:srgbClr val="000000"/>
                  </a:solidFill>
                  <a:latin typeface="Calibri"/>
                  <a:ea typeface="Calibri"/>
                  <a:cs typeface="Calibri"/>
                  <a:sym typeface="Calibri"/>
                </a:rPr>
                <a:t>Figure 4.</a:t>
              </a:r>
              <a:r>
                <a:rPr lang="en-US" sz="1800" b="0" i="0" u="none" strike="noStrike" cap="none" dirty="0">
                  <a:solidFill>
                    <a:srgbClr val="000000"/>
                  </a:solidFill>
                  <a:latin typeface="Calibri"/>
                  <a:ea typeface="Calibri"/>
                  <a:cs typeface="Calibri"/>
                  <a:sym typeface="Calibri"/>
                </a:rPr>
                <a:t> Carbon dioxide standards were determined by sample standard deviations and the mean of experimentally determined data. </a:t>
              </a:r>
              <a:r>
                <a:rPr lang="en-US" sz="1800" b="1" i="0" u="none" strike="noStrike" cap="none" dirty="0">
                  <a:solidFill>
                    <a:srgbClr val="000000"/>
                  </a:solidFill>
                  <a:latin typeface="Calibri"/>
                  <a:ea typeface="Calibri"/>
                  <a:cs typeface="Calibri"/>
                  <a:sym typeface="Calibri"/>
                </a:rPr>
                <a:t>E. </a:t>
              </a:r>
              <a:r>
                <a:rPr lang="en-US" sz="1800" i="0" u="none" strike="noStrike" cap="none" dirty="0">
                  <a:solidFill>
                    <a:srgbClr val="000000"/>
                  </a:solidFill>
                  <a:latin typeface="Calibri"/>
                  <a:ea typeface="Calibri"/>
                  <a:cs typeface="Calibri"/>
                  <a:sym typeface="Calibri"/>
                </a:rPr>
                <a:t>scatterplot of collected carbon dioxide and collected relative lead concentration.</a:t>
              </a:r>
              <a:endParaRPr sz="1800" b="0" i="0" u="none" strike="noStrike" cap="none" dirty="0">
                <a:solidFill>
                  <a:srgbClr val="000000"/>
                </a:solidFill>
                <a:latin typeface="Arial"/>
                <a:ea typeface="Arial"/>
                <a:cs typeface="Arial"/>
                <a:sym typeface="Arial"/>
              </a:endParaRPr>
            </a:p>
          </p:txBody>
        </p:sp>
        <p:sp>
          <p:nvSpPr>
            <p:cNvPr id="157" name="Google Shape;157;p1"/>
            <p:cNvSpPr txBox="1"/>
            <p:nvPr/>
          </p:nvSpPr>
          <p:spPr>
            <a:xfrm>
              <a:off x="12067960" y="25405337"/>
              <a:ext cx="1353120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dirty="0">
                  <a:solidFill>
                    <a:srgbClr val="000000"/>
                  </a:solidFill>
                  <a:latin typeface="Calibri"/>
                  <a:ea typeface="Calibri"/>
                  <a:cs typeface="Calibri"/>
                  <a:sym typeface="Calibri"/>
                </a:rPr>
                <a:t>Table 1. Results from DNA barcoding of plant samples. </a:t>
              </a:r>
              <a:r>
                <a:rPr lang="en-US" sz="1800" b="0" i="0" u="none" strike="noStrike" cap="none" dirty="0">
                  <a:solidFill>
                    <a:srgbClr val="000000"/>
                  </a:solidFill>
                  <a:latin typeface="Calibri"/>
                  <a:ea typeface="Calibri"/>
                  <a:cs typeface="Calibri"/>
                  <a:sym typeface="Calibri"/>
                </a:rPr>
                <a:t>The samples collected were identified, with sample number, photo, percent identity, scientific name, and known information (invasiveness and tolerance to pollution).</a:t>
              </a:r>
              <a:endParaRPr dirty="0"/>
            </a:p>
          </p:txBody>
        </p:sp>
        <p:sp>
          <p:nvSpPr>
            <p:cNvPr id="158" name="Google Shape;158;p1"/>
            <p:cNvSpPr txBox="1"/>
            <p:nvPr/>
          </p:nvSpPr>
          <p:spPr>
            <a:xfrm>
              <a:off x="11396213" y="27033198"/>
              <a:ext cx="13171500" cy="4893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dirty="0">
                  <a:solidFill>
                    <a:srgbClr val="0E101A"/>
                  </a:solidFill>
                  <a:latin typeface="Calibri"/>
                  <a:ea typeface="Calibri"/>
                  <a:cs typeface="Calibri"/>
                  <a:sym typeface="Calibri"/>
                </a:rPr>
                <a:t>Lead</a:t>
              </a:r>
              <a:endParaRPr sz="2400" b="0" i="0" u="none" strike="noStrike" cap="none" dirty="0">
                <a:solidFill>
                  <a:srgbClr val="0E101A"/>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E101A"/>
                  </a:solidFill>
                  <a:latin typeface="Calibri"/>
                  <a:ea typeface="Calibri"/>
                  <a:cs typeface="Calibri"/>
                  <a:sym typeface="Calibri"/>
                </a:rPr>
                <a:t>There is an extremely weak correlation between our collected lead </a:t>
              </a:r>
            </a:p>
            <a:p>
              <a:pPr marR="0" lvl="0" algn="l" rtl="0">
                <a:lnSpc>
                  <a:spcPct val="100000"/>
                </a:lnSpc>
                <a:spcBef>
                  <a:spcPts val="0"/>
                </a:spcBef>
                <a:spcAft>
                  <a:spcPts val="0"/>
                </a:spcAft>
                <a:buClr>
                  <a:srgbClr val="000000"/>
                </a:buClr>
                <a:buSzPts val="2400"/>
              </a:pPr>
              <a:r>
                <a:rPr lang="en-US" sz="2400" dirty="0">
                  <a:solidFill>
                    <a:srgbClr val="0E101A"/>
                  </a:solidFill>
                  <a:latin typeface="Calibri"/>
                  <a:ea typeface="Calibri"/>
                  <a:cs typeface="Calibri"/>
                  <a:sym typeface="Calibri"/>
                </a:rPr>
                <a:t>     </a:t>
              </a:r>
              <a:r>
                <a:rPr lang="en-US" sz="2400" b="0" i="0" u="none" strike="noStrike" cap="none" dirty="0">
                  <a:solidFill>
                    <a:srgbClr val="0E101A"/>
                  </a:solidFill>
                  <a:latin typeface="Calibri"/>
                  <a:ea typeface="Calibri"/>
                  <a:cs typeface="Calibri"/>
                  <a:sym typeface="Calibri"/>
                </a:rPr>
                <a:t>data and previously published </a:t>
              </a:r>
              <a:r>
                <a:rPr lang="en-US" sz="2400" dirty="0">
                  <a:solidFill>
                    <a:srgbClr val="0E101A"/>
                  </a:solidFill>
                  <a:latin typeface="Calibri"/>
                  <a:ea typeface="Calibri"/>
                  <a:cs typeface="Calibri"/>
                  <a:sym typeface="Calibri"/>
                </a:rPr>
                <a:t>lead </a:t>
              </a:r>
              <a:r>
                <a:rPr lang="en-US" sz="2400" b="0" i="0" u="none" strike="noStrike" cap="none" dirty="0">
                  <a:solidFill>
                    <a:srgbClr val="0E101A"/>
                  </a:solidFill>
                  <a:latin typeface="Calibri"/>
                  <a:ea typeface="Calibri"/>
                  <a:cs typeface="Calibri"/>
                  <a:sym typeface="Calibri"/>
                </a:rPr>
                <a:t>data based on location.</a:t>
              </a:r>
              <a:endParaRPr lang="en-US" sz="2400" dirty="0">
                <a:solidFill>
                  <a:srgbClr val="0E101A"/>
                </a:solidFill>
                <a:latin typeface="Calibri"/>
                <a:ea typeface="Calibri"/>
                <a:cs typeface="Calibri"/>
                <a:sym typeface="Calibri"/>
              </a:endParaRPr>
            </a:p>
            <a:p>
              <a:pPr marR="0" lvl="0" algn="l" rtl="0">
                <a:lnSpc>
                  <a:spcPct val="100000"/>
                </a:lnSpc>
                <a:spcBef>
                  <a:spcPts val="0"/>
                </a:spcBef>
                <a:spcAft>
                  <a:spcPts val="0"/>
                </a:spcAft>
                <a:buClr>
                  <a:srgbClr val="000000"/>
                </a:buClr>
                <a:buSzPts val="2400"/>
              </a:pPr>
              <a:r>
                <a:rPr lang="en-US" sz="2400" b="1" i="0" u="none" strike="noStrike" cap="none" dirty="0">
                  <a:solidFill>
                    <a:srgbClr val="0E101A"/>
                  </a:solidFill>
                  <a:latin typeface="Calibri"/>
                  <a:ea typeface="Calibri"/>
                  <a:cs typeface="Calibri"/>
                  <a:sym typeface="Calibri"/>
                </a:rPr>
                <a:t>Nitrate</a:t>
              </a:r>
              <a:endParaRPr sz="2400" b="0" i="0" u="none" strike="noStrike" cap="none" dirty="0">
                <a:solidFill>
                  <a:srgbClr val="0E101A"/>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E101A"/>
                  </a:solidFill>
                  <a:latin typeface="Calibri"/>
                  <a:ea typeface="Calibri"/>
                  <a:cs typeface="Calibri"/>
                  <a:sym typeface="Calibri"/>
                </a:rPr>
                <a:t>There is a strong correlation between our collected nitrate levels and </a:t>
              </a:r>
            </a:p>
            <a:p>
              <a:pPr marR="0" lvl="0" algn="l" rtl="0">
                <a:lnSpc>
                  <a:spcPct val="100000"/>
                </a:lnSpc>
                <a:spcBef>
                  <a:spcPts val="0"/>
                </a:spcBef>
                <a:spcAft>
                  <a:spcPts val="0"/>
                </a:spcAft>
                <a:buClr>
                  <a:srgbClr val="000000"/>
                </a:buClr>
                <a:buSzPts val="2400"/>
              </a:pPr>
              <a:r>
                <a:rPr lang="en-US" sz="2400" dirty="0">
                  <a:solidFill>
                    <a:srgbClr val="0E101A"/>
                  </a:solidFill>
                  <a:latin typeface="Calibri"/>
                  <a:ea typeface="Calibri"/>
                  <a:cs typeface="Calibri"/>
                  <a:sym typeface="Calibri"/>
                </a:rPr>
                <a:t>      </a:t>
              </a:r>
              <a:r>
                <a:rPr lang="en-US" sz="2400" b="0" i="0" u="none" strike="noStrike" cap="none" dirty="0">
                  <a:solidFill>
                    <a:srgbClr val="0E101A"/>
                  </a:solidFill>
                  <a:latin typeface="Calibri"/>
                  <a:ea typeface="Calibri"/>
                  <a:cs typeface="Calibri"/>
                  <a:sym typeface="Calibri"/>
                </a:rPr>
                <a:t>previously published lead data </a:t>
              </a:r>
              <a:r>
                <a:rPr lang="en-US" sz="2400" dirty="0">
                  <a:solidFill>
                    <a:srgbClr val="0E101A"/>
                  </a:solidFill>
                  <a:latin typeface="Calibri"/>
                  <a:ea typeface="Calibri"/>
                  <a:cs typeface="Calibri"/>
                  <a:sym typeface="Calibri"/>
                </a:rPr>
                <a:t>based on location.</a:t>
              </a:r>
            </a:p>
            <a:p>
              <a:pPr marR="0" lvl="0" algn="l" rtl="0">
                <a:lnSpc>
                  <a:spcPct val="100000"/>
                </a:lnSpc>
                <a:spcBef>
                  <a:spcPts val="0"/>
                </a:spcBef>
                <a:spcAft>
                  <a:spcPts val="0"/>
                </a:spcAft>
                <a:buClr>
                  <a:srgbClr val="000000"/>
                </a:buClr>
                <a:buSzPts val="2400"/>
              </a:pPr>
              <a:r>
                <a:rPr lang="en-US" sz="2400" b="1" i="0" u="none" strike="noStrike" cap="none" dirty="0">
                  <a:solidFill>
                    <a:srgbClr val="0E101A"/>
                  </a:solidFill>
                  <a:latin typeface="Calibri"/>
                  <a:ea typeface="Calibri"/>
                  <a:cs typeface="Calibri"/>
                  <a:sym typeface="Calibri"/>
                </a:rPr>
                <a:t>Carbon Dioxide</a:t>
              </a:r>
              <a:endParaRPr lang="en-US" sz="2400" b="0" i="0" u="none" strike="noStrike" cap="none" dirty="0">
                <a:solidFill>
                  <a:srgbClr val="0E101A"/>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E101A"/>
                  </a:solidFill>
                  <a:latin typeface="Calibri"/>
                  <a:ea typeface="Calibri"/>
                  <a:cs typeface="Calibri"/>
                  <a:sym typeface="Calibri"/>
                </a:rPr>
                <a:t>There is a strong correlation between our collected carbon dioxide </a:t>
              </a:r>
            </a:p>
            <a:p>
              <a:pPr marR="0" lvl="0" algn="l" rtl="0">
                <a:lnSpc>
                  <a:spcPct val="100000"/>
                </a:lnSpc>
                <a:spcBef>
                  <a:spcPts val="0"/>
                </a:spcBef>
                <a:spcAft>
                  <a:spcPts val="0"/>
                </a:spcAft>
                <a:buClr>
                  <a:srgbClr val="000000"/>
                </a:buClr>
                <a:buSzPts val="2400"/>
              </a:pPr>
              <a:r>
                <a:rPr lang="en-US" sz="2400" dirty="0">
                  <a:solidFill>
                    <a:srgbClr val="0E101A"/>
                  </a:solidFill>
                  <a:latin typeface="Calibri"/>
                  <a:ea typeface="Calibri"/>
                  <a:cs typeface="Calibri"/>
                  <a:sym typeface="Calibri"/>
                </a:rPr>
                <a:t>     </a:t>
              </a:r>
              <a:r>
                <a:rPr lang="en-US" sz="2400" b="0" i="0" u="none" strike="noStrike" cap="none" dirty="0">
                  <a:solidFill>
                    <a:srgbClr val="0E101A"/>
                  </a:solidFill>
                  <a:latin typeface="Calibri"/>
                  <a:ea typeface="Calibri"/>
                  <a:cs typeface="Calibri"/>
                  <a:sym typeface="Calibri"/>
                </a:rPr>
                <a:t>levels and previously published lead data </a:t>
              </a:r>
              <a:r>
                <a:rPr lang="en-US" sz="2400" dirty="0">
                  <a:solidFill>
                    <a:srgbClr val="0E101A"/>
                  </a:solidFill>
                  <a:latin typeface="Calibri"/>
                  <a:ea typeface="Calibri"/>
                  <a:cs typeface="Calibri"/>
                  <a:sym typeface="Calibri"/>
                </a:rPr>
                <a:t>based on location. There is </a:t>
              </a:r>
            </a:p>
            <a:p>
              <a:pPr marR="0" lvl="0" algn="l" rtl="0">
                <a:lnSpc>
                  <a:spcPct val="100000"/>
                </a:lnSpc>
                <a:spcBef>
                  <a:spcPts val="0"/>
                </a:spcBef>
                <a:spcAft>
                  <a:spcPts val="0"/>
                </a:spcAft>
                <a:buClr>
                  <a:srgbClr val="000000"/>
                </a:buClr>
                <a:buSzPts val="2400"/>
              </a:pPr>
              <a:r>
                <a:rPr lang="en-US" sz="2400" dirty="0">
                  <a:solidFill>
                    <a:srgbClr val="0E101A"/>
                  </a:solidFill>
                  <a:latin typeface="Calibri"/>
                  <a:ea typeface="Calibri"/>
                  <a:cs typeface="Calibri"/>
                  <a:sym typeface="Calibri"/>
                </a:rPr>
                <a:t>     a correlation between</a:t>
              </a:r>
              <a:r>
                <a:rPr lang="en-US" sz="2400" b="0" i="0" u="none" strike="noStrike" cap="none" dirty="0">
                  <a:solidFill>
                    <a:srgbClr val="0E101A"/>
                  </a:solidFill>
                  <a:latin typeface="Calibri"/>
                  <a:ea typeface="Calibri"/>
                  <a:cs typeface="Calibri"/>
                  <a:sym typeface="Calibri"/>
                </a:rPr>
                <a:t> our collected carbon dioxide levels and </a:t>
              </a:r>
            </a:p>
            <a:p>
              <a:pPr marR="0" lvl="0" algn="l" rtl="0">
                <a:lnSpc>
                  <a:spcPct val="100000"/>
                </a:lnSpc>
                <a:spcBef>
                  <a:spcPts val="0"/>
                </a:spcBef>
                <a:spcAft>
                  <a:spcPts val="0"/>
                </a:spcAft>
                <a:buClr>
                  <a:srgbClr val="000000"/>
                </a:buClr>
                <a:buSzPts val="2400"/>
              </a:pPr>
              <a:r>
                <a:rPr lang="en-US" sz="2400" dirty="0">
                  <a:solidFill>
                    <a:srgbClr val="0E101A"/>
                  </a:solidFill>
                  <a:latin typeface="Calibri"/>
                  <a:ea typeface="Calibri"/>
                  <a:cs typeface="Calibri"/>
                  <a:sym typeface="Calibri"/>
                </a:rPr>
                <a:t>     </a:t>
              </a:r>
              <a:r>
                <a:rPr lang="en-US" sz="2400" b="0" i="0" u="none" strike="noStrike" cap="none" dirty="0">
                  <a:solidFill>
                    <a:srgbClr val="0E101A"/>
                  </a:solidFill>
                  <a:latin typeface="Calibri"/>
                  <a:ea typeface="Calibri"/>
                  <a:cs typeface="Calibri"/>
                  <a:sym typeface="Calibri"/>
                </a:rPr>
                <a:t>previously published fine particulate matter data, but this is weaker </a:t>
              </a:r>
            </a:p>
            <a:p>
              <a:pPr marR="0" lvl="0" algn="l" rtl="0">
                <a:lnSpc>
                  <a:spcPct val="100000"/>
                </a:lnSpc>
                <a:spcBef>
                  <a:spcPts val="0"/>
                </a:spcBef>
                <a:spcAft>
                  <a:spcPts val="0"/>
                </a:spcAft>
                <a:buClr>
                  <a:srgbClr val="000000"/>
                </a:buClr>
                <a:buSzPts val="2400"/>
              </a:pPr>
              <a:r>
                <a:rPr lang="en-US" sz="2400" dirty="0">
                  <a:solidFill>
                    <a:srgbClr val="0E101A"/>
                  </a:solidFill>
                  <a:latin typeface="Calibri"/>
                  <a:ea typeface="Calibri"/>
                  <a:cs typeface="Calibri"/>
                  <a:sym typeface="Calibri"/>
                </a:rPr>
                <a:t>     </a:t>
              </a:r>
              <a:r>
                <a:rPr lang="en-US" sz="2400" b="0" i="0" u="none" strike="noStrike" cap="none" dirty="0">
                  <a:solidFill>
                    <a:srgbClr val="0E101A"/>
                  </a:solidFill>
                  <a:latin typeface="Calibri"/>
                  <a:ea typeface="Calibri"/>
                  <a:cs typeface="Calibri"/>
                  <a:sym typeface="Calibri"/>
                </a:rPr>
                <a:t>than the correlation with previously published lead data.</a:t>
              </a:r>
              <a:endParaRPr sz="2400" b="0" i="0" u="none" strike="noStrike" cap="none" dirty="0">
                <a:solidFill>
                  <a:srgbClr val="0E101A"/>
                </a:solidFill>
                <a:latin typeface="Calibri"/>
                <a:ea typeface="Calibri"/>
                <a:cs typeface="Calibri"/>
                <a:sym typeface="Calibri"/>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chemeClr val="dk1"/>
                </a:solidFill>
                <a:latin typeface="Calibri"/>
                <a:ea typeface="Calibri"/>
                <a:cs typeface="Calibri"/>
                <a:sym typeface="Calibri"/>
              </a:endParaRPr>
            </a:p>
          </p:txBody>
        </p:sp>
        <p:sp>
          <p:nvSpPr>
            <p:cNvPr id="159" name="Google Shape;159;p1"/>
            <p:cNvSpPr txBox="1"/>
            <p:nvPr/>
          </p:nvSpPr>
          <p:spPr>
            <a:xfrm>
              <a:off x="11818200" y="6663050"/>
              <a:ext cx="20144236"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000" b="1" i="0" u="sng" strike="noStrike" cap="none">
                  <a:solidFill>
                    <a:srgbClr val="000000"/>
                  </a:solidFill>
                  <a:latin typeface="Calibri"/>
                  <a:ea typeface="Calibri"/>
                  <a:cs typeface="Calibri"/>
                  <a:sym typeface="Calibri"/>
                </a:rPr>
                <a:t>DNA Barcoding Results </a:t>
              </a:r>
              <a:endParaRPr sz="3000" b="0" i="0" u="sng" strike="noStrike" cap="none">
                <a:solidFill>
                  <a:srgbClr val="000000"/>
                </a:solidFill>
                <a:latin typeface="Arial"/>
                <a:ea typeface="Arial"/>
                <a:cs typeface="Arial"/>
                <a:sym typeface="Arial"/>
              </a:endParaRPr>
            </a:p>
          </p:txBody>
        </p:sp>
        <p:sp>
          <p:nvSpPr>
            <p:cNvPr id="161" name="Google Shape;161;p1"/>
            <p:cNvSpPr txBox="1"/>
            <p:nvPr/>
          </p:nvSpPr>
          <p:spPr>
            <a:xfrm>
              <a:off x="11845620" y="7111532"/>
              <a:ext cx="13171500" cy="304694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Font typeface="Arial" panose="020B0604020202020204" pitchFamily="34" charset="0"/>
                <a:buChar char="•"/>
              </a:pPr>
              <a:r>
                <a:rPr lang="en-US" sz="2400" dirty="0">
                  <a:solidFill>
                    <a:srgbClr val="0E101A"/>
                  </a:solidFill>
                  <a:latin typeface="Calibri"/>
                  <a:ea typeface="Calibri"/>
                  <a:cs typeface="Calibri"/>
                  <a:sym typeface="Calibri"/>
                </a:rPr>
                <a:t>All samples were identified except samples 1 and 2. Sample 1 had too much noise, sample 2 had a failed gel.</a:t>
              </a:r>
            </a:p>
            <a:p>
              <a:pPr marL="342900" marR="0" lvl="0" indent="-342900" algn="l" rtl="0">
                <a:lnSpc>
                  <a:spcPct val="100000"/>
                </a:lnSpc>
                <a:spcBef>
                  <a:spcPts val="0"/>
                </a:spcBef>
                <a:spcAft>
                  <a:spcPts val="0"/>
                </a:spcAft>
                <a:buFont typeface="Arial" panose="020B0604020202020204" pitchFamily="34" charset="0"/>
                <a:buChar char="•"/>
              </a:pPr>
              <a:r>
                <a:rPr lang="en-US" sz="2400" dirty="0">
                  <a:solidFill>
                    <a:srgbClr val="0E101A"/>
                  </a:solidFill>
                  <a:latin typeface="Calibri"/>
                  <a:ea typeface="Calibri"/>
                  <a:cs typeface="Calibri"/>
                  <a:sym typeface="Calibri"/>
                </a:rPr>
                <a:t>7 different species were identified.</a:t>
              </a:r>
            </a:p>
            <a:p>
              <a:pPr marL="0" marR="0" lvl="0" indent="0" algn="l" rtl="0">
                <a:lnSpc>
                  <a:spcPct val="100000"/>
                </a:lnSpc>
                <a:spcBef>
                  <a:spcPts val="0"/>
                </a:spcBef>
                <a:spcAft>
                  <a:spcPts val="0"/>
                </a:spcAft>
                <a:buNone/>
              </a:pPr>
              <a:r>
                <a:rPr lang="en-US" sz="2400" b="1" i="0" u="none" strike="noStrike" cap="none" dirty="0">
                  <a:solidFill>
                    <a:srgbClr val="0E101A"/>
                  </a:solidFill>
                  <a:latin typeface="Calibri"/>
                  <a:ea typeface="Calibri"/>
                  <a:cs typeface="Calibri"/>
                  <a:sym typeface="Calibri"/>
                </a:rPr>
                <a:t>Invasiveness</a:t>
              </a:r>
            </a:p>
            <a:p>
              <a:pPr marL="342900" marR="0" lvl="0" indent="-342900" algn="l" rtl="0">
                <a:lnSpc>
                  <a:spcPct val="100000"/>
                </a:lnSpc>
                <a:spcBef>
                  <a:spcPts val="0"/>
                </a:spcBef>
                <a:spcAft>
                  <a:spcPts val="0"/>
                </a:spcAft>
                <a:buFont typeface="Arial" panose="020B0604020202020204" pitchFamily="34" charset="0"/>
                <a:buChar char="•"/>
              </a:pPr>
              <a:r>
                <a:rPr lang="en-US" sz="2400" dirty="0">
                  <a:solidFill>
                    <a:srgbClr val="0E101A"/>
                  </a:solidFill>
                  <a:latin typeface="Calibri"/>
                  <a:ea typeface="Calibri"/>
                  <a:cs typeface="Calibri"/>
                  <a:sym typeface="Calibri"/>
                </a:rPr>
                <a:t>5 of the identified species were found to be non-invasive, one being an algae. No sufficient previously published data was found to determine the invasiveness of the other three species.</a:t>
              </a:r>
            </a:p>
            <a:p>
              <a:pPr marR="0" lvl="0" algn="l" rtl="0">
                <a:lnSpc>
                  <a:spcPct val="100000"/>
                </a:lnSpc>
                <a:spcBef>
                  <a:spcPts val="0"/>
                </a:spcBef>
                <a:spcAft>
                  <a:spcPts val="0"/>
                </a:spcAft>
              </a:pPr>
              <a:r>
                <a:rPr lang="en-US" sz="2400" b="1" i="0" u="none" strike="noStrike" cap="none" dirty="0">
                  <a:solidFill>
                    <a:srgbClr val="0E101A"/>
                  </a:solidFill>
                  <a:latin typeface="Calibri"/>
                  <a:ea typeface="Calibri"/>
                  <a:cs typeface="Calibri"/>
                  <a:sym typeface="Calibri"/>
                </a:rPr>
                <a:t>Pollution Resistance</a:t>
              </a:r>
            </a:p>
            <a:p>
              <a:pPr marL="342900" marR="0" lvl="0" indent="-342900" algn="l" rtl="0">
                <a:lnSpc>
                  <a:spcPct val="100000"/>
                </a:lnSpc>
                <a:spcBef>
                  <a:spcPts val="0"/>
                </a:spcBef>
                <a:spcAft>
                  <a:spcPts val="0"/>
                </a:spcAft>
                <a:buFont typeface="Arial" panose="020B0604020202020204" pitchFamily="34" charset="0"/>
                <a:buChar char="•"/>
              </a:pPr>
              <a:r>
                <a:rPr lang="en-US" sz="2400" dirty="0">
                  <a:solidFill>
                    <a:srgbClr val="0E101A"/>
                  </a:solidFill>
                  <a:latin typeface="Calibri"/>
                  <a:ea typeface="Calibri"/>
                  <a:cs typeface="Calibri"/>
                  <a:sym typeface="Calibri"/>
                </a:rPr>
                <a:t>2 of the identified species were found to have high pollution tolerance.</a:t>
              </a:r>
              <a:endParaRPr sz="2400" i="0" u="none" strike="noStrike" cap="none" dirty="0">
                <a:solidFill>
                  <a:srgbClr val="0E101A"/>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74EDF8CF-4651-4C09-5388-FAD723A1D994}"/>
              </a:ext>
            </a:extLst>
          </p:cNvPr>
          <p:cNvSpPr txBox="1"/>
          <p:nvPr/>
        </p:nvSpPr>
        <p:spPr>
          <a:xfrm>
            <a:off x="550802" y="12837307"/>
            <a:ext cx="4590483"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More than half the world’s population lives in urban areas, and this is projected to continue increasing.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This number was already 4.46 billion people in 2021, according to the United Nations.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New York City is one of the most populated urban areas in the United States and the in world. </a:t>
            </a:r>
          </a:p>
        </p:txBody>
      </p:sp>
      <p:pic>
        <p:nvPicPr>
          <p:cNvPr id="4" name="Picture 3">
            <a:extLst>
              <a:ext uri="{FF2B5EF4-FFF2-40B4-BE49-F238E27FC236}">
                <a16:creationId xmlns:a16="http://schemas.microsoft.com/office/drawing/2014/main" id="{EFDDEA0A-BCF6-0082-D42C-C9C5B2AC3FAD}"/>
              </a:ext>
            </a:extLst>
          </p:cNvPr>
          <p:cNvPicPr>
            <a:picLocks noChangeAspect="1"/>
          </p:cNvPicPr>
          <p:nvPr/>
        </p:nvPicPr>
        <p:blipFill>
          <a:blip r:embed="rId6"/>
          <a:stretch>
            <a:fillRect/>
          </a:stretch>
        </p:blipFill>
        <p:spPr>
          <a:xfrm>
            <a:off x="5382758" y="12784669"/>
            <a:ext cx="5164244" cy="3031846"/>
          </a:xfrm>
          <a:prstGeom prst="rect">
            <a:avLst/>
          </a:prstGeom>
        </p:spPr>
      </p:pic>
      <p:sp>
        <p:nvSpPr>
          <p:cNvPr id="6" name="TextBox 5">
            <a:extLst>
              <a:ext uri="{FF2B5EF4-FFF2-40B4-BE49-F238E27FC236}">
                <a16:creationId xmlns:a16="http://schemas.microsoft.com/office/drawing/2014/main" id="{107C3C0D-D635-2031-FBD1-7EA77ACC343A}"/>
              </a:ext>
            </a:extLst>
          </p:cNvPr>
          <p:cNvSpPr txBox="1"/>
          <p:nvPr/>
        </p:nvSpPr>
        <p:spPr>
          <a:xfrm>
            <a:off x="5771819" y="15704668"/>
            <a:ext cx="4893067" cy="646331"/>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Figure 1. Projection of Urban and Rural Population of the World. </a:t>
            </a:r>
            <a:r>
              <a:rPr lang="en-US" sz="1800" dirty="0">
                <a:latin typeface="Calibri" panose="020F0502020204030204" pitchFamily="34" charset="0"/>
                <a:cs typeface="Calibri" panose="020F0502020204030204" pitchFamily="34" charset="0"/>
              </a:rPr>
              <a:t>Source: United Nations</a:t>
            </a:r>
          </a:p>
        </p:txBody>
      </p:sp>
      <p:pic>
        <p:nvPicPr>
          <p:cNvPr id="1026" name="Picture 2" descr="Smoke pollution over new york city">
            <a:extLst>
              <a:ext uri="{FF2B5EF4-FFF2-40B4-BE49-F238E27FC236}">
                <a16:creationId xmlns:a16="http://schemas.microsoft.com/office/drawing/2014/main" id="{D319B184-ACCB-7803-B7AC-BF6D756EA11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9827"/>
          <a:stretch/>
        </p:blipFill>
        <p:spPr bwMode="auto">
          <a:xfrm>
            <a:off x="366354" y="17009984"/>
            <a:ext cx="5394623" cy="30827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1D7D279-E33F-B7C3-6233-4C0C02F0192B}"/>
              </a:ext>
            </a:extLst>
          </p:cNvPr>
          <p:cNvSpPr txBox="1"/>
          <p:nvPr/>
        </p:nvSpPr>
        <p:spPr>
          <a:xfrm>
            <a:off x="887308" y="20162291"/>
            <a:ext cx="4873669" cy="646331"/>
          </a:xfrm>
          <a:prstGeom prst="rect">
            <a:avLst/>
          </a:prstGeom>
          <a:noFill/>
        </p:spPr>
        <p:txBody>
          <a:bodyPr wrap="square">
            <a:spAutoFit/>
          </a:bodyPr>
          <a:lstStyle/>
          <a:p>
            <a:r>
              <a:rPr lang="en-US" sz="1800" b="1" dirty="0">
                <a:solidFill>
                  <a:schemeClr val="tx1"/>
                </a:solidFill>
                <a:latin typeface="Calibri" panose="020F0502020204030204" pitchFamily="34" charset="0"/>
                <a:cs typeface="Calibri" panose="020F0502020204030204" pitchFamily="34" charset="0"/>
              </a:rPr>
              <a:t>Figure 2. Air Pollution in New York City. </a:t>
            </a:r>
          </a:p>
          <a:p>
            <a:r>
              <a:rPr lang="en-US" sz="1800" dirty="0">
                <a:solidFill>
                  <a:schemeClr val="tx1"/>
                </a:solidFill>
                <a:latin typeface="Calibri" panose="020F0502020204030204" pitchFamily="34" charset="0"/>
                <a:cs typeface="Calibri" panose="020F0502020204030204" pitchFamily="34" charset="0"/>
              </a:rPr>
              <a:t>Source: </a:t>
            </a:r>
            <a:r>
              <a:rPr lang="en-US" sz="1800" b="0" i="0" cap="all" dirty="0">
                <a:solidFill>
                  <a:schemeClr val="tx1"/>
                </a:solidFill>
                <a:effectLst/>
                <a:latin typeface="Calibri" panose="020F0502020204030204" pitchFamily="34" charset="0"/>
                <a:cs typeface="Calibri" panose="020F0502020204030204" pitchFamily="34" charset="0"/>
              </a:rPr>
              <a:t>DRAGOS NESS / SHUTTERSTOCK</a:t>
            </a:r>
            <a:endParaRPr lang="en-US" sz="1800" dirty="0">
              <a:solidFill>
                <a:schemeClr val="tx1"/>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842CE95D-608C-662A-ECA6-DDB3B4FF0C99}"/>
              </a:ext>
            </a:extLst>
          </p:cNvPr>
          <p:cNvPicPr>
            <a:picLocks noChangeAspect="1"/>
          </p:cNvPicPr>
          <p:nvPr/>
        </p:nvPicPr>
        <p:blipFill>
          <a:blip r:embed="rId8"/>
          <a:stretch>
            <a:fillRect/>
          </a:stretch>
        </p:blipFill>
        <p:spPr>
          <a:xfrm>
            <a:off x="5919356" y="16699463"/>
            <a:ext cx="5854934" cy="3254137"/>
          </a:xfrm>
          <a:prstGeom prst="rect">
            <a:avLst/>
          </a:prstGeom>
        </p:spPr>
      </p:pic>
      <p:sp>
        <p:nvSpPr>
          <p:cNvPr id="11" name="TextBox 10">
            <a:extLst>
              <a:ext uri="{FF2B5EF4-FFF2-40B4-BE49-F238E27FC236}">
                <a16:creationId xmlns:a16="http://schemas.microsoft.com/office/drawing/2014/main" id="{2F3CC296-C050-442C-1488-7C35B8BA71BC}"/>
              </a:ext>
            </a:extLst>
          </p:cNvPr>
          <p:cNvSpPr txBox="1"/>
          <p:nvPr/>
        </p:nvSpPr>
        <p:spPr>
          <a:xfrm>
            <a:off x="6237532" y="20070415"/>
            <a:ext cx="5509880" cy="923330"/>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Figure 3. Trends in 3-year average PM₂.₅ concentrations in New York City relative to other large U.S. cities. </a:t>
            </a:r>
            <a:r>
              <a:rPr lang="en-US" sz="1800" dirty="0">
                <a:latin typeface="Calibri" panose="020F0502020204030204" pitchFamily="34" charset="0"/>
                <a:cs typeface="Calibri" panose="020F0502020204030204" pitchFamily="34" charset="0"/>
              </a:rPr>
              <a:t>Source: New York City Department of Health</a:t>
            </a:r>
            <a:endParaRPr lang="en-US" sz="1800" b="1"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52FA48E6-469A-2129-886D-3486745F1C07}"/>
              </a:ext>
            </a:extLst>
          </p:cNvPr>
          <p:cNvSpPr txBox="1"/>
          <p:nvPr/>
        </p:nvSpPr>
        <p:spPr>
          <a:xfrm>
            <a:off x="594666" y="21063345"/>
            <a:ext cx="10827585"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In urban areas, pollution is caused mainly by industrial processes and transportation.</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Over time, there have been downward trends in overall air pollution seen in some urban areas, while fluctuations in others.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One consequence of high pollution levels such as air CO₂ and heavy metals is biological exposure. </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Adverse effects on humans include damage to cells, fatality, and toxicity.</a:t>
            </a:r>
          </a:p>
        </p:txBody>
      </p:sp>
      <p:pic>
        <p:nvPicPr>
          <p:cNvPr id="13" name="Picture 12">
            <a:extLst>
              <a:ext uri="{FF2B5EF4-FFF2-40B4-BE49-F238E27FC236}">
                <a16:creationId xmlns:a16="http://schemas.microsoft.com/office/drawing/2014/main" id="{C01BC13C-44DC-D648-097B-95204722001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0733"/>
          <a:stretch/>
        </p:blipFill>
        <p:spPr bwMode="auto">
          <a:xfrm>
            <a:off x="1375648" y="23818027"/>
            <a:ext cx="3797470" cy="40076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15635D30-6F08-C2C7-4166-F69BD2F87E7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78308" y="23740999"/>
            <a:ext cx="3225110" cy="417185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05A820E-77A4-C920-7BA3-F0501D8B69DC}"/>
              </a:ext>
            </a:extLst>
          </p:cNvPr>
          <p:cNvSpPr txBox="1"/>
          <p:nvPr/>
        </p:nvSpPr>
        <p:spPr>
          <a:xfrm>
            <a:off x="866498" y="27851847"/>
            <a:ext cx="5093227" cy="923330"/>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Figure 4. A map of airborne fine particulate matter in New York City from 2017. </a:t>
            </a:r>
            <a:r>
              <a:rPr lang="en-US" sz="1800" dirty="0">
                <a:latin typeface="Calibri" panose="020F0502020204030204" pitchFamily="34" charset="0"/>
                <a:cs typeface="Calibri" panose="020F0502020204030204" pitchFamily="34" charset="0"/>
              </a:rPr>
              <a:t> Source: New York City Department of Health and Mental Hygiene</a:t>
            </a:r>
          </a:p>
        </p:txBody>
      </p:sp>
      <p:sp>
        <p:nvSpPr>
          <p:cNvPr id="16" name="TextBox 15">
            <a:extLst>
              <a:ext uri="{FF2B5EF4-FFF2-40B4-BE49-F238E27FC236}">
                <a16:creationId xmlns:a16="http://schemas.microsoft.com/office/drawing/2014/main" id="{91C6C9DE-0FEA-B0DB-0E66-9DE4FF6CCA5B}"/>
              </a:ext>
            </a:extLst>
          </p:cNvPr>
          <p:cNvSpPr txBox="1"/>
          <p:nvPr/>
        </p:nvSpPr>
        <p:spPr>
          <a:xfrm>
            <a:off x="6237532" y="27953969"/>
            <a:ext cx="5199977" cy="1200329"/>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Figure 5. A map of Pb soil contamination in NYC community gardens from 2018.</a:t>
            </a:r>
            <a:r>
              <a:rPr lang="en-US" sz="1800" dirty="0">
                <a:latin typeface="Calibri" panose="020F0502020204030204" pitchFamily="34" charset="0"/>
                <a:cs typeface="Calibri" panose="020F0502020204030204" pitchFamily="34" charset="0"/>
              </a:rPr>
              <a:t> Source: Anna </a:t>
            </a:r>
            <a:r>
              <a:rPr lang="en-US" sz="1800" dirty="0" err="1">
                <a:latin typeface="Calibri" panose="020F0502020204030204" pitchFamily="34" charset="0"/>
                <a:cs typeface="Calibri" panose="020F0502020204030204" pitchFamily="34" charset="0"/>
              </a:rPr>
              <a:t>Paltseva</a:t>
            </a:r>
            <a:r>
              <a:rPr lang="en-US" sz="1800" dirty="0">
                <a:latin typeface="Calibri" panose="020F0502020204030204" pitchFamily="34" charset="0"/>
                <a:cs typeface="Calibri" panose="020F0502020204030204" pitchFamily="34" charset="0"/>
              </a:rPr>
              <a:t>, Geospatial analysis and assessment of garden soil contamination in New York City.</a:t>
            </a:r>
          </a:p>
        </p:txBody>
      </p:sp>
      <p:sp>
        <p:nvSpPr>
          <p:cNvPr id="17" name="TextBox 16">
            <a:extLst>
              <a:ext uri="{FF2B5EF4-FFF2-40B4-BE49-F238E27FC236}">
                <a16:creationId xmlns:a16="http://schemas.microsoft.com/office/drawing/2014/main" id="{1A11A14A-8C0E-1E61-5CB6-6AA268004EFA}"/>
              </a:ext>
            </a:extLst>
          </p:cNvPr>
          <p:cNvSpPr txBox="1"/>
          <p:nvPr/>
        </p:nvSpPr>
        <p:spPr>
          <a:xfrm>
            <a:off x="170481" y="29328049"/>
            <a:ext cx="11576931" cy="3477875"/>
          </a:xfrm>
          <a:prstGeom prst="rect">
            <a:avLst/>
          </a:prstGeom>
          <a:noFill/>
        </p:spPr>
        <p:txBody>
          <a:bodyPr wrap="square" rtlCol="0">
            <a:spAutoFit/>
          </a:bodyPr>
          <a:lstStyle/>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Moss can be found on any continent, and many species have a cosmopolitan distribution. </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Moss can survive in extreme conditions and are bioindicators of pollution levels.</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Based on prior research, it has been found that specific moss species can cling to arsenic and lead in water, making it potable.</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We want to investigate if there are any unique moss species in our environment that can decontaminate NYC’s urban ecosystems, helping control pollution levels and their adverse health effects.</a:t>
            </a:r>
          </a:p>
          <a:p>
            <a:pPr marL="457200" indent="-457200">
              <a:buFont typeface="Arial" panose="020B0604020202020204" pitchFamily="34" charset="0"/>
              <a:buChar char="•"/>
            </a:pPr>
            <a:endParaRPr lang="en-US" sz="2800" dirty="0">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B2CA04B0-218E-9E26-E395-E5F2E02E1808}"/>
              </a:ext>
            </a:extLst>
          </p:cNvPr>
          <p:cNvPicPr>
            <a:picLocks noChangeAspect="1"/>
          </p:cNvPicPr>
          <p:nvPr/>
        </p:nvPicPr>
        <p:blipFill>
          <a:blip r:embed="rId11"/>
          <a:stretch>
            <a:fillRect/>
          </a:stretch>
        </p:blipFill>
        <p:spPr>
          <a:xfrm>
            <a:off x="12089121" y="10162613"/>
            <a:ext cx="13893811" cy="15138962"/>
          </a:xfrm>
          <a:prstGeom prst="rect">
            <a:avLst/>
          </a:prstGeom>
          <a:solidFill>
            <a:schemeClr val="bg1"/>
          </a:solidFill>
          <a:ln w="38100">
            <a:solidFill>
              <a:schemeClr val="tx1"/>
            </a:solidFill>
          </a:ln>
        </p:spPr>
      </p:pic>
      <p:pic>
        <p:nvPicPr>
          <p:cNvPr id="25" name="Picture 24">
            <a:extLst>
              <a:ext uri="{FF2B5EF4-FFF2-40B4-BE49-F238E27FC236}">
                <a16:creationId xmlns:a16="http://schemas.microsoft.com/office/drawing/2014/main" id="{1780CA93-9CEF-442B-4883-7CCCB3390118}"/>
              </a:ext>
            </a:extLst>
          </p:cNvPr>
          <p:cNvPicPr>
            <a:picLocks noChangeAspect="1"/>
          </p:cNvPicPr>
          <p:nvPr/>
        </p:nvPicPr>
        <p:blipFill>
          <a:blip r:embed="rId12"/>
          <a:stretch>
            <a:fillRect/>
          </a:stretch>
        </p:blipFill>
        <p:spPr>
          <a:xfrm>
            <a:off x="26642545" y="6538396"/>
            <a:ext cx="4604840" cy="4590949"/>
          </a:xfrm>
          <a:prstGeom prst="rect">
            <a:avLst/>
          </a:prstGeom>
          <a:ln w="38100">
            <a:solidFill>
              <a:schemeClr val="tx1"/>
            </a:solidFill>
          </a:ln>
        </p:spPr>
      </p:pic>
      <p:pic>
        <p:nvPicPr>
          <p:cNvPr id="27" name="Picture 26">
            <a:extLst>
              <a:ext uri="{FF2B5EF4-FFF2-40B4-BE49-F238E27FC236}">
                <a16:creationId xmlns:a16="http://schemas.microsoft.com/office/drawing/2014/main" id="{1BCD9548-B8EB-06FB-8C67-9841690F9458}"/>
              </a:ext>
            </a:extLst>
          </p:cNvPr>
          <p:cNvPicPr>
            <a:picLocks noChangeAspect="1"/>
          </p:cNvPicPr>
          <p:nvPr/>
        </p:nvPicPr>
        <p:blipFill>
          <a:blip r:embed="rId13"/>
          <a:stretch>
            <a:fillRect/>
          </a:stretch>
        </p:blipFill>
        <p:spPr>
          <a:xfrm>
            <a:off x="26642545" y="11330638"/>
            <a:ext cx="4604840" cy="4639778"/>
          </a:xfrm>
          <a:prstGeom prst="rect">
            <a:avLst/>
          </a:prstGeom>
          <a:ln w="38100">
            <a:solidFill>
              <a:schemeClr val="tx1"/>
            </a:solidFill>
          </a:ln>
        </p:spPr>
      </p:pic>
      <p:pic>
        <p:nvPicPr>
          <p:cNvPr id="29" name="Picture 28">
            <a:extLst>
              <a:ext uri="{FF2B5EF4-FFF2-40B4-BE49-F238E27FC236}">
                <a16:creationId xmlns:a16="http://schemas.microsoft.com/office/drawing/2014/main" id="{583CE339-C747-AA0B-D788-91C183F1DE95}"/>
              </a:ext>
            </a:extLst>
          </p:cNvPr>
          <p:cNvPicPr>
            <a:picLocks noChangeAspect="1"/>
          </p:cNvPicPr>
          <p:nvPr/>
        </p:nvPicPr>
        <p:blipFill>
          <a:blip r:embed="rId14"/>
          <a:stretch>
            <a:fillRect/>
          </a:stretch>
        </p:blipFill>
        <p:spPr>
          <a:xfrm>
            <a:off x="26642544" y="16217429"/>
            <a:ext cx="4604841" cy="4597927"/>
          </a:xfrm>
          <a:prstGeom prst="rect">
            <a:avLst/>
          </a:prstGeom>
          <a:ln w="38100">
            <a:solidFill>
              <a:schemeClr val="tx1"/>
            </a:solidFill>
          </a:ln>
        </p:spPr>
      </p:pic>
      <p:pic>
        <p:nvPicPr>
          <p:cNvPr id="31" name="Picture 30">
            <a:extLst>
              <a:ext uri="{FF2B5EF4-FFF2-40B4-BE49-F238E27FC236}">
                <a16:creationId xmlns:a16="http://schemas.microsoft.com/office/drawing/2014/main" id="{0EBBEF18-5BE4-EAC0-F547-019CA9212A41}"/>
              </a:ext>
            </a:extLst>
          </p:cNvPr>
          <p:cNvPicPr>
            <a:picLocks noChangeAspect="1"/>
          </p:cNvPicPr>
          <p:nvPr/>
        </p:nvPicPr>
        <p:blipFill>
          <a:blip r:embed="rId15"/>
          <a:stretch>
            <a:fillRect/>
          </a:stretch>
        </p:blipFill>
        <p:spPr>
          <a:xfrm>
            <a:off x="26615470" y="21011495"/>
            <a:ext cx="4631915" cy="4680526"/>
          </a:xfrm>
          <a:prstGeom prst="rect">
            <a:avLst/>
          </a:prstGeom>
          <a:ln w="38100">
            <a:solidFill>
              <a:schemeClr val="tx1"/>
            </a:solidFill>
          </a:ln>
        </p:spPr>
      </p:pic>
      <p:pic>
        <p:nvPicPr>
          <p:cNvPr id="65" name="Picture 64">
            <a:extLst>
              <a:ext uri="{FF2B5EF4-FFF2-40B4-BE49-F238E27FC236}">
                <a16:creationId xmlns:a16="http://schemas.microsoft.com/office/drawing/2014/main" id="{E4DE846A-2393-A386-305D-B89899B4A983}"/>
              </a:ext>
            </a:extLst>
          </p:cNvPr>
          <p:cNvPicPr>
            <a:picLocks noChangeAspect="1"/>
          </p:cNvPicPr>
          <p:nvPr/>
        </p:nvPicPr>
        <p:blipFill>
          <a:blip r:embed="rId16"/>
          <a:stretch>
            <a:fillRect/>
          </a:stretch>
        </p:blipFill>
        <p:spPr>
          <a:xfrm>
            <a:off x="20605897" y="25910535"/>
            <a:ext cx="5121756" cy="5391716"/>
          </a:xfrm>
          <a:prstGeom prst="rect">
            <a:avLst/>
          </a:prstGeom>
          <a:ln w="38100">
            <a:solidFill>
              <a:schemeClr val="tx1"/>
            </a:solidFill>
          </a:ln>
        </p:spPr>
      </p:pic>
      <p:sp>
        <p:nvSpPr>
          <p:cNvPr id="66" name="TextBox 65">
            <a:extLst>
              <a:ext uri="{FF2B5EF4-FFF2-40B4-BE49-F238E27FC236}">
                <a16:creationId xmlns:a16="http://schemas.microsoft.com/office/drawing/2014/main" id="{73B6C2B1-230D-BABF-7423-1E30D7C472C1}"/>
              </a:ext>
            </a:extLst>
          </p:cNvPr>
          <p:cNvSpPr txBox="1"/>
          <p:nvPr/>
        </p:nvSpPr>
        <p:spPr>
          <a:xfrm>
            <a:off x="20411545" y="31421421"/>
            <a:ext cx="5550196" cy="923330"/>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Table 2. </a:t>
            </a:r>
            <a:r>
              <a:rPr lang="en-US" sz="1800" dirty="0">
                <a:latin typeface="Calibri" panose="020F0502020204030204" pitchFamily="34" charset="0"/>
                <a:cs typeface="Calibri" panose="020F0502020204030204" pitchFamily="34" charset="0"/>
              </a:rPr>
              <a:t>Sample number and information such as location, relative lead and nitrate concentration, and average carbon dioxide concentration in ppm.</a:t>
            </a:r>
            <a:endParaRPr lang="en-US" sz="1800" b="1" dirty="0">
              <a:latin typeface="Calibri" panose="020F0502020204030204" pitchFamily="34" charset="0"/>
              <a:cs typeface="Calibri" panose="020F0502020204030204" pitchFamily="34" charset="0"/>
            </a:endParaRPr>
          </a:p>
        </p:txBody>
      </p:sp>
      <p:pic>
        <p:nvPicPr>
          <p:cNvPr id="67" name="Picture 66">
            <a:extLst>
              <a:ext uri="{FF2B5EF4-FFF2-40B4-BE49-F238E27FC236}">
                <a16:creationId xmlns:a16="http://schemas.microsoft.com/office/drawing/2014/main" id="{5E3A7003-C9F1-61CB-A581-D2C350FAA9AE}"/>
              </a:ext>
            </a:extLst>
          </p:cNvPr>
          <p:cNvPicPr>
            <a:picLocks noChangeAspect="1"/>
          </p:cNvPicPr>
          <p:nvPr/>
        </p:nvPicPr>
        <p:blipFill>
          <a:blip r:embed="rId17">
            <a:alphaModFix/>
          </a:blip>
          <a:stretch>
            <a:fillRect/>
          </a:stretch>
        </p:blipFill>
        <p:spPr>
          <a:xfrm>
            <a:off x="36695416" y="9707753"/>
            <a:ext cx="2973427" cy="3570335"/>
          </a:xfrm>
          <a:prstGeom prst="rect">
            <a:avLst/>
          </a:prstGeom>
        </p:spPr>
      </p:pic>
      <p:graphicFrame>
        <p:nvGraphicFramePr>
          <p:cNvPr id="68" name="Chart 67">
            <a:extLst>
              <a:ext uri="{FF2B5EF4-FFF2-40B4-BE49-F238E27FC236}">
                <a16:creationId xmlns:a16="http://schemas.microsoft.com/office/drawing/2014/main" id="{0EB9C61F-7493-1C4E-802F-E5D5E6D11D25}"/>
              </a:ext>
            </a:extLst>
          </p:cNvPr>
          <p:cNvGraphicFramePr>
            <a:graphicFrameLocks/>
          </p:cNvGraphicFramePr>
          <p:nvPr>
            <p:extLst>
              <p:ext uri="{D42A27DB-BD31-4B8C-83A1-F6EECF244321}">
                <p14:modId xmlns:p14="http://schemas.microsoft.com/office/powerpoint/2010/main" val="3391894025"/>
              </p:ext>
            </p:extLst>
          </p:nvPr>
        </p:nvGraphicFramePr>
        <p:xfrm>
          <a:off x="26101774" y="25814828"/>
          <a:ext cx="5927393" cy="4639778"/>
        </p:xfrm>
        <a:graphic>
          <a:graphicData uri="http://schemas.openxmlformats.org/drawingml/2006/chart">
            <c:chart xmlns:c="http://schemas.openxmlformats.org/drawingml/2006/chart" xmlns:r="http://schemas.openxmlformats.org/officeDocument/2006/relationships" r:id="rId18"/>
          </a:graphicData>
        </a:graphic>
      </p:graphicFrame>
      <p:sp>
        <p:nvSpPr>
          <p:cNvPr id="69" name="TextBox 68">
            <a:extLst>
              <a:ext uri="{FF2B5EF4-FFF2-40B4-BE49-F238E27FC236}">
                <a16:creationId xmlns:a16="http://schemas.microsoft.com/office/drawing/2014/main" id="{D2D156AD-1B8A-2B97-69D4-9B083469B680}"/>
              </a:ext>
            </a:extLst>
          </p:cNvPr>
          <p:cNvSpPr txBox="1"/>
          <p:nvPr/>
        </p:nvSpPr>
        <p:spPr>
          <a:xfrm>
            <a:off x="26156586" y="25901871"/>
            <a:ext cx="743822"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E</a:t>
            </a:r>
          </a:p>
        </p:txBody>
      </p:sp>
      <p:sp>
        <p:nvSpPr>
          <p:cNvPr id="72" name="Google Shape;121;p1">
            <a:extLst>
              <a:ext uri="{FF2B5EF4-FFF2-40B4-BE49-F238E27FC236}">
                <a16:creationId xmlns:a16="http://schemas.microsoft.com/office/drawing/2014/main" id="{463622B3-F2BE-371F-113C-824425BA8BD2}"/>
              </a:ext>
            </a:extLst>
          </p:cNvPr>
          <p:cNvSpPr txBox="1"/>
          <p:nvPr/>
        </p:nvSpPr>
        <p:spPr>
          <a:xfrm>
            <a:off x="33180985" y="29424070"/>
            <a:ext cx="10058401" cy="3831778"/>
          </a:xfrm>
          <a:prstGeom prst="rect">
            <a:avLst/>
          </a:prstGeom>
          <a:noFill/>
          <a:ln>
            <a:noFill/>
          </a:ln>
        </p:spPr>
        <p:txBody>
          <a:bodyPr spcFirstLastPara="1" wrap="square" lIns="91425" tIns="45700" rIns="91425" bIns="45700" anchor="t" anchorCtr="0">
            <a:spAutoFit/>
          </a:bodyPr>
          <a:lstStyle/>
          <a:p>
            <a:pPr marL="231775" indent="-231775"/>
            <a:r>
              <a:rPr lang="en-US" sz="1800" b="0" i="0" strike="noStrike" dirty="0">
                <a:solidFill>
                  <a:schemeClr val="tx1"/>
                </a:solidFill>
                <a:effectLst/>
                <a:latin typeface="Calibri" panose="020F0502020204030204" pitchFamily="34" charset="0"/>
                <a:cs typeface="Calibri" panose="020F0502020204030204" pitchFamily="34" charset="0"/>
              </a:rPr>
              <a:t>Liang, L., Gong, P. Urban and air pollution: a multi-city study of long-term effects of urban landscape patterns on air quality trends. Sci Rep 10, 18618 (2020). </a:t>
            </a:r>
            <a:r>
              <a:rPr lang="en-US" sz="1800" b="0" i="0" strike="noStrike" dirty="0" err="1">
                <a:solidFill>
                  <a:schemeClr val="tx1"/>
                </a:solidFill>
                <a:effectLst/>
                <a:latin typeface="Calibri" panose="020F0502020204030204" pitchFamily="34" charset="0"/>
                <a:cs typeface="Calibri" panose="020F0502020204030204" pitchFamily="34" charset="0"/>
              </a:rPr>
              <a:t>doi</a:t>
            </a:r>
            <a:r>
              <a:rPr lang="en-US" sz="1800" b="0" i="0" strike="noStrike" dirty="0">
                <a:solidFill>
                  <a:schemeClr val="tx1"/>
                </a:solidFill>
                <a:effectLst/>
                <a:latin typeface="Calibri" panose="020F0502020204030204" pitchFamily="34" charset="0"/>
                <a:cs typeface="Calibri" panose="020F0502020204030204" pitchFamily="34" charset="0"/>
              </a:rPr>
              <a:t>: 10.1038/s41598-020-74524-9 </a:t>
            </a:r>
            <a:endParaRPr lang="en-US" sz="1800" dirty="0">
              <a:solidFill>
                <a:schemeClr val="tx1"/>
              </a:solidFill>
              <a:latin typeface="Calibri" panose="020F0502020204030204" pitchFamily="34" charset="0"/>
              <a:cs typeface="Calibri" panose="020F0502020204030204" pitchFamily="34" charset="0"/>
            </a:endParaRPr>
          </a:p>
          <a:p>
            <a:pPr marL="228600" indent="-114300">
              <a:lnSpc>
                <a:spcPct val="115000"/>
              </a:lnSpc>
              <a:buSzPts val="1700"/>
            </a:pPr>
            <a:r>
              <a:rPr lang="en-US" sz="1800" b="0" i="0" strike="noStrike" dirty="0" err="1">
                <a:solidFill>
                  <a:schemeClr val="tx1"/>
                </a:solidFill>
                <a:effectLst/>
                <a:latin typeface="Calibri" panose="020F0502020204030204" pitchFamily="34" charset="0"/>
                <a:cs typeface="Calibri" panose="020F0502020204030204" pitchFamily="34" charset="0"/>
              </a:rPr>
              <a:t>Youjun</a:t>
            </a:r>
            <a:r>
              <a:rPr lang="en-US" sz="1800" b="0" i="0" strike="noStrike" dirty="0">
                <a:solidFill>
                  <a:schemeClr val="tx1"/>
                </a:solidFill>
                <a:effectLst/>
                <a:latin typeface="Calibri" panose="020F0502020204030204" pitchFamily="34" charset="0"/>
                <a:cs typeface="Calibri" panose="020F0502020204030204" pitchFamily="34" charset="0"/>
              </a:rPr>
              <a:t> Qin, Eugene Kim, Philip K. </a:t>
            </a:r>
            <a:r>
              <a:rPr lang="en-US" sz="1800" b="0" i="0" strike="noStrike" dirty="0" err="1">
                <a:solidFill>
                  <a:schemeClr val="tx1"/>
                </a:solidFill>
                <a:effectLst/>
                <a:latin typeface="Calibri" panose="020F0502020204030204" pitchFamily="34" charset="0"/>
                <a:cs typeface="Calibri" panose="020F0502020204030204" pitchFamily="34" charset="0"/>
              </a:rPr>
              <a:t>Hopke</a:t>
            </a:r>
            <a:r>
              <a:rPr lang="en-US" sz="1800" b="0" i="0" strike="noStrike" dirty="0">
                <a:solidFill>
                  <a:schemeClr val="tx1"/>
                </a:solidFill>
                <a:effectLst/>
                <a:latin typeface="Calibri" panose="020F0502020204030204" pitchFamily="34" charset="0"/>
                <a:cs typeface="Calibri" panose="020F0502020204030204" pitchFamily="34" charset="0"/>
              </a:rPr>
              <a:t>, The concentrations and sources of PM2.5 in metropolitan New York City, </a:t>
            </a:r>
            <a:r>
              <a:rPr lang="en-US" sz="1800" b="0" i="0" strike="noStrike" dirty="0" err="1">
                <a:solidFill>
                  <a:schemeClr val="tx1"/>
                </a:solidFill>
                <a:effectLst/>
                <a:latin typeface="Calibri" panose="020F0502020204030204" pitchFamily="34" charset="0"/>
                <a:cs typeface="Calibri" panose="020F0502020204030204" pitchFamily="34" charset="0"/>
              </a:rPr>
              <a:t>doi</a:t>
            </a:r>
            <a:r>
              <a:rPr lang="en-US" sz="1800" b="0" i="0" strike="noStrike" dirty="0">
                <a:solidFill>
                  <a:schemeClr val="tx1"/>
                </a:solidFill>
                <a:effectLst/>
                <a:latin typeface="Calibri" panose="020F0502020204030204" pitchFamily="34" charset="0"/>
                <a:cs typeface="Calibri" panose="020F0502020204030204" pitchFamily="34" charset="0"/>
              </a:rPr>
              <a:t>: 10.1016/j.atmosenv.2006.02.025</a:t>
            </a:r>
          </a:p>
          <a:p>
            <a:pPr marL="228600" indent="-114300">
              <a:lnSpc>
                <a:spcPct val="115000"/>
              </a:lnSpc>
              <a:buSzPts val="1700"/>
            </a:pPr>
            <a:r>
              <a:rPr lang="en-US" sz="1800" b="0" i="0" strike="noStrike" dirty="0">
                <a:solidFill>
                  <a:schemeClr val="tx1"/>
                </a:solidFill>
                <a:effectLst/>
                <a:latin typeface="Calibri" panose="020F0502020204030204" pitchFamily="34" charset="0"/>
                <a:cs typeface="Calibri" panose="020F0502020204030204" pitchFamily="34" charset="0"/>
              </a:rPr>
              <a:t>Zhao, H., Wu, Y., Lan, X. et al. Comprehensive assessment of harmful heavy metals in contaminated soil in order to score pollution level. Sci Rep 12, 3552 (2022). </a:t>
            </a:r>
            <a:r>
              <a:rPr lang="en-US" sz="1800" b="0" i="0" strike="noStrike" dirty="0" err="1">
                <a:solidFill>
                  <a:schemeClr val="tx1"/>
                </a:solidFill>
                <a:effectLst/>
                <a:latin typeface="Calibri" panose="020F0502020204030204" pitchFamily="34" charset="0"/>
                <a:cs typeface="Calibri" panose="020F0502020204030204" pitchFamily="34" charset="0"/>
              </a:rPr>
              <a:t>doi</a:t>
            </a:r>
            <a:r>
              <a:rPr lang="en-US" sz="1800" b="0" i="0" strike="noStrike" dirty="0">
                <a:solidFill>
                  <a:schemeClr val="tx1"/>
                </a:solidFill>
                <a:effectLst/>
                <a:latin typeface="Calibri" panose="020F0502020204030204" pitchFamily="34" charset="0"/>
                <a:cs typeface="Calibri" panose="020F0502020204030204" pitchFamily="34" charset="0"/>
              </a:rPr>
              <a:t>: 10.1038/s41598-022-07602-9 </a:t>
            </a:r>
          </a:p>
          <a:p>
            <a:pPr marL="228600" indent="-114300">
              <a:lnSpc>
                <a:spcPct val="115000"/>
              </a:lnSpc>
              <a:buSzPts val="1700"/>
            </a:pPr>
            <a:r>
              <a:rPr lang="en-US" sz="1800" b="0" i="0" strike="noStrike" dirty="0" err="1">
                <a:solidFill>
                  <a:schemeClr val="tx1"/>
                </a:solidFill>
                <a:effectLst/>
                <a:latin typeface="Calibri" panose="020F0502020204030204" pitchFamily="34" charset="0"/>
                <a:cs typeface="Calibri" panose="020F0502020204030204" pitchFamily="34" charset="0"/>
              </a:rPr>
              <a:t>Itouga</a:t>
            </a:r>
            <a:r>
              <a:rPr lang="en-US" sz="1800" b="0" i="0" strike="noStrike" dirty="0">
                <a:solidFill>
                  <a:schemeClr val="tx1"/>
                </a:solidFill>
                <a:effectLst/>
                <a:latin typeface="Calibri" panose="020F0502020204030204" pitchFamily="34" charset="0"/>
                <a:cs typeface="Calibri" panose="020F0502020204030204" pitchFamily="34" charset="0"/>
              </a:rPr>
              <a:t>, M., </a:t>
            </a:r>
            <a:r>
              <a:rPr lang="en-US" sz="1800" b="0" i="0" strike="noStrike" dirty="0" err="1">
                <a:solidFill>
                  <a:schemeClr val="tx1"/>
                </a:solidFill>
                <a:effectLst/>
                <a:latin typeface="Calibri" panose="020F0502020204030204" pitchFamily="34" charset="0"/>
                <a:cs typeface="Calibri" panose="020F0502020204030204" pitchFamily="34" charset="0"/>
              </a:rPr>
              <a:t>Hayatsu</a:t>
            </a:r>
            <a:r>
              <a:rPr lang="en-US" sz="1800" b="0" i="0" strike="noStrike" dirty="0">
                <a:solidFill>
                  <a:schemeClr val="tx1"/>
                </a:solidFill>
                <a:effectLst/>
                <a:latin typeface="Calibri" panose="020F0502020204030204" pitchFamily="34" charset="0"/>
                <a:cs typeface="Calibri" panose="020F0502020204030204" pitchFamily="34" charset="0"/>
              </a:rPr>
              <a:t>, M., Sato, M., </a:t>
            </a:r>
            <a:r>
              <a:rPr lang="en-US" sz="1800" b="0" i="0" strike="noStrike" dirty="0" err="1">
                <a:solidFill>
                  <a:schemeClr val="tx1"/>
                </a:solidFill>
                <a:effectLst/>
                <a:latin typeface="Calibri" panose="020F0502020204030204" pitchFamily="34" charset="0"/>
                <a:cs typeface="Calibri" panose="020F0502020204030204" pitchFamily="34" charset="0"/>
              </a:rPr>
              <a:t>Tsuboi</a:t>
            </a:r>
            <a:r>
              <a:rPr lang="en-US" sz="1800" b="0" i="0" strike="noStrike" dirty="0">
                <a:solidFill>
                  <a:schemeClr val="tx1"/>
                </a:solidFill>
                <a:effectLst/>
                <a:latin typeface="Calibri" panose="020F0502020204030204" pitchFamily="34" charset="0"/>
                <a:cs typeface="Calibri" panose="020F0502020204030204" pitchFamily="34" charset="0"/>
              </a:rPr>
              <a:t>, Y., Kato, Y., </a:t>
            </a:r>
            <a:r>
              <a:rPr lang="en-US" sz="1800" b="0" i="0" strike="noStrike" dirty="0" err="1">
                <a:solidFill>
                  <a:schemeClr val="tx1"/>
                </a:solidFill>
                <a:effectLst/>
                <a:latin typeface="Calibri" panose="020F0502020204030204" pitchFamily="34" charset="0"/>
                <a:cs typeface="Calibri" panose="020F0502020204030204" pitchFamily="34" charset="0"/>
              </a:rPr>
              <a:t>Toyooka</a:t>
            </a:r>
            <a:r>
              <a:rPr lang="en-US" sz="1800" b="0" i="0" strike="noStrike" dirty="0">
                <a:solidFill>
                  <a:schemeClr val="tx1"/>
                </a:solidFill>
                <a:effectLst/>
                <a:latin typeface="Calibri" panose="020F0502020204030204" pitchFamily="34" charset="0"/>
                <a:cs typeface="Calibri" panose="020F0502020204030204" pitchFamily="34" charset="0"/>
              </a:rPr>
              <a:t>, K., Suzuki, S., Nakatsuka, S., Kawakami, S., Kikuchi, J., &amp;amp; </a:t>
            </a:r>
            <a:r>
              <a:rPr lang="en-US" sz="1800" b="0" i="0" strike="noStrike" dirty="0" err="1">
                <a:solidFill>
                  <a:schemeClr val="tx1"/>
                </a:solidFill>
                <a:effectLst/>
                <a:latin typeface="Calibri" panose="020F0502020204030204" pitchFamily="34" charset="0"/>
                <a:cs typeface="Calibri" panose="020F0502020204030204" pitchFamily="34" charset="0"/>
              </a:rPr>
              <a:t>Sakakibara</a:t>
            </a:r>
            <a:r>
              <a:rPr lang="en-US" sz="1800" b="0" i="0" strike="noStrike" dirty="0">
                <a:solidFill>
                  <a:schemeClr val="tx1"/>
                </a:solidFill>
                <a:effectLst/>
                <a:latin typeface="Calibri" panose="020F0502020204030204" pitchFamily="34" charset="0"/>
                <a:cs typeface="Calibri" panose="020F0502020204030204" pitchFamily="34" charset="0"/>
              </a:rPr>
              <a:t>, H. (n.d.). Protonema of the Moss Funaria </a:t>
            </a:r>
            <a:r>
              <a:rPr lang="en-US" sz="1800" b="0" i="0" strike="noStrike" dirty="0" err="1">
                <a:solidFill>
                  <a:schemeClr val="tx1"/>
                </a:solidFill>
                <a:effectLst/>
                <a:latin typeface="Calibri" panose="020F0502020204030204" pitchFamily="34" charset="0"/>
                <a:cs typeface="Calibri" panose="020F0502020204030204" pitchFamily="34" charset="0"/>
              </a:rPr>
              <a:t>Hygrometrica</a:t>
            </a:r>
            <a:r>
              <a:rPr lang="en-US" sz="1800" b="0" i="0" strike="noStrike" dirty="0">
                <a:solidFill>
                  <a:schemeClr val="tx1"/>
                </a:solidFill>
                <a:effectLst/>
                <a:latin typeface="Calibri" panose="020F0502020204030204" pitchFamily="34" charset="0"/>
                <a:cs typeface="Calibri" panose="020F0502020204030204" pitchFamily="34" charset="0"/>
              </a:rPr>
              <a:t> can function as a lead (PB) adsorbent. </a:t>
            </a:r>
            <a:r>
              <a:rPr lang="en-US" sz="1800" b="0" i="0" strike="noStrike" dirty="0" err="1">
                <a:solidFill>
                  <a:schemeClr val="tx1"/>
                </a:solidFill>
                <a:effectLst/>
                <a:latin typeface="Calibri" panose="020F0502020204030204" pitchFamily="34" charset="0"/>
                <a:cs typeface="Calibri" panose="020F0502020204030204" pitchFamily="34" charset="0"/>
              </a:rPr>
              <a:t>doi</a:t>
            </a:r>
            <a:r>
              <a:rPr lang="en-US" sz="1800" b="0" i="0" strike="noStrike" dirty="0">
                <a:solidFill>
                  <a:schemeClr val="tx1"/>
                </a:solidFill>
                <a:effectLst/>
                <a:latin typeface="Calibri" panose="020F0502020204030204" pitchFamily="34" charset="0"/>
                <a:cs typeface="Calibri" panose="020F0502020204030204" pitchFamily="34" charset="0"/>
              </a:rPr>
              <a:t>: 10.1371/journal.pone.0189726 </a:t>
            </a:r>
          </a:p>
          <a:p>
            <a:pPr marL="228600" indent="-114300">
              <a:lnSpc>
                <a:spcPct val="115000"/>
              </a:lnSpc>
              <a:buSzPts val="1700"/>
            </a:pPr>
            <a:r>
              <a:rPr lang="en-US" sz="1800" b="0" i="0" strike="noStrike" dirty="0">
                <a:solidFill>
                  <a:schemeClr val="tx1"/>
                </a:solidFill>
                <a:effectLst/>
                <a:latin typeface="Calibri" panose="020F0502020204030204" pitchFamily="34" charset="0"/>
                <a:cs typeface="Calibri" panose="020F0502020204030204" pitchFamily="34" charset="0"/>
              </a:rPr>
              <a:t>Arifin Sandhi, Tommy </a:t>
            </a:r>
            <a:r>
              <a:rPr lang="en-US" sz="1800" b="0" i="0" strike="noStrike" dirty="0" err="1">
                <a:solidFill>
                  <a:schemeClr val="tx1"/>
                </a:solidFill>
                <a:effectLst/>
                <a:latin typeface="Calibri" panose="020F0502020204030204" pitchFamily="34" charset="0"/>
                <a:cs typeface="Calibri" panose="020F0502020204030204" pitchFamily="34" charset="0"/>
              </a:rPr>
              <a:t>Landberg</a:t>
            </a:r>
            <a:r>
              <a:rPr lang="en-US" sz="1800" b="0" i="0" strike="noStrike" dirty="0">
                <a:solidFill>
                  <a:schemeClr val="tx1"/>
                </a:solidFill>
                <a:effectLst/>
                <a:latin typeface="Calibri" panose="020F0502020204030204" pitchFamily="34" charset="0"/>
                <a:cs typeface="Calibri" panose="020F0502020204030204" pitchFamily="34" charset="0"/>
              </a:rPr>
              <a:t>, Maria </a:t>
            </a:r>
            <a:r>
              <a:rPr lang="en-US" sz="1800" b="0" i="0" strike="noStrike" dirty="0" err="1">
                <a:solidFill>
                  <a:schemeClr val="tx1"/>
                </a:solidFill>
                <a:effectLst/>
                <a:latin typeface="Calibri" panose="020F0502020204030204" pitchFamily="34" charset="0"/>
                <a:cs typeface="Calibri" panose="020F0502020204030204" pitchFamily="34" charset="0"/>
              </a:rPr>
              <a:t>Greger</a:t>
            </a:r>
            <a:r>
              <a:rPr lang="en-US" sz="1800" b="0" i="0" strike="noStrike" dirty="0">
                <a:solidFill>
                  <a:schemeClr val="tx1"/>
                </a:solidFill>
                <a:effectLst/>
                <a:latin typeface="Calibri" panose="020F0502020204030204" pitchFamily="34" charset="0"/>
                <a:cs typeface="Calibri" panose="020F0502020204030204" pitchFamily="34" charset="0"/>
              </a:rPr>
              <a:t>, </a:t>
            </a:r>
            <a:r>
              <a:rPr lang="en-US" sz="1800" b="0" i="0" strike="noStrike" dirty="0" err="1">
                <a:solidFill>
                  <a:schemeClr val="tx1"/>
                </a:solidFill>
                <a:effectLst/>
                <a:latin typeface="Calibri" panose="020F0502020204030204" pitchFamily="34" charset="0"/>
                <a:cs typeface="Calibri" panose="020F0502020204030204" pitchFamily="34" charset="0"/>
              </a:rPr>
              <a:t>Phytofiltration</a:t>
            </a:r>
            <a:r>
              <a:rPr lang="en-US" sz="1800" b="0" i="0" strike="noStrike" dirty="0">
                <a:solidFill>
                  <a:schemeClr val="tx1"/>
                </a:solidFill>
                <a:effectLst/>
                <a:latin typeface="Calibri" panose="020F0502020204030204" pitchFamily="34" charset="0"/>
                <a:cs typeface="Calibri" panose="020F0502020204030204" pitchFamily="34" charset="0"/>
              </a:rPr>
              <a:t> of arsenic by aquatic moss (</a:t>
            </a:r>
            <a:r>
              <a:rPr lang="en-US" sz="1800" b="0" i="0" strike="noStrike" dirty="0" err="1">
                <a:solidFill>
                  <a:schemeClr val="tx1"/>
                </a:solidFill>
                <a:effectLst/>
                <a:latin typeface="Calibri" panose="020F0502020204030204" pitchFamily="34" charset="0"/>
                <a:cs typeface="Calibri" panose="020F0502020204030204" pitchFamily="34" charset="0"/>
              </a:rPr>
              <a:t>Warnstorfia</a:t>
            </a:r>
            <a:r>
              <a:rPr lang="en-US" sz="1800" b="0" i="0" strike="noStrike" dirty="0">
                <a:solidFill>
                  <a:schemeClr val="tx1"/>
                </a:solidFill>
                <a:effectLst/>
                <a:latin typeface="Calibri" panose="020F0502020204030204" pitchFamily="34" charset="0"/>
                <a:cs typeface="Calibri" panose="020F0502020204030204" pitchFamily="34" charset="0"/>
              </a:rPr>
              <a:t> </a:t>
            </a:r>
            <a:r>
              <a:rPr lang="en-US" sz="1800" b="0" i="0" strike="noStrike" dirty="0" err="1">
                <a:solidFill>
                  <a:schemeClr val="tx1"/>
                </a:solidFill>
                <a:effectLst/>
                <a:latin typeface="Calibri" panose="020F0502020204030204" pitchFamily="34" charset="0"/>
                <a:cs typeface="Calibri" panose="020F0502020204030204" pitchFamily="34" charset="0"/>
              </a:rPr>
              <a:t>fluitans</a:t>
            </a:r>
            <a:r>
              <a:rPr lang="en-US" sz="1800" b="0" i="0" strike="noStrike" dirty="0">
                <a:solidFill>
                  <a:schemeClr val="tx1"/>
                </a:solidFill>
                <a:effectLst/>
                <a:latin typeface="Calibri" panose="020F0502020204030204" pitchFamily="34" charset="0"/>
                <a:cs typeface="Calibri" panose="020F0502020204030204" pitchFamily="34" charset="0"/>
              </a:rPr>
              <a:t>) </a:t>
            </a:r>
            <a:r>
              <a:rPr lang="en-US" sz="1800" b="0" i="0" strike="noStrike" dirty="0" err="1">
                <a:solidFill>
                  <a:schemeClr val="tx1"/>
                </a:solidFill>
                <a:effectLst/>
                <a:latin typeface="Calibri" panose="020F0502020204030204" pitchFamily="34" charset="0"/>
                <a:cs typeface="Calibri" panose="020F0502020204030204" pitchFamily="34" charset="0"/>
              </a:rPr>
              <a:t>doi</a:t>
            </a:r>
            <a:r>
              <a:rPr lang="en-US" sz="1800" b="0" i="0" strike="noStrike" dirty="0">
                <a:solidFill>
                  <a:schemeClr val="tx1"/>
                </a:solidFill>
                <a:effectLst/>
                <a:latin typeface="Calibri" panose="020F0502020204030204" pitchFamily="34" charset="0"/>
                <a:cs typeface="Calibri" panose="020F0502020204030204" pitchFamily="34" charset="0"/>
              </a:rPr>
              <a:t>: 10.1016/j.envpol.2017.11.038 </a:t>
            </a:r>
          </a:p>
          <a:p>
            <a:pPr marL="228600" marR="0" lvl="0" indent="-114300" algn="l" rtl="0">
              <a:lnSpc>
                <a:spcPct val="115000"/>
              </a:lnSpc>
              <a:spcBef>
                <a:spcPts val="0"/>
              </a:spcBef>
              <a:spcAft>
                <a:spcPts val="0"/>
              </a:spcAft>
              <a:buClr>
                <a:srgbClr val="000000"/>
              </a:buClr>
              <a:buSzPts val="1700"/>
              <a:buFont typeface="Helvetica Neue"/>
              <a:buNone/>
            </a:pPr>
            <a:endParaRPr lang="en-US" sz="1800" b="0" i="0" u="none" strike="noStrike" cap="none"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0881124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1618</Words>
  <Application>Microsoft Office PowerPoint</Application>
  <PresentationFormat>Custom</PresentationFormat>
  <Paragraphs>77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Helvetica Neue</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Estrella</dc:creator>
  <cp:lastModifiedBy>Xuan Chen</cp:lastModifiedBy>
  <cp:revision>8</cp:revision>
  <dcterms:created xsi:type="dcterms:W3CDTF">2013-05-29T19:31:19Z</dcterms:created>
  <dcterms:modified xsi:type="dcterms:W3CDTF">2023-05-25T05:00:29Z</dcterms:modified>
</cp:coreProperties>
</file>