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23" d="100"/>
          <a:sy n="23" d="100"/>
        </p:scale>
        <p:origin x="16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4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4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9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33DC-DC75-4463-96B3-16EABE861AC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5A54-26D0-4C9B-A7D0-021DA075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y Hi to Fungi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6" y="-1"/>
            <a:ext cx="22483214" cy="335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Int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774017" cy="3319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Introduction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230" y="-1"/>
            <a:ext cx="10633970" cy="3337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Urban Barcode Project Guidel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465" y="30802262"/>
            <a:ext cx="36195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76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nycdoe</dc:creator>
  <cp:lastModifiedBy>nycdoe</cp:lastModifiedBy>
  <cp:revision>1</cp:revision>
  <dcterms:created xsi:type="dcterms:W3CDTF">2024-05-28T12:02:12Z</dcterms:created>
  <dcterms:modified xsi:type="dcterms:W3CDTF">2024-05-28T12:05:05Z</dcterms:modified>
</cp:coreProperties>
</file>