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4" d="100"/>
          <a:sy n="24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02D7-B15E-448D-9A8B-A06AEF3C2F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8F07-7295-4BEA-949A-59E43547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8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4"/>
          <a:stretch>
            <a:fillRect/>
          </a:stretch>
        </p:blipFill>
        <p:spPr bwMode="auto">
          <a:xfrm>
            <a:off x="0" y="-47641"/>
            <a:ext cx="10972800" cy="329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6" r="1796"/>
          <a:stretch>
            <a:fillRect/>
          </a:stretch>
        </p:blipFill>
        <p:spPr bwMode="auto">
          <a:xfrm>
            <a:off x="33435235" y="0"/>
            <a:ext cx="10455965" cy="3306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3" r="38380"/>
          <a:stretch>
            <a:fillRect/>
          </a:stretch>
        </p:blipFill>
        <p:spPr bwMode="auto">
          <a:xfrm>
            <a:off x="10972799" y="-47641"/>
            <a:ext cx="22462435" cy="3296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Urban Barcode Project Guide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495" y="28381394"/>
            <a:ext cx="4281488" cy="25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1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nycdoe</dc:creator>
  <cp:lastModifiedBy>nycdoe</cp:lastModifiedBy>
  <cp:revision>1</cp:revision>
  <dcterms:created xsi:type="dcterms:W3CDTF">2024-05-28T12:33:04Z</dcterms:created>
  <dcterms:modified xsi:type="dcterms:W3CDTF">2024-05-28T12:34:44Z</dcterms:modified>
</cp:coreProperties>
</file>