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A4A3A4"/>
          </p15:clr>
        </p15:guide>
        <p15:guide id="6" orient="horz" pos="324">
          <p15:clr>
            <a:srgbClr val="A4A3A4"/>
          </p15:clr>
        </p15:guide>
        <p15:guide id="7" pos="313">
          <p15:clr>
            <a:srgbClr val="A4A3A4"/>
          </p15:clr>
        </p15:guide>
        <p15:guide id="8" pos="27333">
          <p15:clr>
            <a:srgbClr val="A4A3A4"/>
          </p15:clr>
        </p15:guide>
      </p15:sldGuideLst>
    </p:ext>
    <p:ext uri="GoogleSlidesCustomDataVersion2">
      <go:slidesCustomData xmlns:go="http://customooxmlschemas.google.com/" r:id="rId8" roundtripDataSignature="AMtx7mj/W1AobJPJJKGFHJKquFn/zkFV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C892719-CEE4-4DC4-A36F-801BE0847D5C}">
  <a:tblStyle styleId="{6C892719-CEE4-4DC4-A36F-801BE0847D5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144" orient="horz"/>
        <p:guide pos="288" orient="horz"/>
        <p:guide pos="287"/>
        <p:guide pos="25055"/>
        <p:guide pos="20412" orient="horz"/>
        <p:guide pos="324" orient="horz"/>
        <p:guide pos="313"/>
        <p:guide pos="27333"/>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2194560" y="1318263"/>
            <a:ext cx="39502080" cy="5486400"/>
          </a:xfrm>
          <a:prstGeom prst="rect">
            <a:avLst/>
          </a:prstGeom>
          <a:noFill/>
          <a:ln>
            <a:noFill/>
          </a:ln>
        </p:spPr>
        <p:txBody>
          <a:bodyPr anchorCtr="0" anchor="ctr" bIns="219425" lIns="438875" spcFirstLastPara="1" rIns="438875" wrap="square" tIns="219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3"/>
          <p:cNvSpPr txBox="1"/>
          <p:nvPr>
            <p:ph idx="1" type="body"/>
          </p:nvPr>
        </p:nvSpPr>
        <p:spPr>
          <a:xfrm>
            <a:off x="2194560" y="7680963"/>
            <a:ext cx="39502080" cy="21724622"/>
          </a:xfrm>
          <a:prstGeom prst="rect">
            <a:avLst/>
          </a:prstGeom>
          <a:noFill/>
          <a:ln>
            <a:noFill/>
          </a:ln>
        </p:spPr>
        <p:txBody>
          <a:bodyPr anchorCtr="0" anchor="t" bIns="219425" lIns="438875" spcFirstLastPara="1" rIns="438875" wrap="square" tIns="219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4" name="Google Shape;14;p3"/>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194560" y="1318263"/>
            <a:ext cx="39502080" cy="5486400"/>
          </a:xfrm>
          <a:prstGeom prst="rect">
            <a:avLst/>
          </a:prstGeom>
          <a:noFill/>
          <a:ln>
            <a:noFill/>
          </a:ln>
        </p:spPr>
        <p:txBody>
          <a:bodyPr anchorCtr="0" anchor="ctr" bIns="219425" lIns="438875" spcFirstLastPara="1" rIns="438875" wrap="square" tIns="219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2"/>
          <p:cNvSpPr txBox="1"/>
          <p:nvPr>
            <p:ph idx="1" type="body"/>
          </p:nvPr>
        </p:nvSpPr>
        <p:spPr>
          <a:xfrm rot="5400000">
            <a:off x="11083289" y="-1207766"/>
            <a:ext cx="21724622" cy="39502080"/>
          </a:xfrm>
          <a:prstGeom prst="rect">
            <a:avLst/>
          </a:prstGeom>
          <a:noFill/>
          <a:ln>
            <a:noFill/>
          </a:ln>
        </p:spPr>
        <p:txBody>
          <a:bodyPr anchorCtr="0" anchor="t" bIns="219425" lIns="438875" spcFirstLastPara="1" rIns="438875" wrap="square" tIns="219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2"/>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22715220" y="10424166"/>
            <a:ext cx="28087320" cy="9875520"/>
          </a:xfrm>
          <a:prstGeom prst="rect">
            <a:avLst/>
          </a:prstGeom>
          <a:noFill/>
          <a:ln>
            <a:noFill/>
          </a:ln>
        </p:spPr>
        <p:txBody>
          <a:bodyPr anchorCtr="0" anchor="ctr" bIns="219425" lIns="438875" spcFirstLastPara="1" rIns="438875" wrap="square" tIns="219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3"/>
          <p:cNvSpPr txBox="1"/>
          <p:nvPr>
            <p:ph idx="1" type="body"/>
          </p:nvPr>
        </p:nvSpPr>
        <p:spPr>
          <a:xfrm rot="5400000">
            <a:off x="2598420" y="914406"/>
            <a:ext cx="28087320" cy="28895040"/>
          </a:xfrm>
          <a:prstGeom prst="rect">
            <a:avLst/>
          </a:prstGeom>
          <a:noFill/>
          <a:ln>
            <a:noFill/>
          </a:ln>
        </p:spPr>
        <p:txBody>
          <a:bodyPr anchorCtr="0" anchor="t" bIns="219425" lIns="438875" spcFirstLastPara="1" rIns="438875" wrap="square" tIns="219425">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3"/>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3291840" y="10226043"/>
            <a:ext cx="37307520" cy="7056120"/>
          </a:xfrm>
          <a:prstGeom prst="rect">
            <a:avLst/>
          </a:prstGeom>
          <a:noFill/>
          <a:ln>
            <a:noFill/>
          </a:ln>
        </p:spPr>
        <p:txBody>
          <a:bodyPr anchorCtr="0" anchor="ctr" bIns="219425" lIns="438875" spcFirstLastPara="1" rIns="438875" wrap="square" tIns="219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
          <p:cNvSpPr txBox="1"/>
          <p:nvPr>
            <p:ph idx="1" type="subTitle"/>
          </p:nvPr>
        </p:nvSpPr>
        <p:spPr>
          <a:xfrm>
            <a:off x="6583680" y="18653760"/>
            <a:ext cx="30723840" cy="8412480"/>
          </a:xfrm>
          <a:prstGeom prst="rect">
            <a:avLst/>
          </a:prstGeom>
          <a:noFill/>
          <a:ln>
            <a:noFill/>
          </a:ln>
        </p:spPr>
        <p:txBody>
          <a:bodyPr anchorCtr="0" anchor="t" bIns="219425" lIns="438875" spcFirstLastPara="1" rIns="438875" wrap="square" tIns="219425">
            <a:normAutofit/>
          </a:bodyPr>
          <a:lstStyle>
            <a:lvl1pPr lvl="0" algn="ctr">
              <a:spcBef>
                <a:spcPts val="3080"/>
              </a:spcBef>
              <a:spcAft>
                <a:spcPts val="0"/>
              </a:spcAft>
              <a:buClr>
                <a:srgbClr val="888888"/>
              </a:buClr>
              <a:buSzPts val="15400"/>
              <a:buNone/>
              <a:defRPr>
                <a:solidFill>
                  <a:srgbClr val="888888"/>
                </a:solidFill>
              </a:defRPr>
            </a:lvl1pPr>
            <a:lvl2pPr lvl="1" algn="ctr">
              <a:spcBef>
                <a:spcPts val="2700"/>
              </a:spcBef>
              <a:spcAft>
                <a:spcPts val="0"/>
              </a:spcAft>
              <a:buClr>
                <a:srgbClr val="888888"/>
              </a:buClr>
              <a:buSzPts val="135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p:txBody>
      </p:sp>
      <p:sp>
        <p:nvSpPr>
          <p:cNvPr id="20" name="Google Shape;20;p4"/>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3467102" y="21153122"/>
            <a:ext cx="37307520" cy="6537960"/>
          </a:xfrm>
          <a:prstGeom prst="rect">
            <a:avLst/>
          </a:prstGeom>
          <a:noFill/>
          <a:ln>
            <a:noFill/>
          </a:ln>
        </p:spPr>
        <p:txBody>
          <a:bodyPr anchorCtr="0" anchor="t" bIns="219425" lIns="438875" spcFirstLastPara="1" rIns="438875" wrap="square" tIns="219425">
            <a:normAutofit/>
          </a:bodyPr>
          <a:lstStyle>
            <a:lvl1pPr lvl="0" algn="l">
              <a:spcBef>
                <a:spcPts val="0"/>
              </a:spcBef>
              <a:spcAft>
                <a:spcPts val="0"/>
              </a:spcAft>
              <a:buClr>
                <a:schemeClr val="dk1"/>
              </a:buClr>
              <a:buSzPts val="19200"/>
              <a:buFont typeface="Calibri"/>
              <a:buNone/>
              <a:defRPr b="1" sz="19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
          <p:cNvSpPr txBox="1"/>
          <p:nvPr>
            <p:ph idx="1" type="body"/>
          </p:nvPr>
        </p:nvSpPr>
        <p:spPr>
          <a:xfrm>
            <a:off x="3467102" y="13952225"/>
            <a:ext cx="37307520" cy="7200898"/>
          </a:xfrm>
          <a:prstGeom prst="rect">
            <a:avLst/>
          </a:prstGeom>
          <a:noFill/>
          <a:ln>
            <a:noFill/>
          </a:ln>
        </p:spPr>
        <p:txBody>
          <a:bodyPr anchorCtr="0" anchor="b" bIns="219425" lIns="438875" spcFirstLastPara="1" rIns="438875" wrap="square" tIns="219425">
            <a:normAutofit/>
          </a:bodyPr>
          <a:lstStyle>
            <a:lvl1pPr indent="-228600" lvl="0" marL="457200" algn="l">
              <a:spcBef>
                <a:spcPts val="1920"/>
              </a:spcBef>
              <a:spcAft>
                <a:spcPts val="0"/>
              </a:spcAft>
              <a:buClr>
                <a:srgbClr val="888888"/>
              </a:buClr>
              <a:buSzPts val="9600"/>
              <a:buNone/>
              <a:defRPr sz="9600">
                <a:solidFill>
                  <a:srgbClr val="888888"/>
                </a:solidFill>
              </a:defRPr>
            </a:lvl1pPr>
            <a:lvl2pPr indent="-228600" lvl="1" marL="914400" algn="l">
              <a:spcBef>
                <a:spcPts val="1720"/>
              </a:spcBef>
              <a:spcAft>
                <a:spcPts val="0"/>
              </a:spcAft>
              <a:buClr>
                <a:srgbClr val="888888"/>
              </a:buClr>
              <a:buSzPts val="8600"/>
              <a:buNone/>
              <a:defRPr sz="8600">
                <a:solidFill>
                  <a:srgbClr val="888888"/>
                </a:solidFill>
              </a:defRPr>
            </a:lvl2pPr>
            <a:lvl3pPr indent="-228600" lvl="2" marL="1371600" algn="l">
              <a:spcBef>
                <a:spcPts val="1520"/>
              </a:spcBef>
              <a:spcAft>
                <a:spcPts val="0"/>
              </a:spcAft>
              <a:buClr>
                <a:srgbClr val="888888"/>
              </a:buClr>
              <a:buSzPts val="7600"/>
              <a:buNone/>
              <a:defRPr sz="7600">
                <a:solidFill>
                  <a:srgbClr val="888888"/>
                </a:solidFill>
              </a:defRPr>
            </a:lvl3pPr>
            <a:lvl4pPr indent="-228600" lvl="3" marL="1828800" algn="l">
              <a:spcBef>
                <a:spcPts val="1340"/>
              </a:spcBef>
              <a:spcAft>
                <a:spcPts val="0"/>
              </a:spcAft>
              <a:buClr>
                <a:srgbClr val="888888"/>
              </a:buClr>
              <a:buSzPts val="6700"/>
              <a:buNone/>
              <a:defRPr sz="6700">
                <a:solidFill>
                  <a:srgbClr val="888888"/>
                </a:solidFill>
              </a:defRPr>
            </a:lvl4pPr>
            <a:lvl5pPr indent="-228600" lvl="4" marL="2286000" algn="l">
              <a:spcBef>
                <a:spcPts val="1340"/>
              </a:spcBef>
              <a:spcAft>
                <a:spcPts val="0"/>
              </a:spcAft>
              <a:buClr>
                <a:srgbClr val="888888"/>
              </a:buClr>
              <a:buSzPts val="6700"/>
              <a:buNone/>
              <a:defRPr sz="6700">
                <a:solidFill>
                  <a:srgbClr val="888888"/>
                </a:solidFill>
              </a:defRPr>
            </a:lvl5pPr>
            <a:lvl6pPr indent="-228600" lvl="5" marL="2743200" algn="l">
              <a:spcBef>
                <a:spcPts val="1340"/>
              </a:spcBef>
              <a:spcAft>
                <a:spcPts val="0"/>
              </a:spcAft>
              <a:buClr>
                <a:srgbClr val="888888"/>
              </a:buClr>
              <a:buSzPts val="6700"/>
              <a:buNone/>
              <a:defRPr sz="6700">
                <a:solidFill>
                  <a:srgbClr val="888888"/>
                </a:solidFill>
              </a:defRPr>
            </a:lvl6pPr>
            <a:lvl7pPr indent="-228600" lvl="6" marL="3200400" algn="l">
              <a:spcBef>
                <a:spcPts val="1340"/>
              </a:spcBef>
              <a:spcAft>
                <a:spcPts val="0"/>
              </a:spcAft>
              <a:buClr>
                <a:srgbClr val="888888"/>
              </a:buClr>
              <a:buSzPts val="6700"/>
              <a:buNone/>
              <a:defRPr sz="6700">
                <a:solidFill>
                  <a:srgbClr val="888888"/>
                </a:solidFill>
              </a:defRPr>
            </a:lvl7pPr>
            <a:lvl8pPr indent="-228600" lvl="7" marL="3657600" algn="l">
              <a:spcBef>
                <a:spcPts val="1340"/>
              </a:spcBef>
              <a:spcAft>
                <a:spcPts val="0"/>
              </a:spcAft>
              <a:buClr>
                <a:srgbClr val="888888"/>
              </a:buClr>
              <a:buSzPts val="6700"/>
              <a:buNone/>
              <a:defRPr sz="6700">
                <a:solidFill>
                  <a:srgbClr val="888888"/>
                </a:solidFill>
              </a:defRPr>
            </a:lvl8pPr>
            <a:lvl9pPr indent="-228600" lvl="8" marL="4114800" algn="l">
              <a:spcBef>
                <a:spcPts val="1340"/>
              </a:spcBef>
              <a:spcAft>
                <a:spcPts val="0"/>
              </a:spcAft>
              <a:buClr>
                <a:srgbClr val="888888"/>
              </a:buClr>
              <a:buSzPts val="6700"/>
              <a:buNone/>
              <a:defRPr sz="6700">
                <a:solidFill>
                  <a:srgbClr val="888888"/>
                </a:solidFill>
              </a:defRPr>
            </a:lvl9pPr>
          </a:lstStyle>
          <a:p/>
        </p:txBody>
      </p:sp>
      <p:sp>
        <p:nvSpPr>
          <p:cNvPr id="26" name="Google Shape;26;p5"/>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194560" y="1318263"/>
            <a:ext cx="39502080" cy="5486400"/>
          </a:xfrm>
          <a:prstGeom prst="rect">
            <a:avLst/>
          </a:prstGeom>
          <a:noFill/>
          <a:ln>
            <a:noFill/>
          </a:ln>
        </p:spPr>
        <p:txBody>
          <a:bodyPr anchorCtr="0" anchor="ctr" bIns="219425" lIns="438875" spcFirstLastPara="1" rIns="438875" wrap="square" tIns="219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6"/>
          <p:cNvSpPr txBox="1"/>
          <p:nvPr>
            <p:ph idx="1" type="body"/>
          </p:nvPr>
        </p:nvSpPr>
        <p:spPr>
          <a:xfrm>
            <a:off x="2194560" y="7680963"/>
            <a:ext cx="19385280" cy="21724622"/>
          </a:xfrm>
          <a:prstGeom prst="rect">
            <a:avLst/>
          </a:prstGeom>
          <a:noFill/>
          <a:ln>
            <a:noFill/>
          </a:ln>
        </p:spPr>
        <p:txBody>
          <a:bodyPr anchorCtr="0" anchor="t" bIns="219425" lIns="438875" spcFirstLastPara="1" rIns="438875" wrap="square" tIns="219425">
            <a:normAutofit/>
          </a:bodyPr>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2" name="Google Shape;32;p6"/>
          <p:cNvSpPr txBox="1"/>
          <p:nvPr>
            <p:ph idx="2" type="body"/>
          </p:nvPr>
        </p:nvSpPr>
        <p:spPr>
          <a:xfrm>
            <a:off x="22311360" y="7680963"/>
            <a:ext cx="19385280" cy="21724622"/>
          </a:xfrm>
          <a:prstGeom prst="rect">
            <a:avLst/>
          </a:prstGeom>
          <a:noFill/>
          <a:ln>
            <a:noFill/>
          </a:ln>
        </p:spPr>
        <p:txBody>
          <a:bodyPr anchorCtr="0" anchor="t" bIns="219425" lIns="438875" spcFirstLastPara="1" rIns="438875" wrap="square" tIns="219425">
            <a:normAutofit/>
          </a:bodyPr>
          <a:lstStyle>
            <a:lvl1pPr indent="-1085850" lvl="0" marL="457200" algn="l">
              <a:spcBef>
                <a:spcPts val="2700"/>
              </a:spcBef>
              <a:spcAft>
                <a:spcPts val="0"/>
              </a:spcAft>
              <a:buClr>
                <a:schemeClr val="dk1"/>
              </a:buClr>
              <a:buSzPts val="13500"/>
              <a:buChar char="•"/>
              <a:defRPr sz="13500"/>
            </a:lvl1pPr>
            <a:lvl2pPr indent="-958850" lvl="1" marL="914400" algn="l">
              <a:spcBef>
                <a:spcPts val="2300"/>
              </a:spcBef>
              <a:spcAft>
                <a:spcPts val="0"/>
              </a:spcAft>
              <a:buClr>
                <a:schemeClr val="dk1"/>
              </a:buClr>
              <a:buSzPts val="11500"/>
              <a:buChar char="–"/>
              <a:defRPr sz="11500"/>
            </a:lvl2pPr>
            <a:lvl3pPr indent="-838200" lvl="2" marL="1371600" algn="l">
              <a:spcBef>
                <a:spcPts val="1920"/>
              </a:spcBef>
              <a:spcAft>
                <a:spcPts val="0"/>
              </a:spcAft>
              <a:buClr>
                <a:schemeClr val="dk1"/>
              </a:buClr>
              <a:buSzPts val="9600"/>
              <a:buChar char="•"/>
              <a:defRPr sz="9600"/>
            </a:lvl3pPr>
            <a:lvl4pPr indent="-774700" lvl="3" marL="1828800" algn="l">
              <a:spcBef>
                <a:spcPts val="1720"/>
              </a:spcBef>
              <a:spcAft>
                <a:spcPts val="0"/>
              </a:spcAft>
              <a:buClr>
                <a:schemeClr val="dk1"/>
              </a:buClr>
              <a:buSzPts val="8600"/>
              <a:buChar char="–"/>
              <a:defRPr sz="8600"/>
            </a:lvl4pPr>
            <a:lvl5pPr indent="-774700" lvl="4" marL="2286000" algn="l">
              <a:spcBef>
                <a:spcPts val="1720"/>
              </a:spcBef>
              <a:spcAft>
                <a:spcPts val="0"/>
              </a:spcAft>
              <a:buClr>
                <a:schemeClr val="dk1"/>
              </a:buClr>
              <a:buSzPts val="8600"/>
              <a:buChar char="»"/>
              <a:defRPr sz="8600"/>
            </a:lvl5pPr>
            <a:lvl6pPr indent="-774700" lvl="5" marL="2743200" algn="l">
              <a:spcBef>
                <a:spcPts val="1720"/>
              </a:spcBef>
              <a:spcAft>
                <a:spcPts val="0"/>
              </a:spcAft>
              <a:buClr>
                <a:schemeClr val="dk1"/>
              </a:buClr>
              <a:buSzPts val="8600"/>
              <a:buChar char="•"/>
              <a:defRPr sz="8600"/>
            </a:lvl6pPr>
            <a:lvl7pPr indent="-774700" lvl="6" marL="3200400" algn="l">
              <a:spcBef>
                <a:spcPts val="1720"/>
              </a:spcBef>
              <a:spcAft>
                <a:spcPts val="0"/>
              </a:spcAft>
              <a:buClr>
                <a:schemeClr val="dk1"/>
              </a:buClr>
              <a:buSzPts val="8600"/>
              <a:buChar char="•"/>
              <a:defRPr sz="8600"/>
            </a:lvl7pPr>
            <a:lvl8pPr indent="-774700" lvl="7" marL="3657600" algn="l">
              <a:spcBef>
                <a:spcPts val="1720"/>
              </a:spcBef>
              <a:spcAft>
                <a:spcPts val="0"/>
              </a:spcAft>
              <a:buClr>
                <a:schemeClr val="dk1"/>
              </a:buClr>
              <a:buSzPts val="8600"/>
              <a:buChar char="•"/>
              <a:defRPr sz="8600"/>
            </a:lvl8pPr>
            <a:lvl9pPr indent="-774700" lvl="8" marL="4114800" algn="l">
              <a:spcBef>
                <a:spcPts val="1720"/>
              </a:spcBef>
              <a:spcAft>
                <a:spcPts val="0"/>
              </a:spcAft>
              <a:buClr>
                <a:schemeClr val="dk1"/>
              </a:buClr>
              <a:buSzPts val="8600"/>
              <a:buChar char="•"/>
              <a:defRPr sz="8600"/>
            </a:lvl9pPr>
          </a:lstStyle>
          <a:p/>
        </p:txBody>
      </p:sp>
      <p:sp>
        <p:nvSpPr>
          <p:cNvPr id="33" name="Google Shape;33;p6"/>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6"/>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6"/>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194560" y="1318263"/>
            <a:ext cx="39502080" cy="5486400"/>
          </a:xfrm>
          <a:prstGeom prst="rect">
            <a:avLst/>
          </a:prstGeom>
          <a:noFill/>
          <a:ln>
            <a:noFill/>
          </a:ln>
        </p:spPr>
        <p:txBody>
          <a:bodyPr anchorCtr="0" anchor="ctr" bIns="219425" lIns="438875" spcFirstLastPara="1" rIns="438875" wrap="square" tIns="219425">
            <a:normAutofit/>
          </a:bodyPr>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
          <p:cNvSpPr txBox="1"/>
          <p:nvPr>
            <p:ph idx="1" type="body"/>
          </p:nvPr>
        </p:nvSpPr>
        <p:spPr>
          <a:xfrm>
            <a:off x="2194561" y="7368544"/>
            <a:ext cx="19392902" cy="3070857"/>
          </a:xfrm>
          <a:prstGeom prst="rect">
            <a:avLst/>
          </a:prstGeom>
          <a:noFill/>
          <a:ln>
            <a:noFill/>
          </a:ln>
        </p:spPr>
        <p:txBody>
          <a:bodyPr anchorCtr="0" anchor="b" bIns="219425" lIns="438875" spcFirstLastPara="1" rIns="438875" wrap="square" tIns="219425">
            <a:norm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39" name="Google Shape;39;p7"/>
          <p:cNvSpPr txBox="1"/>
          <p:nvPr>
            <p:ph idx="2" type="body"/>
          </p:nvPr>
        </p:nvSpPr>
        <p:spPr>
          <a:xfrm>
            <a:off x="2194561" y="10439401"/>
            <a:ext cx="19392902" cy="18966183"/>
          </a:xfrm>
          <a:prstGeom prst="rect">
            <a:avLst/>
          </a:prstGeom>
          <a:noFill/>
          <a:ln>
            <a:noFill/>
          </a:ln>
        </p:spPr>
        <p:txBody>
          <a:bodyPr anchorCtr="0" anchor="t" bIns="219425" lIns="438875" spcFirstLastPara="1" rIns="438875" wrap="square" tIns="219425">
            <a:norm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0" name="Google Shape;40;p7"/>
          <p:cNvSpPr txBox="1"/>
          <p:nvPr>
            <p:ph idx="3" type="body"/>
          </p:nvPr>
        </p:nvSpPr>
        <p:spPr>
          <a:xfrm>
            <a:off x="22296122" y="7368544"/>
            <a:ext cx="19400520" cy="3070857"/>
          </a:xfrm>
          <a:prstGeom prst="rect">
            <a:avLst/>
          </a:prstGeom>
          <a:noFill/>
          <a:ln>
            <a:noFill/>
          </a:ln>
        </p:spPr>
        <p:txBody>
          <a:bodyPr anchorCtr="0" anchor="b" bIns="219425" lIns="438875" spcFirstLastPara="1" rIns="438875" wrap="square" tIns="219425">
            <a:normAutofit/>
          </a:bodyPr>
          <a:lstStyle>
            <a:lvl1pPr indent="-228600" lvl="0" marL="457200" algn="l">
              <a:spcBef>
                <a:spcPts val="2300"/>
              </a:spcBef>
              <a:spcAft>
                <a:spcPts val="0"/>
              </a:spcAft>
              <a:buClr>
                <a:schemeClr val="dk1"/>
              </a:buClr>
              <a:buSzPts val="11500"/>
              <a:buNone/>
              <a:defRPr b="1" sz="11500"/>
            </a:lvl1pPr>
            <a:lvl2pPr indent="-228600" lvl="1" marL="914400" algn="l">
              <a:spcBef>
                <a:spcPts val="1920"/>
              </a:spcBef>
              <a:spcAft>
                <a:spcPts val="0"/>
              </a:spcAft>
              <a:buClr>
                <a:schemeClr val="dk1"/>
              </a:buClr>
              <a:buSzPts val="9600"/>
              <a:buNone/>
              <a:defRPr b="1" sz="9600"/>
            </a:lvl2pPr>
            <a:lvl3pPr indent="-228600" lvl="2" marL="1371600" algn="l">
              <a:spcBef>
                <a:spcPts val="1720"/>
              </a:spcBef>
              <a:spcAft>
                <a:spcPts val="0"/>
              </a:spcAft>
              <a:buClr>
                <a:schemeClr val="dk1"/>
              </a:buClr>
              <a:buSzPts val="8600"/>
              <a:buNone/>
              <a:defRPr b="1" sz="86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41" name="Google Shape;41;p7"/>
          <p:cNvSpPr txBox="1"/>
          <p:nvPr>
            <p:ph idx="4" type="body"/>
          </p:nvPr>
        </p:nvSpPr>
        <p:spPr>
          <a:xfrm>
            <a:off x="22296122" y="10439401"/>
            <a:ext cx="19400520" cy="18966183"/>
          </a:xfrm>
          <a:prstGeom prst="rect">
            <a:avLst/>
          </a:prstGeom>
          <a:noFill/>
          <a:ln>
            <a:noFill/>
          </a:ln>
        </p:spPr>
        <p:txBody>
          <a:bodyPr anchorCtr="0" anchor="t" bIns="219425" lIns="438875" spcFirstLastPara="1" rIns="438875" wrap="square" tIns="219425">
            <a:normAutofit/>
          </a:bodyPr>
          <a:lstStyle>
            <a:lvl1pPr indent="-958850" lvl="0" marL="457200" algn="l">
              <a:spcBef>
                <a:spcPts val="2300"/>
              </a:spcBef>
              <a:spcAft>
                <a:spcPts val="0"/>
              </a:spcAft>
              <a:buClr>
                <a:schemeClr val="dk1"/>
              </a:buClr>
              <a:buSzPts val="11500"/>
              <a:buChar char="•"/>
              <a:defRPr sz="11500"/>
            </a:lvl1pPr>
            <a:lvl2pPr indent="-838200" lvl="1" marL="914400" algn="l">
              <a:spcBef>
                <a:spcPts val="1920"/>
              </a:spcBef>
              <a:spcAft>
                <a:spcPts val="0"/>
              </a:spcAft>
              <a:buClr>
                <a:schemeClr val="dk1"/>
              </a:buClr>
              <a:buSzPts val="9600"/>
              <a:buChar char="–"/>
              <a:defRPr sz="9600"/>
            </a:lvl2pPr>
            <a:lvl3pPr indent="-774700" lvl="2" marL="1371600" algn="l">
              <a:spcBef>
                <a:spcPts val="1720"/>
              </a:spcBef>
              <a:spcAft>
                <a:spcPts val="0"/>
              </a:spcAft>
              <a:buClr>
                <a:schemeClr val="dk1"/>
              </a:buClr>
              <a:buSzPts val="8600"/>
              <a:buChar char="•"/>
              <a:defRPr sz="86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42" name="Google Shape;42;p7"/>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7"/>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194560" y="1318263"/>
            <a:ext cx="39502080" cy="5486400"/>
          </a:xfrm>
          <a:prstGeom prst="rect">
            <a:avLst/>
          </a:prstGeom>
          <a:noFill/>
          <a:ln>
            <a:noFill/>
          </a:ln>
        </p:spPr>
        <p:txBody>
          <a:bodyPr anchorCtr="0" anchor="ctr" bIns="219425" lIns="438875" spcFirstLastPara="1" rIns="438875" wrap="square" tIns="219425">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9"/>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194563" y="1310640"/>
            <a:ext cx="14439902" cy="5577840"/>
          </a:xfrm>
          <a:prstGeom prst="rect">
            <a:avLst/>
          </a:prstGeom>
          <a:noFill/>
          <a:ln>
            <a:noFill/>
          </a:ln>
        </p:spPr>
        <p:txBody>
          <a:bodyPr anchorCtr="0" anchor="b" bIns="219425" lIns="438875" spcFirstLastPara="1" rIns="438875" wrap="square" tIns="219425">
            <a:norm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0"/>
          <p:cNvSpPr txBox="1"/>
          <p:nvPr>
            <p:ph idx="1" type="body"/>
          </p:nvPr>
        </p:nvSpPr>
        <p:spPr>
          <a:xfrm>
            <a:off x="17160240" y="1310643"/>
            <a:ext cx="24536400" cy="28094942"/>
          </a:xfrm>
          <a:prstGeom prst="rect">
            <a:avLst/>
          </a:prstGeom>
          <a:noFill/>
          <a:ln>
            <a:noFill/>
          </a:ln>
        </p:spPr>
        <p:txBody>
          <a:bodyPr anchorCtr="0" anchor="t" bIns="219425" lIns="438875" spcFirstLastPara="1" rIns="438875" wrap="square" tIns="219425">
            <a:normAutofit/>
          </a:bodyPr>
          <a:lstStyle>
            <a:lvl1pPr indent="-1206500" lvl="0" marL="457200" algn="l">
              <a:spcBef>
                <a:spcPts val="3080"/>
              </a:spcBef>
              <a:spcAft>
                <a:spcPts val="0"/>
              </a:spcAft>
              <a:buClr>
                <a:schemeClr val="dk1"/>
              </a:buClr>
              <a:buSzPts val="15400"/>
              <a:buChar char="•"/>
              <a:defRPr sz="15400"/>
            </a:lvl1pPr>
            <a:lvl2pPr indent="-1085850" lvl="1" marL="914400" algn="l">
              <a:spcBef>
                <a:spcPts val="2700"/>
              </a:spcBef>
              <a:spcAft>
                <a:spcPts val="0"/>
              </a:spcAft>
              <a:buClr>
                <a:schemeClr val="dk1"/>
              </a:buClr>
              <a:buSzPts val="13500"/>
              <a:buChar char="–"/>
              <a:defRPr sz="13500"/>
            </a:lvl2pPr>
            <a:lvl3pPr indent="-958850" lvl="2" marL="1371600" algn="l">
              <a:spcBef>
                <a:spcPts val="2300"/>
              </a:spcBef>
              <a:spcAft>
                <a:spcPts val="0"/>
              </a:spcAft>
              <a:buClr>
                <a:schemeClr val="dk1"/>
              </a:buClr>
              <a:buSzPts val="11500"/>
              <a:buChar char="•"/>
              <a:defRPr sz="11500"/>
            </a:lvl3pPr>
            <a:lvl4pPr indent="-838200" lvl="3" marL="1828800" algn="l">
              <a:spcBef>
                <a:spcPts val="1920"/>
              </a:spcBef>
              <a:spcAft>
                <a:spcPts val="0"/>
              </a:spcAft>
              <a:buClr>
                <a:schemeClr val="dk1"/>
              </a:buClr>
              <a:buSzPts val="9600"/>
              <a:buChar char="–"/>
              <a:defRPr sz="9600"/>
            </a:lvl4pPr>
            <a:lvl5pPr indent="-838200" lvl="4" marL="2286000" algn="l">
              <a:spcBef>
                <a:spcPts val="1920"/>
              </a:spcBef>
              <a:spcAft>
                <a:spcPts val="0"/>
              </a:spcAft>
              <a:buClr>
                <a:schemeClr val="dk1"/>
              </a:buClr>
              <a:buSzPts val="9600"/>
              <a:buChar char="»"/>
              <a:defRPr sz="9600"/>
            </a:lvl5pPr>
            <a:lvl6pPr indent="-838200" lvl="5" marL="2743200" algn="l">
              <a:spcBef>
                <a:spcPts val="1920"/>
              </a:spcBef>
              <a:spcAft>
                <a:spcPts val="0"/>
              </a:spcAft>
              <a:buClr>
                <a:schemeClr val="dk1"/>
              </a:buClr>
              <a:buSzPts val="9600"/>
              <a:buChar char="•"/>
              <a:defRPr sz="9600"/>
            </a:lvl6pPr>
            <a:lvl7pPr indent="-838200" lvl="6" marL="3200400" algn="l">
              <a:spcBef>
                <a:spcPts val="1920"/>
              </a:spcBef>
              <a:spcAft>
                <a:spcPts val="0"/>
              </a:spcAft>
              <a:buClr>
                <a:schemeClr val="dk1"/>
              </a:buClr>
              <a:buSzPts val="9600"/>
              <a:buChar char="•"/>
              <a:defRPr sz="9600"/>
            </a:lvl7pPr>
            <a:lvl8pPr indent="-838200" lvl="7" marL="3657600" algn="l">
              <a:spcBef>
                <a:spcPts val="1920"/>
              </a:spcBef>
              <a:spcAft>
                <a:spcPts val="0"/>
              </a:spcAft>
              <a:buClr>
                <a:schemeClr val="dk1"/>
              </a:buClr>
              <a:buSzPts val="9600"/>
              <a:buChar char="•"/>
              <a:defRPr sz="9600"/>
            </a:lvl8pPr>
            <a:lvl9pPr indent="-838200" lvl="8" marL="4114800" algn="l">
              <a:spcBef>
                <a:spcPts val="1920"/>
              </a:spcBef>
              <a:spcAft>
                <a:spcPts val="0"/>
              </a:spcAft>
              <a:buClr>
                <a:schemeClr val="dk1"/>
              </a:buClr>
              <a:buSzPts val="9600"/>
              <a:buChar char="•"/>
              <a:defRPr sz="9600"/>
            </a:lvl9pPr>
          </a:lstStyle>
          <a:p/>
        </p:txBody>
      </p:sp>
      <p:sp>
        <p:nvSpPr>
          <p:cNvPr id="57" name="Google Shape;57;p10"/>
          <p:cNvSpPr txBox="1"/>
          <p:nvPr>
            <p:ph idx="2" type="body"/>
          </p:nvPr>
        </p:nvSpPr>
        <p:spPr>
          <a:xfrm>
            <a:off x="2194563" y="6888483"/>
            <a:ext cx="14439902" cy="22517102"/>
          </a:xfrm>
          <a:prstGeom prst="rect">
            <a:avLst/>
          </a:prstGeom>
          <a:noFill/>
          <a:ln>
            <a:noFill/>
          </a:ln>
        </p:spPr>
        <p:txBody>
          <a:bodyPr anchorCtr="0" anchor="t" bIns="219425" lIns="438875" spcFirstLastPara="1" rIns="438875" wrap="square" tIns="219425">
            <a:normAutofit/>
          </a:bodyPr>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58" name="Google Shape;58;p10"/>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0"/>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602982" y="23042880"/>
            <a:ext cx="26334720" cy="2720342"/>
          </a:xfrm>
          <a:prstGeom prst="rect">
            <a:avLst/>
          </a:prstGeom>
          <a:noFill/>
          <a:ln>
            <a:noFill/>
          </a:ln>
        </p:spPr>
        <p:txBody>
          <a:bodyPr anchorCtr="0" anchor="b" bIns="219425" lIns="438875" spcFirstLastPara="1" rIns="438875" wrap="square" tIns="219425">
            <a:normAutofit/>
          </a:bodyPr>
          <a:lstStyle>
            <a:lvl1pPr lvl="0" algn="l">
              <a:spcBef>
                <a:spcPts val="0"/>
              </a:spcBef>
              <a:spcAft>
                <a:spcPts val="0"/>
              </a:spcAft>
              <a:buClr>
                <a:schemeClr val="dk1"/>
              </a:buClr>
              <a:buSzPts val="9600"/>
              <a:buFont typeface="Calibri"/>
              <a:buNone/>
              <a:defRPr b="1" sz="9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1"/>
          <p:cNvSpPr/>
          <p:nvPr>
            <p:ph idx="2" type="pic"/>
          </p:nvPr>
        </p:nvSpPr>
        <p:spPr>
          <a:xfrm>
            <a:off x="8602982" y="2941320"/>
            <a:ext cx="26334720" cy="19751040"/>
          </a:xfrm>
          <a:prstGeom prst="rect">
            <a:avLst/>
          </a:prstGeom>
          <a:noFill/>
          <a:ln>
            <a:noFill/>
          </a:ln>
        </p:spPr>
      </p:sp>
      <p:sp>
        <p:nvSpPr>
          <p:cNvPr id="64" name="Google Shape;64;p11"/>
          <p:cNvSpPr txBox="1"/>
          <p:nvPr>
            <p:ph idx="1" type="body"/>
          </p:nvPr>
        </p:nvSpPr>
        <p:spPr>
          <a:xfrm>
            <a:off x="8602982" y="25763222"/>
            <a:ext cx="26334720" cy="3863338"/>
          </a:xfrm>
          <a:prstGeom prst="rect">
            <a:avLst/>
          </a:prstGeom>
          <a:noFill/>
          <a:ln>
            <a:noFill/>
          </a:ln>
        </p:spPr>
        <p:txBody>
          <a:bodyPr anchorCtr="0" anchor="t" bIns="219425" lIns="438875" spcFirstLastPara="1" rIns="438875" wrap="square" tIns="219425">
            <a:normAutofit/>
          </a:bodyPr>
          <a:lstStyle>
            <a:lvl1pPr indent="-228600" lvl="0" marL="457200" algn="l">
              <a:spcBef>
                <a:spcPts val="1340"/>
              </a:spcBef>
              <a:spcAft>
                <a:spcPts val="0"/>
              </a:spcAft>
              <a:buClr>
                <a:schemeClr val="dk1"/>
              </a:buClr>
              <a:buSzPts val="6700"/>
              <a:buNone/>
              <a:defRPr sz="6700"/>
            </a:lvl1pPr>
            <a:lvl2pPr indent="-228600" lvl="1" marL="914400" algn="l">
              <a:spcBef>
                <a:spcPts val="1140"/>
              </a:spcBef>
              <a:spcAft>
                <a:spcPts val="0"/>
              </a:spcAft>
              <a:buClr>
                <a:schemeClr val="dk1"/>
              </a:buClr>
              <a:buSzPts val="5700"/>
              <a:buNone/>
              <a:defRPr sz="5700"/>
            </a:lvl2pPr>
            <a:lvl3pPr indent="-228600" lvl="2" marL="1371600" algn="l">
              <a:spcBef>
                <a:spcPts val="960"/>
              </a:spcBef>
              <a:spcAft>
                <a:spcPts val="0"/>
              </a:spcAft>
              <a:buClr>
                <a:schemeClr val="dk1"/>
              </a:buClr>
              <a:buSzPts val="4800"/>
              <a:buNone/>
              <a:defRPr sz="48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65" name="Google Shape;65;p11"/>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1"/>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194560" y="1318263"/>
            <a:ext cx="39502080" cy="5486400"/>
          </a:xfrm>
          <a:prstGeom prst="rect">
            <a:avLst/>
          </a:prstGeom>
          <a:noFill/>
          <a:ln>
            <a:noFill/>
          </a:ln>
        </p:spPr>
        <p:txBody>
          <a:bodyPr anchorCtr="0" anchor="ctr" bIns="219425" lIns="438875" spcFirstLastPara="1" rIns="438875" wrap="square" tIns="219425">
            <a:normAutofit/>
          </a:bodyPr>
          <a:lstStyle>
            <a:lvl1pPr lvl="0" marR="0" rtl="0" algn="ctr">
              <a:spcBef>
                <a:spcPts val="0"/>
              </a:spcBef>
              <a:spcAft>
                <a:spcPts val="0"/>
              </a:spcAft>
              <a:buClr>
                <a:schemeClr val="dk1"/>
              </a:buClr>
              <a:buSzPts val="21100"/>
              <a:buFont typeface="Calibri"/>
              <a:buNone/>
              <a:defRPr b="0" i="0" sz="211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
          <p:cNvSpPr txBox="1"/>
          <p:nvPr>
            <p:ph idx="1" type="body"/>
          </p:nvPr>
        </p:nvSpPr>
        <p:spPr>
          <a:xfrm>
            <a:off x="2194560" y="7680963"/>
            <a:ext cx="39502080" cy="21724622"/>
          </a:xfrm>
          <a:prstGeom prst="rect">
            <a:avLst/>
          </a:prstGeom>
          <a:noFill/>
          <a:ln>
            <a:noFill/>
          </a:ln>
        </p:spPr>
        <p:txBody>
          <a:bodyPr anchorCtr="0" anchor="t" bIns="219425" lIns="438875" spcFirstLastPara="1" rIns="438875" wrap="square" tIns="219425">
            <a:normAutofit/>
          </a:bodyPr>
          <a:lstStyle>
            <a:lvl1pPr indent="-1206500" lvl="0" marL="457200" marR="0" rtl="0" algn="l">
              <a:spcBef>
                <a:spcPts val="3080"/>
              </a:spcBef>
              <a:spcAft>
                <a:spcPts val="0"/>
              </a:spcAft>
              <a:buClr>
                <a:schemeClr val="dk1"/>
              </a:buClr>
              <a:buSzPts val="15400"/>
              <a:buFont typeface="Arial"/>
              <a:buChar char="•"/>
              <a:defRPr b="0" i="0" sz="15400" u="none" cap="none" strike="noStrike">
                <a:solidFill>
                  <a:schemeClr val="dk1"/>
                </a:solidFill>
                <a:latin typeface="Calibri"/>
                <a:ea typeface="Calibri"/>
                <a:cs typeface="Calibri"/>
                <a:sym typeface="Calibri"/>
              </a:defRPr>
            </a:lvl1pPr>
            <a:lvl2pPr indent="-1085850" lvl="1" marL="914400" marR="0" rtl="0" algn="l">
              <a:spcBef>
                <a:spcPts val="2700"/>
              </a:spcBef>
              <a:spcAft>
                <a:spcPts val="0"/>
              </a:spcAft>
              <a:buClr>
                <a:schemeClr val="dk1"/>
              </a:buClr>
              <a:buSzPts val="13500"/>
              <a:buFont typeface="Arial"/>
              <a:buChar char="–"/>
              <a:defRPr b="0" i="0" sz="13500" u="none" cap="none" strike="noStrike">
                <a:solidFill>
                  <a:schemeClr val="dk1"/>
                </a:solidFill>
                <a:latin typeface="Calibri"/>
                <a:ea typeface="Calibri"/>
                <a:cs typeface="Calibri"/>
                <a:sym typeface="Calibri"/>
              </a:defRPr>
            </a:lvl2pPr>
            <a:lvl3pPr indent="-958850" lvl="2" marL="1371600" marR="0" rtl="0" algn="l">
              <a:spcBef>
                <a:spcPts val="2300"/>
              </a:spcBef>
              <a:spcAft>
                <a:spcPts val="0"/>
              </a:spcAft>
              <a:buClr>
                <a:schemeClr val="dk1"/>
              </a:buClr>
              <a:buSzPts val="11500"/>
              <a:buFont typeface="Arial"/>
              <a:buChar char="•"/>
              <a:defRPr b="0" i="0" sz="11500" u="none" cap="none" strike="noStrike">
                <a:solidFill>
                  <a:schemeClr val="dk1"/>
                </a:solidFill>
                <a:latin typeface="Calibri"/>
                <a:ea typeface="Calibri"/>
                <a:cs typeface="Calibri"/>
                <a:sym typeface="Calibri"/>
              </a:defRPr>
            </a:lvl3pPr>
            <a:lvl4pPr indent="-838200" lvl="3" marL="1828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4pPr>
            <a:lvl5pPr indent="-838200" lvl="4" marL="22860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5pPr>
            <a:lvl6pPr indent="-838200" lvl="5" marL="27432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6pPr>
            <a:lvl7pPr indent="-838200" lvl="6" marL="32004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7pPr>
            <a:lvl8pPr indent="-838200" lvl="7" marL="36576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8pPr>
            <a:lvl9pPr indent="-838200" lvl="8" marL="4114800" marR="0" rtl="0" algn="l">
              <a:spcBef>
                <a:spcPts val="1920"/>
              </a:spcBef>
              <a:spcAft>
                <a:spcPts val="0"/>
              </a:spcAft>
              <a:buClr>
                <a:schemeClr val="dk1"/>
              </a:buClr>
              <a:buSzPts val="96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194560" y="30510483"/>
            <a:ext cx="10241280" cy="1752600"/>
          </a:xfrm>
          <a:prstGeom prst="rect">
            <a:avLst/>
          </a:prstGeom>
          <a:noFill/>
          <a:ln>
            <a:noFill/>
          </a:ln>
        </p:spPr>
        <p:txBody>
          <a:bodyPr anchorCtr="0" anchor="ctr" bIns="219425" lIns="438875" spcFirstLastPara="1" rIns="438875" wrap="square" tIns="219425">
            <a:noAutofit/>
          </a:bodyPr>
          <a:lstStyle>
            <a:lvl1pPr lvl="0" marR="0" rtl="0" algn="l">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4996160" y="30510483"/>
            <a:ext cx="13898880" cy="1752600"/>
          </a:xfrm>
          <a:prstGeom prst="rect">
            <a:avLst/>
          </a:prstGeom>
          <a:noFill/>
          <a:ln>
            <a:noFill/>
          </a:ln>
        </p:spPr>
        <p:txBody>
          <a:bodyPr anchorCtr="0" anchor="ctr" bIns="219425" lIns="438875" spcFirstLastPara="1" rIns="438875" wrap="square" tIns="219425">
            <a:noAutofit/>
          </a:bodyPr>
          <a:lstStyle>
            <a:lvl1pPr lvl="0" marR="0" rtl="0" algn="ctr">
              <a:spcBef>
                <a:spcPts val="0"/>
              </a:spcBef>
              <a:spcAft>
                <a:spcPts val="0"/>
              </a:spcAft>
              <a:buSzPts val="1400"/>
              <a:buNone/>
              <a:defRPr b="0" i="0" sz="57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6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31455360" y="30510483"/>
            <a:ext cx="10241280" cy="1752600"/>
          </a:xfrm>
          <a:prstGeom prst="rect">
            <a:avLst/>
          </a:prstGeom>
          <a:noFill/>
          <a:ln>
            <a:noFill/>
          </a:ln>
        </p:spPr>
        <p:txBody>
          <a:bodyPr anchorCtr="0" anchor="ctr" bIns="219425" lIns="438875" spcFirstLastPara="1" rIns="438875" wrap="square" tIns="219425">
            <a:noAutofit/>
          </a:bodyPr>
          <a:lstStyle>
            <a:lvl1pPr indent="0" lvl="0" marL="0" marR="0" rtl="0" algn="r">
              <a:spcBef>
                <a:spcPts val="0"/>
              </a:spcBef>
              <a:buNone/>
              <a:defRPr b="0" i="0" sz="5700" u="none" cap="none" strike="noStrike">
                <a:solidFill>
                  <a:srgbClr val="888888"/>
                </a:solidFill>
                <a:latin typeface="Calibri"/>
                <a:ea typeface="Calibri"/>
                <a:cs typeface="Calibri"/>
                <a:sym typeface="Calibri"/>
              </a:defRPr>
            </a:lvl1pPr>
            <a:lvl2pPr indent="0" lvl="1" marL="0" marR="0" rtl="0" algn="r">
              <a:spcBef>
                <a:spcPts val="0"/>
              </a:spcBef>
              <a:buNone/>
              <a:defRPr b="0" i="0" sz="5700" u="none" cap="none" strike="noStrike">
                <a:solidFill>
                  <a:srgbClr val="888888"/>
                </a:solidFill>
                <a:latin typeface="Calibri"/>
                <a:ea typeface="Calibri"/>
                <a:cs typeface="Calibri"/>
                <a:sym typeface="Calibri"/>
              </a:defRPr>
            </a:lvl2pPr>
            <a:lvl3pPr indent="0" lvl="2" marL="0" marR="0" rtl="0" algn="r">
              <a:spcBef>
                <a:spcPts val="0"/>
              </a:spcBef>
              <a:buNone/>
              <a:defRPr b="0" i="0" sz="5700" u="none" cap="none" strike="noStrike">
                <a:solidFill>
                  <a:srgbClr val="888888"/>
                </a:solidFill>
                <a:latin typeface="Calibri"/>
                <a:ea typeface="Calibri"/>
                <a:cs typeface="Calibri"/>
                <a:sym typeface="Calibri"/>
              </a:defRPr>
            </a:lvl3pPr>
            <a:lvl4pPr indent="0" lvl="3" marL="0" marR="0" rtl="0" algn="r">
              <a:spcBef>
                <a:spcPts val="0"/>
              </a:spcBef>
              <a:buNone/>
              <a:defRPr b="0" i="0" sz="5700" u="none" cap="none" strike="noStrike">
                <a:solidFill>
                  <a:srgbClr val="888888"/>
                </a:solidFill>
                <a:latin typeface="Calibri"/>
                <a:ea typeface="Calibri"/>
                <a:cs typeface="Calibri"/>
                <a:sym typeface="Calibri"/>
              </a:defRPr>
            </a:lvl4pPr>
            <a:lvl5pPr indent="0" lvl="4" marL="0" marR="0" rtl="0" algn="r">
              <a:spcBef>
                <a:spcPts val="0"/>
              </a:spcBef>
              <a:buNone/>
              <a:defRPr b="0" i="0" sz="5700" u="none" cap="none" strike="noStrike">
                <a:solidFill>
                  <a:srgbClr val="888888"/>
                </a:solidFill>
                <a:latin typeface="Calibri"/>
                <a:ea typeface="Calibri"/>
                <a:cs typeface="Calibri"/>
                <a:sym typeface="Calibri"/>
              </a:defRPr>
            </a:lvl5pPr>
            <a:lvl6pPr indent="0" lvl="5" marL="0" marR="0" rtl="0" algn="r">
              <a:spcBef>
                <a:spcPts val="0"/>
              </a:spcBef>
              <a:buNone/>
              <a:defRPr b="0" i="0" sz="5700" u="none" cap="none" strike="noStrike">
                <a:solidFill>
                  <a:srgbClr val="888888"/>
                </a:solidFill>
                <a:latin typeface="Calibri"/>
                <a:ea typeface="Calibri"/>
                <a:cs typeface="Calibri"/>
                <a:sym typeface="Calibri"/>
              </a:defRPr>
            </a:lvl6pPr>
            <a:lvl7pPr indent="0" lvl="6" marL="0" marR="0" rtl="0" algn="r">
              <a:spcBef>
                <a:spcPts val="0"/>
              </a:spcBef>
              <a:buNone/>
              <a:defRPr b="0" i="0" sz="5700" u="none" cap="none" strike="noStrike">
                <a:solidFill>
                  <a:srgbClr val="888888"/>
                </a:solidFill>
                <a:latin typeface="Calibri"/>
                <a:ea typeface="Calibri"/>
                <a:cs typeface="Calibri"/>
                <a:sym typeface="Calibri"/>
              </a:defRPr>
            </a:lvl7pPr>
            <a:lvl8pPr indent="0" lvl="7" marL="0" marR="0" rtl="0" algn="r">
              <a:spcBef>
                <a:spcPts val="0"/>
              </a:spcBef>
              <a:buNone/>
              <a:defRPr b="0" i="0" sz="5700" u="none" cap="none" strike="noStrike">
                <a:solidFill>
                  <a:srgbClr val="888888"/>
                </a:solidFill>
                <a:latin typeface="Calibri"/>
                <a:ea typeface="Calibri"/>
                <a:cs typeface="Calibri"/>
                <a:sym typeface="Calibri"/>
              </a:defRPr>
            </a:lvl8pPr>
            <a:lvl9pPr indent="0" lvl="8" marL="0" marR="0" rtl="0" algn="r">
              <a:spcBef>
                <a:spcPts val="0"/>
              </a:spcBef>
              <a:buNone/>
              <a:defRPr b="0" i="0" sz="5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hyperlink" Target="https://www.goldbio.com/blogs/articles/guide-to-plant-dna-extraction" TargetMode="External"/><Relationship Id="rId11" Type="http://schemas.openxmlformats.org/officeDocument/2006/relationships/image" Target="../media/image9.png"/><Relationship Id="rId10" Type="http://schemas.openxmlformats.org/officeDocument/2006/relationships/image" Target="../media/image2.png"/><Relationship Id="rId21" Type="http://schemas.openxmlformats.org/officeDocument/2006/relationships/hyperlink" Target="https://www.goldbio.com/blogs/articles/guide-to-plant-dna-extraction" TargetMode="External"/><Relationship Id="rId13" Type="http://schemas.openxmlformats.org/officeDocument/2006/relationships/hyperlink" Target="https://www.addgene.org/protocols/gel-electrophoresis/" TargetMode="External"/><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7.jpg"/><Relationship Id="rId9" Type="http://schemas.openxmlformats.org/officeDocument/2006/relationships/image" Target="../media/image6.png"/><Relationship Id="rId15" Type="http://schemas.openxmlformats.org/officeDocument/2006/relationships/hyperlink" Target="https://openoregon.pressbooks.pub/mhccmajorsbio/chapter/dna-isolation-gel-electrophoresis-and-pcr/" TargetMode="External"/><Relationship Id="rId14" Type="http://schemas.openxmlformats.org/officeDocument/2006/relationships/hyperlink" Target="https://www.addgene.org/protocols/gel-electrophoresis/" TargetMode="External"/><Relationship Id="rId17" Type="http://schemas.openxmlformats.org/officeDocument/2006/relationships/hyperlink" Target="https://biologyinsights.com/gel-electrophoresis-a-step-by-step-guide-for-dna-analysis/" TargetMode="External"/><Relationship Id="rId16" Type="http://schemas.openxmlformats.org/officeDocument/2006/relationships/hyperlink" Target="https://biologyinsights.com/gel-electrophoresis-a-step-by-step-guide-for-dna-analysis/" TargetMode="External"/><Relationship Id="rId5" Type="http://schemas.openxmlformats.org/officeDocument/2006/relationships/image" Target="../media/image3.png"/><Relationship Id="rId19" Type="http://schemas.openxmlformats.org/officeDocument/2006/relationships/hyperlink" Target="https://dnabarcoding101.org/lab/" TargetMode="External"/><Relationship Id="rId6" Type="http://schemas.openxmlformats.org/officeDocument/2006/relationships/image" Target="../media/image5.png"/><Relationship Id="rId18" Type="http://schemas.openxmlformats.org/officeDocument/2006/relationships/hyperlink" Target="https://dnabarcoding101.org/lab/" TargetMode="External"/><Relationship Id="rId7" Type="http://schemas.openxmlformats.org/officeDocument/2006/relationships/image" Target="../media/image10.jp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BEFFDF"/>
            </a:gs>
            <a:gs pos="0">
              <a:srgbClr val="DFF9D6"/>
            </a:gs>
            <a:gs pos="0">
              <a:srgbClr val="FFF2CC"/>
            </a:gs>
            <a:gs pos="0">
              <a:srgbClr val="BEFFDF"/>
            </a:gs>
            <a:gs pos="50000">
              <a:srgbClr val="97D2DA"/>
            </a:gs>
            <a:gs pos="100000">
              <a:srgbClr val="70A4D5"/>
            </a:gs>
          </a:gsLst>
          <a:lin ang="10800025" scaled="0"/>
        </a:gradFill>
      </p:bgPr>
    </p:bg>
    <p:spTree>
      <p:nvGrpSpPr>
        <p:cNvPr id="83" name="Shape 83"/>
        <p:cNvGrpSpPr/>
        <p:nvPr/>
      </p:nvGrpSpPr>
      <p:grpSpPr>
        <a:xfrm>
          <a:off x="0" y="0"/>
          <a:ext cx="0" cy="0"/>
          <a:chOff x="0" y="0"/>
          <a:chExt cx="0" cy="0"/>
        </a:xfrm>
      </p:grpSpPr>
      <p:sp>
        <p:nvSpPr>
          <p:cNvPr id="84" name="Google Shape;84;p1"/>
          <p:cNvSpPr/>
          <p:nvPr/>
        </p:nvSpPr>
        <p:spPr>
          <a:xfrm>
            <a:off x="33414750" y="23692425"/>
            <a:ext cx="9883800" cy="8613300"/>
          </a:xfrm>
          <a:prstGeom prst="rect">
            <a:avLst/>
          </a:prstGeom>
          <a:solidFill>
            <a:srgbClr val="FEFFD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rgbClr val="000000"/>
              </a:buClr>
              <a:buFont typeface="Arial"/>
              <a:buNone/>
            </a:pPr>
            <a:r>
              <a:t/>
            </a:r>
            <a:endParaRPr sz="8500">
              <a:solidFill>
                <a:schemeClr val="dk1"/>
              </a:solidFill>
              <a:latin typeface="Calibri"/>
              <a:ea typeface="Calibri"/>
              <a:cs typeface="Calibri"/>
              <a:sym typeface="Calibri"/>
            </a:endParaRPr>
          </a:p>
        </p:txBody>
      </p:sp>
      <p:sp>
        <p:nvSpPr>
          <p:cNvPr id="85" name="Google Shape;85;p1"/>
          <p:cNvSpPr/>
          <p:nvPr/>
        </p:nvSpPr>
        <p:spPr>
          <a:xfrm>
            <a:off x="33414747" y="23692450"/>
            <a:ext cx="9946800" cy="1016400"/>
          </a:xfrm>
          <a:prstGeom prst="rect">
            <a:avLst/>
          </a:prstGeom>
          <a:solidFill>
            <a:srgbClr val="CFE2F3"/>
          </a:solidFill>
          <a:ln cap="flat" cmpd="sng" w="9375">
            <a:solidFill>
              <a:schemeClr val="dk2"/>
            </a:solidFill>
            <a:prstDash val="solid"/>
            <a:round/>
            <a:headEnd len="sm" w="sm" type="none"/>
            <a:tailEnd len="sm" w="sm" type="none"/>
          </a:ln>
        </p:spPr>
        <p:txBody>
          <a:bodyPr anchorCtr="0" anchor="ctr" bIns="90075" lIns="90075" spcFirstLastPara="1" rIns="90075" wrap="square" tIns="90075">
            <a:noAutofit/>
          </a:bodyPr>
          <a:lstStyle/>
          <a:p>
            <a:pPr indent="0" lvl="0" marL="0" rtl="0" algn="ctr">
              <a:spcBef>
                <a:spcPts val="0"/>
              </a:spcBef>
              <a:spcAft>
                <a:spcPts val="0"/>
              </a:spcAft>
              <a:buNone/>
            </a:pPr>
            <a:r>
              <a:t/>
            </a:r>
            <a:endParaRPr sz="1379">
              <a:latin typeface="Calibri"/>
              <a:ea typeface="Calibri"/>
              <a:cs typeface="Calibri"/>
              <a:sym typeface="Calibri"/>
            </a:endParaRPr>
          </a:p>
        </p:txBody>
      </p:sp>
      <p:sp>
        <p:nvSpPr>
          <p:cNvPr id="86" name="Google Shape;86;p1"/>
          <p:cNvSpPr/>
          <p:nvPr/>
        </p:nvSpPr>
        <p:spPr>
          <a:xfrm>
            <a:off x="33463625" y="13988813"/>
            <a:ext cx="9883800" cy="9298500"/>
          </a:xfrm>
          <a:prstGeom prst="rect">
            <a:avLst/>
          </a:prstGeom>
          <a:solidFill>
            <a:srgbClr val="FEFFD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7" name="Google Shape;87;p1"/>
          <p:cNvSpPr/>
          <p:nvPr/>
        </p:nvSpPr>
        <p:spPr>
          <a:xfrm>
            <a:off x="33463622" y="13951700"/>
            <a:ext cx="9946800" cy="1016400"/>
          </a:xfrm>
          <a:prstGeom prst="rect">
            <a:avLst/>
          </a:prstGeom>
          <a:solidFill>
            <a:srgbClr val="CFE2F3"/>
          </a:solidFill>
          <a:ln cap="flat" cmpd="sng" w="9375">
            <a:solidFill>
              <a:schemeClr val="dk2"/>
            </a:solidFill>
            <a:prstDash val="solid"/>
            <a:round/>
            <a:headEnd len="sm" w="sm" type="none"/>
            <a:tailEnd len="sm" w="sm" type="none"/>
          </a:ln>
        </p:spPr>
        <p:txBody>
          <a:bodyPr anchorCtr="0" anchor="ctr" bIns="90075" lIns="90075" spcFirstLastPara="1" rIns="90075" wrap="square" tIns="90075">
            <a:noAutofit/>
          </a:bodyPr>
          <a:lstStyle/>
          <a:p>
            <a:pPr indent="0" lvl="0" marL="0" rtl="0" algn="ctr">
              <a:spcBef>
                <a:spcPts val="0"/>
              </a:spcBef>
              <a:spcAft>
                <a:spcPts val="0"/>
              </a:spcAft>
              <a:buNone/>
            </a:pPr>
            <a:r>
              <a:t/>
            </a:r>
            <a:endParaRPr sz="1379">
              <a:latin typeface="Calibri"/>
              <a:ea typeface="Calibri"/>
              <a:cs typeface="Calibri"/>
              <a:sym typeface="Calibri"/>
            </a:endParaRPr>
          </a:p>
        </p:txBody>
      </p:sp>
      <p:sp>
        <p:nvSpPr>
          <p:cNvPr id="88" name="Google Shape;88;p1"/>
          <p:cNvSpPr/>
          <p:nvPr/>
        </p:nvSpPr>
        <p:spPr>
          <a:xfrm>
            <a:off x="33463600" y="6441600"/>
            <a:ext cx="9883800" cy="7142100"/>
          </a:xfrm>
          <a:prstGeom prst="rect">
            <a:avLst/>
          </a:prstGeom>
          <a:solidFill>
            <a:srgbClr val="FEFFD9"/>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89" name="Google Shape;89;p1"/>
          <p:cNvSpPr/>
          <p:nvPr/>
        </p:nvSpPr>
        <p:spPr>
          <a:xfrm>
            <a:off x="33463622" y="6473125"/>
            <a:ext cx="9946800" cy="1016400"/>
          </a:xfrm>
          <a:prstGeom prst="rect">
            <a:avLst/>
          </a:prstGeom>
          <a:solidFill>
            <a:srgbClr val="CFE2F3"/>
          </a:solidFill>
          <a:ln cap="flat" cmpd="sng" w="9375">
            <a:solidFill>
              <a:schemeClr val="dk2"/>
            </a:solidFill>
            <a:prstDash val="solid"/>
            <a:round/>
            <a:headEnd len="sm" w="sm" type="none"/>
            <a:tailEnd len="sm" w="sm" type="none"/>
          </a:ln>
        </p:spPr>
        <p:txBody>
          <a:bodyPr anchorCtr="0" anchor="ctr" bIns="90075" lIns="90075" spcFirstLastPara="1" rIns="90075" wrap="square" tIns="90075">
            <a:noAutofit/>
          </a:bodyPr>
          <a:lstStyle/>
          <a:p>
            <a:pPr indent="0" lvl="0" marL="0" rtl="0" algn="ctr">
              <a:spcBef>
                <a:spcPts val="0"/>
              </a:spcBef>
              <a:spcAft>
                <a:spcPts val="0"/>
              </a:spcAft>
              <a:buNone/>
            </a:pPr>
            <a:r>
              <a:t/>
            </a:r>
            <a:endParaRPr sz="1379">
              <a:latin typeface="Calibri"/>
              <a:ea typeface="Calibri"/>
              <a:cs typeface="Calibri"/>
              <a:sym typeface="Calibri"/>
            </a:endParaRPr>
          </a:p>
        </p:txBody>
      </p:sp>
      <p:sp>
        <p:nvSpPr>
          <p:cNvPr id="90" name="Google Shape;90;p1"/>
          <p:cNvSpPr/>
          <p:nvPr/>
        </p:nvSpPr>
        <p:spPr>
          <a:xfrm>
            <a:off x="597600" y="16864950"/>
            <a:ext cx="9946800" cy="15441000"/>
          </a:xfrm>
          <a:prstGeom prst="rect">
            <a:avLst/>
          </a:prstGeom>
          <a:solidFill>
            <a:srgbClr val="FEFFD9"/>
          </a:solidFill>
          <a:ln cap="flat" cmpd="sng" w="9525">
            <a:solidFill>
              <a:srgbClr val="BEFFD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3400">
              <a:solidFill>
                <a:schemeClr val="dk1"/>
              </a:solidFill>
              <a:latin typeface="Calibri"/>
              <a:ea typeface="Calibri"/>
              <a:cs typeface="Calibri"/>
              <a:sym typeface="Calibri"/>
            </a:endParaRPr>
          </a:p>
        </p:txBody>
      </p:sp>
      <p:sp>
        <p:nvSpPr>
          <p:cNvPr id="91" name="Google Shape;91;p1"/>
          <p:cNvSpPr/>
          <p:nvPr/>
        </p:nvSpPr>
        <p:spPr>
          <a:xfrm>
            <a:off x="597600" y="16864950"/>
            <a:ext cx="9946800" cy="1025700"/>
          </a:xfrm>
          <a:prstGeom prst="rect">
            <a:avLst/>
          </a:prstGeom>
          <a:solidFill>
            <a:srgbClr val="CFE2F3"/>
          </a:solidFill>
          <a:ln cap="flat" cmpd="sng" w="9375">
            <a:solidFill>
              <a:schemeClr val="dk2"/>
            </a:solidFill>
            <a:prstDash val="solid"/>
            <a:round/>
            <a:headEnd len="sm" w="sm" type="none"/>
            <a:tailEnd len="sm" w="sm" type="none"/>
          </a:ln>
        </p:spPr>
        <p:txBody>
          <a:bodyPr anchorCtr="0" anchor="ctr" bIns="90075" lIns="90075" spcFirstLastPara="1" rIns="90075" wrap="square" tIns="90075">
            <a:noAutofit/>
          </a:bodyPr>
          <a:lstStyle/>
          <a:p>
            <a:pPr indent="0" lvl="0" marL="0" rtl="0" algn="ctr">
              <a:spcBef>
                <a:spcPts val="0"/>
              </a:spcBef>
              <a:spcAft>
                <a:spcPts val="0"/>
              </a:spcAft>
              <a:buNone/>
            </a:pPr>
            <a:r>
              <a:t/>
            </a:r>
            <a:endParaRPr sz="1379">
              <a:latin typeface="Calibri"/>
              <a:ea typeface="Calibri"/>
              <a:cs typeface="Calibri"/>
              <a:sym typeface="Calibri"/>
            </a:endParaRPr>
          </a:p>
        </p:txBody>
      </p:sp>
      <p:sp>
        <p:nvSpPr>
          <p:cNvPr id="92" name="Google Shape;92;p1"/>
          <p:cNvSpPr/>
          <p:nvPr/>
        </p:nvSpPr>
        <p:spPr>
          <a:xfrm>
            <a:off x="638625" y="6421325"/>
            <a:ext cx="9883800" cy="10005600"/>
          </a:xfrm>
          <a:prstGeom prst="rect">
            <a:avLst/>
          </a:prstGeom>
          <a:solidFill>
            <a:srgbClr val="FEFFD9"/>
          </a:solidFill>
          <a:ln cap="flat" cmpd="sng" w="9525">
            <a:solidFill>
              <a:srgbClr val="BEFFD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93" name="Google Shape;93;p1"/>
          <p:cNvSpPr/>
          <p:nvPr/>
        </p:nvSpPr>
        <p:spPr>
          <a:xfrm>
            <a:off x="597597" y="6431325"/>
            <a:ext cx="9946800" cy="1016400"/>
          </a:xfrm>
          <a:prstGeom prst="rect">
            <a:avLst/>
          </a:prstGeom>
          <a:solidFill>
            <a:srgbClr val="CFE2F3"/>
          </a:solidFill>
          <a:ln cap="flat" cmpd="sng" w="9375">
            <a:solidFill>
              <a:schemeClr val="dk2"/>
            </a:solidFill>
            <a:prstDash val="solid"/>
            <a:round/>
            <a:headEnd len="sm" w="sm" type="none"/>
            <a:tailEnd len="sm" w="sm" type="none"/>
          </a:ln>
        </p:spPr>
        <p:txBody>
          <a:bodyPr anchorCtr="0" anchor="ctr" bIns="90075" lIns="90075" spcFirstLastPara="1" rIns="90075" wrap="square" tIns="90075">
            <a:noAutofit/>
          </a:bodyPr>
          <a:lstStyle/>
          <a:p>
            <a:pPr indent="0" lvl="0" marL="0" rtl="0" algn="ctr">
              <a:spcBef>
                <a:spcPts val="0"/>
              </a:spcBef>
              <a:spcAft>
                <a:spcPts val="0"/>
              </a:spcAft>
              <a:buNone/>
            </a:pPr>
            <a:r>
              <a:t/>
            </a:r>
            <a:endParaRPr sz="1379">
              <a:latin typeface="Calibri"/>
              <a:ea typeface="Calibri"/>
              <a:cs typeface="Calibri"/>
              <a:sym typeface="Calibri"/>
            </a:endParaRPr>
          </a:p>
        </p:txBody>
      </p:sp>
      <p:sp>
        <p:nvSpPr>
          <p:cNvPr id="94" name="Google Shape;94;p1"/>
          <p:cNvSpPr/>
          <p:nvPr/>
        </p:nvSpPr>
        <p:spPr>
          <a:xfrm>
            <a:off x="11242575" y="25600125"/>
            <a:ext cx="21770700" cy="6705600"/>
          </a:xfrm>
          <a:prstGeom prst="rect">
            <a:avLst/>
          </a:prstGeom>
          <a:solidFill>
            <a:srgbClr val="FEFFD9"/>
          </a:solidFill>
          <a:ln cap="flat" cmpd="sng" w="9275">
            <a:solidFill>
              <a:schemeClr val="dk1"/>
            </a:solidFill>
            <a:prstDash val="solid"/>
            <a:round/>
            <a:headEnd len="sm" w="sm" type="none"/>
            <a:tailEnd len="sm" w="sm" type="none"/>
          </a:ln>
        </p:spPr>
        <p:txBody>
          <a:bodyPr anchorCtr="0" anchor="ctr" bIns="44525" lIns="89075" spcFirstLastPara="1" rIns="89075" wrap="square" tIns="44525">
            <a:noAutofit/>
          </a:bodyPr>
          <a:lstStyle/>
          <a:p>
            <a:pPr indent="0" lvl="0" marL="0" marR="0" rtl="0" algn="l">
              <a:spcBef>
                <a:spcPts val="0"/>
              </a:spcBef>
              <a:spcAft>
                <a:spcPts val="0"/>
              </a:spcAft>
              <a:buNone/>
            </a:pPr>
            <a:r>
              <a:t/>
            </a:r>
            <a:endParaRPr sz="8379">
              <a:solidFill>
                <a:schemeClr val="dk1"/>
              </a:solidFill>
              <a:latin typeface="Calibri"/>
              <a:ea typeface="Calibri"/>
              <a:cs typeface="Calibri"/>
              <a:sym typeface="Calibri"/>
            </a:endParaRPr>
          </a:p>
        </p:txBody>
      </p:sp>
      <p:sp>
        <p:nvSpPr>
          <p:cNvPr id="95" name="Google Shape;95;p1"/>
          <p:cNvSpPr/>
          <p:nvPr/>
        </p:nvSpPr>
        <p:spPr>
          <a:xfrm>
            <a:off x="11242575" y="25494375"/>
            <a:ext cx="21770700" cy="886500"/>
          </a:xfrm>
          <a:prstGeom prst="rect">
            <a:avLst/>
          </a:prstGeom>
          <a:solidFill>
            <a:srgbClr val="BEFFDF"/>
          </a:solidFill>
          <a:ln cap="flat" cmpd="sng" w="9275">
            <a:solidFill>
              <a:schemeClr val="dk2"/>
            </a:solidFill>
            <a:prstDash val="solid"/>
            <a:round/>
            <a:headEnd len="sm" w="sm" type="none"/>
            <a:tailEnd len="sm" w="sm" type="none"/>
          </a:ln>
        </p:spPr>
        <p:txBody>
          <a:bodyPr anchorCtr="0" anchor="ctr" bIns="89075" lIns="89075" spcFirstLastPara="1" rIns="89075" wrap="square" tIns="89075">
            <a:noAutofit/>
          </a:bodyPr>
          <a:lstStyle/>
          <a:p>
            <a:pPr indent="0" lvl="0" marL="0" rtl="0" algn="ctr">
              <a:spcBef>
                <a:spcPts val="0"/>
              </a:spcBef>
              <a:spcAft>
                <a:spcPts val="0"/>
              </a:spcAft>
              <a:buNone/>
            </a:pPr>
            <a:r>
              <a:t/>
            </a:r>
            <a:endParaRPr sz="1364">
              <a:latin typeface="Calibri"/>
              <a:ea typeface="Calibri"/>
              <a:cs typeface="Calibri"/>
              <a:sym typeface="Calibri"/>
            </a:endParaRPr>
          </a:p>
        </p:txBody>
      </p:sp>
      <p:sp>
        <p:nvSpPr>
          <p:cNvPr id="96" name="Google Shape;96;p1"/>
          <p:cNvSpPr/>
          <p:nvPr/>
        </p:nvSpPr>
        <p:spPr>
          <a:xfrm>
            <a:off x="24293712" y="16864938"/>
            <a:ext cx="8715900" cy="8355600"/>
          </a:xfrm>
          <a:prstGeom prst="rect">
            <a:avLst/>
          </a:prstGeom>
          <a:solidFill>
            <a:srgbClr val="FEFFD9"/>
          </a:solidFill>
          <a:ln cap="flat" cmpd="sng" w="9275">
            <a:solidFill>
              <a:schemeClr val="dk1"/>
            </a:solidFill>
            <a:prstDash val="solid"/>
            <a:round/>
            <a:headEnd len="sm" w="sm" type="none"/>
            <a:tailEnd len="sm" w="sm" type="none"/>
          </a:ln>
        </p:spPr>
        <p:txBody>
          <a:bodyPr anchorCtr="0" anchor="ctr" bIns="44525" lIns="89075" spcFirstLastPara="1" rIns="89075" wrap="square" tIns="44525">
            <a:noAutofit/>
          </a:bodyPr>
          <a:lstStyle/>
          <a:p>
            <a:pPr indent="0" lvl="0" marL="0" marR="0" rtl="0" algn="l">
              <a:spcBef>
                <a:spcPts val="0"/>
              </a:spcBef>
              <a:spcAft>
                <a:spcPts val="0"/>
              </a:spcAft>
              <a:buNone/>
            </a:pPr>
            <a:r>
              <a:t/>
            </a:r>
            <a:endParaRPr sz="8379">
              <a:solidFill>
                <a:schemeClr val="dk1"/>
              </a:solidFill>
              <a:latin typeface="Calibri"/>
              <a:ea typeface="Calibri"/>
              <a:cs typeface="Calibri"/>
              <a:sym typeface="Calibri"/>
            </a:endParaRPr>
          </a:p>
        </p:txBody>
      </p:sp>
      <p:sp>
        <p:nvSpPr>
          <p:cNvPr id="97" name="Google Shape;97;p1"/>
          <p:cNvSpPr/>
          <p:nvPr/>
        </p:nvSpPr>
        <p:spPr>
          <a:xfrm>
            <a:off x="11263050" y="16860174"/>
            <a:ext cx="12625500" cy="8355600"/>
          </a:xfrm>
          <a:prstGeom prst="rect">
            <a:avLst/>
          </a:prstGeom>
          <a:solidFill>
            <a:srgbClr val="FEFFD9"/>
          </a:solidFill>
          <a:ln cap="flat" cmpd="sng" w="9275">
            <a:solidFill>
              <a:schemeClr val="dk1"/>
            </a:solidFill>
            <a:prstDash val="solid"/>
            <a:round/>
            <a:headEnd len="sm" w="sm" type="none"/>
            <a:tailEnd len="sm" w="sm" type="none"/>
          </a:ln>
        </p:spPr>
        <p:txBody>
          <a:bodyPr anchorCtr="0" anchor="ctr" bIns="44525" lIns="89075" spcFirstLastPara="1" rIns="89075" wrap="square" tIns="44525">
            <a:noAutofit/>
          </a:bodyPr>
          <a:lstStyle/>
          <a:p>
            <a:pPr indent="0" lvl="0" marL="0" marR="0" rtl="0" algn="l">
              <a:spcBef>
                <a:spcPts val="0"/>
              </a:spcBef>
              <a:spcAft>
                <a:spcPts val="0"/>
              </a:spcAft>
              <a:buNone/>
            </a:pPr>
            <a:r>
              <a:t/>
            </a:r>
            <a:endParaRPr sz="8379">
              <a:solidFill>
                <a:schemeClr val="dk1"/>
              </a:solidFill>
              <a:latin typeface="Calibri"/>
              <a:ea typeface="Calibri"/>
              <a:cs typeface="Calibri"/>
              <a:sym typeface="Calibri"/>
            </a:endParaRPr>
          </a:p>
        </p:txBody>
      </p:sp>
      <p:sp>
        <p:nvSpPr>
          <p:cNvPr id="98" name="Google Shape;98;p1"/>
          <p:cNvSpPr/>
          <p:nvPr/>
        </p:nvSpPr>
        <p:spPr>
          <a:xfrm>
            <a:off x="24305638" y="6456538"/>
            <a:ext cx="8720400" cy="10005600"/>
          </a:xfrm>
          <a:prstGeom prst="rect">
            <a:avLst/>
          </a:prstGeom>
          <a:solidFill>
            <a:srgbClr val="BEFFDF"/>
          </a:solidFill>
          <a:ln cap="flat" cmpd="sng" w="9275">
            <a:solidFill>
              <a:schemeClr val="dk1"/>
            </a:solidFill>
            <a:prstDash val="solid"/>
            <a:round/>
            <a:headEnd len="sm" w="sm" type="none"/>
            <a:tailEnd len="sm" w="sm" type="none"/>
          </a:ln>
        </p:spPr>
        <p:txBody>
          <a:bodyPr anchorCtr="0" anchor="ctr" bIns="44525" lIns="89075" spcFirstLastPara="1" rIns="89075" wrap="square" tIns="44525">
            <a:noAutofit/>
          </a:bodyPr>
          <a:lstStyle/>
          <a:p>
            <a:pPr indent="0" lvl="0" marL="0" marR="0" rtl="0" algn="l">
              <a:spcBef>
                <a:spcPts val="0"/>
              </a:spcBef>
              <a:spcAft>
                <a:spcPts val="0"/>
              </a:spcAft>
              <a:buNone/>
            </a:pPr>
            <a:r>
              <a:t/>
            </a:r>
            <a:endParaRPr sz="8379">
              <a:solidFill>
                <a:schemeClr val="dk1"/>
              </a:solidFill>
              <a:latin typeface="Calibri"/>
              <a:ea typeface="Calibri"/>
              <a:cs typeface="Calibri"/>
              <a:sym typeface="Calibri"/>
            </a:endParaRPr>
          </a:p>
        </p:txBody>
      </p:sp>
      <p:sp>
        <p:nvSpPr>
          <p:cNvPr id="99" name="Google Shape;99;p1"/>
          <p:cNvSpPr/>
          <p:nvPr/>
        </p:nvSpPr>
        <p:spPr>
          <a:xfrm>
            <a:off x="11242563" y="6345575"/>
            <a:ext cx="12625500" cy="10108500"/>
          </a:xfrm>
          <a:prstGeom prst="rect">
            <a:avLst/>
          </a:prstGeom>
          <a:solidFill>
            <a:srgbClr val="FEFFD9"/>
          </a:solidFill>
          <a:ln cap="flat" cmpd="sng" w="9375">
            <a:solidFill>
              <a:schemeClr val="dk1"/>
            </a:solidFill>
            <a:prstDash val="solid"/>
            <a:round/>
            <a:headEnd len="sm" w="sm" type="none"/>
            <a:tailEnd len="sm" w="sm" type="none"/>
          </a:ln>
        </p:spPr>
        <p:txBody>
          <a:bodyPr anchorCtr="0" anchor="ctr" bIns="45025" lIns="90075" spcFirstLastPara="1" rIns="90075" wrap="square" tIns="45025">
            <a:noAutofit/>
          </a:bodyPr>
          <a:lstStyle/>
          <a:p>
            <a:pPr indent="0" lvl="0" marL="0" marR="0" rtl="0" algn="l">
              <a:spcBef>
                <a:spcPts val="0"/>
              </a:spcBef>
              <a:spcAft>
                <a:spcPts val="0"/>
              </a:spcAft>
              <a:buNone/>
            </a:pPr>
            <a:r>
              <a:t/>
            </a:r>
            <a:endParaRPr sz="8473">
              <a:solidFill>
                <a:schemeClr val="dk1"/>
              </a:solidFill>
              <a:latin typeface="Calibri"/>
              <a:ea typeface="Calibri"/>
              <a:cs typeface="Calibri"/>
              <a:sym typeface="Calibri"/>
            </a:endParaRPr>
          </a:p>
        </p:txBody>
      </p:sp>
      <p:sp>
        <p:nvSpPr>
          <p:cNvPr id="100" name="Google Shape;100;p1"/>
          <p:cNvSpPr/>
          <p:nvPr/>
        </p:nvSpPr>
        <p:spPr>
          <a:xfrm>
            <a:off x="11242563" y="6350797"/>
            <a:ext cx="12625500" cy="1016400"/>
          </a:xfrm>
          <a:prstGeom prst="rect">
            <a:avLst/>
          </a:prstGeom>
          <a:solidFill>
            <a:srgbClr val="BEFFDF"/>
          </a:solidFill>
          <a:ln cap="flat" cmpd="sng" w="9375">
            <a:solidFill>
              <a:schemeClr val="dk2"/>
            </a:solidFill>
            <a:prstDash val="solid"/>
            <a:round/>
            <a:headEnd len="sm" w="sm" type="none"/>
            <a:tailEnd len="sm" w="sm" type="none"/>
          </a:ln>
        </p:spPr>
        <p:txBody>
          <a:bodyPr anchorCtr="0" anchor="ctr" bIns="90075" lIns="90075" spcFirstLastPara="1" rIns="90075" wrap="square" tIns="90075">
            <a:noAutofit/>
          </a:bodyPr>
          <a:lstStyle/>
          <a:p>
            <a:pPr indent="0" lvl="0" marL="0" rtl="0" algn="ctr">
              <a:spcBef>
                <a:spcPts val="0"/>
              </a:spcBef>
              <a:spcAft>
                <a:spcPts val="0"/>
              </a:spcAft>
              <a:buNone/>
            </a:pPr>
            <a:r>
              <a:t/>
            </a:r>
            <a:endParaRPr sz="1379">
              <a:latin typeface="Calibri"/>
              <a:ea typeface="Calibri"/>
              <a:cs typeface="Calibri"/>
              <a:sym typeface="Calibri"/>
            </a:endParaRPr>
          </a:p>
        </p:txBody>
      </p:sp>
      <p:sp>
        <p:nvSpPr>
          <p:cNvPr id="101" name="Google Shape;101;p1"/>
          <p:cNvSpPr/>
          <p:nvPr/>
        </p:nvSpPr>
        <p:spPr>
          <a:xfrm>
            <a:off x="597600" y="457200"/>
            <a:ext cx="42696000" cy="5715000"/>
          </a:xfrm>
          <a:prstGeom prst="rect">
            <a:avLst/>
          </a:prstGeom>
          <a:solidFill>
            <a:srgbClr val="FEFFD9"/>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6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8600">
              <a:solidFill>
                <a:schemeClr val="dk1"/>
              </a:solidFill>
              <a:latin typeface="Calibri"/>
              <a:ea typeface="Calibri"/>
              <a:cs typeface="Calibri"/>
              <a:sym typeface="Calibri"/>
            </a:endParaRPr>
          </a:p>
        </p:txBody>
      </p:sp>
      <p:sp>
        <p:nvSpPr>
          <p:cNvPr id="102" name="Google Shape;102;p1"/>
          <p:cNvSpPr txBox="1"/>
          <p:nvPr/>
        </p:nvSpPr>
        <p:spPr>
          <a:xfrm>
            <a:off x="6831994" y="1112953"/>
            <a:ext cx="28886700" cy="3047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9600">
                <a:solidFill>
                  <a:schemeClr val="dk1"/>
                </a:solidFill>
                <a:latin typeface="Calibri"/>
                <a:ea typeface="Calibri"/>
                <a:cs typeface="Calibri"/>
                <a:sym typeface="Calibri"/>
              </a:rPr>
              <a:t>Comparing Biodiversity of Non-polluted and polluted areas of NYC</a:t>
            </a:r>
            <a:endParaRPr b="1" sz="9600">
              <a:latin typeface="Calibri"/>
              <a:ea typeface="Calibri"/>
              <a:cs typeface="Calibri"/>
              <a:sym typeface="Calibri"/>
            </a:endParaRPr>
          </a:p>
        </p:txBody>
      </p:sp>
      <p:sp>
        <p:nvSpPr>
          <p:cNvPr id="103" name="Google Shape;103;p1"/>
          <p:cNvSpPr txBox="1"/>
          <p:nvPr/>
        </p:nvSpPr>
        <p:spPr>
          <a:xfrm>
            <a:off x="10646648" y="5032296"/>
            <a:ext cx="21257400" cy="1025700"/>
          </a:xfrm>
          <a:prstGeom prst="rect">
            <a:avLst/>
          </a:prstGeom>
          <a:noFill/>
          <a:ln>
            <a:noFill/>
          </a:ln>
        </p:spPr>
        <p:txBody>
          <a:bodyPr anchorCtr="0" anchor="t" bIns="50525" lIns="101050" spcFirstLastPara="1" rIns="101050" wrap="square" tIns="50525">
            <a:spAutoFit/>
          </a:bodyPr>
          <a:lstStyle/>
          <a:p>
            <a:pPr indent="0" lvl="0" marL="0" marR="0" rtl="0" algn="ctr">
              <a:spcBef>
                <a:spcPts val="0"/>
              </a:spcBef>
              <a:spcAft>
                <a:spcPts val="0"/>
              </a:spcAft>
              <a:buNone/>
            </a:pPr>
            <a:r>
              <a:rPr i="1" lang="en-US" sz="6000">
                <a:solidFill>
                  <a:schemeClr val="dk1"/>
                </a:solidFill>
                <a:latin typeface="Calibri"/>
                <a:ea typeface="Calibri"/>
                <a:cs typeface="Calibri"/>
                <a:sym typeface="Calibri"/>
              </a:rPr>
              <a:t>Forest Hills High school</a:t>
            </a:r>
            <a:endParaRPr>
              <a:latin typeface="Calibri"/>
              <a:ea typeface="Calibri"/>
              <a:cs typeface="Calibri"/>
              <a:sym typeface="Calibri"/>
            </a:endParaRPr>
          </a:p>
        </p:txBody>
      </p:sp>
      <p:sp>
        <p:nvSpPr>
          <p:cNvPr id="104" name="Google Shape;104;p1"/>
          <p:cNvSpPr txBox="1"/>
          <p:nvPr/>
        </p:nvSpPr>
        <p:spPr>
          <a:xfrm>
            <a:off x="8196748" y="3964361"/>
            <a:ext cx="27497700" cy="1148700"/>
          </a:xfrm>
          <a:prstGeom prst="rect">
            <a:avLst/>
          </a:prstGeom>
          <a:noFill/>
          <a:ln>
            <a:noFill/>
          </a:ln>
        </p:spPr>
        <p:txBody>
          <a:bodyPr anchorCtr="0" anchor="t" bIns="50525" lIns="101050" spcFirstLastPara="1" rIns="101050" wrap="square" tIns="50525">
            <a:spAutoFit/>
          </a:bodyPr>
          <a:lstStyle/>
          <a:p>
            <a:pPr indent="0" lvl="0" marL="0" rtl="0" algn="ctr">
              <a:spcBef>
                <a:spcPts val="0"/>
              </a:spcBef>
              <a:spcAft>
                <a:spcPts val="0"/>
              </a:spcAft>
              <a:buClr>
                <a:schemeClr val="dk1"/>
              </a:buClr>
              <a:buFont typeface="Arial"/>
              <a:buNone/>
            </a:pPr>
            <a:r>
              <a:rPr lang="en-US" sz="6800">
                <a:solidFill>
                  <a:schemeClr val="dk1"/>
                </a:solidFill>
                <a:latin typeface="Calibri"/>
                <a:ea typeface="Calibri"/>
                <a:cs typeface="Calibri"/>
                <a:sym typeface="Calibri"/>
              </a:rPr>
              <a:t>Millie Lin, Rufah Ava, Lauren J. Scanlon</a:t>
            </a:r>
            <a:endParaRPr sz="100">
              <a:latin typeface="Calibri"/>
              <a:ea typeface="Calibri"/>
              <a:cs typeface="Calibri"/>
              <a:sym typeface="Calibri"/>
            </a:endParaRPr>
          </a:p>
        </p:txBody>
      </p:sp>
      <p:pic>
        <p:nvPicPr>
          <p:cNvPr id="105" name="Google Shape;105;p1"/>
          <p:cNvPicPr preferRelativeResize="0"/>
          <p:nvPr/>
        </p:nvPicPr>
        <p:blipFill rotWithShape="1">
          <a:blip r:embed="rId3">
            <a:alphaModFix/>
          </a:blip>
          <a:srcRect b="0" l="0" r="0" t="0"/>
          <a:stretch/>
        </p:blipFill>
        <p:spPr>
          <a:xfrm>
            <a:off x="36430197" y="865874"/>
            <a:ext cx="6593158" cy="1307967"/>
          </a:xfrm>
          <a:prstGeom prst="rect">
            <a:avLst/>
          </a:prstGeom>
          <a:noFill/>
          <a:ln>
            <a:noFill/>
          </a:ln>
        </p:spPr>
      </p:pic>
      <p:sp>
        <p:nvSpPr>
          <p:cNvPr id="106" name="Google Shape;106;p1"/>
          <p:cNvSpPr txBox="1"/>
          <p:nvPr/>
        </p:nvSpPr>
        <p:spPr>
          <a:xfrm>
            <a:off x="1087100" y="6540150"/>
            <a:ext cx="9199500" cy="9312300"/>
          </a:xfrm>
          <a:prstGeom prst="rect">
            <a:avLst/>
          </a:prstGeom>
          <a:noFill/>
          <a:ln>
            <a:noFill/>
          </a:ln>
        </p:spPr>
        <p:txBody>
          <a:bodyPr anchorCtr="0" anchor="t" bIns="45700" lIns="91425" spcFirstLastPara="1" rIns="91425" wrap="square" tIns="45700">
            <a:spAutoFit/>
          </a:bodyPr>
          <a:lstStyle/>
          <a:p>
            <a:pPr indent="0" lvl="0" marL="2743200" marR="0" rtl="0" algn="l">
              <a:spcBef>
                <a:spcPts val="0"/>
              </a:spcBef>
              <a:spcAft>
                <a:spcPts val="0"/>
              </a:spcAft>
              <a:buNone/>
            </a:pPr>
            <a:r>
              <a:rPr b="1" lang="en-US" sz="4900">
                <a:solidFill>
                  <a:schemeClr val="dk1"/>
                </a:solidFill>
                <a:latin typeface="Calibri"/>
                <a:ea typeface="Calibri"/>
                <a:cs typeface="Calibri"/>
                <a:sym typeface="Calibri"/>
              </a:rPr>
              <a:t>I</a:t>
            </a:r>
            <a:r>
              <a:rPr b="1" lang="en-US" sz="4900">
                <a:solidFill>
                  <a:schemeClr val="dk1"/>
                </a:solidFill>
                <a:latin typeface="Calibri"/>
                <a:ea typeface="Calibri"/>
                <a:cs typeface="Calibri"/>
                <a:sym typeface="Calibri"/>
              </a:rPr>
              <a:t>ntroduction</a:t>
            </a:r>
            <a:endParaRPr b="1" sz="49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3000">
                <a:solidFill>
                  <a:schemeClr val="dk1"/>
                </a:solidFill>
                <a:latin typeface="Calibri"/>
                <a:ea typeface="Calibri"/>
                <a:cs typeface="Calibri"/>
                <a:sym typeface="Calibri"/>
              </a:rPr>
              <a:t>NYC has 13,000+ native plant species that supports ecosystems. </a:t>
            </a:r>
            <a:r>
              <a:rPr lang="en-US" sz="3000">
                <a:solidFill>
                  <a:schemeClr val="dk1"/>
                </a:solidFill>
                <a:latin typeface="Calibri"/>
                <a:ea typeface="Calibri"/>
                <a:cs typeface="Calibri"/>
                <a:sym typeface="Calibri"/>
              </a:rPr>
              <a:t>Man Made</a:t>
            </a:r>
            <a:r>
              <a:rPr lang="en-US" sz="3000">
                <a:solidFill>
                  <a:schemeClr val="dk1"/>
                </a:solidFill>
                <a:latin typeface="Calibri"/>
                <a:ea typeface="Calibri"/>
                <a:cs typeface="Calibri"/>
                <a:sym typeface="Calibri"/>
              </a:rPr>
              <a:t> pollutants in parks disrupt these natural habitats. Studying biodiversity helps show how pollution affects ecosystem health. Pollution damages plant tissues and slows growth.</a:t>
            </a:r>
            <a:endParaRPr sz="30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3000">
                <a:solidFill>
                  <a:schemeClr val="dk1"/>
                </a:solidFill>
                <a:latin typeface="Calibri"/>
                <a:ea typeface="Calibri"/>
                <a:cs typeface="Calibri"/>
                <a:sym typeface="Calibri"/>
              </a:rPr>
              <a:t>Understanding the loss of freshwater plant biodiversity is important because wetlands play a critical role in supporting the fragile ecosystems of New York city. </a:t>
            </a:r>
            <a:endParaRPr sz="30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3000">
                <a:solidFill>
                  <a:schemeClr val="dk1"/>
                </a:solidFill>
                <a:latin typeface="Calibri"/>
                <a:ea typeface="Calibri"/>
                <a:cs typeface="Calibri"/>
                <a:sym typeface="Calibri"/>
              </a:rPr>
              <a:t>We hypothesized that biodiversity would be lower in polluted areas because toxins and excess nutrients directly harm plants, damaging tissues and hindering growth. Additionally, polluted conditions also disrupt soil and water chemistry, favoring a small number of tolerant, fast-growing species (often invasive</a:t>
            </a:r>
            <a:r>
              <a:rPr lang="en-US" sz="3000">
                <a:solidFill>
                  <a:schemeClr val="dk1"/>
                </a:solidFill>
                <a:latin typeface="Calibri"/>
                <a:ea typeface="Calibri"/>
                <a:cs typeface="Calibri"/>
                <a:sym typeface="Calibri"/>
              </a:rPr>
              <a:t>. In this study, using Silica DNA barcoding comparing the biodiversity of each environment may prove that pollution is leading to overall species loss and ecosystem imbalance.</a:t>
            </a:r>
            <a:endParaRPr sz="3000">
              <a:solidFill>
                <a:schemeClr val="dk1"/>
              </a:solidFill>
              <a:latin typeface="Calibri"/>
              <a:ea typeface="Calibri"/>
              <a:cs typeface="Calibri"/>
              <a:sym typeface="Calibri"/>
            </a:endParaRPr>
          </a:p>
        </p:txBody>
      </p:sp>
      <p:sp>
        <p:nvSpPr>
          <p:cNvPr id="107" name="Google Shape;107;p1"/>
          <p:cNvSpPr txBox="1"/>
          <p:nvPr/>
        </p:nvSpPr>
        <p:spPr>
          <a:xfrm>
            <a:off x="12056710" y="6486275"/>
            <a:ext cx="9519300" cy="886500"/>
          </a:xfrm>
          <a:prstGeom prst="rect">
            <a:avLst/>
          </a:prstGeom>
          <a:noFill/>
          <a:ln>
            <a:noFill/>
          </a:ln>
        </p:spPr>
        <p:txBody>
          <a:bodyPr anchorCtr="0" anchor="t" bIns="43875" lIns="87750" spcFirstLastPara="1" rIns="87750" wrap="square" tIns="43875">
            <a:spAutoFit/>
          </a:bodyPr>
          <a:lstStyle/>
          <a:p>
            <a:pPr indent="0" lvl="0" marL="0" marR="0" rtl="0" algn="l">
              <a:spcBef>
                <a:spcPts val="0"/>
              </a:spcBef>
              <a:spcAft>
                <a:spcPts val="0"/>
              </a:spcAft>
              <a:buNone/>
            </a:pPr>
            <a:r>
              <a:t/>
            </a:r>
            <a:endParaRPr b="1" sz="5184">
              <a:solidFill>
                <a:schemeClr val="dk1"/>
              </a:solidFill>
              <a:latin typeface="Calibri"/>
              <a:ea typeface="Calibri"/>
              <a:cs typeface="Calibri"/>
              <a:sym typeface="Calibri"/>
            </a:endParaRPr>
          </a:p>
        </p:txBody>
      </p:sp>
      <p:sp>
        <p:nvSpPr>
          <p:cNvPr id="108" name="Google Shape;108;p1"/>
          <p:cNvSpPr txBox="1"/>
          <p:nvPr/>
        </p:nvSpPr>
        <p:spPr>
          <a:xfrm>
            <a:off x="33597000" y="14051225"/>
            <a:ext cx="9519300" cy="9481800"/>
          </a:xfrm>
          <a:prstGeom prst="rect">
            <a:avLst/>
          </a:prstGeom>
          <a:noFill/>
          <a:ln>
            <a:noFill/>
          </a:ln>
        </p:spPr>
        <p:txBody>
          <a:bodyPr anchorCtr="0" anchor="t" bIns="45700" lIns="91425" spcFirstLastPara="1" rIns="91425" wrap="square" tIns="45700">
            <a:spAutoFit/>
          </a:bodyPr>
          <a:lstStyle/>
          <a:p>
            <a:pPr indent="457200" lvl="0" marL="2743200" marR="0" rtl="0" algn="l">
              <a:spcBef>
                <a:spcPts val="0"/>
              </a:spcBef>
              <a:spcAft>
                <a:spcPts val="0"/>
              </a:spcAft>
              <a:buNone/>
            </a:pPr>
            <a:r>
              <a:rPr b="1" lang="en-US" sz="4900">
                <a:solidFill>
                  <a:schemeClr val="dk1"/>
                </a:solidFill>
                <a:latin typeface="Calibri"/>
                <a:ea typeface="Calibri"/>
                <a:cs typeface="Calibri"/>
                <a:sym typeface="Calibri"/>
              </a:rPr>
              <a:t>Discussio</a:t>
            </a:r>
            <a:r>
              <a:rPr b="1" lang="en-US" sz="4900">
                <a:solidFill>
                  <a:schemeClr val="dk1"/>
                </a:solidFill>
                <a:latin typeface="Calibri"/>
                <a:ea typeface="Calibri"/>
                <a:cs typeface="Calibri"/>
                <a:sym typeface="Calibri"/>
              </a:rPr>
              <a:t>n</a:t>
            </a:r>
            <a:endParaRPr b="1" sz="4900">
              <a:solidFill>
                <a:schemeClr val="dk1"/>
              </a:solidFill>
              <a:latin typeface="Calibri"/>
              <a:ea typeface="Calibri"/>
              <a:cs typeface="Calibri"/>
              <a:sym typeface="Calibri"/>
            </a:endParaRPr>
          </a:p>
          <a:p>
            <a:pPr indent="457200" lvl="0" marL="2743200" marR="0" rtl="0" algn="l">
              <a:spcBef>
                <a:spcPts val="0"/>
              </a:spcBef>
              <a:spcAft>
                <a:spcPts val="0"/>
              </a:spcAft>
              <a:buNone/>
            </a:pPr>
            <a:r>
              <a:t/>
            </a:r>
            <a:endParaRPr b="1" sz="20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3000">
                <a:solidFill>
                  <a:schemeClr val="dk1"/>
                </a:solidFill>
                <a:latin typeface="Calibri"/>
                <a:ea typeface="Calibri"/>
                <a:cs typeface="Calibri"/>
                <a:sym typeface="Calibri"/>
              </a:rPr>
              <a:t>The sequenced DNA bands  appeared similar in position, alignment and length. There were no large genetic differences detected between these samples. </a:t>
            </a:r>
            <a:endParaRPr sz="3000">
              <a:solidFill>
                <a:schemeClr val="dk1"/>
              </a:solidFill>
              <a:latin typeface="Calibri"/>
              <a:ea typeface="Calibri"/>
              <a:cs typeface="Calibri"/>
              <a:sym typeface="Calibri"/>
            </a:endParaRPr>
          </a:p>
          <a:p>
            <a:pPr indent="0" lvl="0" marL="0" marR="0" rtl="0" algn="l">
              <a:spcBef>
                <a:spcPts val="0"/>
              </a:spcBef>
              <a:spcAft>
                <a:spcPts val="0"/>
              </a:spcAft>
              <a:buNone/>
            </a:pPr>
            <a:r>
              <a:rPr lang="en-US" sz="3000">
                <a:solidFill>
                  <a:schemeClr val="dk1"/>
                </a:solidFill>
                <a:latin typeface="Calibri"/>
                <a:ea typeface="Calibri"/>
                <a:cs typeface="Calibri"/>
                <a:sym typeface="Calibri"/>
              </a:rPr>
              <a:t>This study was limited by</a:t>
            </a:r>
            <a:r>
              <a:rPr lang="en-US" sz="3000">
                <a:solidFill>
                  <a:schemeClr val="dk1"/>
                </a:solidFill>
                <a:latin typeface="Calibri"/>
                <a:ea typeface="Calibri"/>
                <a:cs typeface="Calibri"/>
                <a:sym typeface="Calibri"/>
              </a:rPr>
              <a:t> the unequal sample size between locations. American Waterweed was not </a:t>
            </a:r>
            <a:r>
              <a:rPr lang="en-US" sz="3000">
                <a:solidFill>
                  <a:schemeClr val="dk1"/>
                </a:solidFill>
                <a:latin typeface="Calibri"/>
                <a:ea typeface="Calibri"/>
                <a:cs typeface="Calibri"/>
                <a:sym typeface="Calibri"/>
              </a:rPr>
              <a:t>represented</a:t>
            </a:r>
            <a:r>
              <a:rPr lang="en-US" sz="3000">
                <a:solidFill>
                  <a:schemeClr val="dk1"/>
                </a:solidFill>
                <a:latin typeface="Calibri"/>
                <a:ea typeface="Calibri"/>
                <a:cs typeface="Calibri"/>
                <a:sym typeface="Calibri"/>
              </a:rPr>
              <a:t> in Harlem Meer.</a:t>
            </a:r>
            <a:endParaRPr sz="30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3000">
                <a:solidFill>
                  <a:schemeClr val="dk1"/>
                </a:solidFill>
                <a:latin typeface="Calibri"/>
                <a:ea typeface="Calibri"/>
                <a:cs typeface="Calibri"/>
                <a:sym typeface="Calibri"/>
              </a:rPr>
              <a:t>Both sites had a pH (6) despite clear differences in water quality, showing that pH alone isn’t a reliable indicator of pollution or biodiversity loss. Other environmental factors likely play a larger role in shaping ecosystem health.</a:t>
            </a:r>
            <a:endParaRPr sz="3000">
              <a:solidFill>
                <a:schemeClr val="dk1"/>
              </a:solidFill>
              <a:latin typeface="Calibri"/>
              <a:ea typeface="Calibri"/>
              <a:cs typeface="Calibri"/>
              <a:sym typeface="Calibri"/>
            </a:endParaRPr>
          </a:p>
          <a:p>
            <a:pPr indent="457200" lvl="0" marL="0" marR="0" rtl="0" algn="l">
              <a:spcBef>
                <a:spcPts val="0"/>
              </a:spcBef>
              <a:spcAft>
                <a:spcPts val="0"/>
              </a:spcAft>
              <a:buNone/>
            </a:pPr>
            <a:r>
              <a:rPr lang="en-US" sz="3000">
                <a:solidFill>
                  <a:schemeClr val="dk1"/>
                </a:solidFill>
                <a:latin typeface="Calibri"/>
                <a:ea typeface="Calibri"/>
                <a:cs typeface="Calibri"/>
                <a:sym typeface="Calibri"/>
              </a:rPr>
              <a:t>Although the hypothesis predicted lower biodiversity in polluted environments, the sequencing did not provide strong genetic evidence to support this. Improved PCR conditions, larger sample sizes, and more precise sample collection are needed to gain clearer data and a more accurate understanding of how pollution affects freshwater plant diversity.</a:t>
            </a:r>
            <a:endParaRPr sz="3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3100">
              <a:solidFill>
                <a:schemeClr val="dk1"/>
              </a:solidFill>
              <a:latin typeface="Calibri"/>
              <a:ea typeface="Calibri"/>
              <a:cs typeface="Calibri"/>
              <a:sym typeface="Calibri"/>
            </a:endParaRPr>
          </a:p>
        </p:txBody>
      </p:sp>
      <p:pic>
        <p:nvPicPr>
          <p:cNvPr id="109" name="Google Shape;109;p1"/>
          <p:cNvPicPr preferRelativeResize="0"/>
          <p:nvPr/>
        </p:nvPicPr>
        <p:blipFill rotWithShape="1">
          <a:blip r:embed="rId4">
            <a:alphaModFix/>
          </a:blip>
          <a:srcRect b="0" l="0" r="0" t="0"/>
          <a:stretch/>
        </p:blipFill>
        <p:spPr>
          <a:xfrm>
            <a:off x="37332150" y="2611063"/>
            <a:ext cx="4789249" cy="3047700"/>
          </a:xfrm>
          <a:prstGeom prst="rect">
            <a:avLst/>
          </a:prstGeom>
          <a:noFill/>
          <a:ln>
            <a:noFill/>
          </a:ln>
        </p:spPr>
      </p:pic>
      <p:sp>
        <p:nvSpPr>
          <p:cNvPr id="110" name="Google Shape;110;p1"/>
          <p:cNvSpPr txBox="1"/>
          <p:nvPr/>
        </p:nvSpPr>
        <p:spPr>
          <a:xfrm>
            <a:off x="971250" y="17056800"/>
            <a:ext cx="9199500" cy="1463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4900">
                <a:solidFill>
                  <a:schemeClr val="dk1"/>
                </a:solidFill>
                <a:latin typeface="Calibri"/>
                <a:ea typeface="Calibri"/>
                <a:cs typeface="Calibri"/>
                <a:sym typeface="Calibri"/>
              </a:rPr>
              <a:t>Methods</a:t>
            </a:r>
            <a:endParaRPr b="1" sz="49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spcBef>
                <a:spcPts val="0"/>
              </a:spcBef>
              <a:spcAft>
                <a:spcPts val="0"/>
              </a:spcAft>
              <a:buNone/>
            </a:pPr>
            <a:r>
              <a:rPr b="1" lang="en-US" sz="3000">
                <a:solidFill>
                  <a:schemeClr val="dk1"/>
                </a:solidFill>
                <a:latin typeface="Calibri"/>
                <a:ea typeface="Calibri"/>
                <a:cs typeface="Calibri"/>
                <a:sym typeface="Calibri"/>
              </a:rPr>
              <a:t>Step 1: </a:t>
            </a:r>
            <a:r>
              <a:rPr b="1" lang="en-US" sz="3000">
                <a:solidFill>
                  <a:schemeClr val="dk1"/>
                </a:solidFill>
                <a:latin typeface="Calibri"/>
                <a:ea typeface="Calibri"/>
                <a:cs typeface="Calibri"/>
                <a:sym typeface="Calibri"/>
              </a:rPr>
              <a:t>Sample</a:t>
            </a:r>
            <a:r>
              <a:rPr b="1" lang="en-US" sz="3000">
                <a:solidFill>
                  <a:schemeClr val="dk1"/>
                </a:solidFill>
                <a:latin typeface="Calibri"/>
                <a:ea typeface="Calibri"/>
                <a:cs typeface="Calibri"/>
                <a:sym typeface="Calibri"/>
              </a:rPr>
              <a:t> Collection</a:t>
            </a:r>
            <a:endParaRPr b="1"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2 sites were chosen </a:t>
            </a:r>
            <a:r>
              <a:rPr lang="en-US" sz="3000">
                <a:solidFill>
                  <a:schemeClr val="dk1"/>
                </a:solidFill>
                <a:latin typeface="Calibri"/>
                <a:ea typeface="Calibri"/>
                <a:cs typeface="Calibri"/>
                <a:sym typeface="Calibri"/>
              </a:rPr>
              <a:t>based</a:t>
            </a:r>
            <a:r>
              <a:rPr lang="en-US" sz="3000">
                <a:solidFill>
                  <a:schemeClr val="dk1"/>
                </a:solidFill>
                <a:latin typeface="Calibri"/>
                <a:ea typeface="Calibri"/>
                <a:cs typeface="Calibri"/>
                <a:sym typeface="Calibri"/>
              </a:rPr>
              <a:t> on how the area was treated by </a:t>
            </a:r>
            <a:r>
              <a:rPr lang="en-US" sz="3000">
                <a:solidFill>
                  <a:schemeClr val="dk1"/>
                </a:solidFill>
                <a:latin typeface="Calibri"/>
                <a:ea typeface="Calibri"/>
                <a:cs typeface="Calibri"/>
                <a:sym typeface="Calibri"/>
              </a:rPr>
              <a:t>people</a:t>
            </a:r>
            <a:r>
              <a:rPr lang="en-US" sz="3000">
                <a:solidFill>
                  <a:schemeClr val="dk1"/>
                </a:solidFill>
                <a:latin typeface="Calibri"/>
                <a:ea typeface="Calibri"/>
                <a:cs typeface="Calibri"/>
                <a:sym typeface="Calibri"/>
              </a:rPr>
              <a:t> around the park. The Loch was selected as </a:t>
            </a:r>
            <a:r>
              <a:rPr lang="en-US" sz="3000">
                <a:solidFill>
                  <a:schemeClr val="dk1"/>
                </a:solidFill>
                <a:latin typeface="Calibri"/>
                <a:ea typeface="Calibri"/>
                <a:cs typeface="Calibri"/>
                <a:sym typeface="Calibri"/>
              </a:rPr>
              <a:t>non polluted</a:t>
            </a:r>
            <a:r>
              <a:rPr lang="en-US" sz="3000">
                <a:solidFill>
                  <a:schemeClr val="dk1"/>
                </a:solidFill>
                <a:latin typeface="Calibri"/>
                <a:ea typeface="Calibri"/>
                <a:cs typeface="Calibri"/>
                <a:sym typeface="Calibri"/>
              </a:rPr>
              <a:t> site while Harlem Meer was selected as the polluted site. Samples of Yellow flag iris, American waterweed and pond moss was collected. It was planned to collect 18 samples but in total 15 samples were collected, 6 from polluted site and 9 from non polluted.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b="1" lang="en-US" sz="3000">
                <a:solidFill>
                  <a:schemeClr val="dk1"/>
                </a:solidFill>
                <a:latin typeface="Calibri"/>
                <a:ea typeface="Calibri"/>
                <a:cs typeface="Calibri"/>
                <a:sym typeface="Calibri"/>
              </a:rPr>
              <a:t>Step 2: Silica DNA isolation </a:t>
            </a:r>
            <a:endParaRPr b="1"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We took the procedure of Silica DNA isolation. It relies on the principle that DNA can bind to silica surfaces under specific conditions. The process we conducted involves the following steps: Cell Lysis ,</a:t>
            </a:r>
            <a:r>
              <a:rPr lang="en-US" sz="3000">
                <a:solidFill>
                  <a:schemeClr val="dk1"/>
                </a:solidFill>
                <a:latin typeface="Calibri"/>
                <a:ea typeface="Calibri"/>
                <a:cs typeface="Calibri"/>
                <a:sym typeface="Calibri"/>
              </a:rPr>
              <a:t>Binding</a:t>
            </a:r>
            <a:r>
              <a:rPr lang="en-US" sz="3000">
                <a:solidFill>
                  <a:schemeClr val="dk1"/>
                </a:solidFill>
                <a:latin typeface="Calibri"/>
                <a:ea typeface="Calibri"/>
                <a:cs typeface="Calibri"/>
                <a:sym typeface="Calibri"/>
              </a:rPr>
              <a:t>, Washing, and Elution.</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b="1" lang="en-US" sz="3000">
                <a:solidFill>
                  <a:schemeClr val="dk1"/>
                </a:solidFill>
                <a:latin typeface="Calibri"/>
                <a:ea typeface="Calibri"/>
                <a:cs typeface="Calibri"/>
                <a:sym typeface="Calibri"/>
              </a:rPr>
              <a:t>Step 3: Pcr amplification </a:t>
            </a:r>
            <a:endParaRPr b="1"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PCR makes millions to billions of copies of a specific DNA segment, amplifying tiny amounts of genetic material which makes results easier to read and increases accuracy. Since our study was plant based we used a Plant primer:rcbL to ensure correct </a:t>
            </a:r>
            <a:r>
              <a:rPr lang="en-US" sz="3000">
                <a:solidFill>
                  <a:schemeClr val="dk1"/>
                </a:solidFill>
                <a:latin typeface="Calibri"/>
                <a:ea typeface="Calibri"/>
                <a:cs typeface="Calibri"/>
                <a:sym typeface="Calibri"/>
              </a:rPr>
              <a:t>amplification</a:t>
            </a:r>
            <a:r>
              <a:rPr lang="en-US" sz="3000">
                <a:solidFill>
                  <a:schemeClr val="dk1"/>
                </a:solidFill>
                <a:latin typeface="Calibri"/>
                <a:ea typeface="Calibri"/>
                <a:cs typeface="Calibri"/>
                <a:sym typeface="Calibri"/>
              </a:rPr>
              <a:t> </a:t>
            </a:r>
            <a:r>
              <a:rPr lang="en-US" sz="3000">
                <a:solidFill>
                  <a:schemeClr val="dk1"/>
                </a:solidFill>
                <a:latin typeface="Calibri"/>
                <a:ea typeface="Calibri"/>
                <a:cs typeface="Calibri"/>
                <a:sym typeface="Calibri"/>
              </a:rPr>
              <a:t>process</a:t>
            </a:r>
            <a:r>
              <a:rPr lang="en-US" sz="3000">
                <a:solidFill>
                  <a:schemeClr val="dk1"/>
                </a:solidFill>
                <a:latin typeface="Calibri"/>
                <a:ea typeface="Calibri"/>
                <a:cs typeface="Calibri"/>
                <a:sym typeface="Calibri"/>
              </a:rPr>
              <a:t>. PCR includes 3 steps: Denaturation,Annealing, and Extension. </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b="1" lang="en-US" sz="3000">
                <a:solidFill>
                  <a:schemeClr val="dk1"/>
                </a:solidFill>
                <a:latin typeface="Calibri"/>
                <a:ea typeface="Calibri"/>
                <a:cs typeface="Calibri"/>
                <a:sym typeface="Calibri"/>
              </a:rPr>
              <a:t>Step 4: </a:t>
            </a:r>
            <a:r>
              <a:rPr b="1" lang="en-US" sz="3000">
                <a:solidFill>
                  <a:schemeClr val="dk1"/>
                </a:solidFill>
                <a:latin typeface="Calibri"/>
                <a:ea typeface="Calibri"/>
                <a:cs typeface="Calibri"/>
                <a:sym typeface="Calibri"/>
              </a:rPr>
              <a:t>Running gel electrophoresis</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And Preparing the Gel, loading &amp; Running the Gel for gel </a:t>
            </a:r>
            <a:r>
              <a:rPr lang="en-US" sz="3000">
                <a:solidFill>
                  <a:schemeClr val="dk1"/>
                </a:solidFill>
                <a:latin typeface="Calibri"/>
                <a:ea typeface="Calibri"/>
                <a:cs typeface="Calibri"/>
                <a:sym typeface="Calibri"/>
              </a:rPr>
              <a:t>electrophoresis</a:t>
            </a:r>
            <a:r>
              <a:rPr lang="en-US" sz="3000">
                <a:solidFill>
                  <a:schemeClr val="dk1"/>
                </a:solidFill>
                <a:latin typeface="Calibri"/>
                <a:ea typeface="Calibri"/>
                <a:cs typeface="Calibri"/>
                <a:sym typeface="Calibri"/>
              </a:rPr>
              <a:t> which separates DNA, RNA, and proteins by size and charge. It helps us to analyze samples.</a:t>
            </a:r>
            <a:endParaRPr sz="3000">
              <a:solidFill>
                <a:schemeClr val="dk1"/>
              </a:solidFill>
              <a:latin typeface="Calibri"/>
              <a:ea typeface="Calibri"/>
              <a:cs typeface="Calibri"/>
              <a:sym typeface="Calibri"/>
            </a:endParaRPr>
          </a:p>
          <a:p>
            <a:pPr indent="0" lvl="0" marL="0" rtl="0" algn="l">
              <a:spcBef>
                <a:spcPts val="0"/>
              </a:spcBef>
              <a:spcAft>
                <a:spcPts val="0"/>
              </a:spcAft>
              <a:buNone/>
            </a:pPr>
            <a:r>
              <a:rPr b="1" lang="en-US" sz="3000">
                <a:solidFill>
                  <a:schemeClr val="dk1"/>
                </a:solidFill>
                <a:latin typeface="Calibri"/>
                <a:ea typeface="Calibri"/>
                <a:cs typeface="Calibri"/>
                <a:sym typeface="Calibri"/>
              </a:rPr>
              <a:t>Step 5: Sequencing </a:t>
            </a:r>
            <a:endParaRPr b="1" sz="3000">
              <a:solidFill>
                <a:schemeClr val="dk1"/>
              </a:solidFill>
              <a:latin typeface="Calibri"/>
              <a:ea typeface="Calibri"/>
              <a:cs typeface="Calibri"/>
              <a:sym typeface="Calibri"/>
            </a:endParaRPr>
          </a:p>
          <a:p>
            <a:pPr indent="0" lvl="0" marL="0" rtl="0" algn="l">
              <a:spcBef>
                <a:spcPts val="0"/>
              </a:spcBef>
              <a:spcAft>
                <a:spcPts val="0"/>
              </a:spcAft>
              <a:buNone/>
            </a:pPr>
            <a:r>
              <a:rPr lang="en-US" sz="3000">
                <a:solidFill>
                  <a:schemeClr val="dk1"/>
                </a:solidFill>
                <a:latin typeface="Calibri"/>
                <a:ea typeface="Calibri"/>
                <a:cs typeface="Calibri"/>
                <a:sym typeface="Calibri"/>
              </a:rPr>
              <a:t>We sent in viable samples in for sequencing for visualization of data. Samples sent:  TRC-002, TRC-003, TRC-</a:t>
            </a:r>
            <a:r>
              <a:rPr lang="en-US" sz="3000">
                <a:solidFill>
                  <a:schemeClr val="dk1"/>
                </a:solidFill>
                <a:latin typeface="Calibri"/>
                <a:ea typeface="Calibri"/>
                <a:cs typeface="Calibri"/>
                <a:sym typeface="Calibri"/>
              </a:rPr>
              <a:t>015</a:t>
            </a:r>
            <a:r>
              <a:rPr lang="en-US" sz="3000">
                <a:solidFill>
                  <a:schemeClr val="dk1"/>
                </a:solidFill>
                <a:latin typeface="Calibri"/>
                <a:ea typeface="Calibri"/>
                <a:cs typeface="Calibri"/>
                <a:sym typeface="Calibri"/>
              </a:rPr>
              <a:t>, TRC-017, TRC-018</a:t>
            </a:r>
            <a:endParaRPr sz="3000">
              <a:solidFill>
                <a:schemeClr val="dk1"/>
              </a:solidFill>
              <a:latin typeface="Calibri"/>
              <a:ea typeface="Calibri"/>
              <a:cs typeface="Calibri"/>
              <a:sym typeface="Calibri"/>
            </a:endParaRPr>
          </a:p>
        </p:txBody>
      </p:sp>
      <p:pic>
        <p:nvPicPr>
          <p:cNvPr id="111" name="Google Shape;111;p1"/>
          <p:cNvPicPr preferRelativeResize="0"/>
          <p:nvPr/>
        </p:nvPicPr>
        <p:blipFill rotWithShape="1">
          <a:blip r:embed="rId5">
            <a:alphaModFix/>
          </a:blip>
          <a:srcRect b="0" l="38710" r="0" t="0"/>
          <a:stretch/>
        </p:blipFill>
        <p:spPr>
          <a:xfrm>
            <a:off x="11866846" y="26748020"/>
            <a:ext cx="6321162" cy="4570288"/>
          </a:xfrm>
          <a:prstGeom prst="rect">
            <a:avLst/>
          </a:prstGeom>
          <a:noFill/>
          <a:ln cap="flat" cmpd="sng" w="9525">
            <a:solidFill>
              <a:schemeClr val="dk1"/>
            </a:solidFill>
            <a:prstDash val="solid"/>
            <a:round/>
            <a:headEnd len="sm" w="sm" type="none"/>
            <a:tailEnd len="sm" w="sm" type="none"/>
          </a:ln>
        </p:spPr>
      </p:pic>
      <p:pic>
        <p:nvPicPr>
          <p:cNvPr id="112" name="Google Shape;112;p1"/>
          <p:cNvPicPr preferRelativeResize="0"/>
          <p:nvPr/>
        </p:nvPicPr>
        <p:blipFill rotWithShape="1">
          <a:blip r:embed="rId6">
            <a:alphaModFix/>
          </a:blip>
          <a:srcRect b="46876" l="0" r="2553" t="0"/>
          <a:stretch/>
        </p:blipFill>
        <p:spPr>
          <a:xfrm>
            <a:off x="25841675" y="26737075"/>
            <a:ext cx="6606600" cy="4558575"/>
          </a:xfrm>
          <a:prstGeom prst="rect">
            <a:avLst/>
          </a:prstGeom>
          <a:noFill/>
          <a:ln cap="flat" cmpd="sng" w="9525">
            <a:solidFill>
              <a:schemeClr val="dk1"/>
            </a:solidFill>
            <a:prstDash val="solid"/>
            <a:round/>
            <a:headEnd len="sm" w="sm" type="none"/>
            <a:tailEnd len="sm" w="sm" type="none"/>
          </a:ln>
        </p:spPr>
      </p:pic>
      <p:sp>
        <p:nvSpPr>
          <p:cNvPr id="113" name="Google Shape;113;p1"/>
          <p:cNvSpPr txBox="1"/>
          <p:nvPr/>
        </p:nvSpPr>
        <p:spPr>
          <a:xfrm>
            <a:off x="13657495" y="31214435"/>
            <a:ext cx="3230700" cy="7302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lang="en-US" sz="3506">
                <a:solidFill>
                  <a:schemeClr val="dk1"/>
                </a:solidFill>
                <a:latin typeface="Calibri"/>
                <a:ea typeface="Calibri"/>
                <a:cs typeface="Calibri"/>
                <a:sym typeface="Calibri"/>
              </a:rPr>
              <a:t>Fig 1. TRC-002</a:t>
            </a:r>
            <a:endParaRPr sz="3506">
              <a:solidFill>
                <a:schemeClr val="dk1"/>
              </a:solidFill>
              <a:latin typeface="Calibri"/>
              <a:ea typeface="Calibri"/>
              <a:cs typeface="Calibri"/>
              <a:sym typeface="Calibri"/>
            </a:endParaRPr>
          </a:p>
        </p:txBody>
      </p:sp>
      <p:pic>
        <p:nvPicPr>
          <p:cNvPr id="114" name="Google Shape;114;p1"/>
          <p:cNvPicPr preferRelativeResize="0"/>
          <p:nvPr/>
        </p:nvPicPr>
        <p:blipFill rotWithShape="1">
          <a:blip r:embed="rId7">
            <a:alphaModFix/>
          </a:blip>
          <a:srcRect b="3944" l="0" r="0" t="10506"/>
          <a:stretch/>
        </p:blipFill>
        <p:spPr>
          <a:xfrm>
            <a:off x="24485585" y="17873467"/>
            <a:ext cx="8332334" cy="7068730"/>
          </a:xfrm>
          <a:prstGeom prst="rect">
            <a:avLst/>
          </a:prstGeom>
          <a:noFill/>
          <a:ln>
            <a:noFill/>
          </a:ln>
        </p:spPr>
      </p:pic>
      <p:graphicFrame>
        <p:nvGraphicFramePr>
          <p:cNvPr id="115" name="Google Shape;115;p1"/>
          <p:cNvGraphicFramePr/>
          <p:nvPr/>
        </p:nvGraphicFramePr>
        <p:xfrm>
          <a:off x="24824038" y="7410738"/>
          <a:ext cx="3000000" cy="3000000"/>
        </p:xfrm>
        <a:graphic>
          <a:graphicData uri="http://schemas.openxmlformats.org/drawingml/2006/table">
            <a:tbl>
              <a:tblPr>
                <a:noFill/>
                <a:tableStyleId>{6C892719-CEE4-4DC4-A36F-801BE0847D5C}</a:tableStyleId>
              </a:tblPr>
              <a:tblGrid>
                <a:gridCol w="1930850"/>
                <a:gridCol w="2072875"/>
                <a:gridCol w="1788825"/>
                <a:gridCol w="1930825"/>
              </a:tblGrid>
              <a:tr h="170570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Forward or Reverse</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Average E-value</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Average Alignment Length</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TRC-002</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Forward</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566.06</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TRC-002</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Reverse</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557</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TRC-003</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Forward</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568.74</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TRC-003</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Reverse</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558.76</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TRC-016</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Forward</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568.42</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TRC-016</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Reverse</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557.92</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TRC-017</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Forward</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568.54</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TRC-017</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Reverse</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566.72</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TRC-018</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Forward</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568.42</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r h="690750">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TRC-018</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Reverse</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0.0</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c>
                  <a:txBody>
                    <a:bodyPr/>
                    <a:lstStyle/>
                    <a:p>
                      <a:pPr indent="0" lvl="0" marL="0" rtl="0" algn="l">
                        <a:spcBef>
                          <a:spcPts val="0"/>
                        </a:spcBef>
                        <a:spcAft>
                          <a:spcPts val="0"/>
                        </a:spcAft>
                        <a:buNone/>
                      </a:pPr>
                      <a:r>
                        <a:rPr lang="en-US" sz="2900">
                          <a:solidFill>
                            <a:srgbClr val="073763"/>
                          </a:solidFill>
                          <a:latin typeface="Calibri"/>
                          <a:ea typeface="Calibri"/>
                          <a:cs typeface="Calibri"/>
                          <a:sym typeface="Calibri"/>
                        </a:rPr>
                        <a:t>558.76</a:t>
                      </a:r>
                      <a:endParaRPr sz="2900">
                        <a:solidFill>
                          <a:srgbClr val="073763"/>
                        </a:solidFill>
                        <a:latin typeface="Calibri"/>
                        <a:ea typeface="Calibri"/>
                        <a:cs typeface="Calibri"/>
                        <a:sym typeface="Calibri"/>
                      </a:endParaRPr>
                    </a:p>
                  </a:txBody>
                  <a:tcPr marT="63500" marB="63500" marR="63500" marL="63500">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rgbClr val="FEFFD9"/>
                    </a:solidFill>
                  </a:tcPr>
                </a:tc>
              </a:tr>
            </a:tbl>
          </a:graphicData>
        </a:graphic>
      </p:graphicFrame>
      <p:pic>
        <p:nvPicPr>
          <p:cNvPr id="116" name="Google Shape;116;p1"/>
          <p:cNvPicPr preferRelativeResize="0"/>
          <p:nvPr/>
        </p:nvPicPr>
        <p:blipFill rotWithShape="1">
          <a:blip r:embed="rId8">
            <a:alphaModFix/>
          </a:blip>
          <a:srcRect b="4187" l="0" r="0" t="0"/>
          <a:stretch/>
        </p:blipFill>
        <p:spPr>
          <a:xfrm>
            <a:off x="11445150" y="7706840"/>
            <a:ext cx="12161482" cy="3340414"/>
          </a:xfrm>
          <a:prstGeom prst="rect">
            <a:avLst/>
          </a:prstGeom>
          <a:noFill/>
          <a:ln cap="flat" cmpd="sng" w="9525">
            <a:solidFill>
              <a:schemeClr val="dk1"/>
            </a:solidFill>
            <a:prstDash val="solid"/>
            <a:round/>
            <a:headEnd len="sm" w="sm" type="none"/>
            <a:tailEnd len="sm" w="sm" type="none"/>
          </a:ln>
        </p:spPr>
      </p:pic>
      <p:sp>
        <p:nvSpPr>
          <p:cNvPr id="117" name="Google Shape;117;p1"/>
          <p:cNvSpPr txBox="1"/>
          <p:nvPr/>
        </p:nvSpPr>
        <p:spPr>
          <a:xfrm>
            <a:off x="26311677" y="6573475"/>
            <a:ext cx="54420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4100">
                <a:solidFill>
                  <a:schemeClr val="dk1"/>
                </a:solidFill>
                <a:latin typeface="Calibri"/>
                <a:ea typeface="Calibri"/>
                <a:cs typeface="Calibri"/>
                <a:sym typeface="Calibri"/>
              </a:rPr>
              <a:t>Table of BLAST Results</a:t>
            </a:r>
            <a:endParaRPr b="1" sz="4100">
              <a:solidFill>
                <a:schemeClr val="dk1"/>
              </a:solidFill>
              <a:latin typeface="Calibri"/>
              <a:ea typeface="Calibri"/>
              <a:cs typeface="Calibri"/>
              <a:sym typeface="Calibri"/>
            </a:endParaRPr>
          </a:p>
        </p:txBody>
      </p:sp>
      <p:sp>
        <p:nvSpPr>
          <p:cNvPr id="118" name="Google Shape;118;p1"/>
          <p:cNvSpPr txBox="1"/>
          <p:nvPr/>
        </p:nvSpPr>
        <p:spPr>
          <a:xfrm>
            <a:off x="25495330" y="31242037"/>
            <a:ext cx="5825700" cy="675000"/>
          </a:xfrm>
          <a:prstGeom prst="rect">
            <a:avLst/>
          </a:prstGeom>
          <a:noFill/>
          <a:ln>
            <a:noFill/>
          </a:ln>
        </p:spPr>
        <p:txBody>
          <a:bodyPr anchorCtr="0" anchor="t" bIns="89075" lIns="89075" spcFirstLastPara="1" rIns="89075" wrap="square" tIns="89075">
            <a:spAutoFit/>
          </a:bodyPr>
          <a:lstStyle/>
          <a:p>
            <a:pPr indent="0" lvl="0" marL="0" rtl="0" algn="l">
              <a:spcBef>
                <a:spcPts val="0"/>
              </a:spcBef>
              <a:spcAft>
                <a:spcPts val="0"/>
              </a:spcAft>
              <a:buNone/>
            </a:pPr>
            <a:r>
              <a:rPr lang="en-US" sz="3215">
                <a:solidFill>
                  <a:schemeClr val="dk1"/>
                </a:solidFill>
                <a:latin typeface="Calibri"/>
                <a:ea typeface="Calibri"/>
                <a:cs typeface="Calibri"/>
                <a:sym typeface="Calibri"/>
              </a:rPr>
              <a:t>Fig 3. TRC-016, TRC-017 TRC-018</a:t>
            </a:r>
            <a:endParaRPr sz="3215">
              <a:solidFill>
                <a:schemeClr val="dk1"/>
              </a:solidFill>
              <a:latin typeface="Calibri"/>
              <a:ea typeface="Calibri"/>
              <a:cs typeface="Calibri"/>
              <a:sym typeface="Calibri"/>
            </a:endParaRPr>
          </a:p>
        </p:txBody>
      </p:sp>
      <p:sp>
        <p:nvSpPr>
          <p:cNvPr id="119" name="Google Shape;119;p1"/>
          <p:cNvSpPr txBox="1"/>
          <p:nvPr/>
        </p:nvSpPr>
        <p:spPr>
          <a:xfrm>
            <a:off x="12492942" y="6485759"/>
            <a:ext cx="10384500" cy="815400"/>
          </a:xfrm>
          <a:prstGeom prst="rect">
            <a:avLst/>
          </a:prstGeom>
          <a:noFill/>
          <a:ln>
            <a:noFill/>
          </a:ln>
        </p:spPr>
        <p:txBody>
          <a:bodyPr anchorCtr="0" anchor="t" bIns="87750" lIns="87750" spcFirstLastPara="1" rIns="87750" wrap="square" tIns="87750">
            <a:spAutoFit/>
          </a:bodyPr>
          <a:lstStyle/>
          <a:p>
            <a:pPr indent="0" lvl="0" marL="0" rtl="0" algn="ctr">
              <a:spcBef>
                <a:spcPts val="0"/>
              </a:spcBef>
              <a:spcAft>
                <a:spcPts val="0"/>
              </a:spcAft>
              <a:buNone/>
            </a:pPr>
            <a:r>
              <a:rPr b="1" lang="en-US" sz="4146">
                <a:solidFill>
                  <a:schemeClr val="dk1"/>
                </a:solidFill>
                <a:latin typeface="Calibri"/>
                <a:ea typeface="Calibri"/>
                <a:cs typeface="Calibri"/>
                <a:sym typeface="Calibri"/>
              </a:rPr>
              <a:t>MUSCLE Multiple Sequence Alignment</a:t>
            </a:r>
            <a:endParaRPr b="1" sz="4146">
              <a:solidFill>
                <a:schemeClr val="dk1"/>
              </a:solidFill>
              <a:latin typeface="Calibri"/>
              <a:ea typeface="Calibri"/>
              <a:cs typeface="Calibri"/>
              <a:sym typeface="Calibri"/>
            </a:endParaRPr>
          </a:p>
        </p:txBody>
      </p:sp>
      <p:sp>
        <p:nvSpPr>
          <p:cNvPr id="120" name="Google Shape;120;p1"/>
          <p:cNvSpPr txBox="1"/>
          <p:nvPr/>
        </p:nvSpPr>
        <p:spPr>
          <a:xfrm>
            <a:off x="11800955" y="26735361"/>
            <a:ext cx="2288100" cy="749400"/>
          </a:xfrm>
          <a:prstGeom prst="rect">
            <a:avLst/>
          </a:prstGeom>
          <a:noFill/>
          <a:ln>
            <a:noFill/>
          </a:ln>
        </p:spPr>
        <p:txBody>
          <a:bodyPr anchorCtr="0" anchor="t" bIns="96750" lIns="96750" spcFirstLastPara="1" rIns="96750" wrap="square" tIns="96750">
            <a:spAutoFit/>
          </a:bodyPr>
          <a:lstStyle/>
          <a:p>
            <a:pPr indent="0" lvl="0" marL="0" rtl="0" algn="l">
              <a:spcBef>
                <a:spcPts val="0"/>
              </a:spcBef>
              <a:spcAft>
                <a:spcPts val="0"/>
              </a:spcAft>
              <a:buNone/>
            </a:pPr>
            <a:r>
              <a:rPr b="1" i="1" lang="en-US" sz="3598">
                <a:solidFill>
                  <a:schemeClr val="lt1"/>
                </a:solidFill>
                <a:latin typeface="Calibri"/>
                <a:ea typeface="Calibri"/>
                <a:cs typeface="Calibri"/>
                <a:sym typeface="Calibri"/>
              </a:rPr>
              <a:t>Fig. 1</a:t>
            </a:r>
            <a:endParaRPr b="1" i="1" sz="3598">
              <a:solidFill>
                <a:schemeClr val="lt1"/>
              </a:solidFill>
              <a:latin typeface="Calibri"/>
              <a:ea typeface="Calibri"/>
              <a:cs typeface="Calibri"/>
              <a:sym typeface="Calibri"/>
            </a:endParaRPr>
          </a:p>
        </p:txBody>
      </p:sp>
      <p:sp>
        <p:nvSpPr>
          <p:cNvPr id="121" name="Google Shape;121;p1"/>
          <p:cNvSpPr txBox="1"/>
          <p:nvPr/>
        </p:nvSpPr>
        <p:spPr>
          <a:xfrm>
            <a:off x="13196350" y="28437139"/>
            <a:ext cx="3953100" cy="12699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b="1" i="1" lang="en-US" sz="3506">
                <a:solidFill>
                  <a:schemeClr val="lt1"/>
                </a:solidFill>
                <a:latin typeface="Calibri"/>
                <a:ea typeface="Calibri"/>
                <a:cs typeface="Calibri"/>
                <a:sym typeface="Calibri"/>
              </a:rPr>
              <a:t>TRC-001</a:t>
            </a:r>
            <a:endParaRPr b="1" i="1" sz="3506">
              <a:solidFill>
                <a:schemeClr val="lt1"/>
              </a:solidFill>
              <a:latin typeface="Calibri"/>
              <a:ea typeface="Calibri"/>
              <a:cs typeface="Calibri"/>
              <a:sym typeface="Calibri"/>
            </a:endParaRPr>
          </a:p>
          <a:p>
            <a:pPr indent="0" lvl="0" marL="0" rtl="0" algn="l">
              <a:spcBef>
                <a:spcPts val="0"/>
              </a:spcBef>
              <a:spcAft>
                <a:spcPts val="0"/>
              </a:spcAft>
              <a:buNone/>
            </a:pPr>
            <a:r>
              <a:rPr b="1" i="1" lang="en-US" sz="3506">
                <a:solidFill>
                  <a:schemeClr val="lt1"/>
                </a:solidFill>
                <a:latin typeface="Calibri"/>
                <a:ea typeface="Calibri"/>
                <a:cs typeface="Calibri"/>
                <a:sym typeface="Calibri"/>
              </a:rPr>
              <a:t>TRC-002</a:t>
            </a:r>
            <a:endParaRPr b="1" i="1" sz="3506">
              <a:solidFill>
                <a:schemeClr val="lt1"/>
              </a:solidFill>
              <a:latin typeface="Calibri"/>
              <a:ea typeface="Calibri"/>
              <a:cs typeface="Calibri"/>
              <a:sym typeface="Calibri"/>
            </a:endParaRPr>
          </a:p>
        </p:txBody>
      </p:sp>
      <p:sp>
        <p:nvSpPr>
          <p:cNvPr id="122" name="Google Shape;122;p1"/>
          <p:cNvSpPr txBox="1"/>
          <p:nvPr/>
        </p:nvSpPr>
        <p:spPr>
          <a:xfrm>
            <a:off x="25907568" y="26638312"/>
            <a:ext cx="3779100" cy="690000"/>
          </a:xfrm>
          <a:prstGeom prst="rect">
            <a:avLst/>
          </a:prstGeom>
          <a:noFill/>
          <a:ln>
            <a:noFill/>
          </a:ln>
        </p:spPr>
        <p:txBody>
          <a:bodyPr anchorCtr="0" anchor="t" bIns="89075" lIns="89075" spcFirstLastPara="1" rIns="89075" wrap="square" tIns="89075">
            <a:spAutoFit/>
          </a:bodyPr>
          <a:lstStyle/>
          <a:p>
            <a:pPr indent="0" lvl="0" marL="0" rtl="0" algn="l">
              <a:spcBef>
                <a:spcPts val="0"/>
              </a:spcBef>
              <a:spcAft>
                <a:spcPts val="0"/>
              </a:spcAft>
              <a:buNone/>
            </a:pPr>
            <a:r>
              <a:rPr b="1" i="1" lang="en-US" sz="3313">
                <a:solidFill>
                  <a:schemeClr val="lt1"/>
                </a:solidFill>
                <a:latin typeface="Calibri"/>
                <a:ea typeface="Calibri"/>
                <a:cs typeface="Calibri"/>
                <a:sym typeface="Calibri"/>
              </a:rPr>
              <a:t>Fig. 3</a:t>
            </a:r>
            <a:endParaRPr b="1" i="1" sz="3313">
              <a:solidFill>
                <a:schemeClr val="lt1"/>
              </a:solidFill>
              <a:latin typeface="Calibri"/>
              <a:ea typeface="Calibri"/>
              <a:cs typeface="Calibri"/>
              <a:sym typeface="Calibri"/>
            </a:endParaRPr>
          </a:p>
        </p:txBody>
      </p:sp>
      <p:sp>
        <p:nvSpPr>
          <p:cNvPr id="123" name="Google Shape;123;p1"/>
          <p:cNvSpPr txBox="1"/>
          <p:nvPr/>
        </p:nvSpPr>
        <p:spPr>
          <a:xfrm>
            <a:off x="27488121" y="27176693"/>
            <a:ext cx="3779100" cy="1709700"/>
          </a:xfrm>
          <a:prstGeom prst="rect">
            <a:avLst/>
          </a:prstGeom>
          <a:noFill/>
          <a:ln>
            <a:noFill/>
          </a:ln>
        </p:spPr>
        <p:txBody>
          <a:bodyPr anchorCtr="0" anchor="t" bIns="89075" lIns="89075" spcFirstLastPara="1" rIns="89075" wrap="square" tIns="89075">
            <a:spAutoFit/>
          </a:bodyPr>
          <a:lstStyle/>
          <a:p>
            <a:pPr indent="0" lvl="0" marL="0" rtl="0" algn="l">
              <a:spcBef>
                <a:spcPts val="0"/>
              </a:spcBef>
              <a:spcAft>
                <a:spcPts val="0"/>
              </a:spcAft>
              <a:buNone/>
            </a:pPr>
            <a:r>
              <a:rPr b="1" i="1" lang="en-US" sz="3313">
                <a:solidFill>
                  <a:schemeClr val="lt1"/>
                </a:solidFill>
                <a:latin typeface="Calibri"/>
                <a:ea typeface="Calibri"/>
                <a:cs typeface="Calibri"/>
                <a:sym typeface="Calibri"/>
              </a:rPr>
              <a:t>TRC-016</a:t>
            </a:r>
            <a:endParaRPr b="1" i="1" sz="3313">
              <a:solidFill>
                <a:schemeClr val="lt1"/>
              </a:solidFill>
              <a:latin typeface="Calibri"/>
              <a:ea typeface="Calibri"/>
              <a:cs typeface="Calibri"/>
              <a:sym typeface="Calibri"/>
            </a:endParaRPr>
          </a:p>
          <a:p>
            <a:pPr indent="0" lvl="0" marL="0" rtl="0" algn="l">
              <a:spcBef>
                <a:spcPts val="0"/>
              </a:spcBef>
              <a:spcAft>
                <a:spcPts val="0"/>
              </a:spcAft>
              <a:buNone/>
            </a:pPr>
            <a:r>
              <a:rPr b="1" i="1" lang="en-US" sz="3313">
                <a:solidFill>
                  <a:schemeClr val="lt1"/>
                </a:solidFill>
                <a:latin typeface="Calibri"/>
                <a:ea typeface="Calibri"/>
                <a:cs typeface="Calibri"/>
                <a:sym typeface="Calibri"/>
              </a:rPr>
              <a:t>TRC-017</a:t>
            </a:r>
            <a:endParaRPr b="1" i="1" sz="3313">
              <a:solidFill>
                <a:schemeClr val="lt1"/>
              </a:solidFill>
              <a:latin typeface="Calibri"/>
              <a:ea typeface="Calibri"/>
              <a:cs typeface="Calibri"/>
              <a:sym typeface="Calibri"/>
            </a:endParaRPr>
          </a:p>
          <a:p>
            <a:pPr indent="0" lvl="0" marL="0" rtl="0" algn="l">
              <a:spcBef>
                <a:spcPts val="0"/>
              </a:spcBef>
              <a:spcAft>
                <a:spcPts val="0"/>
              </a:spcAft>
              <a:buNone/>
            </a:pPr>
            <a:r>
              <a:rPr b="1" i="1" lang="en-US" sz="3313">
                <a:solidFill>
                  <a:schemeClr val="lt1"/>
                </a:solidFill>
                <a:latin typeface="Calibri"/>
                <a:ea typeface="Calibri"/>
                <a:cs typeface="Calibri"/>
                <a:sym typeface="Calibri"/>
              </a:rPr>
              <a:t>TRC-018</a:t>
            </a:r>
            <a:endParaRPr b="1" i="1" sz="3313">
              <a:solidFill>
                <a:schemeClr val="lt1"/>
              </a:solidFill>
              <a:latin typeface="Calibri"/>
              <a:ea typeface="Calibri"/>
              <a:cs typeface="Calibri"/>
              <a:sym typeface="Calibri"/>
            </a:endParaRPr>
          </a:p>
        </p:txBody>
      </p:sp>
      <p:sp>
        <p:nvSpPr>
          <p:cNvPr id="124" name="Google Shape;124;p1"/>
          <p:cNvSpPr txBox="1"/>
          <p:nvPr/>
        </p:nvSpPr>
        <p:spPr>
          <a:xfrm>
            <a:off x="19719508" y="31214439"/>
            <a:ext cx="3421500" cy="7302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lang="en-US" sz="3506">
                <a:solidFill>
                  <a:schemeClr val="dk1"/>
                </a:solidFill>
                <a:latin typeface="Calibri"/>
                <a:ea typeface="Calibri"/>
                <a:cs typeface="Calibri"/>
                <a:sym typeface="Calibri"/>
              </a:rPr>
              <a:t>Fig 2. TRC-003</a:t>
            </a:r>
            <a:endParaRPr sz="3506">
              <a:solidFill>
                <a:schemeClr val="dk1"/>
              </a:solidFill>
              <a:latin typeface="Calibri"/>
              <a:ea typeface="Calibri"/>
              <a:cs typeface="Calibri"/>
              <a:sym typeface="Calibri"/>
            </a:endParaRPr>
          </a:p>
        </p:txBody>
      </p:sp>
      <p:sp>
        <p:nvSpPr>
          <p:cNvPr id="125" name="Google Shape;125;p1"/>
          <p:cNvSpPr txBox="1"/>
          <p:nvPr/>
        </p:nvSpPr>
        <p:spPr>
          <a:xfrm>
            <a:off x="20677304" y="28550875"/>
            <a:ext cx="3953100" cy="7302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b="1" i="1" lang="en-US" sz="3506">
                <a:solidFill>
                  <a:schemeClr val="lt1"/>
                </a:solidFill>
                <a:latin typeface="Calibri"/>
                <a:ea typeface="Calibri"/>
                <a:cs typeface="Calibri"/>
                <a:sym typeface="Calibri"/>
              </a:rPr>
              <a:t>TRC-003</a:t>
            </a:r>
            <a:endParaRPr b="1" i="1" sz="3506">
              <a:solidFill>
                <a:schemeClr val="lt1"/>
              </a:solidFill>
              <a:latin typeface="Calibri"/>
              <a:ea typeface="Calibri"/>
              <a:cs typeface="Calibri"/>
              <a:sym typeface="Calibri"/>
            </a:endParaRPr>
          </a:p>
        </p:txBody>
      </p:sp>
      <p:pic>
        <p:nvPicPr>
          <p:cNvPr id="126" name="Google Shape;126;p1"/>
          <p:cNvPicPr preferRelativeResize="0"/>
          <p:nvPr/>
        </p:nvPicPr>
        <p:blipFill rotWithShape="1">
          <a:blip r:embed="rId9">
            <a:alphaModFix/>
          </a:blip>
          <a:srcRect b="9278" l="0" r="0" t="18411"/>
          <a:stretch/>
        </p:blipFill>
        <p:spPr>
          <a:xfrm>
            <a:off x="18897850" y="26725400"/>
            <a:ext cx="6170700" cy="4570275"/>
          </a:xfrm>
          <a:prstGeom prst="rect">
            <a:avLst/>
          </a:prstGeom>
          <a:noFill/>
          <a:ln cap="flat" cmpd="sng" w="9525">
            <a:solidFill>
              <a:schemeClr val="dk1"/>
            </a:solidFill>
            <a:prstDash val="solid"/>
            <a:round/>
            <a:headEnd len="sm" w="sm" type="none"/>
            <a:tailEnd len="sm" w="sm" type="none"/>
          </a:ln>
        </p:spPr>
      </p:pic>
      <p:sp>
        <p:nvSpPr>
          <p:cNvPr id="127" name="Google Shape;127;p1"/>
          <p:cNvSpPr txBox="1"/>
          <p:nvPr/>
        </p:nvSpPr>
        <p:spPr>
          <a:xfrm>
            <a:off x="18897853" y="26638311"/>
            <a:ext cx="2288100" cy="749400"/>
          </a:xfrm>
          <a:prstGeom prst="rect">
            <a:avLst/>
          </a:prstGeom>
          <a:noFill/>
          <a:ln>
            <a:noFill/>
          </a:ln>
        </p:spPr>
        <p:txBody>
          <a:bodyPr anchorCtr="0" anchor="t" bIns="96750" lIns="96750" spcFirstLastPara="1" rIns="96750" wrap="square" tIns="96750">
            <a:spAutoFit/>
          </a:bodyPr>
          <a:lstStyle/>
          <a:p>
            <a:pPr indent="0" lvl="0" marL="0" rtl="0" algn="l">
              <a:spcBef>
                <a:spcPts val="0"/>
              </a:spcBef>
              <a:spcAft>
                <a:spcPts val="0"/>
              </a:spcAft>
              <a:buNone/>
            </a:pPr>
            <a:r>
              <a:rPr b="1" i="1" lang="en-US" sz="3598">
                <a:solidFill>
                  <a:schemeClr val="lt1"/>
                </a:solidFill>
                <a:latin typeface="Calibri"/>
                <a:ea typeface="Calibri"/>
                <a:cs typeface="Calibri"/>
                <a:sym typeface="Calibri"/>
              </a:rPr>
              <a:t>Fig. 2</a:t>
            </a:r>
            <a:endParaRPr b="1" i="1" sz="3598">
              <a:solidFill>
                <a:schemeClr val="lt1"/>
              </a:solidFill>
              <a:latin typeface="Calibri"/>
              <a:ea typeface="Calibri"/>
              <a:cs typeface="Calibri"/>
              <a:sym typeface="Calibri"/>
            </a:endParaRPr>
          </a:p>
        </p:txBody>
      </p:sp>
      <p:sp>
        <p:nvSpPr>
          <p:cNvPr id="128" name="Google Shape;128;p1"/>
          <p:cNvSpPr txBox="1"/>
          <p:nvPr/>
        </p:nvSpPr>
        <p:spPr>
          <a:xfrm>
            <a:off x="20673480" y="27334411"/>
            <a:ext cx="3953100" cy="7302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b="1" i="1" lang="en-US" sz="3506">
                <a:solidFill>
                  <a:schemeClr val="lt1"/>
                </a:solidFill>
                <a:latin typeface="Calibri"/>
                <a:ea typeface="Calibri"/>
                <a:cs typeface="Calibri"/>
                <a:sym typeface="Calibri"/>
              </a:rPr>
              <a:t>TRC-003</a:t>
            </a:r>
            <a:endParaRPr b="1" i="1" sz="3506">
              <a:solidFill>
                <a:schemeClr val="lt1"/>
              </a:solidFill>
              <a:latin typeface="Calibri"/>
              <a:ea typeface="Calibri"/>
              <a:cs typeface="Calibri"/>
              <a:sym typeface="Calibri"/>
            </a:endParaRPr>
          </a:p>
        </p:txBody>
      </p:sp>
      <p:pic>
        <p:nvPicPr>
          <p:cNvPr id="129" name="Google Shape;129;p1"/>
          <p:cNvPicPr preferRelativeResize="0"/>
          <p:nvPr/>
        </p:nvPicPr>
        <p:blipFill rotWithShape="1">
          <a:blip r:embed="rId10">
            <a:alphaModFix/>
          </a:blip>
          <a:srcRect b="0" l="0" r="0" t="6786"/>
          <a:stretch/>
        </p:blipFill>
        <p:spPr>
          <a:xfrm>
            <a:off x="11382563" y="11470091"/>
            <a:ext cx="12196803" cy="4759026"/>
          </a:xfrm>
          <a:prstGeom prst="rect">
            <a:avLst/>
          </a:prstGeom>
          <a:noFill/>
          <a:ln cap="flat" cmpd="sng" w="9525">
            <a:solidFill>
              <a:schemeClr val="dk1"/>
            </a:solidFill>
            <a:prstDash val="solid"/>
            <a:round/>
            <a:headEnd len="sm" w="sm" type="none"/>
            <a:tailEnd len="sm" w="sm" type="none"/>
          </a:ln>
        </p:spPr>
      </p:pic>
      <p:sp>
        <p:nvSpPr>
          <p:cNvPr id="130" name="Google Shape;130;p1"/>
          <p:cNvSpPr txBox="1"/>
          <p:nvPr/>
        </p:nvSpPr>
        <p:spPr>
          <a:xfrm>
            <a:off x="18949750" y="25568113"/>
            <a:ext cx="7408200" cy="8214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b="1" lang="en-US" sz="4100">
                <a:solidFill>
                  <a:schemeClr val="dk1"/>
                </a:solidFill>
                <a:latin typeface="Calibri"/>
                <a:ea typeface="Calibri"/>
                <a:cs typeface="Calibri"/>
                <a:sym typeface="Calibri"/>
              </a:rPr>
              <a:t>Successfully</a:t>
            </a:r>
            <a:r>
              <a:rPr b="1" lang="en-US" sz="4100">
                <a:solidFill>
                  <a:schemeClr val="dk1"/>
                </a:solidFill>
                <a:latin typeface="Calibri"/>
                <a:ea typeface="Calibri"/>
                <a:cs typeface="Calibri"/>
                <a:sym typeface="Calibri"/>
              </a:rPr>
              <a:t> sequenced samples</a:t>
            </a:r>
            <a:endParaRPr b="1" sz="4100">
              <a:solidFill>
                <a:schemeClr val="dk1"/>
              </a:solidFill>
              <a:latin typeface="Calibri"/>
              <a:ea typeface="Calibri"/>
              <a:cs typeface="Calibri"/>
              <a:sym typeface="Calibri"/>
            </a:endParaRPr>
          </a:p>
        </p:txBody>
      </p:sp>
      <p:pic>
        <p:nvPicPr>
          <p:cNvPr id="131" name="Google Shape;131;p1" title="Screenshot 2026-05-15 at 8.25.51 AM.png"/>
          <p:cNvPicPr preferRelativeResize="0"/>
          <p:nvPr/>
        </p:nvPicPr>
        <p:blipFill rotWithShape="1">
          <a:blip r:embed="rId11">
            <a:alphaModFix/>
          </a:blip>
          <a:srcRect b="12204" l="10850" r="0" t="0"/>
          <a:stretch/>
        </p:blipFill>
        <p:spPr>
          <a:xfrm>
            <a:off x="11460621" y="17891200"/>
            <a:ext cx="12179452" cy="6966276"/>
          </a:xfrm>
          <a:prstGeom prst="rect">
            <a:avLst/>
          </a:prstGeom>
          <a:solidFill>
            <a:srgbClr val="FEFFD9"/>
          </a:solidFill>
          <a:ln cap="flat" cmpd="sng" w="9525">
            <a:solidFill>
              <a:schemeClr val="dk1"/>
            </a:solidFill>
            <a:prstDash val="solid"/>
            <a:round/>
            <a:headEnd len="sm" w="sm" type="none"/>
            <a:tailEnd len="sm" w="sm" type="none"/>
          </a:ln>
        </p:spPr>
      </p:pic>
      <p:sp>
        <p:nvSpPr>
          <p:cNvPr id="132" name="Google Shape;132;p1"/>
          <p:cNvSpPr/>
          <p:nvPr/>
        </p:nvSpPr>
        <p:spPr>
          <a:xfrm>
            <a:off x="11263053" y="16741650"/>
            <a:ext cx="12625500" cy="876600"/>
          </a:xfrm>
          <a:prstGeom prst="rect">
            <a:avLst/>
          </a:prstGeom>
          <a:solidFill>
            <a:srgbClr val="BEFFDF"/>
          </a:solidFill>
          <a:ln cap="flat" cmpd="sng" w="9275">
            <a:solidFill>
              <a:schemeClr val="dk1"/>
            </a:solidFill>
            <a:prstDash val="solid"/>
            <a:round/>
            <a:headEnd len="sm" w="sm" type="none"/>
            <a:tailEnd len="sm" w="sm" type="none"/>
          </a:ln>
        </p:spPr>
        <p:txBody>
          <a:bodyPr anchorCtr="0" anchor="ctr" bIns="89075" lIns="89075" spcFirstLastPara="1" rIns="89075" wrap="square" tIns="89075">
            <a:noAutofit/>
          </a:bodyPr>
          <a:lstStyle/>
          <a:p>
            <a:pPr indent="0" lvl="0" marL="0" rtl="0" algn="ctr">
              <a:spcBef>
                <a:spcPts val="0"/>
              </a:spcBef>
              <a:spcAft>
                <a:spcPts val="0"/>
              </a:spcAft>
              <a:buNone/>
            </a:pPr>
            <a:r>
              <a:t/>
            </a:r>
            <a:endParaRPr sz="1364">
              <a:latin typeface="Calibri"/>
              <a:ea typeface="Calibri"/>
              <a:cs typeface="Calibri"/>
              <a:sym typeface="Calibri"/>
            </a:endParaRPr>
          </a:p>
        </p:txBody>
      </p:sp>
      <p:sp>
        <p:nvSpPr>
          <p:cNvPr id="133" name="Google Shape;133;p1"/>
          <p:cNvSpPr/>
          <p:nvPr/>
        </p:nvSpPr>
        <p:spPr>
          <a:xfrm>
            <a:off x="24289325" y="16746475"/>
            <a:ext cx="8715900" cy="876600"/>
          </a:xfrm>
          <a:prstGeom prst="rect">
            <a:avLst/>
          </a:prstGeom>
          <a:solidFill>
            <a:srgbClr val="BEFFDF"/>
          </a:solidFill>
          <a:ln cap="flat" cmpd="sng" w="9275">
            <a:solidFill>
              <a:schemeClr val="dk1"/>
            </a:solidFill>
            <a:prstDash val="solid"/>
            <a:round/>
            <a:headEnd len="sm" w="sm" type="none"/>
            <a:tailEnd len="sm" w="sm" type="none"/>
          </a:ln>
        </p:spPr>
        <p:txBody>
          <a:bodyPr anchorCtr="0" anchor="ctr" bIns="89075" lIns="89075" spcFirstLastPara="1" rIns="89075" wrap="square" tIns="89075">
            <a:noAutofit/>
          </a:bodyPr>
          <a:lstStyle/>
          <a:p>
            <a:pPr indent="0" lvl="0" marL="0" rtl="0" algn="ctr">
              <a:spcBef>
                <a:spcPts val="0"/>
              </a:spcBef>
              <a:spcAft>
                <a:spcPts val="0"/>
              </a:spcAft>
              <a:buNone/>
            </a:pPr>
            <a:r>
              <a:t/>
            </a:r>
            <a:endParaRPr sz="1364">
              <a:latin typeface="Calibri"/>
              <a:ea typeface="Calibri"/>
              <a:cs typeface="Calibri"/>
              <a:sym typeface="Calibri"/>
            </a:endParaRPr>
          </a:p>
        </p:txBody>
      </p:sp>
      <p:sp>
        <p:nvSpPr>
          <p:cNvPr id="134" name="Google Shape;134;p1"/>
          <p:cNvSpPr txBox="1"/>
          <p:nvPr/>
        </p:nvSpPr>
        <p:spPr>
          <a:xfrm>
            <a:off x="14737275" y="16813550"/>
            <a:ext cx="5825700" cy="8214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b="1" lang="en-US" sz="4100">
                <a:solidFill>
                  <a:schemeClr val="dk1"/>
                </a:solidFill>
                <a:latin typeface="Calibri"/>
                <a:ea typeface="Calibri"/>
                <a:cs typeface="Calibri"/>
                <a:sym typeface="Calibri"/>
              </a:rPr>
              <a:t>Sample sites and Location</a:t>
            </a:r>
            <a:endParaRPr b="1" sz="4100">
              <a:solidFill>
                <a:schemeClr val="dk1"/>
              </a:solidFill>
              <a:latin typeface="Calibri"/>
              <a:ea typeface="Calibri"/>
              <a:cs typeface="Calibri"/>
              <a:sym typeface="Calibri"/>
            </a:endParaRPr>
          </a:p>
        </p:txBody>
      </p:sp>
      <p:sp>
        <p:nvSpPr>
          <p:cNvPr id="135" name="Google Shape;135;p1"/>
          <p:cNvSpPr txBox="1"/>
          <p:nvPr/>
        </p:nvSpPr>
        <p:spPr>
          <a:xfrm>
            <a:off x="25582864" y="16825925"/>
            <a:ext cx="6170700" cy="821400"/>
          </a:xfrm>
          <a:prstGeom prst="rect">
            <a:avLst/>
          </a:prstGeom>
          <a:noFill/>
          <a:ln>
            <a:noFill/>
          </a:ln>
        </p:spPr>
        <p:txBody>
          <a:bodyPr anchorCtr="0" anchor="t" bIns="94275" lIns="94275" spcFirstLastPara="1" rIns="94275" wrap="square" tIns="94275">
            <a:spAutoFit/>
          </a:bodyPr>
          <a:lstStyle/>
          <a:p>
            <a:pPr indent="0" lvl="0" marL="0" rtl="0" algn="l">
              <a:spcBef>
                <a:spcPts val="0"/>
              </a:spcBef>
              <a:spcAft>
                <a:spcPts val="0"/>
              </a:spcAft>
              <a:buNone/>
            </a:pPr>
            <a:r>
              <a:rPr b="1" lang="en-US" sz="4100">
                <a:solidFill>
                  <a:schemeClr val="dk1"/>
                </a:solidFill>
                <a:latin typeface="Calibri"/>
                <a:ea typeface="Calibri"/>
                <a:cs typeface="Calibri"/>
                <a:sym typeface="Calibri"/>
              </a:rPr>
              <a:t>Gel electrophoresis results</a:t>
            </a:r>
            <a:endParaRPr b="1" sz="4100">
              <a:solidFill>
                <a:schemeClr val="dk1"/>
              </a:solidFill>
              <a:latin typeface="Calibri"/>
              <a:ea typeface="Calibri"/>
              <a:cs typeface="Calibri"/>
              <a:sym typeface="Calibri"/>
            </a:endParaRPr>
          </a:p>
        </p:txBody>
      </p:sp>
      <p:pic>
        <p:nvPicPr>
          <p:cNvPr id="136" name="Google Shape;136;p1" title="image.png"/>
          <p:cNvPicPr preferRelativeResize="0"/>
          <p:nvPr/>
        </p:nvPicPr>
        <p:blipFill rotWithShape="1">
          <a:blip r:embed="rId12">
            <a:alphaModFix/>
          </a:blip>
          <a:srcRect b="8997" l="1858" r="1868" t="2272"/>
          <a:stretch/>
        </p:blipFill>
        <p:spPr>
          <a:xfrm>
            <a:off x="1733000" y="1341150"/>
            <a:ext cx="3953100" cy="3771900"/>
          </a:xfrm>
          <a:prstGeom prst="ellipse">
            <a:avLst/>
          </a:prstGeom>
          <a:noFill/>
          <a:ln>
            <a:noFill/>
          </a:ln>
        </p:spPr>
      </p:pic>
      <p:sp>
        <p:nvSpPr>
          <p:cNvPr id="137" name="Google Shape;137;p1"/>
          <p:cNvSpPr txBox="1"/>
          <p:nvPr/>
        </p:nvSpPr>
        <p:spPr>
          <a:xfrm>
            <a:off x="33645850" y="6614850"/>
            <a:ext cx="9519300" cy="678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400">
                <a:solidFill>
                  <a:schemeClr val="dk1"/>
                </a:solidFill>
                <a:latin typeface="Calibri"/>
                <a:ea typeface="Calibri"/>
                <a:cs typeface="Calibri"/>
                <a:sym typeface="Calibri"/>
              </a:rPr>
              <a:t>								</a:t>
            </a:r>
            <a:r>
              <a:rPr b="1" lang="en-US" sz="4900">
                <a:solidFill>
                  <a:schemeClr val="dk1"/>
                </a:solidFill>
                <a:latin typeface="Calibri"/>
                <a:ea typeface="Calibri"/>
                <a:cs typeface="Calibri"/>
                <a:sym typeface="Calibri"/>
              </a:rPr>
              <a:t>Results</a:t>
            </a:r>
            <a:endParaRPr b="1" sz="49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solidFill>
                <a:schemeClr val="dk1"/>
              </a:solidFill>
              <a:latin typeface="Calibri"/>
              <a:ea typeface="Calibri"/>
              <a:cs typeface="Calibri"/>
              <a:sym typeface="Calibri"/>
            </a:endParaRPr>
          </a:p>
          <a:p>
            <a:pPr indent="457200" lvl="0" marL="0" rtl="0" algn="l">
              <a:spcBef>
                <a:spcPts val="0"/>
              </a:spcBef>
              <a:spcAft>
                <a:spcPts val="0"/>
              </a:spcAft>
              <a:buClr>
                <a:schemeClr val="dk1"/>
              </a:buClr>
              <a:buFont typeface="Arial"/>
              <a:buNone/>
            </a:pPr>
            <a:r>
              <a:rPr lang="en-US" sz="3000">
                <a:solidFill>
                  <a:schemeClr val="dk1"/>
                </a:solidFill>
                <a:latin typeface="Calibri"/>
                <a:ea typeface="Calibri"/>
                <a:cs typeface="Calibri"/>
                <a:sym typeface="Calibri"/>
              </a:rPr>
              <a:t>With analysis we determined samples were from the Iridaceae family According to the table of Blast Results, the average alignment length for all the samples from both polluted and non polluted sites were very similar. Showing low biodiversity overall.</a:t>
            </a:r>
            <a:endParaRPr sz="3000">
              <a:solidFill>
                <a:schemeClr val="dk1"/>
              </a:solidFill>
              <a:latin typeface="Calibri"/>
              <a:ea typeface="Calibri"/>
              <a:cs typeface="Calibri"/>
              <a:sym typeface="Calibri"/>
            </a:endParaRPr>
          </a:p>
          <a:p>
            <a:pPr indent="457200" lvl="0" marL="0" rtl="0" algn="l">
              <a:spcBef>
                <a:spcPts val="0"/>
              </a:spcBef>
              <a:spcAft>
                <a:spcPts val="0"/>
              </a:spcAft>
              <a:buClr>
                <a:schemeClr val="dk1"/>
              </a:buClr>
              <a:buFont typeface="Arial"/>
              <a:buNone/>
            </a:pPr>
            <a:r>
              <a:rPr lang="en-US" sz="3000">
                <a:solidFill>
                  <a:schemeClr val="dk1"/>
                </a:solidFill>
                <a:latin typeface="Calibri"/>
                <a:ea typeface="Calibri"/>
                <a:cs typeface="Calibri"/>
                <a:sym typeface="Calibri"/>
              </a:rPr>
              <a:t>As shown in the results of MUSCLE multiple sequence alignment (figure 1),  TRC-002 and TRC-003 (polluted area samples) alignments are very similar to TRC-016, TRC-017 and TRC-018 since they are the same species. the first row of sequence for all the samples as shown in the Figure, , TRC-002 and TRC-003, has  slightly different band alignment from the samples TRC-016, TRC-017 and TRC-018</a:t>
            </a:r>
            <a:endParaRPr sz="3000">
              <a:solidFill>
                <a:schemeClr val="dk1"/>
              </a:solidFill>
              <a:latin typeface="Calibri"/>
              <a:ea typeface="Calibri"/>
              <a:cs typeface="Calibri"/>
              <a:sym typeface="Calibri"/>
            </a:endParaRPr>
          </a:p>
        </p:txBody>
      </p:sp>
      <p:sp>
        <p:nvSpPr>
          <p:cNvPr id="138" name="Google Shape;138;p1"/>
          <p:cNvSpPr txBox="1"/>
          <p:nvPr/>
        </p:nvSpPr>
        <p:spPr>
          <a:xfrm>
            <a:off x="33561875" y="23873200"/>
            <a:ext cx="9750300" cy="8696700"/>
          </a:xfrm>
          <a:prstGeom prst="rect">
            <a:avLst/>
          </a:prstGeom>
          <a:noFill/>
          <a:ln>
            <a:noFill/>
          </a:ln>
        </p:spPr>
        <p:txBody>
          <a:bodyPr anchorCtr="0" anchor="t" bIns="91425" lIns="91425" spcFirstLastPara="1" rIns="91425" wrap="square" tIns="91425">
            <a:spAutoFit/>
          </a:bodyPr>
          <a:lstStyle/>
          <a:p>
            <a:pPr indent="457200" lvl="0" marL="2743200" rtl="0" algn="l">
              <a:lnSpc>
                <a:spcPct val="100000"/>
              </a:lnSpc>
              <a:spcBef>
                <a:spcPts val="0"/>
              </a:spcBef>
              <a:spcAft>
                <a:spcPts val="0"/>
              </a:spcAft>
              <a:buNone/>
            </a:pPr>
            <a:r>
              <a:rPr b="1" lang="en-US" sz="4100">
                <a:solidFill>
                  <a:schemeClr val="dk1"/>
                </a:solidFill>
                <a:latin typeface="Calibri"/>
                <a:ea typeface="Calibri"/>
                <a:cs typeface="Calibri"/>
                <a:sym typeface="Calibri"/>
              </a:rPr>
              <a:t>References </a:t>
            </a:r>
            <a:endParaRPr b="1" sz="4100">
              <a:solidFill>
                <a:schemeClr val="dk1"/>
              </a:solidFill>
              <a:latin typeface="Calibri"/>
              <a:ea typeface="Calibri"/>
              <a:cs typeface="Calibri"/>
              <a:sym typeface="Calibri"/>
            </a:endParaRPr>
          </a:p>
          <a:p>
            <a:pPr indent="457200" lvl="0" marL="2743200" rtl="0" algn="l">
              <a:lnSpc>
                <a:spcPct val="100000"/>
              </a:lnSpc>
              <a:spcBef>
                <a:spcPts val="0"/>
              </a:spcBef>
              <a:spcAft>
                <a:spcPts val="0"/>
              </a:spcAft>
              <a:buNone/>
            </a:pPr>
            <a:r>
              <a:t/>
            </a:r>
            <a:endParaRPr b="1" sz="20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100">
                <a:solidFill>
                  <a:schemeClr val="dk1"/>
                </a:solidFill>
                <a:latin typeface="Calibri"/>
                <a:ea typeface="Calibri"/>
                <a:cs typeface="Calibri"/>
                <a:sym typeface="Calibri"/>
              </a:rPr>
              <a:t>Addgene. (n.d.). </a:t>
            </a:r>
            <a:r>
              <a:rPr i="1" lang="en-US" sz="2100">
                <a:solidFill>
                  <a:schemeClr val="dk1"/>
                </a:solidFill>
                <a:latin typeface="Calibri"/>
                <a:ea typeface="Calibri"/>
                <a:cs typeface="Calibri"/>
                <a:sym typeface="Calibri"/>
              </a:rPr>
              <a:t>Agarose gel electrophoresis</a:t>
            </a:r>
            <a:r>
              <a:rPr lang="en-US" sz="2100">
                <a:solidFill>
                  <a:schemeClr val="dk1"/>
                </a:solidFill>
                <a:latin typeface="Calibri"/>
                <a:ea typeface="Calibri"/>
                <a:cs typeface="Calibri"/>
                <a:sym typeface="Calibri"/>
              </a:rPr>
              <a:t>.</a:t>
            </a:r>
            <a:r>
              <a:rPr lang="en-US" sz="2100">
                <a:solidFill>
                  <a:schemeClr val="dk1"/>
                </a:solidFill>
                <a:uFill>
                  <a:noFill/>
                </a:uFill>
                <a:latin typeface="Calibri"/>
                <a:ea typeface="Calibri"/>
                <a:cs typeface="Calibri"/>
                <a:sym typeface="Calibri"/>
                <a:hlinkClick r:id="rId13">
                  <a:extLst>
                    <a:ext uri="{A12FA001-AC4F-418D-AE19-62706E023703}">
                      <ahyp:hlinkClr val="tx"/>
                    </a:ext>
                  </a:extLst>
                </a:hlinkClick>
              </a:rPr>
              <a:t> </a:t>
            </a:r>
            <a:r>
              <a:rPr lang="en-US" sz="2100" u="sng">
                <a:solidFill>
                  <a:schemeClr val="dk1"/>
                </a:solidFill>
                <a:latin typeface="Calibri"/>
                <a:ea typeface="Calibri"/>
                <a:cs typeface="Calibri"/>
                <a:sym typeface="Calibri"/>
                <a:hlinkClick r:id="rId14">
                  <a:extLst>
                    <a:ext uri="{A12FA001-AC4F-418D-AE19-62706E023703}">
                      <ahyp:hlinkClr val="tx"/>
                    </a:ext>
                  </a:extLst>
                </a:hlinkClick>
              </a:rPr>
              <a:t>https://www.addgene.org/protocols/gel-electrophoresis/</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a:solidFill>
                  <a:schemeClr val="dk1"/>
                </a:solidFill>
                <a:latin typeface="Calibri"/>
                <a:ea typeface="Calibri"/>
                <a:cs typeface="Calibri"/>
                <a:sym typeface="Calibri"/>
              </a:rPr>
              <a:t>Bartee, L., Shriner, W., &amp; Creech, C. (n.d.). </a:t>
            </a:r>
            <a:r>
              <a:rPr i="1" lang="en-US" sz="2100">
                <a:solidFill>
                  <a:schemeClr val="dk1"/>
                </a:solidFill>
                <a:latin typeface="Calibri"/>
                <a:ea typeface="Calibri"/>
                <a:cs typeface="Calibri"/>
                <a:sym typeface="Calibri"/>
              </a:rPr>
              <a:t>DNA isolation, gel electrophoresis, and PCR</a:t>
            </a:r>
            <a:r>
              <a:rPr lang="en-US" sz="2100">
                <a:solidFill>
                  <a:schemeClr val="dk1"/>
                </a:solidFill>
                <a:latin typeface="Calibri"/>
                <a:ea typeface="Calibri"/>
                <a:cs typeface="Calibri"/>
                <a:sym typeface="Calibri"/>
              </a:rPr>
              <a:t>. In </a:t>
            </a:r>
            <a:r>
              <a:rPr i="1" lang="en-US" sz="2100">
                <a:solidFill>
                  <a:schemeClr val="dk1"/>
                </a:solidFill>
                <a:latin typeface="Calibri"/>
                <a:ea typeface="Calibri"/>
                <a:cs typeface="Calibri"/>
                <a:sym typeface="Calibri"/>
              </a:rPr>
              <a:t>Principles of biology</a:t>
            </a:r>
            <a:r>
              <a:rPr lang="en-US" sz="2100">
                <a:solidFill>
                  <a:schemeClr val="dk1"/>
                </a:solidFill>
                <a:latin typeface="Calibri"/>
                <a:ea typeface="Calibri"/>
                <a:cs typeface="Calibri"/>
                <a:sym typeface="Calibri"/>
              </a:rPr>
              <a:t>. Open Oregon Educational Resources.</a:t>
            </a:r>
            <a:r>
              <a:rPr lang="en-US" sz="2100">
                <a:solidFill>
                  <a:schemeClr val="dk1"/>
                </a:solidFill>
                <a:latin typeface="Calibri"/>
                <a:ea typeface="Calibri"/>
                <a:cs typeface="Calibri"/>
                <a:sym typeface="Calibri"/>
              </a:rPr>
              <a:t> </a:t>
            </a:r>
            <a:r>
              <a:rPr lang="en-US" sz="2100" u="sng">
                <a:solidFill>
                  <a:schemeClr val="dk1"/>
                </a:solidFill>
                <a:latin typeface="Calibri"/>
                <a:ea typeface="Calibri"/>
                <a:cs typeface="Calibri"/>
                <a:sym typeface="Calibri"/>
                <a:hlinkClick r:id="rId15">
                  <a:extLst>
                    <a:ext uri="{A12FA001-AC4F-418D-AE19-62706E023703}">
                      <ahyp:hlinkClr val="tx"/>
                    </a:ext>
                  </a:extLst>
                </a:hlinkClick>
              </a:rPr>
              <a:t>https://openoregon.pressbooks.pub/mhccmajorsbio/chapter/dna-isolation-gel-electrophoresis-and-pcr/</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a:solidFill>
                  <a:schemeClr val="dk1"/>
                </a:solidFill>
                <a:latin typeface="Calibri"/>
                <a:ea typeface="Calibri"/>
                <a:cs typeface="Calibri"/>
                <a:sym typeface="Calibri"/>
              </a:rPr>
              <a:t>Biology Insights. (2025, April 29). </a:t>
            </a:r>
            <a:r>
              <a:rPr i="1" lang="en-US" sz="2100">
                <a:solidFill>
                  <a:schemeClr val="dk1"/>
                </a:solidFill>
                <a:latin typeface="Calibri"/>
                <a:ea typeface="Calibri"/>
                <a:cs typeface="Calibri"/>
                <a:sym typeface="Calibri"/>
              </a:rPr>
              <a:t>Gel electrophoresis: A step-by-step guide for DNA analysis</a:t>
            </a:r>
            <a:r>
              <a:rPr lang="en-US" sz="2100">
                <a:solidFill>
                  <a:schemeClr val="dk1"/>
                </a:solidFill>
                <a:latin typeface="Calibri"/>
                <a:ea typeface="Calibri"/>
                <a:cs typeface="Calibri"/>
                <a:sym typeface="Calibri"/>
              </a:rPr>
              <a:t>.</a:t>
            </a:r>
            <a:r>
              <a:rPr lang="en-US" sz="2100">
                <a:solidFill>
                  <a:schemeClr val="dk1"/>
                </a:solidFill>
                <a:uFill>
                  <a:noFill/>
                </a:uFill>
                <a:latin typeface="Calibri"/>
                <a:ea typeface="Calibri"/>
                <a:cs typeface="Calibri"/>
                <a:sym typeface="Calibri"/>
                <a:hlinkClick r:id="rId16">
                  <a:extLst>
                    <a:ext uri="{A12FA001-AC4F-418D-AE19-62706E023703}">
                      <ahyp:hlinkClr val="tx"/>
                    </a:ext>
                  </a:extLst>
                </a:hlinkClick>
              </a:rPr>
              <a:t> </a:t>
            </a:r>
            <a:r>
              <a:rPr lang="en-US" sz="2100" u="sng">
                <a:solidFill>
                  <a:schemeClr val="dk1"/>
                </a:solidFill>
                <a:latin typeface="Calibri"/>
                <a:ea typeface="Calibri"/>
                <a:cs typeface="Calibri"/>
                <a:sym typeface="Calibri"/>
                <a:hlinkClick r:id="rId17">
                  <a:extLst>
                    <a:ext uri="{A12FA001-AC4F-418D-AE19-62706E023703}">
                      <ahyp:hlinkClr val="tx"/>
                    </a:ext>
                  </a:extLst>
                </a:hlinkClick>
              </a:rPr>
              <a:t>https://biologyinsights.com/gel-electrophoresis-a-step-by-step-guide-for-dna-analysis/</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a:solidFill>
                  <a:schemeClr val="dk1"/>
                </a:solidFill>
                <a:latin typeface="Calibri"/>
                <a:ea typeface="Calibri"/>
                <a:cs typeface="Calibri"/>
                <a:sym typeface="Calibri"/>
              </a:rPr>
              <a:t>DNA Learning Center. (n.d.). </a:t>
            </a:r>
            <a:r>
              <a:rPr i="1" lang="en-US" sz="2100">
                <a:solidFill>
                  <a:schemeClr val="dk1"/>
                </a:solidFill>
                <a:latin typeface="Calibri"/>
                <a:ea typeface="Calibri"/>
                <a:cs typeface="Calibri"/>
                <a:sym typeface="Calibri"/>
              </a:rPr>
              <a:t>DNA barcoding 101</a:t>
            </a:r>
            <a:r>
              <a:rPr lang="en-US" sz="2100">
                <a:solidFill>
                  <a:schemeClr val="dk1"/>
                </a:solidFill>
                <a:latin typeface="Calibri"/>
                <a:ea typeface="Calibri"/>
                <a:cs typeface="Calibri"/>
                <a:sym typeface="Calibri"/>
              </a:rPr>
              <a:t>. Cold Spring Harbor Laboratory.</a:t>
            </a:r>
            <a:r>
              <a:rPr lang="en-US" sz="2100">
                <a:solidFill>
                  <a:schemeClr val="dk1"/>
                </a:solidFill>
                <a:uFill>
                  <a:noFill/>
                </a:uFill>
                <a:latin typeface="Calibri"/>
                <a:ea typeface="Calibri"/>
                <a:cs typeface="Calibri"/>
                <a:sym typeface="Calibri"/>
                <a:hlinkClick r:id="rId18">
                  <a:extLst>
                    <a:ext uri="{A12FA001-AC4F-418D-AE19-62706E023703}">
                      <ahyp:hlinkClr val="tx"/>
                    </a:ext>
                  </a:extLst>
                </a:hlinkClick>
              </a:rPr>
              <a:t> </a:t>
            </a:r>
            <a:r>
              <a:rPr lang="en-US" sz="2100" u="sng">
                <a:solidFill>
                  <a:schemeClr val="dk1"/>
                </a:solidFill>
                <a:latin typeface="Calibri"/>
                <a:ea typeface="Calibri"/>
                <a:cs typeface="Calibri"/>
                <a:sym typeface="Calibri"/>
                <a:hlinkClick r:id="rId19">
                  <a:extLst>
                    <a:ext uri="{A12FA001-AC4F-418D-AE19-62706E023703}">
                      <ahyp:hlinkClr val="tx"/>
                    </a:ext>
                  </a:extLst>
                </a:hlinkClick>
              </a:rPr>
              <a:t>https://dnabarcoding101.org/lab/</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a:solidFill>
                  <a:schemeClr val="dk1"/>
                </a:solidFill>
                <a:latin typeface="Calibri"/>
                <a:ea typeface="Calibri"/>
                <a:cs typeface="Calibri"/>
                <a:sym typeface="Calibri"/>
              </a:rPr>
              <a:t>Gallego, A. (n.d.). </a:t>
            </a:r>
            <a:r>
              <a:rPr i="1" lang="en-US" sz="2100">
                <a:solidFill>
                  <a:schemeClr val="dk1"/>
                </a:solidFill>
                <a:latin typeface="Calibri"/>
                <a:ea typeface="Calibri"/>
                <a:cs typeface="Calibri"/>
                <a:sym typeface="Calibri"/>
              </a:rPr>
              <a:t>Guide to plant DNA extraction</a:t>
            </a:r>
            <a:r>
              <a:rPr lang="en-US" sz="2100">
                <a:solidFill>
                  <a:schemeClr val="dk1"/>
                </a:solidFill>
                <a:latin typeface="Calibri"/>
                <a:ea typeface="Calibri"/>
                <a:cs typeface="Calibri"/>
                <a:sym typeface="Calibri"/>
              </a:rPr>
              <a:t>. GoldBio.</a:t>
            </a:r>
            <a:r>
              <a:rPr lang="en-US" sz="2100">
                <a:solidFill>
                  <a:schemeClr val="dk1"/>
                </a:solidFill>
                <a:uFill>
                  <a:noFill/>
                </a:uFill>
                <a:latin typeface="Calibri"/>
                <a:ea typeface="Calibri"/>
                <a:cs typeface="Calibri"/>
                <a:sym typeface="Calibri"/>
                <a:hlinkClick r:id="rId20">
                  <a:extLst>
                    <a:ext uri="{A12FA001-AC4F-418D-AE19-62706E023703}">
                      <ahyp:hlinkClr val="tx"/>
                    </a:ext>
                  </a:extLst>
                </a:hlinkClick>
              </a:rPr>
              <a:t> </a:t>
            </a:r>
            <a:r>
              <a:rPr lang="en-US" sz="2100" u="sng">
                <a:solidFill>
                  <a:schemeClr val="dk1"/>
                </a:solidFill>
                <a:latin typeface="Calibri"/>
                <a:ea typeface="Calibri"/>
                <a:cs typeface="Calibri"/>
                <a:sym typeface="Calibri"/>
                <a:hlinkClick r:id="rId21">
                  <a:extLst>
                    <a:ext uri="{A12FA001-AC4F-418D-AE19-62706E023703}">
                      <ahyp:hlinkClr val="tx"/>
                    </a:ext>
                  </a:extLst>
                </a:hlinkClick>
              </a:rPr>
              <a:t>https://www.goldbio.com/blogs/articles/guide-to-plant-dna-extraction</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u="sng">
                <a:solidFill>
                  <a:schemeClr val="dk1"/>
                </a:solidFill>
                <a:latin typeface="Calibri"/>
                <a:ea typeface="Calibri"/>
                <a:cs typeface="Calibri"/>
                <a:sym typeface="Calibri"/>
              </a:rPr>
              <a:t>OPS Diagnostics. (n.d.). CTAB protocol for isolating DNA from plant tissues. https://opsdiagnostics.com/notes/protocols/ctab_protocol_for_plants.htm</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u="sng">
                <a:solidFill>
                  <a:schemeClr val="dk1"/>
                </a:solidFill>
                <a:latin typeface="Calibri"/>
                <a:ea typeface="Calibri"/>
                <a:cs typeface="Calibri"/>
                <a:sym typeface="Calibri"/>
              </a:rPr>
              <a:t>What Factors Have Led to the Increase in Invasive Species? (2026, January 4).Biology in Sights. </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u="sng">
                <a:solidFill>
                  <a:schemeClr val="dk1"/>
                </a:solidFill>
                <a:latin typeface="Calibri"/>
                <a:ea typeface="Calibri"/>
                <a:cs typeface="Calibri"/>
                <a:sym typeface="Calibri"/>
              </a:rPr>
              <a:t>     Retrieved May 12, 2026, from https://biologyinsights.com/ </a:t>
            </a:r>
            <a:endParaRPr sz="2100" u="sng">
              <a:solidFill>
                <a:schemeClr val="dk1"/>
              </a:solidFill>
              <a:latin typeface="Calibri"/>
              <a:ea typeface="Calibri"/>
              <a:cs typeface="Calibri"/>
              <a:sym typeface="Calibri"/>
            </a:endParaRPr>
          </a:p>
          <a:p>
            <a:pPr indent="0" lvl="0" marL="0" rtl="0" algn="l">
              <a:lnSpc>
                <a:spcPct val="100000"/>
              </a:lnSpc>
              <a:spcBef>
                <a:spcPts val="1200"/>
              </a:spcBef>
              <a:spcAft>
                <a:spcPts val="0"/>
              </a:spcAft>
              <a:buNone/>
            </a:pPr>
            <a:r>
              <a:rPr lang="en-US" sz="2100" u="sng">
                <a:solidFill>
                  <a:schemeClr val="dk1"/>
                </a:solidFill>
                <a:latin typeface="Calibri"/>
                <a:ea typeface="Calibri"/>
                <a:cs typeface="Calibri"/>
                <a:sym typeface="Calibri"/>
              </a:rPr>
              <a:t>     what-factors-have-led-to-the-increase-in-invasive-species/</a:t>
            </a:r>
            <a:endParaRPr sz="1900" u="sng">
              <a:solidFill>
                <a:schemeClr val="dk1"/>
              </a:solidFill>
              <a:latin typeface="Calibri"/>
              <a:ea typeface="Calibri"/>
              <a:cs typeface="Calibri"/>
              <a:sym typeface="Calibri"/>
            </a:endParaRPr>
          </a:p>
          <a:p>
            <a:pPr indent="0" lvl="0" marL="0" rtl="0" algn="l">
              <a:lnSpc>
                <a:spcPct val="200000"/>
              </a:lnSpc>
              <a:spcBef>
                <a:spcPts val="1200"/>
              </a:spcBef>
              <a:spcAft>
                <a:spcPts val="0"/>
              </a:spcAft>
              <a:buClr>
                <a:schemeClr val="dk1"/>
              </a:buClr>
              <a:buSzPts val="1100"/>
              <a:buFont typeface="Arial"/>
              <a:buNone/>
            </a:pPr>
            <a:r>
              <a:t/>
            </a:r>
            <a:endParaRPr sz="3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2011-05-13T20:15:01Z</dcterms:created>
  <dc:creator>Brian Levine</dc:creator>
</cp:coreProperties>
</file>