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43891200" cy="32918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8144">
          <p15:clr>
            <a:srgbClr val="A4A3A4"/>
          </p15:clr>
        </p15:guide>
        <p15:guide id="2" orient="horz" pos="288">
          <p15:clr>
            <a:srgbClr val="A4A3A4"/>
          </p15:clr>
        </p15:guide>
        <p15:guide id="3" pos="287">
          <p15:clr>
            <a:srgbClr val="A4A3A4"/>
          </p15:clr>
        </p15:guide>
        <p15:guide id="4" pos="25055">
          <p15:clr>
            <a:srgbClr val="A4A3A4"/>
          </p15:clr>
        </p15:guide>
        <p15:guide id="5" orient="horz" pos="20412">
          <p15:clr>
            <a:srgbClr val="000000"/>
          </p15:clr>
        </p15:guide>
        <p15:guide id="6" orient="horz" pos="324">
          <p15:clr>
            <a:srgbClr val="000000"/>
          </p15:clr>
        </p15:guide>
        <p15:guide id="7" pos="313">
          <p15:clr>
            <a:srgbClr val="000000"/>
          </p15:clr>
        </p15:guide>
        <p15:guide id="8" pos="27333">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A51820-DFE7-44A5-9221-64120549BFB4}">
  <a:tblStyle styleId="{BBA51820-DFE7-44A5-9221-64120549BFB4}"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7" d="100"/>
          <a:sy n="17" d="100"/>
        </p:scale>
        <p:origin x="1522" y="283"/>
      </p:cViewPr>
      <p:guideLst>
        <p:guide orient="horz" pos="18144"/>
        <p:guide orient="horz" pos="288"/>
        <p:guide pos="287"/>
        <p:guide pos="25055"/>
        <p:guide orient="horz" pos="20412"/>
        <p:guide orient="horz" pos="324"/>
        <p:guide pos="313"/>
        <p:guide pos="27333"/>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
        <p:cNvGrpSpPr/>
        <p:nvPr/>
      </p:nvGrpSpPr>
      <p:grpSpPr>
        <a:xfrm>
          <a:off x="0" y="0"/>
          <a:ext cx="0" cy="0"/>
          <a:chOff x="0" y="0"/>
          <a:chExt cx="0" cy="0"/>
        </a:xfrm>
      </p:grpSpPr>
      <p:sp>
        <p:nvSpPr>
          <p:cNvPr id="12" name="Google Shape;12;p2"/>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body" idx="1"/>
          </p:nvPr>
        </p:nvSpPr>
        <p:spPr>
          <a:xfrm>
            <a:off x="2194560" y="7680963"/>
            <a:ext cx="39502080" cy="21724622"/>
          </a:xfrm>
          <a:prstGeom prst="rect">
            <a:avLst/>
          </a:prstGeom>
          <a:noFill/>
          <a:ln>
            <a:noFill/>
          </a:ln>
        </p:spPr>
        <p:txBody>
          <a:bodyPr spcFirstLastPara="1" wrap="square" lIns="438875" tIns="219425" rIns="438875" bIns="219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4" name="Google Shape;14;p2"/>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11083289" y="-1207766"/>
            <a:ext cx="21724622" cy="39502080"/>
          </a:xfrm>
          <a:prstGeom prst="rect">
            <a:avLst/>
          </a:prstGeom>
          <a:noFill/>
          <a:ln>
            <a:noFill/>
          </a:ln>
        </p:spPr>
        <p:txBody>
          <a:bodyPr spcFirstLastPara="1" wrap="square" lIns="438875" tIns="219425" rIns="438875" bIns="219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22715220" y="10424166"/>
            <a:ext cx="28087320" cy="987552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2598420" y="914406"/>
            <a:ext cx="28087320" cy="28895040"/>
          </a:xfrm>
          <a:prstGeom prst="rect">
            <a:avLst/>
          </a:prstGeom>
          <a:noFill/>
          <a:ln>
            <a:noFill/>
          </a:ln>
        </p:spPr>
        <p:txBody>
          <a:bodyPr spcFirstLastPara="1" wrap="square" lIns="438875" tIns="219425" rIns="438875" bIns="219425"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
          <p:cNvSpPr txBox="1">
            <a:spLocks noGrp="1"/>
          </p:cNvSpPr>
          <p:nvPr>
            <p:ph type="ctrTitle"/>
          </p:nvPr>
        </p:nvSpPr>
        <p:spPr>
          <a:xfrm>
            <a:off x="3291840" y="10226043"/>
            <a:ext cx="37307520" cy="705612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subTitle" idx="1"/>
          </p:nvPr>
        </p:nvSpPr>
        <p:spPr>
          <a:xfrm>
            <a:off x="6583680" y="18653760"/>
            <a:ext cx="30723840" cy="8412480"/>
          </a:xfrm>
          <a:prstGeom prst="rect">
            <a:avLst/>
          </a:prstGeom>
          <a:noFill/>
          <a:ln>
            <a:noFill/>
          </a:ln>
        </p:spPr>
        <p:txBody>
          <a:bodyPr spcFirstLastPara="1" wrap="square" lIns="438875" tIns="219425" rIns="438875" bIns="219425" anchor="t" anchorCtr="0">
            <a:normAutofit/>
          </a:bodyPr>
          <a:lstStyle>
            <a:lvl1pPr lvl="0" algn="ctr">
              <a:spcBef>
                <a:spcPts val="3080"/>
              </a:spcBef>
              <a:spcAft>
                <a:spcPts val="0"/>
              </a:spcAft>
              <a:buClr>
                <a:srgbClr val="888888"/>
              </a:buClr>
              <a:buSzPts val="15400"/>
              <a:buNone/>
              <a:defRPr>
                <a:solidFill>
                  <a:srgbClr val="888888"/>
                </a:solidFill>
              </a:defRPr>
            </a:lvl1pPr>
            <a:lvl2pPr lvl="1" algn="ctr">
              <a:spcBef>
                <a:spcPts val="2700"/>
              </a:spcBef>
              <a:spcAft>
                <a:spcPts val="0"/>
              </a:spcAft>
              <a:buClr>
                <a:srgbClr val="888888"/>
              </a:buClr>
              <a:buSzPts val="13500"/>
              <a:buNone/>
              <a:defRPr>
                <a:solidFill>
                  <a:srgbClr val="888888"/>
                </a:solidFill>
              </a:defRPr>
            </a:lvl2pPr>
            <a:lvl3pPr lvl="2" algn="ctr">
              <a:spcBef>
                <a:spcPts val="2300"/>
              </a:spcBef>
              <a:spcAft>
                <a:spcPts val="0"/>
              </a:spcAft>
              <a:buClr>
                <a:srgbClr val="888888"/>
              </a:buClr>
              <a:buSzPts val="11500"/>
              <a:buNone/>
              <a:defRPr>
                <a:solidFill>
                  <a:srgbClr val="888888"/>
                </a:solidFill>
              </a:defRPr>
            </a:lvl3pPr>
            <a:lvl4pPr lvl="3" algn="ctr">
              <a:spcBef>
                <a:spcPts val="1920"/>
              </a:spcBef>
              <a:spcAft>
                <a:spcPts val="0"/>
              </a:spcAft>
              <a:buClr>
                <a:srgbClr val="888888"/>
              </a:buClr>
              <a:buSzPts val="9600"/>
              <a:buNone/>
              <a:defRPr>
                <a:solidFill>
                  <a:srgbClr val="888888"/>
                </a:solidFill>
              </a:defRPr>
            </a:lvl4pPr>
            <a:lvl5pPr lvl="4" algn="ctr">
              <a:spcBef>
                <a:spcPts val="1920"/>
              </a:spcBef>
              <a:spcAft>
                <a:spcPts val="0"/>
              </a:spcAft>
              <a:buClr>
                <a:srgbClr val="888888"/>
              </a:buClr>
              <a:buSzPts val="9600"/>
              <a:buNone/>
              <a:defRPr>
                <a:solidFill>
                  <a:srgbClr val="888888"/>
                </a:solidFill>
              </a:defRPr>
            </a:lvl5pPr>
            <a:lvl6pPr lvl="5" algn="ctr">
              <a:spcBef>
                <a:spcPts val="1920"/>
              </a:spcBef>
              <a:spcAft>
                <a:spcPts val="0"/>
              </a:spcAft>
              <a:buClr>
                <a:srgbClr val="888888"/>
              </a:buClr>
              <a:buSzPts val="9600"/>
              <a:buNone/>
              <a:defRPr>
                <a:solidFill>
                  <a:srgbClr val="888888"/>
                </a:solidFill>
              </a:defRPr>
            </a:lvl6pPr>
            <a:lvl7pPr lvl="6" algn="ctr">
              <a:spcBef>
                <a:spcPts val="1920"/>
              </a:spcBef>
              <a:spcAft>
                <a:spcPts val="0"/>
              </a:spcAft>
              <a:buClr>
                <a:srgbClr val="888888"/>
              </a:buClr>
              <a:buSzPts val="9600"/>
              <a:buNone/>
              <a:defRPr>
                <a:solidFill>
                  <a:srgbClr val="888888"/>
                </a:solidFill>
              </a:defRPr>
            </a:lvl7pPr>
            <a:lvl8pPr lvl="7" algn="ctr">
              <a:spcBef>
                <a:spcPts val="1920"/>
              </a:spcBef>
              <a:spcAft>
                <a:spcPts val="0"/>
              </a:spcAft>
              <a:buClr>
                <a:srgbClr val="888888"/>
              </a:buClr>
              <a:buSzPts val="9600"/>
              <a:buNone/>
              <a:defRPr>
                <a:solidFill>
                  <a:srgbClr val="888888"/>
                </a:solidFill>
              </a:defRPr>
            </a:lvl8pPr>
            <a:lvl9pPr lvl="8" algn="ctr">
              <a:spcBef>
                <a:spcPts val="1920"/>
              </a:spcBef>
              <a:spcAft>
                <a:spcPts val="0"/>
              </a:spcAft>
              <a:buClr>
                <a:srgbClr val="888888"/>
              </a:buClr>
              <a:buSzPts val="9600"/>
              <a:buNone/>
              <a:defRPr>
                <a:solidFill>
                  <a:srgbClr val="888888"/>
                </a:solidFill>
              </a:defRPr>
            </a:lvl9pPr>
          </a:lstStyle>
          <a:p>
            <a:endParaRPr/>
          </a:p>
        </p:txBody>
      </p:sp>
      <p:sp>
        <p:nvSpPr>
          <p:cNvPr id="20" name="Google Shape;20;p3"/>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3"/>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3"/>
        <p:cNvGrpSpPr/>
        <p:nvPr/>
      </p:nvGrpSpPr>
      <p:grpSpPr>
        <a:xfrm>
          <a:off x="0" y="0"/>
          <a:ext cx="0" cy="0"/>
          <a:chOff x="0" y="0"/>
          <a:chExt cx="0" cy="0"/>
        </a:xfrm>
      </p:grpSpPr>
      <p:sp>
        <p:nvSpPr>
          <p:cNvPr id="24" name="Google Shape;24;p4"/>
          <p:cNvSpPr txBox="1">
            <a:spLocks noGrp="1"/>
          </p:cNvSpPr>
          <p:nvPr>
            <p:ph type="title"/>
          </p:nvPr>
        </p:nvSpPr>
        <p:spPr>
          <a:xfrm>
            <a:off x="3467102" y="21153122"/>
            <a:ext cx="37307520" cy="6537960"/>
          </a:xfrm>
          <a:prstGeom prst="rect">
            <a:avLst/>
          </a:prstGeom>
          <a:noFill/>
          <a:ln>
            <a:noFill/>
          </a:ln>
        </p:spPr>
        <p:txBody>
          <a:bodyPr spcFirstLastPara="1" wrap="square" lIns="438875" tIns="219425" rIns="438875" bIns="219425" anchor="t" anchorCtr="0">
            <a:normAutofit/>
          </a:bodyPr>
          <a:lstStyle>
            <a:lvl1pPr lvl="0" algn="l">
              <a:spcBef>
                <a:spcPts val="0"/>
              </a:spcBef>
              <a:spcAft>
                <a:spcPts val="0"/>
              </a:spcAft>
              <a:buClr>
                <a:schemeClr val="dk1"/>
              </a:buClr>
              <a:buSzPts val="19200"/>
              <a:buFont typeface="Calibri"/>
              <a:buNone/>
              <a:defRPr sz="192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4"/>
          <p:cNvSpPr txBox="1">
            <a:spLocks noGrp="1"/>
          </p:cNvSpPr>
          <p:nvPr>
            <p:ph type="body" idx="1"/>
          </p:nvPr>
        </p:nvSpPr>
        <p:spPr>
          <a:xfrm>
            <a:off x="3467102" y="13952225"/>
            <a:ext cx="37307520" cy="7200898"/>
          </a:xfrm>
          <a:prstGeom prst="rect">
            <a:avLst/>
          </a:prstGeom>
          <a:noFill/>
          <a:ln>
            <a:noFill/>
          </a:ln>
        </p:spPr>
        <p:txBody>
          <a:bodyPr spcFirstLastPara="1" wrap="square" lIns="438875" tIns="219425" rIns="438875" bIns="219425" anchor="b" anchorCtr="0">
            <a:normAutofit/>
          </a:bodyPr>
          <a:lstStyle>
            <a:lvl1pPr marL="457200" lvl="0" indent="-228600" algn="l">
              <a:spcBef>
                <a:spcPts val="1920"/>
              </a:spcBef>
              <a:spcAft>
                <a:spcPts val="0"/>
              </a:spcAft>
              <a:buClr>
                <a:srgbClr val="888888"/>
              </a:buClr>
              <a:buSzPts val="9600"/>
              <a:buNone/>
              <a:defRPr sz="9600">
                <a:solidFill>
                  <a:srgbClr val="888888"/>
                </a:solidFill>
              </a:defRPr>
            </a:lvl1pPr>
            <a:lvl2pPr marL="914400" lvl="1" indent="-228600" algn="l">
              <a:spcBef>
                <a:spcPts val="1720"/>
              </a:spcBef>
              <a:spcAft>
                <a:spcPts val="0"/>
              </a:spcAft>
              <a:buClr>
                <a:srgbClr val="888888"/>
              </a:buClr>
              <a:buSzPts val="8600"/>
              <a:buNone/>
              <a:defRPr sz="8600">
                <a:solidFill>
                  <a:srgbClr val="888888"/>
                </a:solidFill>
              </a:defRPr>
            </a:lvl2pPr>
            <a:lvl3pPr marL="1371600" lvl="2" indent="-228600" algn="l">
              <a:spcBef>
                <a:spcPts val="1520"/>
              </a:spcBef>
              <a:spcAft>
                <a:spcPts val="0"/>
              </a:spcAft>
              <a:buClr>
                <a:srgbClr val="888888"/>
              </a:buClr>
              <a:buSzPts val="7600"/>
              <a:buNone/>
              <a:defRPr sz="7600">
                <a:solidFill>
                  <a:srgbClr val="888888"/>
                </a:solidFill>
              </a:defRPr>
            </a:lvl3pPr>
            <a:lvl4pPr marL="1828800" lvl="3" indent="-228600" algn="l">
              <a:spcBef>
                <a:spcPts val="1340"/>
              </a:spcBef>
              <a:spcAft>
                <a:spcPts val="0"/>
              </a:spcAft>
              <a:buClr>
                <a:srgbClr val="888888"/>
              </a:buClr>
              <a:buSzPts val="6700"/>
              <a:buNone/>
              <a:defRPr sz="6700">
                <a:solidFill>
                  <a:srgbClr val="888888"/>
                </a:solidFill>
              </a:defRPr>
            </a:lvl4pPr>
            <a:lvl5pPr marL="2286000" lvl="4" indent="-228600" algn="l">
              <a:spcBef>
                <a:spcPts val="1340"/>
              </a:spcBef>
              <a:spcAft>
                <a:spcPts val="0"/>
              </a:spcAft>
              <a:buClr>
                <a:srgbClr val="888888"/>
              </a:buClr>
              <a:buSzPts val="6700"/>
              <a:buNone/>
              <a:defRPr sz="6700">
                <a:solidFill>
                  <a:srgbClr val="888888"/>
                </a:solidFill>
              </a:defRPr>
            </a:lvl5pPr>
            <a:lvl6pPr marL="2743200" lvl="5" indent="-228600" algn="l">
              <a:spcBef>
                <a:spcPts val="1340"/>
              </a:spcBef>
              <a:spcAft>
                <a:spcPts val="0"/>
              </a:spcAft>
              <a:buClr>
                <a:srgbClr val="888888"/>
              </a:buClr>
              <a:buSzPts val="6700"/>
              <a:buNone/>
              <a:defRPr sz="6700">
                <a:solidFill>
                  <a:srgbClr val="888888"/>
                </a:solidFill>
              </a:defRPr>
            </a:lvl6pPr>
            <a:lvl7pPr marL="3200400" lvl="6" indent="-228600" algn="l">
              <a:spcBef>
                <a:spcPts val="1340"/>
              </a:spcBef>
              <a:spcAft>
                <a:spcPts val="0"/>
              </a:spcAft>
              <a:buClr>
                <a:srgbClr val="888888"/>
              </a:buClr>
              <a:buSzPts val="6700"/>
              <a:buNone/>
              <a:defRPr sz="6700">
                <a:solidFill>
                  <a:srgbClr val="888888"/>
                </a:solidFill>
              </a:defRPr>
            </a:lvl7pPr>
            <a:lvl8pPr marL="3657600" lvl="7" indent="-228600" algn="l">
              <a:spcBef>
                <a:spcPts val="1340"/>
              </a:spcBef>
              <a:spcAft>
                <a:spcPts val="0"/>
              </a:spcAft>
              <a:buClr>
                <a:srgbClr val="888888"/>
              </a:buClr>
              <a:buSzPts val="6700"/>
              <a:buNone/>
              <a:defRPr sz="6700">
                <a:solidFill>
                  <a:srgbClr val="888888"/>
                </a:solidFill>
              </a:defRPr>
            </a:lvl8pPr>
            <a:lvl9pPr marL="4114800" lvl="8" indent="-228600" algn="l">
              <a:spcBef>
                <a:spcPts val="1340"/>
              </a:spcBef>
              <a:spcAft>
                <a:spcPts val="0"/>
              </a:spcAft>
              <a:buClr>
                <a:srgbClr val="888888"/>
              </a:buClr>
              <a:buSzPts val="6700"/>
              <a:buNone/>
              <a:defRPr sz="6700">
                <a:solidFill>
                  <a:srgbClr val="888888"/>
                </a:solidFill>
              </a:defRPr>
            </a:lvl9pPr>
          </a:lstStyle>
          <a:p>
            <a:endParaRPr/>
          </a:p>
        </p:txBody>
      </p:sp>
      <p:sp>
        <p:nvSpPr>
          <p:cNvPr id="26" name="Google Shape;26;p4"/>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9"/>
        <p:cNvGrpSpPr/>
        <p:nvPr/>
      </p:nvGrpSpPr>
      <p:grpSpPr>
        <a:xfrm>
          <a:off x="0" y="0"/>
          <a:ext cx="0" cy="0"/>
          <a:chOff x="0" y="0"/>
          <a:chExt cx="0" cy="0"/>
        </a:xfrm>
      </p:grpSpPr>
      <p:sp>
        <p:nvSpPr>
          <p:cNvPr id="30" name="Google Shape;30;p5"/>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5"/>
          <p:cNvSpPr txBox="1">
            <a:spLocks noGrp="1"/>
          </p:cNvSpPr>
          <p:nvPr>
            <p:ph type="body" idx="1"/>
          </p:nvPr>
        </p:nvSpPr>
        <p:spPr>
          <a:xfrm>
            <a:off x="2194560" y="7680963"/>
            <a:ext cx="19385280" cy="21724622"/>
          </a:xfrm>
          <a:prstGeom prst="rect">
            <a:avLst/>
          </a:prstGeom>
          <a:noFill/>
          <a:ln>
            <a:noFill/>
          </a:ln>
        </p:spPr>
        <p:txBody>
          <a:bodyPr spcFirstLastPara="1" wrap="square" lIns="438875" tIns="219425" rIns="438875" bIns="219425" anchor="t" anchorCtr="0">
            <a:normAutofit/>
          </a:bodyPr>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2" name="Google Shape;32;p5"/>
          <p:cNvSpPr txBox="1">
            <a:spLocks noGrp="1"/>
          </p:cNvSpPr>
          <p:nvPr>
            <p:ph type="body" idx="2"/>
          </p:nvPr>
        </p:nvSpPr>
        <p:spPr>
          <a:xfrm>
            <a:off x="22311360" y="7680963"/>
            <a:ext cx="19385280" cy="21724622"/>
          </a:xfrm>
          <a:prstGeom prst="rect">
            <a:avLst/>
          </a:prstGeom>
          <a:noFill/>
          <a:ln>
            <a:noFill/>
          </a:ln>
        </p:spPr>
        <p:txBody>
          <a:bodyPr spcFirstLastPara="1" wrap="square" lIns="438875" tIns="219425" rIns="438875" bIns="219425" anchor="t" anchorCtr="0">
            <a:normAutofit/>
          </a:bodyPr>
          <a:lstStyle>
            <a:lvl1pPr marL="457200" lvl="0" indent="-1085850" algn="l">
              <a:spcBef>
                <a:spcPts val="2700"/>
              </a:spcBef>
              <a:spcAft>
                <a:spcPts val="0"/>
              </a:spcAft>
              <a:buClr>
                <a:schemeClr val="dk1"/>
              </a:buClr>
              <a:buSzPts val="13500"/>
              <a:buChar char="•"/>
              <a:defRPr sz="13500"/>
            </a:lvl1pPr>
            <a:lvl2pPr marL="914400" lvl="1" indent="-958850" algn="l">
              <a:spcBef>
                <a:spcPts val="2300"/>
              </a:spcBef>
              <a:spcAft>
                <a:spcPts val="0"/>
              </a:spcAft>
              <a:buClr>
                <a:schemeClr val="dk1"/>
              </a:buClr>
              <a:buSzPts val="11500"/>
              <a:buChar char="–"/>
              <a:defRPr sz="11500"/>
            </a:lvl2pPr>
            <a:lvl3pPr marL="1371600" lvl="2" indent="-838200" algn="l">
              <a:spcBef>
                <a:spcPts val="1920"/>
              </a:spcBef>
              <a:spcAft>
                <a:spcPts val="0"/>
              </a:spcAft>
              <a:buClr>
                <a:schemeClr val="dk1"/>
              </a:buClr>
              <a:buSzPts val="9600"/>
              <a:buChar char="•"/>
              <a:defRPr sz="9600"/>
            </a:lvl3pPr>
            <a:lvl4pPr marL="1828800" lvl="3" indent="-774700" algn="l">
              <a:spcBef>
                <a:spcPts val="1720"/>
              </a:spcBef>
              <a:spcAft>
                <a:spcPts val="0"/>
              </a:spcAft>
              <a:buClr>
                <a:schemeClr val="dk1"/>
              </a:buClr>
              <a:buSzPts val="8600"/>
              <a:buChar char="–"/>
              <a:defRPr sz="8600"/>
            </a:lvl4pPr>
            <a:lvl5pPr marL="2286000" lvl="4" indent="-774700" algn="l">
              <a:spcBef>
                <a:spcPts val="1720"/>
              </a:spcBef>
              <a:spcAft>
                <a:spcPts val="0"/>
              </a:spcAft>
              <a:buClr>
                <a:schemeClr val="dk1"/>
              </a:buClr>
              <a:buSzPts val="8600"/>
              <a:buChar char="»"/>
              <a:defRPr sz="8600"/>
            </a:lvl5pPr>
            <a:lvl6pPr marL="2743200" lvl="5" indent="-774700" algn="l">
              <a:spcBef>
                <a:spcPts val="1720"/>
              </a:spcBef>
              <a:spcAft>
                <a:spcPts val="0"/>
              </a:spcAft>
              <a:buClr>
                <a:schemeClr val="dk1"/>
              </a:buClr>
              <a:buSzPts val="8600"/>
              <a:buChar char="•"/>
              <a:defRPr sz="8600"/>
            </a:lvl6pPr>
            <a:lvl7pPr marL="3200400" lvl="6" indent="-774700" algn="l">
              <a:spcBef>
                <a:spcPts val="1720"/>
              </a:spcBef>
              <a:spcAft>
                <a:spcPts val="0"/>
              </a:spcAft>
              <a:buClr>
                <a:schemeClr val="dk1"/>
              </a:buClr>
              <a:buSzPts val="8600"/>
              <a:buChar char="•"/>
              <a:defRPr sz="8600"/>
            </a:lvl7pPr>
            <a:lvl8pPr marL="3657600" lvl="7" indent="-774700" algn="l">
              <a:spcBef>
                <a:spcPts val="1720"/>
              </a:spcBef>
              <a:spcAft>
                <a:spcPts val="0"/>
              </a:spcAft>
              <a:buClr>
                <a:schemeClr val="dk1"/>
              </a:buClr>
              <a:buSzPts val="8600"/>
              <a:buChar char="•"/>
              <a:defRPr sz="8600"/>
            </a:lvl8pPr>
            <a:lvl9pPr marL="4114800" lvl="8" indent="-774700" algn="l">
              <a:spcBef>
                <a:spcPts val="1720"/>
              </a:spcBef>
              <a:spcAft>
                <a:spcPts val="0"/>
              </a:spcAft>
              <a:buClr>
                <a:schemeClr val="dk1"/>
              </a:buClr>
              <a:buSzPts val="8600"/>
              <a:buChar char="•"/>
              <a:defRPr sz="8600"/>
            </a:lvl9pPr>
          </a:lstStyle>
          <a:p>
            <a:endParaRPr/>
          </a:p>
        </p:txBody>
      </p:sp>
      <p:sp>
        <p:nvSpPr>
          <p:cNvPr id="33" name="Google Shape;33;p5"/>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5"/>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5"/>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6"/>
        <p:cNvGrpSpPr/>
        <p:nvPr/>
      </p:nvGrpSpPr>
      <p:grpSpPr>
        <a:xfrm>
          <a:off x="0" y="0"/>
          <a:ext cx="0" cy="0"/>
          <a:chOff x="0" y="0"/>
          <a:chExt cx="0" cy="0"/>
        </a:xfrm>
      </p:grpSpPr>
      <p:sp>
        <p:nvSpPr>
          <p:cNvPr id="37" name="Google Shape;37;p6"/>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211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6"/>
          <p:cNvSpPr txBox="1">
            <a:spLocks noGrp="1"/>
          </p:cNvSpPr>
          <p:nvPr>
            <p:ph type="body" idx="1"/>
          </p:nvPr>
        </p:nvSpPr>
        <p:spPr>
          <a:xfrm>
            <a:off x="2194561" y="7368544"/>
            <a:ext cx="19392902" cy="3070857"/>
          </a:xfrm>
          <a:prstGeom prst="rect">
            <a:avLst/>
          </a:prstGeom>
          <a:noFill/>
          <a:ln>
            <a:noFill/>
          </a:ln>
        </p:spPr>
        <p:txBody>
          <a:bodyPr spcFirstLastPara="1" wrap="square" lIns="438875" tIns="219425" rIns="438875" bIns="219425" anchor="b" anchorCtr="0">
            <a:norm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39" name="Google Shape;39;p6"/>
          <p:cNvSpPr txBox="1">
            <a:spLocks noGrp="1"/>
          </p:cNvSpPr>
          <p:nvPr>
            <p:ph type="body" idx="2"/>
          </p:nvPr>
        </p:nvSpPr>
        <p:spPr>
          <a:xfrm>
            <a:off x="2194561" y="10439401"/>
            <a:ext cx="19392902" cy="18966183"/>
          </a:xfrm>
          <a:prstGeom prst="rect">
            <a:avLst/>
          </a:prstGeom>
          <a:noFill/>
          <a:ln>
            <a:noFill/>
          </a:ln>
        </p:spPr>
        <p:txBody>
          <a:bodyPr spcFirstLastPara="1" wrap="square" lIns="438875" tIns="219425" rIns="438875" bIns="219425" anchor="t" anchorCtr="0">
            <a:norm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0" name="Google Shape;40;p6"/>
          <p:cNvSpPr txBox="1">
            <a:spLocks noGrp="1"/>
          </p:cNvSpPr>
          <p:nvPr>
            <p:ph type="body" idx="3"/>
          </p:nvPr>
        </p:nvSpPr>
        <p:spPr>
          <a:xfrm>
            <a:off x="22296122" y="7368544"/>
            <a:ext cx="19400520" cy="3070857"/>
          </a:xfrm>
          <a:prstGeom prst="rect">
            <a:avLst/>
          </a:prstGeom>
          <a:noFill/>
          <a:ln>
            <a:noFill/>
          </a:ln>
        </p:spPr>
        <p:txBody>
          <a:bodyPr spcFirstLastPara="1" wrap="square" lIns="438875" tIns="219425" rIns="438875" bIns="219425" anchor="b" anchorCtr="0">
            <a:normAutofit/>
          </a:bodyPr>
          <a:lstStyle>
            <a:lvl1pPr marL="457200" lvl="0" indent="-228600" algn="l">
              <a:spcBef>
                <a:spcPts val="2300"/>
              </a:spcBef>
              <a:spcAft>
                <a:spcPts val="0"/>
              </a:spcAft>
              <a:buClr>
                <a:schemeClr val="dk1"/>
              </a:buClr>
              <a:buSzPts val="11500"/>
              <a:buNone/>
              <a:defRPr sz="11500" b="1"/>
            </a:lvl1pPr>
            <a:lvl2pPr marL="914400" lvl="1" indent="-228600" algn="l">
              <a:spcBef>
                <a:spcPts val="1920"/>
              </a:spcBef>
              <a:spcAft>
                <a:spcPts val="0"/>
              </a:spcAft>
              <a:buClr>
                <a:schemeClr val="dk1"/>
              </a:buClr>
              <a:buSzPts val="9600"/>
              <a:buNone/>
              <a:defRPr sz="9600" b="1"/>
            </a:lvl2pPr>
            <a:lvl3pPr marL="1371600" lvl="2" indent="-228600" algn="l">
              <a:spcBef>
                <a:spcPts val="1720"/>
              </a:spcBef>
              <a:spcAft>
                <a:spcPts val="0"/>
              </a:spcAft>
              <a:buClr>
                <a:schemeClr val="dk1"/>
              </a:buClr>
              <a:buSzPts val="8600"/>
              <a:buNone/>
              <a:defRPr sz="8600" b="1"/>
            </a:lvl3pPr>
            <a:lvl4pPr marL="1828800" lvl="3" indent="-228600" algn="l">
              <a:spcBef>
                <a:spcPts val="1520"/>
              </a:spcBef>
              <a:spcAft>
                <a:spcPts val="0"/>
              </a:spcAft>
              <a:buClr>
                <a:schemeClr val="dk1"/>
              </a:buClr>
              <a:buSzPts val="7600"/>
              <a:buNone/>
              <a:defRPr sz="7600" b="1"/>
            </a:lvl4pPr>
            <a:lvl5pPr marL="2286000" lvl="4" indent="-228600" algn="l">
              <a:spcBef>
                <a:spcPts val="1520"/>
              </a:spcBef>
              <a:spcAft>
                <a:spcPts val="0"/>
              </a:spcAft>
              <a:buClr>
                <a:schemeClr val="dk1"/>
              </a:buClr>
              <a:buSzPts val="7600"/>
              <a:buNone/>
              <a:defRPr sz="7600" b="1"/>
            </a:lvl5pPr>
            <a:lvl6pPr marL="2743200" lvl="5" indent="-228600" algn="l">
              <a:spcBef>
                <a:spcPts val="1520"/>
              </a:spcBef>
              <a:spcAft>
                <a:spcPts val="0"/>
              </a:spcAft>
              <a:buClr>
                <a:schemeClr val="dk1"/>
              </a:buClr>
              <a:buSzPts val="7600"/>
              <a:buNone/>
              <a:defRPr sz="7600" b="1"/>
            </a:lvl6pPr>
            <a:lvl7pPr marL="3200400" lvl="6" indent="-228600" algn="l">
              <a:spcBef>
                <a:spcPts val="1520"/>
              </a:spcBef>
              <a:spcAft>
                <a:spcPts val="0"/>
              </a:spcAft>
              <a:buClr>
                <a:schemeClr val="dk1"/>
              </a:buClr>
              <a:buSzPts val="7600"/>
              <a:buNone/>
              <a:defRPr sz="7600" b="1"/>
            </a:lvl7pPr>
            <a:lvl8pPr marL="3657600" lvl="7" indent="-228600" algn="l">
              <a:spcBef>
                <a:spcPts val="1520"/>
              </a:spcBef>
              <a:spcAft>
                <a:spcPts val="0"/>
              </a:spcAft>
              <a:buClr>
                <a:schemeClr val="dk1"/>
              </a:buClr>
              <a:buSzPts val="7600"/>
              <a:buNone/>
              <a:defRPr sz="7600" b="1"/>
            </a:lvl8pPr>
            <a:lvl9pPr marL="4114800" lvl="8" indent="-228600" algn="l">
              <a:spcBef>
                <a:spcPts val="1520"/>
              </a:spcBef>
              <a:spcAft>
                <a:spcPts val="0"/>
              </a:spcAft>
              <a:buClr>
                <a:schemeClr val="dk1"/>
              </a:buClr>
              <a:buSzPts val="7600"/>
              <a:buNone/>
              <a:defRPr sz="7600" b="1"/>
            </a:lvl9pPr>
          </a:lstStyle>
          <a:p>
            <a:endParaRPr/>
          </a:p>
        </p:txBody>
      </p:sp>
      <p:sp>
        <p:nvSpPr>
          <p:cNvPr id="41" name="Google Shape;41;p6"/>
          <p:cNvSpPr txBox="1">
            <a:spLocks noGrp="1"/>
          </p:cNvSpPr>
          <p:nvPr>
            <p:ph type="body" idx="4"/>
          </p:nvPr>
        </p:nvSpPr>
        <p:spPr>
          <a:xfrm>
            <a:off x="22296122" y="10439401"/>
            <a:ext cx="19400520" cy="18966183"/>
          </a:xfrm>
          <a:prstGeom prst="rect">
            <a:avLst/>
          </a:prstGeom>
          <a:noFill/>
          <a:ln>
            <a:noFill/>
          </a:ln>
        </p:spPr>
        <p:txBody>
          <a:bodyPr spcFirstLastPara="1" wrap="square" lIns="438875" tIns="219425" rIns="438875" bIns="219425" anchor="t" anchorCtr="0">
            <a:normAutofit/>
          </a:bodyPr>
          <a:lstStyle>
            <a:lvl1pPr marL="457200" lvl="0" indent="-958850" algn="l">
              <a:spcBef>
                <a:spcPts val="2300"/>
              </a:spcBef>
              <a:spcAft>
                <a:spcPts val="0"/>
              </a:spcAft>
              <a:buClr>
                <a:schemeClr val="dk1"/>
              </a:buClr>
              <a:buSzPts val="11500"/>
              <a:buChar char="•"/>
              <a:defRPr sz="11500"/>
            </a:lvl1pPr>
            <a:lvl2pPr marL="914400" lvl="1" indent="-838200" algn="l">
              <a:spcBef>
                <a:spcPts val="1920"/>
              </a:spcBef>
              <a:spcAft>
                <a:spcPts val="0"/>
              </a:spcAft>
              <a:buClr>
                <a:schemeClr val="dk1"/>
              </a:buClr>
              <a:buSzPts val="9600"/>
              <a:buChar char="–"/>
              <a:defRPr sz="9600"/>
            </a:lvl2pPr>
            <a:lvl3pPr marL="1371600" lvl="2" indent="-774700" algn="l">
              <a:spcBef>
                <a:spcPts val="1720"/>
              </a:spcBef>
              <a:spcAft>
                <a:spcPts val="0"/>
              </a:spcAft>
              <a:buClr>
                <a:schemeClr val="dk1"/>
              </a:buClr>
              <a:buSzPts val="8600"/>
              <a:buChar char="•"/>
              <a:defRPr sz="8600"/>
            </a:lvl3pPr>
            <a:lvl4pPr marL="1828800" lvl="3" indent="-711200" algn="l">
              <a:spcBef>
                <a:spcPts val="1520"/>
              </a:spcBef>
              <a:spcAft>
                <a:spcPts val="0"/>
              </a:spcAft>
              <a:buClr>
                <a:schemeClr val="dk1"/>
              </a:buClr>
              <a:buSzPts val="7600"/>
              <a:buChar char="–"/>
              <a:defRPr sz="7600"/>
            </a:lvl4pPr>
            <a:lvl5pPr marL="2286000" lvl="4" indent="-711200" algn="l">
              <a:spcBef>
                <a:spcPts val="1520"/>
              </a:spcBef>
              <a:spcAft>
                <a:spcPts val="0"/>
              </a:spcAft>
              <a:buClr>
                <a:schemeClr val="dk1"/>
              </a:buClr>
              <a:buSzPts val="7600"/>
              <a:buChar char="»"/>
              <a:defRPr sz="7600"/>
            </a:lvl5pPr>
            <a:lvl6pPr marL="2743200" lvl="5" indent="-711200" algn="l">
              <a:spcBef>
                <a:spcPts val="1520"/>
              </a:spcBef>
              <a:spcAft>
                <a:spcPts val="0"/>
              </a:spcAft>
              <a:buClr>
                <a:schemeClr val="dk1"/>
              </a:buClr>
              <a:buSzPts val="7600"/>
              <a:buChar char="•"/>
              <a:defRPr sz="7600"/>
            </a:lvl6pPr>
            <a:lvl7pPr marL="3200400" lvl="6" indent="-711200" algn="l">
              <a:spcBef>
                <a:spcPts val="1520"/>
              </a:spcBef>
              <a:spcAft>
                <a:spcPts val="0"/>
              </a:spcAft>
              <a:buClr>
                <a:schemeClr val="dk1"/>
              </a:buClr>
              <a:buSzPts val="7600"/>
              <a:buChar char="•"/>
              <a:defRPr sz="7600"/>
            </a:lvl7pPr>
            <a:lvl8pPr marL="3657600" lvl="7" indent="-711200" algn="l">
              <a:spcBef>
                <a:spcPts val="1520"/>
              </a:spcBef>
              <a:spcAft>
                <a:spcPts val="0"/>
              </a:spcAft>
              <a:buClr>
                <a:schemeClr val="dk1"/>
              </a:buClr>
              <a:buSzPts val="7600"/>
              <a:buChar char="•"/>
              <a:defRPr sz="7600"/>
            </a:lvl8pPr>
            <a:lvl9pPr marL="4114800" lvl="8" indent="-711200" algn="l">
              <a:spcBef>
                <a:spcPts val="1520"/>
              </a:spcBef>
              <a:spcAft>
                <a:spcPts val="0"/>
              </a:spcAft>
              <a:buClr>
                <a:schemeClr val="dk1"/>
              </a:buClr>
              <a:buSzPts val="7600"/>
              <a:buChar char="•"/>
              <a:defRPr sz="7600"/>
            </a:lvl9pPr>
          </a:lstStyle>
          <a:p>
            <a:endParaRPr/>
          </a:p>
        </p:txBody>
      </p:sp>
      <p:sp>
        <p:nvSpPr>
          <p:cNvPr id="42" name="Google Shape;42;p6"/>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6"/>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6"/>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5"/>
        <p:cNvGrpSpPr/>
        <p:nvPr/>
      </p:nvGrpSpPr>
      <p:grpSpPr>
        <a:xfrm>
          <a:off x="0" y="0"/>
          <a:ext cx="0" cy="0"/>
          <a:chOff x="0" y="0"/>
          <a:chExt cx="0" cy="0"/>
        </a:xfrm>
      </p:grpSpPr>
      <p:sp>
        <p:nvSpPr>
          <p:cNvPr id="46" name="Google Shape;46;p7"/>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7"/>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8"/>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2194563" y="1310640"/>
            <a:ext cx="14439902" cy="5577840"/>
          </a:xfrm>
          <a:prstGeom prst="rect">
            <a:avLst/>
          </a:prstGeom>
          <a:noFill/>
          <a:ln>
            <a:noFill/>
          </a:ln>
        </p:spPr>
        <p:txBody>
          <a:bodyPr spcFirstLastPara="1" wrap="square" lIns="438875" tIns="219425" rIns="438875" bIns="219425" anchor="b" anchorCtr="0">
            <a:norm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17160240" y="1310643"/>
            <a:ext cx="24536400" cy="28094942"/>
          </a:xfrm>
          <a:prstGeom prst="rect">
            <a:avLst/>
          </a:prstGeom>
          <a:noFill/>
          <a:ln>
            <a:noFill/>
          </a:ln>
        </p:spPr>
        <p:txBody>
          <a:bodyPr spcFirstLastPara="1" wrap="square" lIns="438875" tIns="219425" rIns="438875" bIns="219425" anchor="t" anchorCtr="0">
            <a:normAutofit/>
          </a:bodyPr>
          <a:lstStyle>
            <a:lvl1pPr marL="457200" lvl="0" indent="-1206500" algn="l">
              <a:spcBef>
                <a:spcPts val="3080"/>
              </a:spcBef>
              <a:spcAft>
                <a:spcPts val="0"/>
              </a:spcAft>
              <a:buClr>
                <a:schemeClr val="dk1"/>
              </a:buClr>
              <a:buSzPts val="15400"/>
              <a:buChar char="•"/>
              <a:defRPr sz="15400"/>
            </a:lvl1pPr>
            <a:lvl2pPr marL="914400" lvl="1" indent="-1085850" algn="l">
              <a:spcBef>
                <a:spcPts val="2700"/>
              </a:spcBef>
              <a:spcAft>
                <a:spcPts val="0"/>
              </a:spcAft>
              <a:buClr>
                <a:schemeClr val="dk1"/>
              </a:buClr>
              <a:buSzPts val="13500"/>
              <a:buChar char="–"/>
              <a:defRPr sz="13500"/>
            </a:lvl2pPr>
            <a:lvl3pPr marL="1371600" lvl="2" indent="-958850" algn="l">
              <a:spcBef>
                <a:spcPts val="2300"/>
              </a:spcBef>
              <a:spcAft>
                <a:spcPts val="0"/>
              </a:spcAft>
              <a:buClr>
                <a:schemeClr val="dk1"/>
              </a:buClr>
              <a:buSzPts val="11500"/>
              <a:buChar char="•"/>
              <a:defRPr sz="11500"/>
            </a:lvl3pPr>
            <a:lvl4pPr marL="1828800" lvl="3" indent="-838200" algn="l">
              <a:spcBef>
                <a:spcPts val="1920"/>
              </a:spcBef>
              <a:spcAft>
                <a:spcPts val="0"/>
              </a:spcAft>
              <a:buClr>
                <a:schemeClr val="dk1"/>
              </a:buClr>
              <a:buSzPts val="9600"/>
              <a:buChar char="–"/>
              <a:defRPr sz="9600"/>
            </a:lvl4pPr>
            <a:lvl5pPr marL="2286000" lvl="4" indent="-838200" algn="l">
              <a:spcBef>
                <a:spcPts val="1920"/>
              </a:spcBef>
              <a:spcAft>
                <a:spcPts val="0"/>
              </a:spcAft>
              <a:buClr>
                <a:schemeClr val="dk1"/>
              </a:buClr>
              <a:buSzPts val="9600"/>
              <a:buChar char="»"/>
              <a:defRPr sz="9600"/>
            </a:lvl5pPr>
            <a:lvl6pPr marL="2743200" lvl="5" indent="-838200" algn="l">
              <a:spcBef>
                <a:spcPts val="1920"/>
              </a:spcBef>
              <a:spcAft>
                <a:spcPts val="0"/>
              </a:spcAft>
              <a:buClr>
                <a:schemeClr val="dk1"/>
              </a:buClr>
              <a:buSzPts val="9600"/>
              <a:buChar char="•"/>
              <a:defRPr sz="9600"/>
            </a:lvl6pPr>
            <a:lvl7pPr marL="3200400" lvl="6" indent="-838200" algn="l">
              <a:spcBef>
                <a:spcPts val="1920"/>
              </a:spcBef>
              <a:spcAft>
                <a:spcPts val="0"/>
              </a:spcAft>
              <a:buClr>
                <a:schemeClr val="dk1"/>
              </a:buClr>
              <a:buSzPts val="9600"/>
              <a:buChar char="•"/>
              <a:defRPr sz="9600"/>
            </a:lvl7pPr>
            <a:lvl8pPr marL="3657600" lvl="7" indent="-838200" algn="l">
              <a:spcBef>
                <a:spcPts val="1920"/>
              </a:spcBef>
              <a:spcAft>
                <a:spcPts val="0"/>
              </a:spcAft>
              <a:buClr>
                <a:schemeClr val="dk1"/>
              </a:buClr>
              <a:buSzPts val="9600"/>
              <a:buChar char="•"/>
              <a:defRPr sz="9600"/>
            </a:lvl8pPr>
            <a:lvl9pPr marL="4114800" lvl="8" indent="-838200" algn="l">
              <a:spcBef>
                <a:spcPts val="1920"/>
              </a:spcBef>
              <a:spcAft>
                <a:spcPts val="0"/>
              </a:spcAft>
              <a:buClr>
                <a:schemeClr val="dk1"/>
              </a:buClr>
              <a:buSzPts val="9600"/>
              <a:buChar char="•"/>
              <a:defRPr sz="9600"/>
            </a:lvl9pPr>
          </a:lstStyle>
          <a:p>
            <a:endParaRPr/>
          </a:p>
        </p:txBody>
      </p:sp>
      <p:sp>
        <p:nvSpPr>
          <p:cNvPr id="57" name="Google Shape;57;p9"/>
          <p:cNvSpPr txBox="1">
            <a:spLocks noGrp="1"/>
          </p:cNvSpPr>
          <p:nvPr>
            <p:ph type="body" idx="2"/>
          </p:nvPr>
        </p:nvSpPr>
        <p:spPr>
          <a:xfrm>
            <a:off x="2194563" y="6888483"/>
            <a:ext cx="14439902" cy="22517102"/>
          </a:xfrm>
          <a:prstGeom prst="rect">
            <a:avLst/>
          </a:prstGeom>
          <a:noFill/>
          <a:ln>
            <a:noFill/>
          </a:ln>
        </p:spPr>
        <p:txBody>
          <a:bodyPr spcFirstLastPara="1" wrap="square" lIns="438875" tIns="219425" rIns="438875" bIns="219425" anchor="t" anchorCtr="0">
            <a:normAutofit/>
          </a:bodyPr>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58" name="Google Shape;58;p9"/>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8602982" y="23042880"/>
            <a:ext cx="26334720" cy="2720342"/>
          </a:xfrm>
          <a:prstGeom prst="rect">
            <a:avLst/>
          </a:prstGeom>
          <a:noFill/>
          <a:ln>
            <a:noFill/>
          </a:ln>
        </p:spPr>
        <p:txBody>
          <a:bodyPr spcFirstLastPara="1" wrap="square" lIns="438875" tIns="219425" rIns="438875" bIns="219425" anchor="b" anchorCtr="0">
            <a:normAutofit/>
          </a:bodyPr>
          <a:lstStyle>
            <a:lvl1pPr lvl="0" algn="l">
              <a:spcBef>
                <a:spcPts val="0"/>
              </a:spcBef>
              <a:spcAft>
                <a:spcPts val="0"/>
              </a:spcAft>
              <a:buClr>
                <a:schemeClr val="dk1"/>
              </a:buClr>
              <a:buSzPts val="9600"/>
              <a:buFont typeface="Calibri"/>
              <a:buNone/>
              <a:defRPr sz="96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8602982" y="2941320"/>
            <a:ext cx="26334720" cy="19751040"/>
          </a:xfrm>
          <a:prstGeom prst="rect">
            <a:avLst/>
          </a:prstGeom>
          <a:noFill/>
          <a:ln>
            <a:noFill/>
          </a:ln>
        </p:spPr>
      </p:sp>
      <p:sp>
        <p:nvSpPr>
          <p:cNvPr id="64" name="Google Shape;64;p10"/>
          <p:cNvSpPr txBox="1">
            <a:spLocks noGrp="1"/>
          </p:cNvSpPr>
          <p:nvPr>
            <p:ph type="body" idx="1"/>
          </p:nvPr>
        </p:nvSpPr>
        <p:spPr>
          <a:xfrm>
            <a:off x="8602982" y="25763222"/>
            <a:ext cx="26334720" cy="3863338"/>
          </a:xfrm>
          <a:prstGeom prst="rect">
            <a:avLst/>
          </a:prstGeom>
          <a:noFill/>
          <a:ln>
            <a:noFill/>
          </a:ln>
        </p:spPr>
        <p:txBody>
          <a:bodyPr spcFirstLastPara="1" wrap="square" lIns="438875" tIns="219425" rIns="438875" bIns="219425" anchor="t" anchorCtr="0">
            <a:normAutofit/>
          </a:bodyPr>
          <a:lstStyle>
            <a:lvl1pPr marL="457200" lvl="0" indent="-228600" algn="l">
              <a:spcBef>
                <a:spcPts val="1340"/>
              </a:spcBef>
              <a:spcAft>
                <a:spcPts val="0"/>
              </a:spcAft>
              <a:buClr>
                <a:schemeClr val="dk1"/>
              </a:buClr>
              <a:buSzPts val="6700"/>
              <a:buNone/>
              <a:defRPr sz="6700"/>
            </a:lvl1pPr>
            <a:lvl2pPr marL="914400" lvl="1" indent="-228600" algn="l">
              <a:spcBef>
                <a:spcPts val="1140"/>
              </a:spcBef>
              <a:spcAft>
                <a:spcPts val="0"/>
              </a:spcAft>
              <a:buClr>
                <a:schemeClr val="dk1"/>
              </a:buClr>
              <a:buSzPts val="5700"/>
              <a:buNone/>
              <a:defRPr sz="5700"/>
            </a:lvl2pPr>
            <a:lvl3pPr marL="1371600" lvl="2" indent="-228600" algn="l">
              <a:spcBef>
                <a:spcPts val="960"/>
              </a:spcBef>
              <a:spcAft>
                <a:spcPts val="0"/>
              </a:spcAft>
              <a:buClr>
                <a:schemeClr val="dk1"/>
              </a:buClr>
              <a:buSzPts val="4800"/>
              <a:buNone/>
              <a:defRPr sz="4800"/>
            </a:lvl3pPr>
            <a:lvl4pPr marL="1828800" lvl="3" indent="-228600" algn="l">
              <a:spcBef>
                <a:spcPts val="860"/>
              </a:spcBef>
              <a:spcAft>
                <a:spcPts val="0"/>
              </a:spcAft>
              <a:buClr>
                <a:schemeClr val="dk1"/>
              </a:buClr>
              <a:buSzPts val="4300"/>
              <a:buNone/>
              <a:defRPr sz="4300"/>
            </a:lvl4pPr>
            <a:lvl5pPr marL="2286000" lvl="4" indent="-228600" algn="l">
              <a:spcBef>
                <a:spcPts val="860"/>
              </a:spcBef>
              <a:spcAft>
                <a:spcPts val="0"/>
              </a:spcAft>
              <a:buClr>
                <a:schemeClr val="dk1"/>
              </a:buClr>
              <a:buSzPts val="4300"/>
              <a:buNone/>
              <a:defRPr sz="4300"/>
            </a:lvl5pPr>
            <a:lvl6pPr marL="2743200" lvl="5" indent="-228600" algn="l">
              <a:spcBef>
                <a:spcPts val="860"/>
              </a:spcBef>
              <a:spcAft>
                <a:spcPts val="0"/>
              </a:spcAft>
              <a:buClr>
                <a:schemeClr val="dk1"/>
              </a:buClr>
              <a:buSzPts val="4300"/>
              <a:buNone/>
              <a:defRPr sz="4300"/>
            </a:lvl6pPr>
            <a:lvl7pPr marL="3200400" lvl="6" indent="-228600" algn="l">
              <a:spcBef>
                <a:spcPts val="860"/>
              </a:spcBef>
              <a:spcAft>
                <a:spcPts val="0"/>
              </a:spcAft>
              <a:buClr>
                <a:schemeClr val="dk1"/>
              </a:buClr>
              <a:buSzPts val="4300"/>
              <a:buNone/>
              <a:defRPr sz="4300"/>
            </a:lvl7pPr>
            <a:lvl8pPr marL="3657600" lvl="7" indent="-228600" algn="l">
              <a:spcBef>
                <a:spcPts val="860"/>
              </a:spcBef>
              <a:spcAft>
                <a:spcPts val="0"/>
              </a:spcAft>
              <a:buClr>
                <a:schemeClr val="dk1"/>
              </a:buClr>
              <a:buSzPts val="4300"/>
              <a:buNone/>
              <a:defRPr sz="4300"/>
            </a:lvl8pPr>
            <a:lvl9pPr marL="4114800" lvl="8" indent="-228600" algn="l">
              <a:spcBef>
                <a:spcPts val="860"/>
              </a:spcBef>
              <a:spcAft>
                <a:spcPts val="0"/>
              </a:spcAft>
              <a:buClr>
                <a:schemeClr val="dk1"/>
              </a:buClr>
              <a:buSzPts val="4300"/>
              <a:buNone/>
              <a:defRPr sz="4300"/>
            </a:lvl9pPr>
          </a:lstStyle>
          <a:p>
            <a:endParaRPr/>
          </a:p>
        </p:txBody>
      </p:sp>
      <p:sp>
        <p:nvSpPr>
          <p:cNvPr id="65" name="Google Shape;65;p10"/>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194560" y="1318263"/>
            <a:ext cx="39502080" cy="5486400"/>
          </a:xfrm>
          <a:prstGeom prst="rect">
            <a:avLst/>
          </a:prstGeom>
          <a:noFill/>
          <a:ln>
            <a:noFill/>
          </a:ln>
        </p:spPr>
        <p:txBody>
          <a:bodyPr spcFirstLastPara="1" wrap="square" lIns="438875" tIns="219425" rIns="438875" bIns="219425" anchor="ctr" anchorCtr="0">
            <a:normAutofit/>
          </a:bodyPr>
          <a:lstStyle>
            <a:lvl1pPr marR="0" lvl="0" algn="ctr" rtl="0">
              <a:spcBef>
                <a:spcPts val="0"/>
              </a:spcBef>
              <a:spcAft>
                <a:spcPts val="0"/>
              </a:spcAft>
              <a:buClr>
                <a:schemeClr val="dk1"/>
              </a:buClr>
              <a:buSzPts val="21100"/>
              <a:buFont typeface="Calibri"/>
              <a:buNone/>
              <a:defRPr sz="211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2194560" y="7680963"/>
            <a:ext cx="39502080" cy="21724622"/>
          </a:xfrm>
          <a:prstGeom prst="rect">
            <a:avLst/>
          </a:prstGeom>
          <a:noFill/>
          <a:ln>
            <a:noFill/>
          </a:ln>
        </p:spPr>
        <p:txBody>
          <a:bodyPr spcFirstLastPara="1" wrap="square" lIns="438875" tIns="219425" rIns="438875" bIns="219425" anchor="t" anchorCtr="0">
            <a:normAutofit/>
          </a:bodyPr>
          <a:lstStyle>
            <a:lvl1pPr marL="457200" marR="0" lvl="0" indent="-1206500" algn="l" rtl="0">
              <a:spcBef>
                <a:spcPts val="3080"/>
              </a:spcBef>
              <a:spcAft>
                <a:spcPts val="0"/>
              </a:spcAft>
              <a:buClr>
                <a:schemeClr val="dk1"/>
              </a:buClr>
              <a:buSzPts val="15400"/>
              <a:buFont typeface="Arial"/>
              <a:buChar char="•"/>
              <a:defRPr sz="15400" b="0" i="0" u="none" strike="noStrike" cap="none">
                <a:solidFill>
                  <a:schemeClr val="dk1"/>
                </a:solidFill>
                <a:latin typeface="Calibri"/>
                <a:ea typeface="Calibri"/>
                <a:cs typeface="Calibri"/>
                <a:sym typeface="Calibri"/>
              </a:defRPr>
            </a:lvl1pPr>
            <a:lvl2pPr marL="914400" marR="0" lvl="1" indent="-1085850" algn="l" rtl="0">
              <a:spcBef>
                <a:spcPts val="2700"/>
              </a:spcBef>
              <a:spcAft>
                <a:spcPts val="0"/>
              </a:spcAft>
              <a:buClr>
                <a:schemeClr val="dk1"/>
              </a:buClr>
              <a:buSzPts val="13500"/>
              <a:buFont typeface="Arial"/>
              <a:buChar char="–"/>
              <a:defRPr sz="13500" b="0" i="0" u="none" strike="noStrike" cap="none">
                <a:solidFill>
                  <a:schemeClr val="dk1"/>
                </a:solidFill>
                <a:latin typeface="Calibri"/>
                <a:ea typeface="Calibri"/>
                <a:cs typeface="Calibri"/>
                <a:sym typeface="Calibri"/>
              </a:defRPr>
            </a:lvl2pPr>
            <a:lvl3pPr marL="1371600" marR="0" lvl="2" indent="-958850" algn="l" rtl="0">
              <a:spcBef>
                <a:spcPts val="2300"/>
              </a:spcBef>
              <a:spcAft>
                <a:spcPts val="0"/>
              </a:spcAft>
              <a:buClr>
                <a:schemeClr val="dk1"/>
              </a:buClr>
              <a:buSzPts val="11500"/>
              <a:buFont typeface="Arial"/>
              <a:buChar char="•"/>
              <a:defRPr sz="11500" b="0" i="0" u="none" strike="noStrike" cap="none">
                <a:solidFill>
                  <a:schemeClr val="dk1"/>
                </a:solidFill>
                <a:latin typeface="Calibri"/>
                <a:ea typeface="Calibri"/>
                <a:cs typeface="Calibri"/>
                <a:sym typeface="Calibri"/>
              </a:defRPr>
            </a:lvl3pPr>
            <a:lvl4pPr marL="1828800" marR="0" lvl="3"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4pPr>
            <a:lvl5pPr marL="2286000" marR="0" lvl="4"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5pPr>
            <a:lvl6pPr marL="2743200" marR="0" lvl="5"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6pPr>
            <a:lvl7pPr marL="3200400" marR="0" lvl="6"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7pPr>
            <a:lvl8pPr marL="3657600" marR="0" lvl="7"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8pPr>
            <a:lvl9pPr marL="4114800" marR="0" lvl="8" indent="-838200" algn="l" rtl="0">
              <a:spcBef>
                <a:spcPts val="1920"/>
              </a:spcBef>
              <a:spcAft>
                <a:spcPts val="0"/>
              </a:spcAft>
              <a:buClr>
                <a:schemeClr val="dk1"/>
              </a:buClr>
              <a:buSzPts val="9600"/>
              <a:buFont typeface="Arial"/>
              <a:buChar char="•"/>
              <a:defRPr sz="96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2194560" y="30510483"/>
            <a:ext cx="10241280" cy="1752600"/>
          </a:xfrm>
          <a:prstGeom prst="rect">
            <a:avLst/>
          </a:prstGeom>
          <a:noFill/>
          <a:ln>
            <a:noFill/>
          </a:ln>
        </p:spPr>
        <p:txBody>
          <a:bodyPr spcFirstLastPara="1" wrap="square" lIns="438875" tIns="219425" rIns="438875" bIns="219425" anchor="ctr" anchorCtr="0">
            <a:noAutofit/>
          </a:bodyPr>
          <a:lstStyle>
            <a:lvl1pPr marR="0" lvl="0" algn="l"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14996160" y="30510483"/>
            <a:ext cx="13898880" cy="1752600"/>
          </a:xfrm>
          <a:prstGeom prst="rect">
            <a:avLst/>
          </a:prstGeom>
          <a:noFill/>
          <a:ln>
            <a:noFill/>
          </a:ln>
        </p:spPr>
        <p:txBody>
          <a:bodyPr spcFirstLastPara="1" wrap="square" lIns="438875" tIns="219425" rIns="438875" bIns="219425" anchor="ctr" anchorCtr="0">
            <a:noAutofit/>
          </a:bodyPr>
          <a:lstStyle>
            <a:lvl1pPr marR="0" lvl="0" algn="ctr" rtl="0">
              <a:spcBef>
                <a:spcPts val="0"/>
              </a:spcBef>
              <a:spcAft>
                <a:spcPts val="0"/>
              </a:spcAft>
              <a:buSzPts val="1400"/>
              <a:buNone/>
              <a:defRPr sz="57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86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31455360" y="30510483"/>
            <a:ext cx="10241280" cy="1752600"/>
          </a:xfrm>
          <a:prstGeom prst="rect">
            <a:avLst/>
          </a:prstGeom>
          <a:noFill/>
          <a:ln>
            <a:noFill/>
          </a:ln>
        </p:spPr>
        <p:txBody>
          <a:bodyPr spcFirstLastPara="1" wrap="square" lIns="438875" tIns="219425" rIns="438875" bIns="219425" anchor="ctr" anchorCtr="0">
            <a:noAutofit/>
          </a:bodyPr>
          <a:lstStyle>
            <a:lvl1pPr marL="0" marR="0" lvl="0" indent="0" algn="r" rtl="0">
              <a:spcBef>
                <a:spcPts val="0"/>
              </a:spcBef>
              <a:buNone/>
              <a:defRPr sz="5700" b="0" i="0" u="none" strike="noStrike" cap="none">
                <a:solidFill>
                  <a:srgbClr val="888888"/>
                </a:solidFill>
                <a:latin typeface="Calibri"/>
                <a:ea typeface="Calibri"/>
                <a:cs typeface="Calibri"/>
                <a:sym typeface="Calibri"/>
              </a:defRPr>
            </a:lvl1pPr>
            <a:lvl2pPr marL="0" marR="0" lvl="1" indent="0" algn="r" rtl="0">
              <a:spcBef>
                <a:spcPts val="0"/>
              </a:spcBef>
              <a:buNone/>
              <a:defRPr sz="5700" b="0" i="0" u="none" strike="noStrike" cap="none">
                <a:solidFill>
                  <a:srgbClr val="888888"/>
                </a:solidFill>
                <a:latin typeface="Calibri"/>
                <a:ea typeface="Calibri"/>
                <a:cs typeface="Calibri"/>
                <a:sym typeface="Calibri"/>
              </a:defRPr>
            </a:lvl2pPr>
            <a:lvl3pPr marL="0" marR="0" lvl="2" indent="0" algn="r" rtl="0">
              <a:spcBef>
                <a:spcPts val="0"/>
              </a:spcBef>
              <a:buNone/>
              <a:defRPr sz="5700" b="0" i="0" u="none" strike="noStrike" cap="none">
                <a:solidFill>
                  <a:srgbClr val="888888"/>
                </a:solidFill>
                <a:latin typeface="Calibri"/>
                <a:ea typeface="Calibri"/>
                <a:cs typeface="Calibri"/>
                <a:sym typeface="Calibri"/>
              </a:defRPr>
            </a:lvl3pPr>
            <a:lvl4pPr marL="0" marR="0" lvl="3" indent="0" algn="r" rtl="0">
              <a:spcBef>
                <a:spcPts val="0"/>
              </a:spcBef>
              <a:buNone/>
              <a:defRPr sz="5700" b="0" i="0" u="none" strike="noStrike" cap="none">
                <a:solidFill>
                  <a:srgbClr val="888888"/>
                </a:solidFill>
                <a:latin typeface="Calibri"/>
                <a:ea typeface="Calibri"/>
                <a:cs typeface="Calibri"/>
                <a:sym typeface="Calibri"/>
              </a:defRPr>
            </a:lvl4pPr>
            <a:lvl5pPr marL="0" marR="0" lvl="4" indent="0" algn="r" rtl="0">
              <a:spcBef>
                <a:spcPts val="0"/>
              </a:spcBef>
              <a:buNone/>
              <a:defRPr sz="5700" b="0" i="0" u="none" strike="noStrike" cap="none">
                <a:solidFill>
                  <a:srgbClr val="888888"/>
                </a:solidFill>
                <a:latin typeface="Calibri"/>
                <a:ea typeface="Calibri"/>
                <a:cs typeface="Calibri"/>
                <a:sym typeface="Calibri"/>
              </a:defRPr>
            </a:lvl5pPr>
            <a:lvl6pPr marL="0" marR="0" lvl="5" indent="0" algn="r" rtl="0">
              <a:spcBef>
                <a:spcPts val="0"/>
              </a:spcBef>
              <a:buNone/>
              <a:defRPr sz="5700" b="0" i="0" u="none" strike="noStrike" cap="none">
                <a:solidFill>
                  <a:srgbClr val="888888"/>
                </a:solidFill>
                <a:latin typeface="Calibri"/>
                <a:ea typeface="Calibri"/>
                <a:cs typeface="Calibri"/>
                <a:sym typeface="Calibri"/>
              </a:defRPr>
            </a:lvl6pPr>
            <a:lvl7pPr marL="0" marR="0" lvl="6" indent="0" algn="r" rtl="0">
              <a:spcBef>
                <a:spcPts val="0"/>
              </a:spcBef>
              <a:buNone/>
              <a:defRPr sz="5700" b="0" i="0" u="none" strike="noStrike" cap="none">
                <a:solidFill>
                  <a:srgbClr val="888888"/>
                </a:solidFill>
                <a:latin typeface="Calibri"/>
                <a:ea typeface="Calibri"/>
                <a:cs typeface="Calibri"/>
                <a:sym typeface="Calibri"/>
              </a:defRPr>
            </a:lvl7pPr>
            <a:lvl8pPr marL="0" marR="0" lvl="7" indent="0" algn="r" rtl="0">
              <a:spcBef>
                <a:spcPts val="0"/>
              </a:spcBef>
              <a:buNone/>
              <a:defRPr sz="5700" b="0" i="0" u="none" strike="noStrike" cap="none">
                <a:solidFill>
                  <a:srgbClr val="888888"/>
                </a:solidFill>
                <a:latin typeface="Calibri"/>
                <a:ea typeface="Calibri"/>
                <a:cs typeface="Calibri"/>
                <a:sym typeface="Calibri"/>
              </a:defRPr>
            </a:lvl8pPr>
            <a:lvl9pPr marL="0" marR="0" lvl="8" indent="0" algn="r" rtl="0">
              <a:spcBef>
                <a:spcPts val="0"/>
              </a:spcBef>
              <a:buNone/>
              <a:defRPr sz="57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g"/><Relationship Id="rId5" Type="http://schemas.openxmlformats.org/officeDocument/2006/relationships/image" Target="../media/image3.jp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3"/>
          <p:cNvSpPr/>
          <p:nvPr/>
        </p:nvSpPr>
        <p:spPr>
          <a:xfrm>
            <a:off x="33423394" y="6096000"/>
            <a:ext cx="9882188"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5" name="Google Shape;85;p13"/>
          <p:cNvSpPr/>
          <p:nvPr/>
        </p:nvSpPr>
        <p:spPr>
          <a:xfrm>
            <a:off x="609600" y="6096000"/>
            <a:ext cx="9883800" cy="25984200"/>
          </a:xfrm>
          <a:prstGeom prst="rect">
            <a:avLst/>
          </a:prstGeom>
          <a:solidFill>
            <a:schemeClr val="lt1"/>
          </a:solidFill>
          <a:ln w="9525"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86" name="Google Shape;86;p13"/>
          <p:cNvSpPr/>
          <p:nvPr/>
        </p:nvSpPr>
        <p:spPr>
          <a:xfrm>
            <a:off x="609600" y="381000"/>
            <a:ext cx="42696000" cy="525780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8600">
                <a:solidFill>
                  <a:schemeClr val="dk1"/>
                </a:solidFill>
                <a:latin typeface="Calibri"/>
                <a:ea typeface="Calibri"/>
                <a:cs typeface="Calibri"/>
                <a:sym typeface="Calibri"/>
              </a:rPr>
              <a:t>                      </a:t>
            </a:r>
            <a:endParaRPr/>
          </a:p>
          <a:p>
            <a:pPr marL="0" marR="0" lvl="0" indent="0" algn="l" rtl="0">
              <a:spcBef>
                <a:spcPts val="0"/>
              </a:spcBef>
              <a:spcAft>
                <a:spcPts val="0"/>
              </a:spcAft>
              <a:buNone/>
            </a:pPr>
            <a:r>
              <a:rPr lang="en-US" sz="8600">
                <a:solidFill>
                  <a:schemeClr val="dk1"/>
                </a:solidFill>
                <a:latin typeface="Calibri"/>
                <a:ea typeface="Calibri"/>
                <a:cs typeface="Calibri"/>
                <a:sym typeface="Calibri"/>
              </a:rPr>
              <a:t> </a:t>
            </a:r>
            <a:endParaRPr sz="8600">
              <a:solidFill>
                <a:schemeClr val="dk1"/>
              </a:solidFill>
              <a:latin typeface="Calibri"/>
              <a:ea typeface="Calibri"/>
              <a:cs typeface="Calibri"/>
              <a:sym typeface="Calibri"/>
            </a:endParaRPr>
          </a:p>
        </p:txBody>
      </p:sp>
      <p:sp>
        <p:nvSpPr>
          <p:cNvPr id="87" name="Google Shape;87;p13"/>
          <p:cNvSpPr txBox="1"/>
          <p:nvPr/>
        </p:nvSpPr>
        <p:spPr>
          <a:xfrm>
            <a:off x="6638169" y="243077"/>
            <a:ext cx="28886700" cy="24012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5000">
                <a:solidFill>
                  <a:schemeClr val="dk1"/>
                </a:solidFill>
                <a:latin typeface="Calibri"/>
                <a:ea typeface="Calibri"/>
                <a:cs typeface="Calibri"/>
                <a:sym typeface="Calibri"/>
              </a:rPr>
              <a:t>Bacteria found in plant-based Diets</a:t>
            </a:r>
            <a:endParaRPr sz="100"/>
          </a:p>
        </p:txBody>
      </p:sp>
      <p:sp>
        <p:nvSpPr>
          <p:cNvPr id="88" name="Google Shape;88;p13"/>
          <p:cNvSpPr txBox="1"/>
          <p:nvPr/>
        </p:nvSpPr>
        <p:spPr>
          <a:xfrm>
            <a:off x="13945837" y="4030050"/>
            <a:ext cx="11046600" cy="1025700"/>
          </a:xfrm>
          <a:prstGeom prst="rect">
            <a:avLst/>
          </a:prstGeom>
          <a:noFill/>
          <a:ln>
            <a:noFill/>
          </a:ln>
        </p:spPr>
        <p:txBody>
          <a:bodyPr spcFirstLastPara="1" wrap="square" lIns="101050" tIns="50525" rIns="101050" bIns="50525" anchor="t" anchorCtr="0">
            <a:spAutoFit/>
          </a:bodyPr>
          <a:lstStyle/>
          <a:p>
            <a:pPr marL="0" marR="0" lvl="0" indent="0" algn="l" rtl="0">
              <a:spcBef>
                <a:spcPts val="0"/>
              </a:spcBef>
              <a:spcAft>
                <a:spcPts val="0"/>
              </a:spcAft>
              <a:buNone/>
            </a:pPr>
            <a:r>
              <a:rPr lang="en-US" sz="6000" i="1">
                <a:solidFill>
                  <a:schemeClr val="dk1"/>
                </a:solidFill>
                <a:latin typeface="Calibri"/>
                <a:ea typeface="Calibri"/>
                <a:cs typeface="Calibri"/>
                <a:sym typeface="Calibri"/>
              </a:rPr>
              <a:t>Saint Raymond Academy for Girls</a:t>
            </a:r>
            <a:endParaRPr/>
          </a:p>
        </p:txBody>
      </p:sp>
      <p:sp>
        <p:nvSpPr>
          <p:cNvPr id="89" name="Google Shape;89;p13"/>
          <p:cNvSpPr txBox="1"/>
          <p:nvPr/>
        </p:nvSpPr>
        <p:spPr>
          <a:xfrm>
            <a:off x="7332673" y="2423823"/>
            <a:ext cx="27497700" cy="918000"/>
          </a:xfrm>
          <a:prstGeom prst="rect">
            <a:avLst/>
          </a:prstGeom>
          <a:noFill/>
          <a:ln>
            <a:noFill/>
          </a:ln>
        </p:spPr>
        <p:txBody>
          <a:bodyPr spcFirstLastPara="1" wrap="square" lIns="101050" tIns="50525" rIns="101050" bIns="50525" anchor="t" anchorCtr="0">
            <a:spAutoFit/>
          </a:bodyPr>
          <a:lstStyle/>
          <a:p>
            <a:pPr marL="0" marR="0" lvl="0" indent="0" algn="ctr" rtl="0">
              <a:spcBef>
                <a:spcPts val="0"/>
              </a:spcBef>
              <a:spcAft>
                <a:spcPts val="0"/>
              </a:spcAft>
              <a:buNone/>
            </a:pPr>
            <a:r>
              <a:rPr lang="en-US" sz="5300" dirty="0">
                <a:solidFill>
                  <a:schemeClr val="dk1"/>
                </a:solidFill>
                <a:latin typeface="Calibri"/>
                <a:ea typeface="Calibri"/>
                <a:cs typeface="Calibri"/>
                <a:sym typeface="Calibri"/>
              </a:rPr>
              <a:t>Jaylynn Castro, Sharissa Marsh, Cassidy Marcus, Amanda Hiciano, &amp; Dr. </a:t>
            </a:r>
            <a:r>
              <a:rPr lang="en-US" sz="5300">
                <a:solidFill>
                  <a:schemeClr val="dk1"/>
                </a:solidFill>
                <a:latin typeface="Calibri"/>
                <a:ea typeface="Calibri"/>
                <a:cs typeface="Calibri"/>
                <a:sym typeface="Calibri"/>
              </a:rPr>
              <a:t>Marianne Williams (mento</a:t>
            </a:r>
            <a:endParaRPr sz="5300">
              <a:solidFill>
                <a:schemeClr val="dk1"/>
              </a:solidFill>
              <a:latin typeface="Calibri"/>
              <a:ea typeface="Calibri"/>
              <a:cs typeface="Calibri"/>
              <a:sym typeface="Calibri"/>
            </a:endParaRPr>
          </a:p>
        </p:txBody>
      </p:sp>
      <p:pic>
        <p:nvPicPr>
          <p:cNvPr id="90" name="Google Shape;90;p13"/>
          <p:cNvPicPr preferRelativeResize="0"/>
          <p:nvPr/>
        </p:nvPicPr>
        <p:blipFill rotWithShape="1">
          <a:blip r:embed="rId3">
            <a:alphaModFix/>
          </a:blip>
          <a:srcRect/>
          <a:stretch/>
        </p:blipFill>
        <p:spPr>
          <a:xfrm>
            <a:off x="36347872" y="789711"/>
            <a:ext cx="6593157" cy="1307967"/>
          </a:xfrm>
          <a:prstGeom prst="rect">
            <a:avLst/>
          </a:prstGeom>
          <a:noFill/>
          <a:ln>
            <a:noFill/>
          </a:ln>
        </p:spPr>
      </p:pic>
      <p:pic>
        <p:nvPicPr>
          <p:cNvPr id="91" name="Google Shape;91;p13"/>
          <p:cNvPicPr preferRelativeResize="0"/>
          <p:nvPr/>
        </p:nvPicPr>
        <p:blipFill rotWithShape="1">
          <a:blip r:embed="rId4">
            <a:alphaModFix/>
          </a:blip>
          <a:srcRect/>
          <a:stretch/>
        </p:blipFill>
        <p:spPr>
          <a:xfrm>
            <a:off x="856858" y="428069"/>
            <a:ext cx="5352977" cy="3138998"/>
          </a:xfrm>
          <a:prstGeom prst="rect">
            <a:avLst/>
          </a:prstGeom>
          <a:noFill/>
          <a:ln>
            <a:noFill/>
          </a:ln>
        </p:spPr>
      </p:pic>
      <p:sp>
        <p:nvSpPr>
          <p:cNvPr id="92" name="Google Shape;92;p13"/>
          <p:cNvSpPr txBox="1"/>
          <p:nvPr/>
        </p:nvSpPr>
        <p:spPr>
          <a:xfrm>
            <a:off x="1002344" y="6441535"/>
            <a:ext cx="9012600" cy="27942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600">
                <a:solidFill>
                  <a:schemeClr val="dk1"/>
                </a:solidFill>
                <a:latin typeface="Calibri"/>
                <a:ea typeface="Calibri"/>
                <a:cs typeface="Calibri"/>
                <a:sym typeface="Calibri"/>
              </a:rPr>
              <a:t>Abstract</a:t>
            </a:r>
            <a:endParaRPr sz="5400">
              <a:solidFill>
                <a:schemeClr val="dk1"/>
              </a:solidFill>
              <a:latin typeface="Calibri"/>
              <a:ea typeface="Calibri"/>
              <a:cs typeface="Calibri"/>
              <a:sym typeface="Calibri"/>
            </a:endParaRPr>
          </a:p>
          <a:p>
            <a:pPr marL="0" marR="0" lvl="0" indent="0" algn="l" rtl="0">
              <a:spcBef>
                <a:spcPts val="0"/>
              </a:spcBef>
              <a:spcAft>
                <a:spcPts val="0"/>
              </a:spcAft>
              <a:buNone/>
            </a:pPr>
            <a:r>
              <a:rPr lang="en-US" sz="5400">
                <a:solidFill>
                  <a:schemeClr val="dk1"/>
                </a:solidFill>
                <a:latin typeface="Calibri"/>
                <a:ea typeface="Calibri"/>
                <a:cs typeface="Calibri"/>
                <a:sym typeface="Calibri"/>
              </a:rPr>
              <a:t>In this research we closely observed the mediterranean and other plant-based diets, isolated the DNA found on the bacteria of the plants, and used DNA barcoding the classify and identified the bacterial species. We concluded that plant-based diets consist of either harmless or potential pathogens.</a:t>
            </a: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r>
              <a:rPr lang="en-US" sz="8600">
                <a:solidFill>
                  <a:schemeClr val="dk1"/>
                </a:solidFill>
                <a:latin typeface="Calibri"/>
                <a:ea typeface="Calibri"/>
                <a:cs typeface="Calibri"/>
                <a:sym typeface="Calibri"/>
              </a:rPr>
              <a:t>Introduction</a:t>
            </a:r>
            <a:endParaRPr/>
          </a:p>
          <a:p>
            <a:pPr marL="0" marR="0" lvl="0" indent="0" algn="l" rtl="0">
              <a:spcBef>
                <a:spcPts val="0"/>
              </a:spcBef>
              <a:spcAft>
                <a:spcPts val="0"/>
              </a:spcAft>
              <a:buNone/>
            </a:pPr>
            <a:r>
              <a:rPr lang="en-US" sz="4300">
                <a:solidFill>
                  <a:schemeClr val="dk1"/>
                </a:solidFill>
                <a:latin typeface="Calibri"/>
                <a:ea typeface="Calibri"/>
                <a:cs typeface="Calibri"/>
                <a:sym typeface="Calibri"/>
              </a:rPr>
              <a:t>Vegetables are good for you, there is no doubt about that. Since childhood, we are taught to incorporate a decent amount of vegetables into our diet. They strengthen our immune system, aid in reducing inflammation, and overall improving the gut microbiome. When we look at people who heavily incorporate vegetables into their diets, such as those on the mediterranean diet, they have excellent gult health and a reduced risks of developing diseases such as arthritis, IBD, and cancer. Now, the question isn’t whether or not vegetables are good for us, but rather, </a:t>
            </a:r>
            <a:r>
              <a:rPr lang="en-US" sz="4300" i="1">
                <a:solidFill>
                  <a:schemeClr val="dk1"/>
                </a:solidFill>
                <a:latin typeface="Calibri"/>
                <a:ea typeface="Calibri"/>
                <a:cs typeface="Calibri"/>
                <a:sym typeface="Calibri"/>
              </a:rPr>
              <a:t>why</a:t>
            </a:r>
            <a:r>
              <a:rPr lang="en-US" sz="4300">
                <a:solidFill>
                  <a:schemeClr val="dk1"/>
                </a:solidFill>
                <a:latin typeface="Calibri"/>
                <a:ea typeface="Calibri"/>
                <a:cs typeface="Calibri"/>
                <a:sym typeface="Calibri"/>
              </a:rPr>
              <a:t> are they good for us? We took it upon ourselves to observe several vegetables on a genetic level and conclude if there was a specific common factor as to what makes them so beneficial to human health.</a:t>
            </a:r>
            <a:endParaRPr sz="4300" baseline="30000">
              <a:solidFill>
                <a:schemeClr val="dk1"/>
              </a:solidFill>
              <a:latin typeface="Calibri"/>
              <a:ea typeface="Calibri"/>
              <a:cs typeface="Calibri"/>
              <a:sym typeface="Calibri"/>
            </a:endParaRPr>
          </a:p>
          <a:p>
            <a:pPr marL="0" marR="0" lvl="0" indent="0" algn="l" rtl="0">
              <a:spcBef>
                <a:spcPts val="0"/>
              </a:spcBef>
              <a:spcAft>
                <a:spcPts val="0"/>
              </a:spcAft>
              <a:buNone/>
            </a:pPr>
            <a:endParaRPr sz="5400" i="1">
              <a:solidFill>
                <a:schemeClr val="dk1"/>
              </a:solidFill>
              <a:latin typeface="Calibri"/>
              <a:ea typeface="Calibri"/>
              <a:cs typeface="Calibri"/>
              <a:sym typeface="Calibri"/>
            </a:endParaRPr>
          </a:p>
          <a:p>
            <a:pPr marL="0" marR="0" lvl="0" indent="0" algn="l" rtl="0">
              <a:spcBef>
                <a:spcPts val="0"/>
              </a:spcBef>
              <a:spcAft>
                <a:spcPts val="0"/>
              </a:spcAft>
              <a:buNone/>
            </a:pPr>
            <a:endParaRPr sz="8600">
              <a:solidFill>
                <a:schemeClr val="dk1"/>
              </a:solidFill>
              <a:latin typeface="Calibri"/>
              <a:ea typeface="Calibri"/>
              <a:cs typeface="Calibri"/>
              <a:sym typeface="Calibri"/>
            </a:endParaRPr>
          </a:p>
        </p:txBody>
      </p:sp>
      <p:sp>
        <p:nvSpPr>
          <p:cNvPr id="93" name="Google Shape;93;p13"/>
          <p:cNvSpPr txBox="1"/>
          <p:nvPr/>
        </p:nvSpPr>
        <p:spPr>
          <a:xfrm>
            <a:off x="10585300" y="6096000"/>
            <a:ext cx="12391500" cy="24750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600">
                <a:solidFill>
                  <a:schemeClr val="dk1"/>
                </a:solidFill>
                <a:latin typeface="Calibri"/>
                <a:ea typeface="Calibri"/>
                <a:cs typeface="Calibri"/>
                <a:sym typeface="Calibri"/>
              </a:rPr>
              <a:t>Materials &amp; Methods </a:t>
            </a:r>
            <a:endParaRPr sz="38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The teacher will go to Guintas Meat Farms in Bohemia, NY to purchase a variety of</a:t>
            </a:r>
            <a:endParaRPr sz="3200">
              <a:solidFill>
                <a:schemeClr val="dk1"/>
              </a:solidFill>
              <a:latin typeface="Calibri"/>
              <a:ea typeface="Calibri"/>
              <a:cs typeface="Calibri"/>
              <a:sym typeface="Calibri"/>
            </a:endParaRPr>
          </a:p>
          <a:p>
            <a:pPr marL="457200" lvl="0" indent="0" algn="l" rtl="0">
              <a:spcBef>
                <a:spcPts val="0"/>
              </a:spcBef>
              <a:spcAft>
                <a:spcPts val="0"/>
              </a:spcAft>
              <a:buNone/>
            </a:pPr>
            <a:r>
              <a:rPr lang="en-US" sz="3200">
                <a:solidFill>
                  <a:schemeClr val="dk1"/>
                </a:solidFill>
                <a:latin typeface="Calibri"/>
                <a:ea typeface="Calibri"/>
                <a:cs typeface="Calibri"/>
                <a:sym typeface="Calibri"/>
              </a:rPr>
              <a:t>vegetables (cabbage, broccoli, cauliflower, Brussels sprouts, kale, carrots, romaine lettuce, iceberg lettuce, cucumbers, string beans, tomatoes, spinach, onions, peas, zucchini, yellow squash) all on the same day. The vegetables will be stored at 4 degrees Celcius.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A small piece of each vegetable will be streaked onto a Tryptic Soy Agar plate to grow bacteria. The plate will be incubated at 37 degrees celcius for 48 hours. If necessary a second culture will be done if there appears to be multiple different kinds of colonies on the same plate.</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A tryptic soy broth will be inoculated with a colony from each plate from each vegetable. The broths will be incubated at 37 degrees celcius for 48 hours.</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 The DNA from the broths will be isolated using the Chelex method.</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Open a tube of Chelex solution</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Add a specimen sample</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Boil water and fill mug</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Place tube through foi and secure lid</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 Keep Chelex sample submerged in water </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Remove from water and let Chelex settle</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Transfer supernatant to clean tube</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Store in the refrigerator at 4°C</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Once the DNA is successfully isolated it will be kept in a freezer at approximately zero degrees Celcius, before amplification is done in order to prevent/decrease DNA degradation.</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The DNA products will be amplified using bacterial primers. The amplification products will be kept in a freezer until they are sent out for sequencing.</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Amplification protocol:</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Obtain PCR tubes containing Ready-to-Go PCR beads containing dehydrated Taq polymerase, nucleotides, and buffer.for each bacterial sample. Using a micropipette transfer 23ul of bacterial primer to each tube.</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 Using a micropipette transfer 2ul of DNA to each tube sample.</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 Store sample on ice until ready to begin thermal cycling.</a:t>
            </a:r>
            <a:endParaRPr sz="3200">
              <a:solidFill>
                <a:schemeClr val="dk1"/>
              </a:solidFill>
              <a:latin typeface="Calibri"/>
              <a:ea typeface="Calibri"/>
              <a:cs typeface="Calibri"/>
              <a:sym typeface="Calibri"/>
            </a:endParaRPr>
          </a:p>
          <a:p>
            <a:pPr marL="914400" lvl="1" indent="-431800" algn="l" rtl="0">
              <a:spcBef>
                <a:spcPts val="0"/>
              </a:spcBef>
              <a:spcAft>
                <a:spcPts val="0"/>
              </a:spcAft>
              <a:buClr>
                <a:schemeClr val="dk1"/>
              </a:buClr>
              <a:buSzPts val="3200"/>
              <a:buFont typeface="Calibri"/>
              <a:buAutoNum type="alphaLcPeriod"/>
            </a:pPr>
            <a:r>
              <a:rPr lang="en-US" sz="3200">
                <a:solidFill>
                  <a:schemeClr val="dk1"/>
                </a:solidFill>
                <a:latin typeface="Calibri"/>
                <a:ea typeface="Calibri"/>
                <a:cs typeface="Calibri"/>
                <a:sym typeface="Calibri"/>
              </a:rPr>
              <a:t>The thermocycler will be programmed as follows for the bacterial primer set:</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Initial step: 94 degrees celcius for 1 minute</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35 cycles of the following:</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Denaturing step: 94 degrees celcius for 15 seconds</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Annealing step: 54 degrees celcius for 15 seconds</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Extending step: 72 degrees celcius for 30 seconds</a:t>
            </a:r>
            <a:endParaRPr sz="3200">
              <a:solidFill>
                <a:schemeClr val="dk1"/>
              </a:solidFill>
              <a:latin typeface="Calibri"/>
              <a:ea typeface="Calibri"/>
              <a:cs typeface="Calibri"/>
              <a:sym typeface="Calibri"/>
            </a:endParaRPr>
          </a:p>
          <a:p>
            <a:pPr marL="914400" lvl="0" indent="0" algn="l" rtl="0">
              <a:spcBef>
                <a:spcPts val="0"/>
              </a:spcBef>
              <a:spcAft>
                <a:spcPts val="0"/>
              </a:spcAft>
              <a:buNone/>
            </a:pPr>
            <a:r>
              <a:rPr lang="en-US" sz="3200">
                <a:solidFill>
                  <a:schemeClr val="dk1"/>
                </a:solidFill>
                <a:latin typeface="Calibri"/>
                <a:ea typeface="Calibri"/>
                <a:cs typeface="Calibri"/>
                <a:sym typeface="Calibri"/>
              </a:rPr>
              <a:t>Final step: 4 degrees celcius ad finitum</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The amplification products will be checked using gel electrophoresis to determine if the amplification was successful.</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The amplification products will be sent out for sequencing.</a:t>
            </a:r>
            <a:endParaRPr sz="3200">
              <a:solidFill>
                <a:schemeClr val="dk1"/>
              </a:solidFill>
              <a:latin typeface="Calibri"/>
              <a:ea typeface="Calibri"/>
              <a:cs typeface="Calibri"/>
              <a:sym typeface="Calibri"/>
            </a:endParaRPr>
          </a:p>
          <a:p>
            <a:pPr marL="457200" lvl="0" indent="-431800" algn="l" rtl="0">
              <a:spcBef>
                <a:spcPts val="0"/>
              </a:spcBef>
              <a:spcAft>
                <a:spcPts val="0"/>
              </a:spcAft>
              <a:buClr>
                <a:schemeClr val="dk1"/>
              </a:buClr>
              <a:buSzPts val="3200"/>
              <a:buFont typeface="Calibri"/>
              <a:buAutoNum type="arabicPeriod"/>
            </a:pPr>
            <a:r>
              <a:rPr lang="en-US" sz="3200">
                <a:solidFill>
                  <a:schemeClr val="dk1"/>
                </a:solidFill>
                <a:latin typeface="Calibri"/>
                <a:ea typeface="Calibri"/>
                <a:cs typeface="Calibri"/>
                <a:sym typeface="Calibri"/>
              </a:rPr>
              <a:t>Once the DNA sequences are obtained bioinformatics on the DNA subway platform will be done to both identify the bacterial species.</a:t>
            </a:r>
            <a:endParaRPr sz="4900">
              <a:solidFill>
                <a:schemeClr val="dk1"/>
              </a:solidFill>
              <a:latin typeface="Calibri"/>
              <a:ea typeface="Calibri"/>
              <a:cs typeface="Calibri"/>
              <a:sym typeface="Calibri"/>
            </a:endParaRPr>
          </a:p>
        </p:txBody>
      </p:sp>
      <p:sp>
        <p:nvSpPr>
          <p:cNvPr id="94" name="Google Shape;94;p13"/>
          <p:cNvSpPr txBox="1"/>
          <p:nvPr/>
        </p:nvSpPr>
        <p:spPr>
          <a:xfrm>
            <a:off x="23541243" y="6441535"/>
            <a:ext cx="9317700" cy="76038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600">
                <a:solidFill>
                  <a:schemeClr val="dk1"/>
                </a:solidFill>
                <a:latin typeface="Calibri"/>
                <a:ea typeface="Calibri"/>
                <a:cs typeface="Calibri"/>
                <a:sym typeface="Calibri"/>
              </a:rPr>
              <a:t>Results</a:t>
            </a:r>
            <a:endParaRPr sz="5400">
              <a:solidFill>
                <a:schemeClr val="dk1"/>
              </a:solidFill>
              <a:latin typeface="Calibri"/>
              <a:ea typeface="Calibri"/>
              <a:cs typeface="Calibri"/>
              <a:sym typeface="Calibri"/>
            </a:endParaRPr>
          </a:p>
          <a:p>
            <a:pPr marL="0" marR="0" lvl="0" indent="0" algn="l" rtl="0">
              <a:spcBef>
                <a:spcPts val="0"/>
              </a:spcBef>
              <a:spcAft>
                <a:spcPts val="0"/>
              </a:spcAft>
              <a:buNone/>
            </a:pPr>
            <a:r>
              <a:rPr lang="en-US" sz="4200">
                <a:solidFill>
                  <a:schemeClr val="dk1"/>
                </a:solidFill>
                <a:latin typeface="Calibri"/>
                <a:ea typeface="Calibri"/>
                <a:cs typeface="Calibri"/>
                <a:sym typeface="Calibri"/>
              </a:rPr>
              <a:t>We discovered that a majority of the bacteria found in plant based diets were either harmless or potential pathogens. This helps us get a better grasp on how plant-based diets are beneficial as the potential pathogens help stimulate the immune system by promoting the stimulation of antibodies. </a:t>
            </a:r>
            <a:endParaRPr sz="4200">
              <a:solidFill>
                <a:schemeClr val="dk1"/>
              </a:solidFill>
              <a:latin typeface="Calibri"/>
              <a:ea typeface="Calibri"/>
              <a:cs typeface="Calibri"/>
              <a:sym typeface="Calibri"/>
            </a:endParaRPr>
          </a:p>
          <a:p>
            <a:pPr marL="0" marR="0" lvl="0" indent="0" algn="l" rtl="0">
              <a:spcBef>
                <a:spcPts val="0"/>
              </a:spcBef>
              <a:spcAft>
                <a:spcPts val="0"/>
              </a:spcAft>
              <a:buNone/>
            </a:pPr>
            <a:r>
              <a:rPr lang="en-US" sz="6600">
                <a:solidFill>
                  <a:schemeClr val="dk1"/>
                </a:solidFill>
                <a:latin typeface="Calibri"/>
                <a:ea typeface="Calibri"/>
                <a:cs typeface="Calibri"/>
                <a:sym typeface="Calibri"/>
              </a:rPr>
              <a:t>Tables &amp; Figures</a:t>
            </a:r>
            <a:endParaRPr sz="3400">
              <a:solidFill>
                <a:schemeClr val="dk1"/>
              </a:solidFill>
              <a:latin typeface="Calibri"/>
              <a:ea typeface="Calibri"/>
              <a:cs typeface="Calibri"/>
              <a:sym typeface="Calibri"/>
            </a:endParaRPr>
          </a:p>
        </p:txBody>
      </p:sp>
      <p:sp>
        <p:nvSpPr>
          <p:cNvPr id="95" name="Google Shape;95;p13"/>
          <p:cNvSpPr txBox="1"/>
          <p:nvPr/>
        </p:nvSpPr>
        <p:spPr>
          <a:xfrm>
            <a:off x="33761467" y="6441535"/>
            <a:ext cx="9317700" cy="278082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100">
                <a:solidFill>
                  <a:schemeClr val="dk1"/>
                </a:solidFill>
                <a:latin typeface="Calibri"/>
                <a:ea typeface="Calibri"/>
                <a:cs typeface="Calibri"/>
                <a:sym typeface="Calibri"/>
              </a:rPr>
              <a:t>Discussion </a:t>
            </a:r>
            <a:endParaRPr sz="4900">
              <a:solidFill>
                <a:schemeClr val="dk1"/>
              </a:solidFill>
              <a:latin typeface="Calibri"/>
              <a:ea typeface="Calibri"/>
              <a:cs typeface="Calibri"/>
              <a:sym typeface="Calibri"/>
            </a:endParaRPr>
          </a:p>
          <a:p>
            <a:pPr marL="0" marR="0" lvl="0" indent="0" algn="l" rtl="0">
              <a:spcBef>
                <a:spcPts val="0"/>
              </a:spcBef>
              <a:spcAft>
                <a:spcPts val="0"/>
              </a:spcAft>
              <a:buNone/>
            </a:pPr>
            <a:r>
              <a:rPr lang="en-US" sz="4200">
                <a:solidFill>
                  <a:schemeClr val="dk1"/>
                </a:solidFill>
                <a:latin typeface="Calibri"/>
                <a:ea typeface="Calibri"/>
                <a:cs typeface="Calibri"/>
                <a:sym typeface="Calibri"/>
              </a:rPr>
              <a:t>The goal of our project was to examine the health benefits plants in diets provide with the help of DNA barcoding. Our results concluded that the bacteria in these plants could range from harmless to potential pathogens. Our data depended on the accuracy of our DNA sequencing. Isolating and culturing the bacteria  proved to be difficult, due to insufficient frequence resolution and the rapid bacterial growth contributing to background noise in and unclean DNA. In spite of this, our conclusions could inspire future discussions based on plant-human interactions especially in terms of nutrition and immune responses.</a:t>
            </a:r>
            <a:endParaRPr sz="200"/>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r>
              <a:rPr lang="en-US" sz="7300">
                <a:solidFill>
                  <a:schemeClr val="dk1"/>
                </a:solidFill>
                <a:latin typeface="Calibri"/>
                <a:ea typeface="Calibri"/>
                <a:cs typeface="Calibri"/>
                <a:sym typeface="Calibri"/>
              </a:rPr>
              <a:t>References</a:t>
            </a:r>
            <a:endParaRPr sz="4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4100">
                <a:solidFill>
                  <a:schemeClr val="dk1"/>
                </a:solidFill>
                <a:latin typeface="Calibri"/>
                <a:ea typeface="Calibri"/>
                <a:cs typeface="Calibri"/>
                <a:sym typeface="Calibri"/>
              </a:rPr>
              <a:t>Ross et al., (2024). The Interplay between diet and the gut microbiome: implications for health and disease. Nature Reviews Microbiology Volume 22 pages 671-686.</a:t>
            </a:r>
            <a:endParaRPr sz="4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41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4100">
                <a:solidFill>
                  <a:schemeClr val="dk1"/>
                </a:solidFill>
                <a:latin typeface="Calibri"/>
                <a:ea typeface="Calibri"/>
                <a:cs typeface="Calibri"/>
                <a:sym typeface="Calibri"/>
              </a:rPr>
              <a:t>Singh et al., (2017). Influence of diet on the gut microbiome and implications for human health. Journal of Translational Medicine. 15:73.</a:t>
            </a:r>
            <a:endParaRPr sz="41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r>
              <a:rPr lang="en-US" sz="8600">
                <a:solidFill>
                  <a:schemeClr val="dk1"/>
                </a:solidFill>
                <a:latin typeface="Calibri"/>
                <a:ea typeface="Calibri"/>
                <a:cs typeface="Calibri"/>
                <a:sym typeface="Calibri"/>
              </a:rPr>
              <a:t>Acknowledgements</a:t>
            </a:r>
            <a:endParaRPr sz="5400">
              <a:solidFill>
                <a:schemeClr val="dk1"/>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5000">
                <a:solidFill>
                  <a:schemeClr val="dk1"/>
                </a:solidFill>
                <a:latin typeface="Calibri"/>
                <a:ea typeface="Calibri"/>
                <a:cs typeface="Calibri"/>
                <a:sym typeface="Calibri"/>
              </a:rPr>
              <a:t>We would like to thank the Thompson family foundation for funding our research and Dr. Williams with helping us conduct our research.</a:t>
            </a:r>
            <a:endParaRPr sz="50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a:p>
            <a:pPr marL="0" marR="0" lvl="0" indent="0" algn="l" rtl="0">
              <a:spcBef>
                <a:spcPts val="0"/>
              </a:spcBef>
              <a:spcAft>
                <a:spcPts val="0"/>
              </a:spcAft>
              <a:buNone/>
            </a:pPr>
            <a:endParaRPr sz="5400">
              <a:solidFill>
                <a:schemeClr val="dk1"/>
              </a:solidFill>
              <a:latin typeface="Calibri"/>
              <a:ea typeface="Calibri"/>
              <a:cs typeface="Calibri"/>
              <a:sym typeface="Calibri"/>
            </a:endParaRPr>
          </a:p>
        </p:txBody>
      </p:sp>
      <p:sp>
        <p:nvSpPr>
          <p:cNvPr id="96" name="Google Shape;96;p13"/>
          <p:cNvSpPr txBox="1"/>
          <p:nvPr/>
        </p:nvSpPr>
        <p:spPr>
          <a:xfrm>
            <a:off x="37180240" y="2757238"/>
            <a:ext cx="5184093" cy="212365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4400">
                <a:solidFill>
                  <a:schemeClr val="dk1"/>
                </a:solidFill>
                <a:latin typeface="Calibri"/>
                <a:ea typeface="Calibri"/>
                <a:cs typeface="Calibri"/>
                <a:sym typeface="Calibri"/>
              </a:rPr>
              <a:t>Funded by the</a:t>
            </a:r>
            <a:endParaRPr/>
          </a:p>
          <a:p>
            <a:pPr marL="0" marR="0" lvl="0" indent="0" algn="r" rtl="0">
              <a:spcBef>
                <a:spcPts val="0"/>
              </a:spcBef>
              <a:spcAft>
                <a:spcPts val="0"/>
              </a:spcAft>
              <a:buNone/>
            </a:pPr>
            <a:r>
              <a:rPr lang="en-US" sz="4400">
                <a:solidFill>
                  <a:schemeClr val="dk1"/>
                </a:solidFill>
                <a:latin typeface="Calibri"/>
                <a:ea typeface="Calibri"/>
                <a:cs typeface="Calibri"/>
                <a:sym typeface="Calibri"/>
              </a:rPr>
              <a:t>Thompson Family Foundation </a:t>
            </a:r>
            <a:endParaRPr sz="4400">
              <a:solidFill>
                <a:schemeClr val="dk1"/>
              </a:solidFill>
              <a:latin typeface="Calibri"/>
              <a:ea typeface="Calibri"/>
              <a:cs typeface="Calibri"/>
              <a:sym typeface="Calibri"/>
            </a:endParaRPr>
          </a:p>
        </p:txBody>
      </p:sp>
      <p:graphicFrame>
        <p:nvGraphicFramePr>
          <p:cNvPr id="97" name="Google Shape;97;p13"/>
          <p:cNvGraphicFramePr/>
          <p:nvPr/>
        </p:nvGraphicFramePr>
        <p:xfrm>
          <a:off x="23410925" y="13775125"/>
          <a:ext cx="9578350" cy="11363065"/>
        </p:xfrm>
        <a:graphic>
          <a:graphicData uri="http://schemas.openxmlformats.org/drawingml/2006/table">
            <a:tbl>
              <a:tblPr>
                <a:noFill/>
                <a:tableStyleId>{BBA51820-DFE7-44A5-9221-64120549BFB4}</a:tableStyleId>
              </a:tblPr>
              <a:tblGrid>
                <a:gridCol w="4789175">
                  <a:extLst>
                    <a:ext uri="{9D8B030D-6E8A-4147-A177-3AD203B41FA5}">
                      <a16:colId xmlns:a16="http://schemas.microsoft.com/office/drawing/2014/main" val="20000"/>
                    </a:ext>
                  </a:extLst>
                </a:gridCol>
                <a:gridCol w="4789175">
                  <a:extLst>
                    <a:ext uri="{9D8B030D-6E8A-4147-A177-3AD203B41FA5}">
                      <a16:colId xmlns:a16="http://schemas.microsoft.com/office/drawing/2014/main" val="20001"/>
                    </a:ext>
                  </a:extLst>
                </a:gridCol>
              </a:tblGrid>
              <a:tr h="1164900">
                <a:tc>
                  <a:txBody>
                    <a:bodyPr/>
                    <a:lstStyle/>
                    <a:p>
                      <a:pPr marL="0" lvl="0" indent="0" algn="l" rtl="0">
                        <a:spcBef>
                          <a:spcPts val="0"/>
                        </a:spcBef>
                        <a:spcAft>
                          <a:spcPts val="0"/>
                        </a:spcAft>
                        <a:buNone/>
                      </a:pPr>
                      <a:r>
                        <a:rPr lang="en-US" sz="6600" i="1" u="sng">
                          <a:latin typeface="Calibri"/>
                          <a:ea typeface="Calibri"/>
                          <a:cs typeface="Calibri"/>
                          <a:sym typeface="Calibri"/>
                        </a:rPr>
                        <a:t>Bacteria</a:t>
                      </a:r>
                      <a:endParaRPr sz="6600" i="1" u="sng">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6600" i="1" u="sng">
                          <a:latin typeface="Calibri"/>
                          <a:ea typeface="Calibri"/>
                          <a:cs typeface="Calibri"/>
                          <a:sym typeface="Calibri"/>
                        </a:rPr>
                        <a:t>Function</a:t>
                      </a:r>
                      <a:endParaRPr sz="6600" i="1" u="sng">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r h="2414250">
                <a:tc>
                  <a:txBody>
                    <a:bodyPr/>
                    <a:lstStyle/>
                    <a:p>
                      <a:pPr marL="0" lvl="0" indent="0" algn="l" rtl="0">
                        <a:spcBef>
                          <a:spcPts val="0"/>
                        </a:spcBef>
                        <a:spcAft>
                          <a:spcPts val="0"/>
                        </a:spcAft>
                        <a:buNone/>
                      </a:pPr>
                      <a:r>
                        <a:rPr lang="en-US" sz="4300"/>
                        <a:t>Bacillus(licheniformis)</a:t>
                      </a:r>
                      <a:endParaRPr sz="4300"/>
                    </a:p>
                  </a:txBody>
                  <a:tcPr marL="91425" marR="91425" marT="91425" marB="91425"/>
                </a:tc>
                <a:tc>
                  <a:txBody>
                    <a:bodyPr/>
                    <a:lstStyle/>
                    <a:p>
                      <a:pPr marL="0" lvl="0" indent="0" algn="l" rtl="0">
                        <a:spcBef>
                          <a:spcPts val="0"/>
                        </a:spcBef>
                        <a:spcAft>
                          <a:spcPts val="0"/>
                        </a:spcAft>
                        <a:buNone/>
                      </a:pPr>
                      <a:r>
                        <a:rPr lang="en-US" sz="3600"/>
                        <a:t>Used as a probiotic, potential pathogen</a:t>
                      </a:r>
                      <a:endParaRPr sz="3600"/>
                    </a:p>
                  </a:txBody>
                  <a:tcPr marL="91425" marR="91425" marT="91425" marB="91425"/>
                </a:tc>
                <a:extLst>
                  <a:ext uri="{0D108BD9-81ED-4DB2-BD59-A6C34878D82A}">
                    <a16:rowId xmlns:a16="http://schemas.microsoft.com/office/drawing/2014/main" val="10001"/>
                  </a:ext>
                </a:extLst>
              </a:tr>
              <a:tr h="2414250">
                <a:tc>
                  <a:txBody>
                    <a:bodyPr/>
                    <a:lstStyle/>
                    <a:p>
                      <a:pPr marL="0" lvl="0" indent="0" algn="l" rtl="0">
                        <a:spcBef>
                          <a:spcPts val="0"/>
                        </a:spcBef>
                        <a:spcAft>
                          <a:spcPts val="0"/>
                        </a:spcAft>
                        <a:buNone/>
                      </a:pPr>
                      <a:r>
                        <a:rPr lang="en-US" sz="4700"/>
                        <a:t>Acinetobacter</a:t>
                      </a:r>
                      <a:endParaRPr sz="4700"/>
                    </a:p>
                  </a:txBody>
                  <a:tcPr marL="91425" marR="91425" marT="91425" marB="91425"/>
                </a:tc>
                <a:tc>
                  <a:txBody>
                    <a:bodyPr/>
                    <a:lstStyle/>
                    <a:p>
                      <a:pPr marL="0" lvl="0" indent="0" algn="l" rtl="0">
                        <a:spcBef>
                          <a:spcPts val="0"/>
                        </a:spcBef>
                        <a:spcAft>
                          <a:spcPts val="0"/>
                        </a:spcAft>
                        <a:buNone/>
                      </a:pPr>
                      <a:r>
                        <a:rPr lang="en-US" sz="3900"/>
                        <a:t>Pathogen, can lead to infection(UTI, lung)</a:t>
                      </a:r>
                      <a:endParaRPr sz="3900"/>
                    </a:p>
                  </a:txBody>
                  <a:tcPr marL="91425" marR="91425" marT="91425" marB="91425"/>
                </a:tc>
                <a:extLst>
                  <a:ext uri="{0D108BD9-81ED-4DB2-BD59-A6C34878D82A}">
                    <a16:rowId xmlns:a16="http://schemas.microsoft.com/office/drawing/2014/main" val="10002"/>
                  </a:ext>
                </a:extLst>
              </a:tr>
              <a:tr h="3793875">
                <a:tc>
                  <a:txBody>
                    <a:bodyPr/>
                    <a:lstStyle/>
                    <a:p>
                      <a:pPr marL="0" lvl="0" indent="0" algn="l" rtl="0">
                        <a:spcBef>
                          <a:spcPts val="0"/>
                        </a:spcBef>
                        <a:spcAft>
                          <a:spcPts val="0"/>
                        </a:spcAft>
                        <a:buNone/>
                      </a:pPr>
                      <a:r>
                        <a:rPr lang="en-US" sz="4600"/>
                        <a:t>Pseudomonas</a:t>
                      </a:r>
                      <a:r>
                        <a:rPr lang="en-US" sz="3200"/>
                        <a:t>(plecoglossicida, extremorientalis, synxatha, azotoformas, chlororaphis)</a:t>
                      </a:r>
                      <a:endParaRPr sz="3200"/>
                    </a:p>
                  </a:txBody>
                  <a:tcPr marL="91425" marR="91425" marT="91425" marB="91425"/>
                </a:tc>
                <a:tc>
                  <a:txBody>
                    <a:bodyPr/>
                    <a:lstStyle/>
                    <a:p>
                      <a:pPr marL="0" lvl="0" indent="0" algn="l" rtl="0">
                        <a:spcBef>
                          <a:spcPts val="0"/>
                        </a:spcBef>
                        <a:spcAft>
                          <a:spcPts val="0"/>
                        </a:spcAft>
                        <a:buNone/>
                      </a:pPr>
                      <a:r>
                        <a:rPr lang="en-US" sz="4000"/>
                        <a:t>Potential pathogen, biocontrol </a:t>
                      </a:r>
                      <a:endParaRPr sz="4000"/>
                    </a:p>
                  </a:txBody>
                  <a:tcPr marL="91425" marR="91425" marT="91425" marB="91425"/>
                </a:tc>
                <a:extLst>
                  <a:ext uri="{0D108BD9-81ED-4DB2-BD59-A6C34878D82A}">
                    <a16:rowId xmlns:a16="http://schemas.microsoft.com/office/drawing/2014/main" val="10003"/>
                  </a:ext>
                </a:extLst>
              </a:tr>
              <a:tr h="1552000">
                <a:tc>
                  <a:txBody>
                    <a:bodyPr/>
                    <a:lstStyle/>
                    <a:p>
                      <a:pPr marL="0" lvl="0" indent="0" algn="l" rtl="0">
                        <a:spcBef>
                          <a:spcPts val="0"/>
                        </a:spcBef>
                        <a:spcAft>
                          <a:spcPts val="0"/>
                        </a:spcAft>
                        <a:buNone/>
                      </a:pPr>
                      <a:r>
                        <a:rPr lang="en-US" sz="4800"/>
                        <a:t>Enterobacter</a:t>
                      </a:r>
                      <a:endParaRPr sz="4800"/>
                    </a:p>
                  </a:txBody>
                  <a:tcPr marL="91425" marR="91425" marT="91425" marB="91425"/>
                </a:tc>
                <a:tc>
                  <a:txBody>
                    <a:bodyPr/>
                    <a:lstStyle/>
                    <a:p>
                      <a:pPr marL="0" lvl="0" indent="0" algn="l" rtl="0">
                        <a:spcBef>
                          <a:spcPts val="0"/>
                        </a:spcBef>
                        <a:spcAft>
                          <a:spcPts val="0"/>
                        </a:spcAft>
                        <a:buNone/>
                      </a:pPr>
                      <a:r>
                        <a:rPr lang="en-US" sz="4200"/>
                        <a:t>Potential pathogen</a:t>
                      </a:r>
                      <a:endParaRPr sz="4200"/>
                    </a:p>
                  </a:txBody>
                  <a:tcPr marL="91425" marR="91425" marT="91425" marB="91425"/>
                </a:tc>
                <a:extLst>
                  <a:ext uri="{0D108BD9-81ED-4DB2-BD59-A6C34878D82A}">
                    <a16:rowId xmlns:a16="http://schemas.microsoft.com/office/drawing/2014/main" val="10004"/>
                  </a:ext>
                </a:extLst>
              </a:tr>
            </a:tbl>
          </a:graphicData>
        </a:graphic>
      </p:graphicFrame>
      <p:pic>
        <p:nvPicPr>
          <p:cNvPr id="98" name="Google Shape;98;p13" descr="File:Bacillus subtilis Spore.jpg - Wikipedia"/>
          <p:cNvPicPr preferRelativeResize="0"/>
          <p:nvPr/>
        </p:nvPicPr>
        <p:blipFill>
          <a:blip r:embed="rId5">
            <a:alphaModFix/>
          </a:blip>
          <a:stretch>
            <a:fillRect/>
          </a:stretch>
        </p:blipFill>
        <p:spPr>
          <a:xfrm>
            <a:off x="23541250" y="25410900"/>
            <a:ext cx="3871175" cy="3451550"/>
          </a:xfrm>
          <a:prstGeom prst="rect">
            <a:avLst/>
          </a:prstGeom>
          <a:noFill/>
          <a:ln>
            <a:noFill/>
          </a:ln>
        </p:spPr>
      </p:pic>
      <p:pic>
        <p:nvPicPr>
          <p:cNvPr id="99" name="Google Shape;99;p13" descr="Public Domain Picture | This SEM depicts a highly magnified ..."/>
          <p:cNvPicPr preferRelativeResize="0"/>
          <p:nvPr/>
        </p:nvPicPr>
        <p:blipFill>
          <a:blip r:embed="rId6">
            <a:alphaModFix/>
          </a:blip>
          <a:stretch>
            <a:fillRect/>
          </a:stretch>
        </p:blipFill>
        <p:spPr>
          <a:xfrm>
            <a:off x="27357500" y="25410888"/>
            <a:ext cx="4021976" cy="3482249"/>
          </a:xfrm>
          <a:prstGeom prst="rect">
            <a:avLst/>
          </a:prstGeom>
          <a:noFill/>
          <a:ln>
            <a:noFill/>
          </a:ln>
        </p:spPr>
      </p:pic>
      <p:pic>
        <p:nvPicPr>
          <p:cNvPr id="100" name="Google Shape;100;p13" descr="File:Pseudomonas stutzeri.jpg - Wikimedia Commons"/>
          <p:cNvPicPr preferRelativeResize="0"/>
          <p:nvPr/>
        </p:nvPicPr>
        <p:blipFill>
          <a:blip r:embed="rId7">
            <a:alphaModFix/>
          </a:blip>
          <a:stretch>
            <a:fillRect/>
          </a:stretch>
        </p:blipFill>
        <p:spPr>
          <a:xfrm>
            <a:off x="23547150" y="28803600"/>
            <a:ext cx="3871176" cy="3603974"/>
          </a:xfrm>
          <a:prstGeom prst="rect">
            <a:avLst/>
          </a:prstGeom>
          <a:noFill/>
          <a:ln>
            <a:noFill/>
          </a:ln>
        </p:spPr>
      </p:pic>
      <p:pic>
        <p:nvPicPr>
          <p:cNvPr id="101" name="Google Shape;101;p13" descr="File:Enterobacter cloacae 01.png - Wikipedia"/>
          <p:cNvPicPr preferRelativeResize="0"/>
          <p:nvPr/>
        </p:nvPicPr>
        <p:blipFill>
          <a:blip r:embed="rId8">
            <a:alphaModFix/>
          </a:blip>
          <a:stretch>
            <a:fillRect/>
          </a:stretch>
        </p:blipFill>
        <p:spPr>
          <a:xfrm>
            <a:off x="27432900" y="28893125"/>
            <a:ext cx="3871176" cy="3603984"/>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977</Words>
  <Application>Microsoft Office PowerPoint</Application>
  <PresentationFormat>Custom</PresentationFormat>
  <Paragraphs>66</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Marianne Williams</dc:creator>
  <cp:lastModifiedBy>Marianne Williams</cp:lastModifiedBy>
  <cp:revision>2</cp:revision>
  <dcterms:modified xsi:type="dcterms:W3CDTF">2025-05-13T19:45:06Z</dcterms:modified>
</cp:coreProperties>
</file>