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5" r:id="rId2"/>
  </p:sldIdLst>
  <p:sldSz cx="51206400" cy="47548800"/>
  <p:notesSz cx="6858000" cy="9144000"/>
  <p:defaultTextStyle>
    <a:defPPr>
      <a:defRPr lang="en-US"/>
    </a:defPPr>
    <a:lvl1pPr marL="0" algn="l" defTabSz="2612234" rtl="0" eaLnBrk="1" latinLnBrk="0" hangingPunct="1">
      <a:defRPr sz="10237" kern="1200">
        <a:solidFill>
          <a:schemeClr val="tx1"/>
        </a:solidFill>
        <a:latin typeface="+mn-lt"/>
        <a:ea typeface="+mn-ea"/>
        <a:cs typeface="+mn-cs"/>
      </a:defRPr>
    </a:lvl1pPr>
    <a:lvl2pPr marL="2612234" algn="l" defTabSz="2612234" rtl="0" eaLnBrk="1" latinLnBrk="0" hangingPunct="1">
      <a:defRPr sz="10237" kern="1200">
        <a:solidFill>
          <a:schemeClr val="tx1"/>
        </a:solidFill>
        <a:latin typeface="+mn-lt"/>
        <a:ea typeface="+mn-ea"/>
        <a:cs typeface="+mn-cs"/>
      </a:defRPr>
    </a:lvl2pPr>
    <a:lvl3pPr marL="5224467" algn="l" defTabSz="2612234" rtl="0" eaLnBrk="1" latinLnBrk="0" hangingPunct="1">
      <a:defRPr sz="10237" kern="1200">
        <a:solidFill>
          <a:schemeClr val="tx1"/>
        </a:solidFill>
        <a:latin typeface="+mn-lt"/>
        <a:ea typeface="+mn-ea"/>
        <a:cs typeface="+mn-cs"/>
      </a:defRPr>
    </a:lvl3pPr>
    <a:lvl4pPr marL="7836702" algn="l" defTabSz="2612234" rtl="0" eaLnBrk="1" latinLnBrk="0" hangingPunct="1">
      <a:defRPr sz="10237" kern="1200">
        <a:solidFill>
          <a:schemeClr val="tx1"/>
        </a:solidFill>
        <a:latin typeface="+mn-lt"/>
        <a:ea typeface="+mn-ea"/>
        <a:cs typeface="+mn-cs"/>
      </a:defRPr>
    </a:lvl4pPr>
    <a:lvl5pPr marL="10448937" algn="l" defTabSz="2612234" rtl="0" eaLnBrk="1" latinLnBrk="0" hangingPunct="1">
      <a:defRPr sz="10237" kern="1200">
        <a:solidFill>
          <a:schemeClr val="tx1"/>
        </a:solidFill>
        <a:latin typeface="+mn-lt"/>
        <a:ea typeface="+mn-ea"/>
        <a:cs typeface="+mn-cs"/>
      </a:defRPr>
    </a:lvl5pPr>
    <a:lvl6pPr marL="13061171" algn="l" defTabSz="2612234" rtl="0" eaLnBrk="1" latinLnBrk="0" hangingPunct="1">
      <a:defRPr sz="10237" kern="1200">
        <a:solidFill>
          <a:schemeClr val="tx1"/>
        </a:solidFill>
        <a:latin typeface="+mn-lt"/>
        <a:ea typeface="+mn-ea"/>
        <a:cs typeface="+mn-cs"/>
      </a:defRPr>
    </a:lvl6pPr>
    <a:lvl7pPr marL="15673404" algn="l" defTabSz="2612234" rtl="0" eaLnBrk="1" latinLnBrk="0" hangingPunct="1">
      <a:defRPr sz="10237" kern="1200">
        <a:solidFill>
          <a:schemeClr val="tx1"/>
        </a:solidFill>
        <a:latin typeface="+mn-lt"/>
        <a:ea typeface="+mn-ea"/>
        <a:cs typeface="+mn-cs"/>
      </a:defRPr>
    </a:lvl7pPr>
    <a:lvl8pPr marL="18285638" algn="l" defTabSz="2612234" rtl="0" eaLnBrk="1" latinLnBrk="0" hangingPunct="1">
      <a:defRPr sz="10237" kern="1200">
        <a:solidFill>
          <a:schemeClr val="tx1"/>
        </a:solidFill>
        <a:latin typeface="+mn-lt"/>
        <a:ea typeface="+mn-ea"/>
        <a:cs typeface="+mn-cs"/>
      </a:defRPr>
    </a:lvl8pPr>
    <a:lvl9pPr marL="20897872" algn="l" defTabSz="2612234" rtl="0" eaLnBrk="1" latinLnBrk="0" hangingPunct="1">
      <a:defRPr sz="10237"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5" orient="horz" pos="29484" userDrawn="1">
          <p15:clr>
            <a:srgbClr val="A4A3A4"/>
          </p15:clr>
        </p15:guide>
        <p15:guide id="6" orient="horz" pos="468" userDrawn="1">
          <p15:clr>
            <a:srgbClr val="A4A3A4"/>
          </p15:clr>
        </p15:guide>
        <p15:guide id="7" pos="366" userDrawn="1">
          <p15:clr>
            <a:srgbClr val="A4A3A4"/>
          </p15:clr>
        </p15:guide>
        <p15:guide id="8" pos="318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94700" autoAdjust="0"/>
  </p:normalViewPr>
  <p:slideViewPr>
    <p:cSldViewPr snapToGrid="0" snapToObjects="1">
      <p:cViewPr>
        <p:scale>
          <a:sx n="26" d="100"/>
          <a:sy n="26" d="100"/>
        </p:scale>
        <p:origin x="808" y="144"/>
      </p:cViewPr>
      <p:guideLst>
        <p:guide orient="horz" pos="29484"/>
        <p:guide orient="horz" pos="468"/>
        <p:guide pos="366"/>
        <p:guide pos="318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40FB9-FF3B-B749-9C37-3C801D396F6C}" type="datetimeFigureOut">
              <a:rPr lang="en-US" smtClean="0"/>
              <a:t>5/27/22</a:t>
            </a:fld>
            <a:endParaRPr lang="en-US"/>
          </a:p>
        </p:txBody>
      </p:sp>
      <p:sp>
        <p:nvSpPr>
          <p:cNvPr id="4" name="Slide Image Placeholder 3"/>
          <p:cNvSpPr>
            <a:spLocks noGrp="1" noRot="1" noChangeAspect="1"/>
          </p:cNvSpPr>
          <p:nvPr>
            <p:ph type="sldImg" idx="2"/>
          </p:nvPr>
        </p:nvSpPr>
        <p:spPr>
          <a:xfrm>
            <a:off x="1766888" y="1143000"/>
            <a:ext cx="3324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EF9F7B-68AC-774E-B878-8408E6E567E4}" type="slidenum">
              <a:rPr lang="en-US" smtClean="0"/>
              <a:t>‹#›</a:t>
            </a:fld>
            <a:endParaRPr lang="en-US"/>
          </a:p>
        </p:txBody>
      </p:sp>
    </p:spTree>
    <p:extLst>
      <p:ext uri="{BB962C8B-B14F-4D97-AF65-F5344CB8AC3E}">
        <p14:creationId xmlns:p14="http://schemas.microsoft.com/office/powerpoint/2010/main" val="2384042465"/>
      </p:ext>
    </p:extLst>
  </p:cSld>
  <p:clrMap bg1="lt1" tx1="dk1" bg2="lt2" tx2="dk2" accent1="accent1" accent2="accent2" accent3="accent3" accent4="accent4" accent5="accent5" accent6="accent6" hlink="hlink" folHlink="folHlink"/>
  <p:notesStyle>
    <a:lvl1pPr marL="0" algn="l" defTabSz="1088507" rtl="0" eaLnBrk="1" latinLnBrk="0" hangingPunct="1">
      <a:defRPr sz="1429" kern="1200">
        <a:solidFill>
          <a:schemeClr val="tx1"/>
        </a:solidFill>
        <a:latin typeface="+mn-lt"/>
        <a:ea typeface="+mn-ea"/>
        <a:cs typeface="+mn-cs"/>
      </a:defRPr>
    </a:lvl1pPr>
    <a:lvl2pPr marL="544254" algn="l" defTabSz="1088507" rtl="0" eaLnBrk="1" latinLnBrk="0" hangingPunct="1">
      <a:defRPr sz="1429" kern="1200">
        <a:solidFill>
          <a:schemeClr val="tx1"/>
        </a:solidFill>
        <a:latin typeface="+mn-lt"/>
        <a:ea typeface="+mn-ea"/>
        <a:cs typeface="+mn-cs"/>
      </a:defRPr>
    </a:lvl2pPr>
    <a:lvl3pPr marL="1088507" algn="l" defTabSz="1088507" rtl="0" eaLnBrk="1" latinLnBrk="0" hangingPunct="1">
      <a:defRPr sz="1429" kern="1200">
        <a:solidFill>
          <a:schemeClr val="tx1"/>
        </a:solidFill>
        <a:latin typeface="+mn-lt"/>
        <a:ea typeface="+mn-ea"/>
        <a:cs typeface="+mn-cs"/>
      </a:defRPr>
    </a:lvl3pPr>
    <a:lvl4pPr marL="1632760" algn="l" defTabSz="1088507" rtl="0" eaLnBrk="1" latinLnBrk="0" hangingPunct="1">
      <a:defRPr sz="1429" kern="1200">
        <a:solidFill>
          <a:schemeClr val="tx1"/>
        </a:solidFill>
        <a:latin typeface="+mn-lt"/>
        <a:ea typeface="+mn-ea"/>
        <a:cs typeface="+mn-cs"/>
      </a:defRPr>
    </a:lvl4pPr>
    <a:lvl5pPr marL="2177015" algn="l" defTabSz="1088507" rtl="0" eaLnBrk="1" latinLnBrk="0" hangingPunct="1">
      <a:defRPr sz="1429" kern="1200">
        <a:solidFill>
          <a:schemeClr val="tx1"/>
        </a:solidFill>
        <a:latin typeface="+mn-lt"/>
        <a:ea typeface="+mn-ea"/>
        <a:cs typeface="+mn-cs"/>
      </a:defRPr>
    </a:lvl5pPr>
    <a:lvl6pPr marL="2721269" algn="l" defTabSz="1088507" rtl="0" eaLnBrk="1" latinLnBrk="0" hangingPunct="1">
      <a:defRPr sz="1429" kern="1200">
        <a:solidFill>
          <a:schemeClr val="tx1"/>
        </a:solidFill>
        <a:latin typeface="+mn-lt"/>
        <a:ea typeface="+mn-ea"/>
        <a:cs typeface="+mn-cs"/>
      </a:defRPr>
    </a:lvl6pPr>
    <a:lvl7pPr marL="3265522" algn="l" defTabSz="1088507" rtl="0" eaLnBrk="1" latinLnBrk="0" hangingPunct="1">
      <a:defRPr sz="1429" kern="1200">
        <a:solidFill>
          <a:schemeClr val="tx1"/>
        </a:solidFill>
        <a:latin typeface="+mn-lt"/>
        <a:ea typeface="+mn-ea"/>
        <a:cs typeface="+mn-cs"/>
      </a:defRPr>
    </a:lvl7pPr>
    <a:lvl8pPr marL="3809776" algn="l" defTabSz="1088507" rtl="0" eaLnBrk="1" latinLnBrk="0" hangingPunct="1">
      <a:defRPr sz="1429" kern="1200">
        <a:solidFill>
          <a:schemeClr val="tx1"/>
        </a:solidFill>
        <a:latin typeface="+mn-lt"/>
        <a:ea typeface="+mn-ea"/>
        <a:cs typeface="+mn-cs"/>
      </a:defRPr>
    </a:lvl8pPr>
    <a:lvl9pPr marL="4354029" algn="l" defTabSz="1088507" rtl="0" eaLnBrk="1" latinLnBrk="0" hangingPunct="1">
      <a:defRPr sz="142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EF9F7B-68AC-774E-B878-8408E6E567E4}" type="slidenum">
              <a:rPr lang="en-US" smtClean="0"/>
              <a:t>1</a:t>
            </a:fld>
            <a:endParaRPr lang="en-US"/>
          </a:p>
        </p:txBody>
      </p:sp>
    </p:spTree>
    <p:extLst>
      <p:ext uri="{BB962C8B-B14F-4D97-AF65-F5344CB8AC3E}">
        <p14:creationId xmlns:p14="http://schemas.microsoft.com/office/powerpoint/2010/main" val="200318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4770952"/>
            <a:ext cx="43525440" cy="10192174"/>
          </a:xfrm>
        </p:spPr>
        <p:txBody>
          <a:bodyPr/>
          <a:lstStyle/>
          <a:p>
            <a:r>
              <a:rPr lang="en-US"/>
              <a:t>Click to edit Master title style</a:t>
            </a:r>
          </a:p>
        </p:txBody>
      </p:sp>
      <p:sp>
        <p:nvSpPr>
          <p:cNvPr id="3" name="Subtitle 2"/>
          <p:cNvSpPr>
            <a:spLocks noGrp="1"/>
          </p:cNvSpPr>
          <p:nvPr>
            <p:ph type="subTitle" idx="1"/>
          </p:nvPr>
        </p:nvSpPr>
        <p:spPr>
          <a:xfrm>
            <a:off x="7680960" y="26944320"/>
            <a:ext cx="35844480" cy="12151360"/>
          </a:xfrm>
        </p:spPr>
        <p:txBody>
          <a:bodyPr/>
          <a:lstStyle>
            <a:lvl1pPr marL="0" indent="0" algn="ctr">
              <a:buNone/>
              <a:defRPr>
                <a:solidFill>
                  <a:schemeClr val="tx1">
                    <a:tint val="75000"/>
                  </a:schemeClr>
                </a:solidFill>
              </a:defRPr>
            </a:lvl1pPr>
            <a:lvl2pPr marL="2285913" indent="0" algn="ctr">
              <a:buNone/>
              <a:defRPr>
                <a:solidFill>
                  <a:schemeClr val="tx1">
                    <a:tint val="75000"/>
                  </a:schemeClr>
                </a:solidFill>
              </a:defRPr>
            </a:lvl2pPr>
            <a:lvl3pPr marL="4571824" indent="0" algn="ctr">
              <a:buNone/>
              <a:defRPr>
                <a:solidFill>
                  <a:schemeClr val="tx1">
                    <a:tint val="75000"/>
                  </a:schemeClr>
                </a:solidFill>
              </a:defRPr>
            </a:lvl3pPr>
            <a:lvl4pPr marL="6857737" indent="0" algn="ctr">
              <a:buNone/>
              <a:defRPr>
                <a:solidFill>
                  <a:schemeClr val="tx1">
                    <a:tint val="75000"/>
                  </a:schemeClr>
                </a:solidFill>
              </a:defRPr>
            </a:lvl4pPr>
            <a:lvl5pPr marL="9143650" indent="0" algn="ctr">
              <a:buNone/>
              <a:defRPr>
                <a:solidFill>
                  <a:schemeClr val="tx1">
                    <a:tint val="75000"/>
                  </a:schemeClr>
                </a:solidFill>
              </a:defRPr>
            </a:lvl5pPr>
            <a:lvl6pPr marL="11429563" indent="0" algn="ctr">
              <a:buNone/>
              <a:defRPr>
                <a:solidFill>
                  <a:schemeClr val="tx1">
                    <a:tint val="75000"/>
                  </a:schemeClr>
                </a:solidFill>
              </a:defRPr>
            </a:lvl6pPr>
            <a:lvl7pPr marL="13715474" indent="0" algn="ctr">
              <a:buNone/>
              <a:defRPr>
                <a:solidFill>
                  <a:schemeClr val="tx1">
                    <a:tint val="75000"/>
                  </a:schemeClr>
                </a:solidFill>
              </a:defRPr>
            </a:lvl7pPr>
            <a:lvl8pPr marL="16001387" indent="0" algn="ctr">
              <a:buNone/>
              <a:defRPr>
                <a:solidFill>
                  <a:schemeClr val="tx1">
                    <a:tint val="75000"/>
                  </a:schemeClr>
                </a:solidFill>
              </a:defRPr>
            </a:lvl8pPr>
            <a:lvl9pPr marL="1828729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904163"/>
            <a:ext cx="11521440" cy="4057057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904163"/>
            <a:ext cx="33710880" cy="405705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30554509"/>
            <a:ext cx="43525440" cy="9443720"/>
          </a:xfrm>
        </p:spPr>
        <p:txBody>
          <a:bodyPr anchor="t"/>
          <a:lstStyle>
            <a:lvl1pPr algn="l">
              <a:defRPr sz="20001" b="1" cap="all"/>
            </a:lvl1pPr>
          </a:lstStyle>
          <a:p>
            <a:r>
              <a:rPr lang="en-US"/>
              <a:t>Click to edit Master title style</a:t>
            </a:r>
          </a:p>
        </p:txBody>
      </p:sp>
      <p:sp>
        <p:nvSpPr>
          <p:cNvPr id="3" name="Text Placeholder 2"/>
          <p:cNvSpPr>
            <a:spLocks noGrp="1"/>
          </p:cNvSpPr>
          <p:nvPr>
            <p:ph type="body" idx="1"/>
          </p:nvPr>
        </p:nvSpPr>
        <p:spPr>
          <a:xfrm>
            <a:off x="4044953" y="20153215"/>
            <a:ext cx="43525440" cy="10401298"/>
          </a:xfrm>
        </p:spPr>
        <p:txBody>
          <a:bodyPr anchor="b"/>
          <a:lstStyle>
            <a:lvl1pPr marL="0" indent="0">
              <a:buNone/>
              <a:defRPr sz="10000">
                <a:solidFill>
                  <a:schemeClr val="tx1">
                    <a:tint val="75000"/>
                  </a:schemeClr>
                </a:solidFill>
              </a:defRPr>
            </a:lvl1pPr>
            <a:lvl2pPr marL="2285913" indent="0">
              <a:buNone/>
              <a:defRPr sz="8959">
                <a:solidFill>
                  <a:schemeClr val="tx1">
                    <a:tint val="75000"/>
                  </a:schemeClr>
                </a:solidFill>
              </a:defRPr>
            </a:lvl2pPr>
            <a:lvl3pPr marL="4571824" indent="0">
              <a:buNone/>
              <a:defRPr sz="7917">
                <a:solidFill>
                  <a:schemeClr val="tx1">
                    <a:tint val="75000"/>
                  </a:schemeClr>
                </a:solidFill>
              </a:defRPr>
            </a:lvl3pPr>
            <a:lvl4pPr marL="6857737" indent="0">
              <a:buNone/>
              <a:defRPr sz="6979">
                <a:solidFill>
                  <a:schemeClr val="tx1">
                    <a:tint val="75000"/>
                  </a:schemeClr>
                </a:solidFill>
              </a:defRPr>
            </a:lvl4pPr>
            <a:lvl5pPr marL="9143650" indent="0">
              <a:buNone/>
              <a:defRPr sz="6979">
                <a:solidFill>
                  <a:schemeClr val="tx1">
                    <a:tint val="75000"/>
                  </a:schemeClr>
                </a:solidFill>
              </a:defRPr>
            </a:lvl5pPr>
            <a:lvl6pPr marL="11429563" indent="0">
              <a:buNone/>
              <a:defRPr sz="6979">
                <a:solidFill>
                  <a:schemeClr val="tx1">
                    <a:tint val="75000"/>
                  </a:schemeClr>
                </a:solidFill>
              </a:defRPr>
            </a:lvl6pPr>
            <a:lvl7pPr marL="13715474" indent="0">
              <a:buNone/>
              <a:defRPr sz="6979">
                <a:solidFill>
                  <a:schemeClr val="tx1">
                    <a:tint val="75000"/>
                  </a:schemeClr>
                </a:solidFill>
              </a:defRPr>
            </a:lvl7pPr>
            <a:lvl8pPr marL="16001387" indent="0">
              <a:buNone/>
              <a:defRPr sz="6979">
                <a:solidFill>
                  <a:schemeClr val="tx1">
                    <a:tint val="75000"/>
                  </a:schemeClr>
                </a:solidFill>
              </a:defRPr>
            </a:lvl8pPr>
            <a:lvl9pPr marL="18287299" indent="0">
              <a:buNone/>
              <a:defRPr sz="697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11094725"/>
            <a:ext cx="22616160" cy="31380009"/>
          </a:xfrm>
        </p:spPr>
        <p:txBody>
          <a:bodyPr/>
          <a:lstStyle>
            <a:lvl1pPr>
              <a:defRPr sz="14063"/>
            </a:lvl1pPr>
            <a:lvl2pPr>
              <a:defRPr sz="11980"/>
            </a:lvl2pPr>
            <a:lvl3pPr>
              <a:defRPr sz="10000"/>
            </a:lvl3pPr>
            <a:lvl4pPr>
              <a:defRPr sz="8959"/>
            </a:lvl4pPr>
            <a:lvl5pPr>
              <a:defRPr sz="8959"/>
            </a:lvl5pPr>
            <a:lvl6pPr>
              <a:defRPr sz="8959"/>
            </a:lvl6pPr>
            <a:lvl7pPr>
              <a:defRPr sz="8959"/>
            </a:lvl7pPr>
            <a:lvl8pPr>
              <a:defRPr sz="8959"/>
            </a:lvl8pPr>
            <a:lvl9pPr>
              <a:defRPr sz="89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11094725"/>
            <a:ext cx="22616160" cy="31380009"/>
          </a:xfrm>
        </p:spPr>
        <p:txBody>
          <a:bodyPr/>
          <a:lstStyle>
            <a:lvl1pPr>
              <a:defRPr sz="14063"/>
            </a:lvl1pPr>
            <a:lvl2pPr>
              <a:defRPr sz="11980"/>
            </a:lvl2pPr>
            <a:lvl3pPr>
              <a:defRPr sz="10000"/>
            </a:lvl3pPr>
            <a:lvl4pPr>
              <a:defRPr sz="8959"/>
            </a:lvl4pPr>
            <a:lvl5pPr>
              <a:defRPr sz="8959"/>
            </a:lvl5pPr>
            <a:lvl6pPr>
              <a:defRPr sz="8959"/>
            </a:lvl6pPr>
            <a:lvl7pPr>
              <a:defRPr sz="8959"/>
            </a:lvl7pPr>
            <a:lvl8pPr>
              <a:defRPr sz="8959"/>
            </a:lvl8pPr>
            <a:lvl9pPr>
              <a:defRPr sz="895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4" y="10643455"/>
            <a:ext cx="22625053" cy="4435682"/>
          </a:xfrm>
        </p:spPr>
        <p:txBody>
          <a:bodyPr anchor="b"/>
          <a:lstStyle>
            <a:lvl1pPr marL="0" indent="0">
              <a:buNone/>
              <a:defRPr sz="11980" b="1"/>
            </a:lvl1pPr>
            <a:lvl2pPr marL="2285913" indent="0">
              <a:buNone/>
              <a:defRPr sz="10000" b="1"/>
            </a:lvl2pPr>
            <a:lvl3pPr marL="4571824" indent="0">
              <a:buNone/>
              <a:defRPr sz="8959" b="1"/>
            </a:lvl3pPr>
            <a:lvl4pPr marL="6857737" indent="0">
              <a:buNone/>
              <a:defRPr sz="7917" b="1"/>
            </a:lvl4pPr>
            <a:lvl5pPr marL="9143650" indent="0">
              <a:buNone/>
              <a:defRPr sz="7917" b="1"/>
            </a:lvl5pPr>
            <a:lvl6pPr marL="11429563" indent="0">
              <a:buNone/>
              <a:defRPr sz="7917" b="1"/>
            </a:lvl6pPr>
            <a:lvl7pPr marL="13715474" indent="0">
              <a:buNone/>
              <a:defRPr sz="7917" b="1"/>
            </a:lvl7pPr>
            <a:lvl8pPr marL="16001387" indent="0">
              <a:buNone/>
              <a:defRPr sz="7917" b="1"/>
            </a:lvl8pPr>
            <a:lvl9pPr marL="18287299" indent="0">
              <a:buNone/>
              <a:defRPr sz="7917" b="1"/>
            </a:lvl9pPr>
          </a:lstStyle>
          <a:p>
            <a:pPr lvl="0"/>
            <a:r>
              <a:rPr lang="en-US"/>
              <a:t>Click to edit Master text styles</a:t>
            </a:r>
          </a:p>
        </p:txBody>
      </p:sp>
      <p:sp>
        <p:nvSpPr>
          <p:cNvPr id="4" name="Content Placeholder 3"/>
          <p:cNvSpPr>
            <a:spLocks noGrp="1"/>
          </p:cNvSpPr>
          <p:nvPr>
            <p:ph sz="half" idx="2"/>
          </p:nvPr>
        </p:nvSpPr>
        <p:spPr>
          <a:xfrm>
            <a:off x="2560324" y="15079137"/>
            <a:ext cx="22625053" cy="27395598"/>
          </a:xfrm>
        </p:spPr>
        <p:txBody>
          <a:bodyPr/>
          <a:lstStyle>
            <a:lvl1pPr>
              <a:defRPr sz="11980"/>
            </a:lvl1pPr>
            <a:lvl2pPr>
              <a:defRPr sz="10000"/>
            </a:lvl2pPr>
            <a:lvl3pPr>
              <a:defRPr sz="8959"/>
            </a:lvl3pPr>
            <a:lvl4pPr>
              <a:defRPr sz="7917"/>
            </a:lvl4pPr>
            <a:lvl5pPr>
              <a:defRPr sz="7917"/>
            </a:lvl5pPr>
            <a:lvl6pPr>
              <a:defRPr sz="7917"/>
            </a:lvl6pPr>
            <a:lvl7pPr>
              <a:defRPr sz="7917"/>
            </a:lvl7pPr>
            <a:lvl8pPr>
              <a:defRPr sz="7917"/>
            </a:lvl8pPr>
            <a:lvl9pPr>
              <a:defRPr sz="7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6" y="10643455"/>
            <a:ext cx="22633941" cy="4435682"/>
          </a:xfrm>
        </p:spPr>
        <p:txBody>
          <a:bodyPr anchor="b"/>
          <a:lstStyle>
            <a:lvl1pPr marL="0" indent="0">
              <a:buNone/>
              <a:defRPr sz="11980" b="1"/>
            </a:lvl1pPr>
            <a:lvl2pPr marL="2285913" indent="0">
              <a:buNone/>
              <a:defRPr sz="10000" b="1"/>
            </a:lvl2pPr>
            <a:lvl3pPr marL="4571824" indent="0">
              <a:buNone/>
              <a:defRPr sz="8959" b="1"/>
            </a:lvl3pPr>
            <a:lvl4pPr marL="6857737" indent="0">
              <a:buNone/>
              <a:defRPr sz="7917" b="1"/>
            </a:lvl4pPr>
            <a:lvl5pPr marL="9143650" indent="0">
              <a:buNone/>
              <a:defRPr sz="7917" b="1"/>
            </a:lvl5pPr>
            <a:lvl6pPr marL="11429563" indent="0">
              <a:buNone/>
              <a:defRPr sz="7917" b="1"/>
            </a:lvl6pPr>
            <a:lvl7pPr marL="13715474" indent="0">
              <a:buNone/>
              <a:defRPr sz="7917" b="1"/>
            </a:lvl7pPr>
            <a:lvl8pPr marL="16001387" indent="0">
              <a:buNone/>
              <a:defRPr sz="7917" b="1"/>
            </a:lvl8pPr>
            <a:lvl9pPr marL="18287299" indent="0">
              <a:buNone/>
              <a:defRPr sz="7917" b="1"/>
            </a:lvl9pPr>
          </a:lstStyle>
          <a:p>
            <a:pPr lvl="0"/>
            <a:r>
              <a:rPr lang="en-US"/>
              <a:t>Click to edit Master text styles</a:t>
            </a:r>
          </a:p>
        </p:txBody>
      </p:sp>
      <p:sp>
        <p:nvSpPr>
          <p:cNvPr id="6" name="Content Placeholder 5"/>
          <p:cNvSpPr>
            <a:spLocks noGrp="1"/>
          </p:cNvSpPr>
          <p:nvPr>
            <p:ph sz="quarter" idx="4"/>
          </p:nvPr>
        </p:nvSpPr>
        <p:spPr>
          <a:xfrm>
            <a:off x="26012146" y="15079137"/>
            <a:ext cx="22633941" cy="27395598"/>
          </a:xfrm>
        </p:spPr>
        <p:txBody>
          <a:bodyPr/>
          <a:lstStyle>
            <a:lvl1pPr>
              <a:defRPr sz="11980"/>
            </a:lvl1pPr>
            <a:lvl2pPr>
              <a:defRPr sz="10000"/>
            </a:lvl2pPr>
            <a:lvl3pPr>
              <a:defRPr sz="8959"/>
            </a:lvl3pPr>
            <a:lvl4pPr>
              <a:defRPr sz="7917"/>
            </a:lvl4pPr>
            <a:lvl5pPr>
              <a:defRPr sz="7917"/>
            </a:lvl5pPr>
            <a:lvl6pPr>
              <a:defRPr sz="7917"/>
            </a:lvl6pPr>
            <a:lvl7pPr>
              <a:defRPr sz="7917"/>
            </a:lvl7pPr>
            <a:lvl8pPr>
              <a:defRPr sz="7917"/>
            </a:lvl8pPr>
            <a:lvl9pPr>
              <a:defRPr sz="79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5/27/22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5/27/22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7" y="1893146"/>
            <a:ext cx="16846553" cy="8056880"/>
          </a:xfrm>
        </p:spPr>
        <p:txBody>
          <a:bodyPr anchor="b"/>
          <a:lstStyle>
            <a:lvl1pPr algn="l">
              <a:defRPr sz="10000" b="1"/>
            </a:lvl1pPr>
          </a:lstStyle>
          <a:p>
            <a:r>
              <a:rPr lang="en-US"/>
              <a:t>Click to edit Master title style</a:t>
            </a:r>
          </a:p>
        </p:txBody>
      </p:sp>
      <p:sp>
        <p:nvSpPr>
          <p:cNvPr id="3" name="Content Placeholder 2"/>
          <p:cNvSpPr>
            <a:spLocks noGrp="1"/>
          </p:cNvSpPr>
          <p:nvPr>
            <p:ph idx="1"/>
          </p:nvPr>
        </p:nvSpPr>
        <p:spPr>
          <a:xfrm>
            <a:off x="20020281" y="1893153"/>
            <a:ext cx="28625800" cy="40581582"/>
          </a:xfrm>
        </p:spPr>
        <p:txBody>
          <a:bodyPr/>
          <a:lstStyle>
            <a:lvl1pPr>
              <a:defRPr sz="16042"/>
            </a:lvl1pPr>
            <a:lvl2pPr>
              <a:defRPr sz="14063"/>
            </a:lvl2pPr>
            <a:lvl3pPr>
              <a:defRPr sz="11980"/>
            </a:lvl3pPr>
            <a:lvl4pPr>
              <a:defRPr sz="10000"/>
            </a:lvl4pPr>
            <a:lvl5pPr>
              <a:defRPr sz="10000"/>
            </a:lvl5pPr>
            <a:lvl6pPr>
              <a:defRPr sz="10000"/>
            </a:lvl6pPr>
            <a:lvl7pPr>
              <a:defRPr sz="10000"/>
            </a:lvl7pPr>
            <a:lvl8pPr>
              <a:defRPr sz="10000"/>
            </a:lvl8pPr>
            <a:lvl9pPr>
              <a:defRPr sz="10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7" y="9950033"/>
            <a:ext cx="16846553" cy="32524702"/>
          </a:xfrm>
        </p:spPr>
        <p:txBody>
          <a:bodyPr/>
          <a:lstStyle>
            <a:lvl1pPr marL="0" indent="0">
              <a:buNone/>
              <a:defRPr sz="6979"/>
            </a:lvl1pPr>
            <a:lvl2pPr marL="2285913" indent="0">
              <a:buNone/>
              <a:defRPr sz="5938"/>
            </a:lvl2pPr>
            <a:lvl3pPr marL="4571824" indent="0">
              <a:buNone/>
              <a:defRPr sz="5000"/>
            </a:lvl3pPr>
            <a:lvl4pPr marL="6857737" indent="0">
              <a:buNone/>
              <a:defRPr sz="4479"/>
            </a:lvl4pPr>
            <a:lvl5pPr marL="9143650" indent="0">
              <a:buNone/>
              <a:defRPr sz="4479"/>
            </a:lvl5pPr>
            <a:lvl6pPr marL="11429563" indent="0">
              <a:buNone/>
              <a:defRPr sz="4479"/>
            </a:lvl6pPr>
            <a:lvl7pPr marL="13715474" indent="0">
              <a:buNone/>
              <a:defRPr sz="4479"/>
            </a:lvl7pPr>
            <a:lvl8pPr marL="16001387" indent="0">
              <a:buNone/>
              <a:defRPr sz="4479"/>
            </a:lvl8pPr>
            <a:lvl9pPr marL="18287299" indent="0">
              <a:buNone/>
              <a:defRPr sz="4479"/>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33284161"/>
            <a:ext cx="30723840" cy="3929382"/>
          </a:xfrm>
        </p:spPr>
        <p:txBody>
          <a:bodyPr anchor="b"/>
          <a:lstStyle>
            <a:lvl1pPr algn="l">
              <a:defRPr sz="10000" b="1"/>
            </a:lvl1pPr>
          </a:lstStyle>
          <a:p>
            <a:r>
              <a:rPr lang="en-US"/>
              <a:t>Click to edit Master title style</a:t>
            </a:r>
          </a:p>
        </p:txBody>
      </p:sp>
      <p:sp>
        <p:nvSpPr>
          <p:cNvPr id="3" name="Picture Placeholder 2"/>
          <p:cNvSpPr>
            <a:spLocks noGrp="1"/>
          </p:cNvSpPr>
          <p:nvPr>
            <p:ph type="pic" idx="1"/>
          </p:nvPr>
        </p:nvSpPr>
        <p:spPr>
          <a:xfrm>
            <a:off x="10036813" y="4248574"/>
            <a:ext cx="30723840" cy="28529280"/>
          </a:xfrm>
        </p:spPr>
        <p:txBody>
          <a:bodyPr/>
          <a:lstStyle>
            <a:lvl1pPr marL="0" indent="0">
              <a:buNone/>
              <a:defRPr sz="16042"/>
            </a:lvl1pPr>
            <a:lvl2pPr marL="2285913" indent="0">
              <a:buNone/>
              <a:defRPr sz="14063"/>
            </a:lvl2pPr>
            <a:lvl3pPr marL="4571824" indent="0">
              <a:buNone/>
              <a:defRPr sz="11980"/>
            </a:lvl3pPr>
            <a:lvl4pPr marL="6857737" indent="0">
              <a:buNone/>
              <a:defRPr sz="10000"/>
            </a:lvl4pPr>
            <a:lvl5pPr marL="9143650" indent="0">
              <a:buNone/>
              <a:defRPr sz="10000"/>
            </a:lvl5pPr>
            <a:lvl6pPr marL="11429563" indent="0">
              <a:buNone/>
              <a:defRPr sz="10000"/>
            </a:lvl6pPr>
            <a:lvl7pPr marL="13715474" indent="0">
              <a:buNone/>
              <a:defRPr sz="10000"/>
            </a:lvl7pPr>
            <a:lvl8pPr marL="16001387" indent="0">
              <a:buNone/>
              <a:defRPr sz="10000"/>
            </a:lvl8pPr>
            <a:lvl9pPr marL="18287299" indent="0">
              <a:buNone/>
              <a:defRPr sz="10000"/>
            </a:lvl9pPr>
          </a:lstStyle>
          <a:p>
            <a:endParaRPr lang="en-US"/>
          </a:p>
        </p:txBody>
      </p:sp>
      <p:sp>
        <p:nvSpPr>
          <p:cNvPr id="4" name="Text Placeholder 3"/>
          <p:cNvSpPr>
            <a:spLocks noGrp="1"/>
          </p:cNvSpPr>
          <p:nvPr>
            <p:ph type="body" sz="half" idx="2"/>
          </p:nvPr>
        </p:nvSpPr>
        <p:spPr>
          <a:xfrm>
            <a:off x="10036813" y="37213543"/>
            <a:ext cx="30723840" cy="5580378"/>
          </a:xfrm>
        </p:spPr>
        <p:txBody>
          <a:bodyPr/>
          <a:lstStyle>
            <a:lvl1pPr marL="0" indent="0">
              <a:buNone/>
              <a:defRPr sz="6979"/>
            </a:lvl1pPr>
            <a:lvl2pPr marL="2285913" indent="0">
              <a:buNone/>
              <a:defRPr sz="5938"/>
            </a:lvl2pPr>
            <a:lvl3pPr marL="4571824" indent="0">
              <a:buNone/>
              <a:defRPr sz="5000"/>
            </a:lvl3pPr>
            <a:lvl4pPr marL="6857737" indent="0">
              <a:buNone/>
              <a:defRPr sz="4479"/>
            </a:lvl4pPr>
            <a:lvl5pPr marL="9143650" indent="0">
              <a:buNone/>
              <a:defRPr sz="4479"/>
            </a:lvl5pPr>
            <a:lvl6pPr marL="11429563" indent="0">
              <a:buNone/>
              <a:defRPr sz="4479"/>
            </a:lvl6pPr>
            <a:lvl7pPr marL="13715474" indent="0">
              <a:buNone/>
              <a:defRPr sz="4479"/>
            </a:lvl7pPr>
            <a:lvl8pPr marL="16001387" indent="0">
              <a:buNone/>
              <a:defRPr sz="4479"/>
            </a:lvl8pPr>
            <a:lvl9pPr marL="18287299" indent="0">
              <a:buNone/>
              <a:defRPr sz="4479"/>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904158"/>
            <a:ext cx="46085760" cy="79248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560320" y="11094725"/>
            <a:ext cx="46085760" cy="31380009"/>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44070700"/>
            <a:ext cx="11948160" cy="2531534"/>
          </a:xfrm>
          <a:prstGeom prst="rect">
            <a:avLst/>
          </a:prstGeom>
        </p:spPr>
        <p:txBody>
          <a:bodyPr vert="horz" lIns="438882" tIns="219441" rIns="438882" bIns="219441" rtlCol="0" anchor="ctr"/>
          <a:lstStyle>
            <a:lvl1pPr algn="l">
              <a:defRPr sz="5938">
                <a:solidFill>
                  <a:schemeClr val="tx1">
                    <a:tint val="75000"/>
                  </a:schemeClr>
                </a:solidFill>
              </a:defRPr>
            </a:lvl1pPr>
          </a:lstStyle>
          <a:p>
            <a:fld id="{9A8DA9FA-688F-B042-A36A-9CF7AA496E45}" type="datetimeFigureOut">
              <a:rPr lang="en-US" smtClean="0"/>
              <a:pPr/>
              <a:t>5/27/22</a:t>
            </a:fld>
            <a:endParaRPr lang="en-US"/>
          </a:p>
        </p:txBody>
      </p:sp>
      <p:sp>
        <p:nvSpPr>
          <p:cNvPr id="5" name="Footer Placeholder 4"/>
          <p:cNvSpPr>
            <a:spLocks noGrp="1"/>
          </p:cNvSpPr>
          <p:nvPr>
            <p:ph type="ftr" sz="quarter" idx="3"/>
          </p:nvPr>
        </p:nvSpPr>
        <p:spPr>
          <a:xfrm>
            <a:off x="17495520" y="44070700"/>
            <a:ext cx="16215360" cy="2531534"/>
          </a:xfrm>
          <a:prstGeom prst="rect">
            <a:avLst/>
          </a:prstGeom>
        </p:spPr>
        <p:txBody>
          <a:bodyPr vert="horz" lIns="438882" tIns="219441" rIns="438882" bIns="219441" rtlCol="0" anchor="ctr"/>
          <a:lstStyle>
            <a:lvl1pPr algn="ctr">
              <a:defRPr sz="593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44070700"/>
            <a:ext cx="11948160" cy="2531534"/>
          </a:xfrm>
          <a:prstGeom prst="rect">
            <a:avLst/>
          </a:prstGeom>
        </p:spPr>
        <p:txBody>
          <a:bodyPr vert="horz" lIns="438882" tIns="219441" rIns="438882" bIns="219441" rtlCol="0" anchor="ctr"/>
          <a:lstStyle>
            <a:lvl1pPr algn="r">
              <a:defRPr sz="5938">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85913" rtl="0" eaLnBrk="1" latinLnBrk="0" hangingPunct="1">
        <a:spcBef>
          <a:spcPct val="0"/>
        </a:spcBef>
        <a:buNone/>
        <a:defRPr sz="21980" kern="1200">
          <a:solidFill>
            <a:schemeClr val="tx1"/>
          </a:solidFill>
          <a:latin typeface="+mj-lt"/>
          <a:ea typeface="+mj-ea"/>
          <a:cs typeface="+mj-cs"/>
        </a:defRPr>
      </a:lvl1pPr>
    </p:titleStyle>
    <p:bodyStyle>
      <a:lvl1pPr marL="1714434" indent="-1714434" algn="l" defTabSz="2285913" rtl="0" eaLnBrk="1" latinLnBrk="0" hangingPunct="1">
        <a:spcBef>
          <a:spcPct val="20000"/>
        </a:spcBef>
        <a:buFont typeface="Arial"/>
        <a:buChar char="•"/>
        <a:defRPr sz="16042" kern="1200">
          <a:solidFill>
            <a:schemeClr val="tx1"/>
          </a:solidFill>
          <a:latin typeface="+mn-lt"/>
          <a:ea typeface="+mn-ea"/>
          <a:cs typeface="+mn-cs"/>
        </a:defRPr>
      </a:lvl1pPr>
      <a:lvl2pPr marL="3714607" indent="-1428695" algn="l" defTabSz="2285913" rtl="0" eaLnBrk="1" latinLnBrk="0" hangingPunct="1">
        <a:spcBef>
          <a:spcPct val="20000"/>
        </a:spcBef>
        <a:buFont typeface="Arial"/>
        <a:buChar char="–"/>
        <a:defRPr sz="14063" kern="1200">
          <a:solidFill>
            <a:schemeClr val="tx1"/>
          </a:solidFill>
          <a:latin typeface="+mn-lt"/>
          <a:ea typeface="+mn-ea"/>
          <a:cs typeface="+mn-cs"/>
        </a:defRPr>
      </a:lvl2pPr>
      <a:lvl3pPr marL="5714781" indent="-1142956" algn="l" defTabSz="2285913" rtl="0" eaLnBrk="1" latinLnBrk="0" hangingPunct="1">
        <a:spcBef>
          <a:spcPct val="20000"/>
        </a:spcBef>
        <a:buFont typeface="Arial"/>
        <a:buChar char="•"/>
        <a:defRPr sz="11980" kern="1200">
          <a:solidFill>
            <a:schemeClr val="tx1"/>
          </a:solidFill>
          <a:latin typeface="+mn-lt"/>
          <a:ea typeface="+mn-ea"/>
          <a:cs typeface="+mn-cs"/>
        </a:defRPr>
      </a:lvl3pPr>
      <a:lvl4pPr marL="8000695" indent="-1142956" algn="l" defTabSz="2285913" rtl="0" eaLnBrk="1" latinLnBrk="0" hangingPunct="1">
        <a:spcBef>
          <a:spcPct val="20000"/>
        </a:spcBef>
        <a:buFont typeface="Arial"/>
        <a:buChar char="–"/>
        <a:defRPr sz="10000" kern="1200">
          <a:solidFill>
            <a:schemeClr val="tx1"/>
          </a:solidFill>
          <a:latin typeface="+mn-lt"/>
          <a:ea typeface="+mn-ea"/>
          <a:cs typeface="+mn-cs"/>
        </a:defRPr>
      </a:lvl4pPr>
      <a:lvl5pPr marL="10286606" indent="-1142956" algn="l" defTabSz="2285913" rtl="0" eaLnBrk="1" latinLnBrk="0" hangingPunct="1">
        <a:spcBef>
          <a:spcPct val="20000"/>
        </a:spcBef>
        <a:buFont typeface="Arial"/>
        <a:buChar char="»"/>
        <a:defRPr sz="10000" kern="1200">
          <a:solidFill>
            <a:schemeClr val="tx1"/>
          </a:solidFill>
          <a:latin typeface="+mn-lt"/>
          <a:ea typeface="+mn-ea"/>
          <a:cs typeface="+mn-cs"/>
        </a:defRPr>
      </a:lvl5pPr>
      <a:lvl6pPr marL="12572519" indent="-1142956" algn="l" defTabSz="2285913" rtl="0" eaLnBrk="1" latinLnBrk="0" hangingPunct="1">
        <a:spcBef>
          <a:spcPct val="20000"/>
        </a:spcBef>
        <a:buFont typeface="Arial"/>
        <a:buChar char="•"/>
        <a:defRPr sz="10000" kern="1200">
          <a:solidFill>
            <a:schemeClr val="tx1"/>
          </a:solidFill>
          <a:latin typeface="+mn-lt"/>
          <a:ea typeface="+mn-ea"/>
          <a:cs typeface="+mn-cs"/>
        </a:defRPr>
      </a:lvl6pPr>
      <a:lvl7pPr marL="14858431" indent="-1142956" algn="l" defTabSz="2285913" rtl="0" eaLnBrk="1" latinLnBrk="0" hangingPunct="1">
        <a:spcBef>
          <a:spcPct val="20000"/>
        </a:spcBef>
        <a:buFont typeface="Arial"/>
        <a:buChar char="•"/>
        <a:defRPr sz="10000" kern="1200">
          <a:solidFill>
            <a:schemeClr val="tx1"/>
          </a:solidFill>
          <a:latin typeface="+mn-lt"/>
          <a:ea typeface="+mn-ea"/>
          <a:cs typeface="+mn-cs"/>
        </a:defRPr>
      </a:lvl7pPr>
      <a:lvl8pPr marL="17144343" indent="-1142956" algn="l" defTabSz="2285913" rtl="0" eaLnBrk="1" latinLnBrk="0" hangingPunct="1">
        <a:spcBef>
          <a:spcPct val="20000"/>
        </a:spcBef>
        <a:buFont typeface="Arial"/>
        <a:buChar char="•"/>
        <a:defRPr sz="10000" kern="1200">
          <a:solidFill>
            <a:schemeClr val="tx1"/>
          </a:solidFill>
          <a:latin typeface="+mn-lt"/>
          <a:ea typeface="+mn-ea"/>
          <a:cs typeface="+mn-cs"/>
        </a:defRPr>
      </a:lvl8pPr>
      <a:lvl9pPr marL="19430255" indent="-1142956" algn="l" defTabSz="2285913" rtl="0" eaLnBrk="1" latinLnBrk="0" hangingPunct="1">
        <a:spcBef>
          <a:spcPct val="20000"/>
        </a:spcBef>
        <a:buFont typeface="Arial"/>
        <a:buChar char="•"/>
        <a:defRPr sz="10000" kern="1200">
          <a:solidFill>
            <a:schemeClr val="tx1"/>
          </a:solidFill>
          <a:latin typeface="+mn-lt"/>
          <a:ea typeface="+mn-ea"/>
          <a:cs typeface="+mn-cs"/>
        </a:defRPr>
      </a:lvl9pPr>
    </p:bodyStyle>
    <p:otherStyle>
      <a:defPPr>
        <a:defRPr lang="en-US"/>
      </a:defPPr>
      <a:lvl1pPr marL="0" algn="l" defTabSz="2285913" rtl="0" eaLnBrk="1" latinLnBrk="0" hangingPunct="1">
        <a:defRPr sz="8959" kern="1200">
          <a:solidFill>
            <a:schemeClr val="tx1"/>
          </a:solidFill>
          <a:latin typeface="+mn-lt"/>
          <a:ea typeface="+mn-ea"/>
          <a:cs typeface="+mn-cs"/>
        </a:defRPr>
      </a:lvl1pPr>
      <a:lvl2pPr marL="2285913" algn="l" defTabSz="2285913" rtl="0" eaLnBrk="1" latinLnBrk="0" hangingPunct="1">
        <a:defRPr sz="8959" kern="1200">
          <a:solidFill>
            <a:schemeClr val="tx1"/>
          </a:solidFill>
          <a:latin typeface="+mn-lt"/>
          <a:ea typeface="+mn-ea"/>
          <a:cs typeface="+mn-cs"/>
        </a:defRPr>
      </a:lvl2pPr>
      <a:lvl3pPr marL="4571824" algn="l" defTabSz="2285913" rtl="0" eaLnBrk="1" latinLnBrk="0" hangingPunct="1">
        <a:defRPr sz="8959" kern="1200">
          <a:solidFill>
            <a:schemeClr val="tx1"/>
          </a:solidFill>
          <a:latin typeface="+mn-lt"/>
          <a:ea typeface="+mn-ea"/>
          <a:cs typeface="+mn-cs"/>
        </a:defRPr>
      </a:lvl3pPr>
      <a:lvl4pPr marL="6857737" algn="l" defTabSz="2285913" rtl="0" eaLnBrk="1" latinLnBrk="0" hangingPunct="1">
        <a:defRPr sz="8959" kern="1200">
          <a:solidFill>
            <a:schemeClr val="tx1"/>
          </a:solidFill>
          <a:latin typeface="+mn-lt"/>
          <a:ea typeface="+mn-ea"/>
          <a:cs typeface="+mn-cs"/>
        </a:defRPr>
      </a:lvl4pPr>
      <a:lvl5pPr marL="9143650" algn="l" defTabSz="2285913" rtl="0" eaLnBrk="1" latinLnBrk="0" hangingPunct="1">
        <a:defRPr sz="8959" kern="1200">
          <a:solidFill>
            <a:schemeClr val="tx1"/>
          </a:solidFill>
          <a:latin typeface="+mn-lt"/>
          <a:ea typeface="+mn-ea"/>
          <a:cs typeface="+mn-cs"/>
        </a:defRPr>
      </a:lvl5pPr>
      <a:lvl6pPr marL="11429563" algn="l" defTabSz="2285913" rtl="0" eaLnBrk="1" latinLnBrk="0" hangingPunct="1">
        <a:defRPr sz="8959" kern="1200">
          <a:solidFill>
            <a:schemeClr val="tx1"/>
          </a:solidFill>
          <a:latin typeface="+mn-lt"/>
          <a:ea typeface="+mn-ea"/>
          <a:cs typeface="+mn-cs"/>
        </a:defRPr>
      </a:lvl6pPr>
      <a:lvl7pPr marL="13715474" algn="l" defTabSz="2285913" rtl="0" eaLnBrk="1" latinLnBrk="0" hangingPunct="1">
        <a:defRPr sz="8959" kern="1200">
          <a:solidFill>
            <a:schemeClr val="tx1"/>
          </a:solidFill>
          <a:latin typeface="+mn-lt"/>
          <a:ea typeface="+mn-ea"/>
          <a:cs typeface="+mn-cs"/>
        </a:defRPr>
      </a:lvl7pPr>
      <a:lvl8pPr marL="16001387" algn="l" defTabSz="2285913" rtl="0" eaLnBrk="1" latinLnBrk="0" hangingPunct="1">
        <a:defRPr sz="8959" kern="1200">
          <a:solidFill>
            <a:schemeClr val="tx1"/>
          </a:solidFill>
          <a:latin typeface="+mn-lt"/>
          <a:ea typeface="+mn-ea"/>
          <a:cs typeface="+mn-cs"/>
        </a:defRPr>
      </a:lvl8pPr>
      <a:lvl9pPr marL="18287299" algn="l" defTabSz="2285913" rtl="0" eaLnBrk="1" latinLnBrk="0" hangingPunct="1">
        <a:defRPr sz="89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hyperlink" Target="https://www.tetra-fish.com/products/water-care/easystrips-6-in-1-aquarium-test-strips.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7.jpeg"/><Relationship Id="rId4" Type="http://schemas.openxmlformats.org/officeDocument/2006/relationships/image" Target="../media/image2.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31277" y="471427"/>
            <a:ext cx="31301121" cy="3257032"/>
          </a:xfrm>
          <a:prstGeom prst="rect">
            <a:avLst/>
          </a:prstGeom>
          <a:noFill/>
        </p:spPr>
        <p:txBody>
          <a:bodyPr wrap="square" lIns="105270" tIns="52635" rIns="105270" bIns="52635" rtlCol="0">
            <a:spAutoFit/>
          </a:bodyPr>
          <a:lstStyle/>
          <a:p>
            <a:pPr algn="ctr"/>
            <a:r>
              <a:rPr lang="en-US" b="1" dirty="0"/>
              <a:t> What Am I Drinking: Bacterial Metagenomics in the Water of Public Parks in New York City</a:t>
            </a:r>
            <a:endParaRPr lang="en-US" sz="17709" dirty="0"/>
          </a:p>
        </p:txBody>
      </p:sp>
      <p:sp>
        <p:nvSpPr>
          <p:cNvPr id="5" name="TextBox 4"/>
          <p:cNvSpPr txBox="1"/>
          <p:nvPr/>
        </p:nvSpPr>
        <p:spPr>
          <a:xfrm>
            <a:off x="9482696" y="3793280"/>
            <a:ext cx="31301121" cy="1768291"/>
          </a:xfrm>
          <a:prstGeom prst="rect">
            <a:avLst/>
          </a:prstGeom>
          <a:noFill/>
        </p:spPr>
        <p:txBody>
          <a:bodyPr wrap="square" lIns="105270" tIns="52635" rIns="105270" bIns="52635" rtlCol="0">
            <a:spAutoFit/>
          </a:bodyPr>
          <a:lstStyle/>
          <a:p>
            <a:pPr lvl="0" algn="ctr"/>
            <a:r>
              <a:rPr lang="en-US" sz="5400" dirty="0"/>
              <a:t>Sofia Mykytenko</a:t>
            </a:r>
            <a:r>
              <a:rPr lang="en-US" sz="5400" baseline="30000" dirty="0"/>
              <a:t>1</a:t>
            </a:r>
            <a:r>
              <a:rPr lang="en-US" sz="5400" dirty="0"/>
              <a:t>, </a:t>
            </a:r>
            <a:r>
              <a:rPr lang="en-US" sz="5400" dirty="0" err="1"/>
              <a:t>Omna</a:t>
            </a:r>
            <a:r>
              <a:rPr lang="en-US" sz="5400" dirty="0"/>
              <a:t> Siddiqui</a:t>
            </a:r>
            <a:r>
              <a:rPr lang="en-US" sz="5400" baseline="30000" dirty="0"/>
              <a:t>2</a:t>
            </a:r>
            <a:r>
              <a:rPr lang="en-US" sz="5400" dirty="0"/>
              <a:t> , Michael Friedman</a:t>
            </a:r>
            <a:r>
              <a:rPr lang="en-US" sz="5400" baseline="30000" dirty="0"/>
              <a:t>3</a:t>
            </a:r>
          </a:p>
          <a:p>
            <a:pPr lvl="0" algn="ctr"/>
            <a:r>
              <a:rPr lang="en-US" sz="5400" dirty="0"/>
              <a:t>Staten Island Technical Highschool</a:t>
            </a:r>
            <a:r>
              <a:rPr lang="en-US" sz="5400" baseline="30000" dirty="0"/>
              <a:t>1</a:t>
            </a:r>
            <a:r>
              <a:rPr lang="en-US" sz="5400" dirty="0"/>
              <a:t>, Susan E. Wagner High School</a:t>
            </a:r>
            <a:r>
              <a:rPr lang="en-US" sz="5400" baseline="30000" dirty="0"/>
              <a:t>2</a:t>
            </a:r>
            <a:r>
              <a:rPr lang="en-US" sz="5400" dirty="0"/>
              <a:t> , Pratt Institute</a:t>
            </a:r>
            <a:r>
              <a:rPr lang="en-US" sz="5400" baseline="30000" dirty="0"/>
              <a:t>3</a:t>
            </a:r>
            <a:endParaRPr lang="en-US" sz="5400" i="1" dirty="0">
              <a:solidFill>
                <a:prstClr val="black"/>
              </a:solidFill>
            </a:endParaRPr>
          </a:p>
        </p:txBody>
      </p:sp>
      <p:sp>
        <p:nvSpPr>
          <p:cNvPr id="30" name="TextBox 29"/>
          <p:cNvSpPr txBox="1"/>
          <p:nvPr/>
        </p:nvSpPr>
        <p:spPr>
          <a:xfrm>
            <a:off x="27581222" y="16974091"/>
            <a:ext cx="20131592" cy="973825"/>
          </a:xfrm>
          <a:prstGeom prst="rect">
            <a:avLst/>
          </a:prstGeom>
          <a:noFill/>
        </p:spPr>
        <p:txBody>
          <a:bodyPr wrap="square" rtlCol="0">
            <a:spAutoFit/>
          </a:bodyPr>
          <a:lstStyle/>
          <a:p>
            <a:endParaRPr lang="en-US" sz="5521" dirty="0"/>
          </a:p>
        </p:txBody>
      </p:sp>
      <p:pic>
        <p:nvPicPr>
          <p:cNvPr id="20" name="Picture 19"/>
          <p:cNvPicPr>
            <a:picLocks noChangeAspect="1"/>
          </p:cNvPicPr>
          <p:nvPr/>
        </p:nvPicPr>
        <p:blipFill>
          <a:blip r:embed="rId3"/>
          <a:stretch>
            <a:fillRect/>
          </a:stretch>
        </p:blipFill>
        <p:spPr>
          <a:xfrm>
            <a:off x="2822199" y="2214257"/>
            <a:ext cx="6480994" cy="3739879"/>
          </a:xfrm>
          <a:prstGeom prst="rect">
            <a:avLst/>
          </a:prstGeom>
        </p:spPr>
      </p:pic>
      <p:pic>
        <p:nvPicPr>
          <p:cNvPr id="34" name="Shape 242"/>
          <p:cNvPicPr preferRelativeResize="0"/>
          <p:nvPr/>
        </p:nvPicPr>
        <p:blipFill rotWithShape="1">
          <a:blip r:embed="rId4">
            <a:alphaModFix/>
          </a:blip>
          <a:srcRect/>
          <a:stretch/>
        </p:blipFill>
        <p:spPr>
          <a:xfrm>
            <a:off x="41595264" y="1024688"/>
            <a:ext cx="6366813" cy="1600099"/>
          </a:xfrm>
          <a:prstGeom prst="rect">
            <a:avLst/>
          </a:prstGeom>
          <a:noFill/>
          <a:ln>
            <a:noFill/>
          </a:ln>
        </p:spPr>
      </p:pic>
      <p:pic>
        <p:nvPicPr>
          <p:cNvPr id="35" name="Shape 243"/>
          <p:cNvPicPr preferRelativeResize="0"/>
          <p:nvPr/>
        </p:nvPicPr>
        <p:blipFill rotWithShape="1">
          <a:blip r:embed="rId5">
            <a:alphaModFix/>
          </a:blip>
          <a:srcRect/>
          <a:stretch/>
        </p:blipFill>
        <p:spPr>
          <a:xfrm>
            <a:off x="2822199" y="495598"/>
            <a:ext cx="6426711" cy="1366420"/>
          </a:xfrm>
          <a:prstGeom prst="rect">
            <a:avLst/>
          </a:prstGeom>
          <a:noFill/>
          <a:ln>
            <a:noFill/>
          </a:ln>
        </p:spPr>
      </p:pic>
      <p:sp>
        <p:nvSpPr>
          <p:cNvPr id="3" name="TextBox 2"/>
          <p:cNvSpPr txBox="1"/>
          <p:nvPr/>
        </p:nvSpPr>
        <p:spPr>
          <a:xfrm>
            <a:off x="41595264" y="533249"/>
            <a:ext cx="1637051" cy="477054"/>
          </a:xfrm>
          <a:prstGeom prst="rect">
            <a:avLst/>
          </a:prstGeom>
          <a:noFill/>
        </p:spPr>
        <p:txBody>
          <a:bodyPr wrap="none" rtlCol="0">
            <a:spAutoFit/>
          </a:bodyPr>
          <a:lstStyle/>
          <a:p>
            <a:r>
              <a:rPr lang="en-US" sz="2500" dirty="0"/>
              <a:t>Funded by:</a:t>
            </a: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465248" y="2658568"/>
            <a:ext cx="6496829" cy="2416716"/>
          </a:xfrm>
          <a:prstGeom prst="rect">
            <a:avLst/>
          </a:prstGeom>
        </p:spPr>
      </p:pic>
      <p:sp>
        <p:nvSpPr>
          <p:cNvPr id="6" name="TextBox 5">
            <a:extLst>
              <a:ext uri="{FF2B5EF4-FFF2-40B4-BE49-F238E27FC236}">
                <a16:creationId xmlns:a16="http://schemas.microsoft.com/office/drawing/2014/main" id="{C5F328DF-958B-93A1-FB1E-9A71C58BDB8F}"/>
              </a:ext>
            </a:extLst>
          </p:cNvPr>
          <p:cNvSpPr txBox="1"/>
          <p:nvPr/>
        </p:nvSpPr>
        <p:spPr>
          <a:xfrm>
            <a:off x="568726" y="6376905"/>
            <a:ext cx="26353460" cy="9747504"/>
          </a:xfrm>
          <a:prstGeom prst="rect">
            <a:avLst/>
          </a:prstGeom>
          <a:solidFill>
            <a:schemeClr val="bg1"/>
          </a:solidFill>
          <a:ln w="38100">
            <a:solidFill>
              <a:schemeClr val="tx1"/>
            </a:solidFill>
          </a:ln>
        </p:spPr>
        <p:txBody>
          <a:bodyPr wrap="square" rtlCol="0">
            <a:spAutoFit/>
          </a:bodyPr>
          <a:lstStyle/>
          <a:p>
            <a:pPr>
              <a:spcAft>
                <a:spcPts val="1250"/>
              </a:spcAft>
            </a:pPr>
            <a:r>
              <a:rPr lang="en-US" sz="6500" dirty="0"/>
              <a:t>Abstract</a:t>
            </a:r>
          </a:p>
          <a:p>
            <a:r>
              <a:rPr lang="en-US" sz="4700" dirty="0"/>
              <a:t>New York City is renowned for some of the best public drinking water in the country. This leads us to the question: what microbes are present in our water? Although water treatment and inspection are the same at the source, varying types of bacteria can be present in the pipes and storage tanks where water is stored before use by the general population. In our research, we sampled water from parks of diverse income levels around Brooklyn, Manhattan, and Staten Island to identify and analyze the diversity of microbes present. We planned to identify whether the socioeconomic status of the neighborhoods is associated with the microbial communities in the tap water. In our results, 9/13 of our samples provided bands on the gel but the concentration of DNA in our samples were too low, making them unable to be sequenced. We hoped to identify what the bacterial species correlate to, and how they may affect human health. We can, however, based on our PCR results and previous research, infer that bacterial communities are present in NYC tap water. </a:t>
            </a:r>
          </a:p>
          <a:p>
            <a:endParaRPr lang="en-US" sz="9385" dirty="0"/>
          </a:p>
        </p:txBody>
      </p:sp>
      <p:sp>
        <p:nvSpPr>
          <p:cNvPr id="7" name="TextBox 6">
            <a:extLst>
              <a:ext uri="{FF2B5EF4-FFF2-40B4-BE49-F238E27FC236}">
                <a16:creationId xmlns:a16="http://schemas.microsoft.com/office/drawing/2014/main" id="{4631924F-3824-4D60-2129-73BBB17D4F2E}"/>
              </a:ext>
            </a:extLst>
          </p:cNvPr>
          <p:cNvSpPr txBox="1"/>
          <p:nvPr/>
        </p:nvSpPr>
        <p:spPr>
          <a:xfrm>
            <a:off x="568726" y="17158729"/>
            <a:ext cx="26353460" cy="14895576"/>
          </a:xfrm>
          <a:prstGeom prst="rect">
            <a:avLst/>
          </a:prstGeom>
          <a:solidFill>
            <a:schemeClr val="bg1"/>
          </a:solidFill>
          <a:ln w="38100">
            <a:solidFill>
              <a:schemeClr val="tx1"/>
            </a:solidFill>
          </a:ln>
        </p:spPr>
        <p:txBody>
          <a:bodyPr wrap="square" rtlCol="0">
            <a:spAutoFit/>
          </a:bodyPr>
          <a:lstStyle/>
          <a:p>
            <a:r>
              <a:rPr lang="en-US" sz="6500" dirty="0"/>
              <a:t>Introduction</a:t>
            </a:r>
          </a:p>
          <a:p>
            <a:pPr marL="571500" indent="-571500">
              <a:buFont typeface="Arial" panose="020B0604020202020204" pitchFamily="34" charset="0"/>
              <a:buChar char="•"/>
            </a:pPr>
            <a:r>
              <a:rPr lang="en-US" sz="4600" dirty="0"/>
              <a:t>The city primarily receives its water from reservoirs upstate that are a part of the Catskill/Delaware Watersheds area and the Croton Watershed area. (</a:t>
            </a:r>
            <a:r>
              <a:rPr lang="en-US" sz="4600" dirty="0" err="1"/>
              <a:t>Karow</a:t>
            </a:r>
            <a:r>
              <a:rPr lang="en-US" sz="4600" dirty="0"/>
              <a:t>, 2018.) However, the microbial communities of bacteria are subject to change due to the conditions of pipes, storage tanks, and reservoirs where water is being stored before it goes to the general population. (Winter, 2019.)</a:t>
            </a:r>
          </a:p>
          <a:p>
            <a:pPr marL="571500" indent="-571500">
              <a:buFont typeface="Arial" panose="020B0604020202020204" pitchFamily="34" charset="0"/>
              <a:buChar char="•"/>
            </a:pPr>
            <a:r>
              <a:rPr lang="en-US" sz="4600" dirty="0"/>
              <a:t>Positive correlations have been shown between exposure to variations in microbial communities and more adaptive immune responses. (</a:t>
            </a:r>
            <a:r>
              <a:rPr lang="en-US" sz="4600" dirty="0" err="1"/>
              <a:t>Ishaq</a:t>
            </a:r>
            <a:r>
              <a:rPr lang="en-US" sz="4600" dirty="0"/>
              <a:t> et al., 2019.) </a:t>
            </a:r>
          </a:p>
          <a:p>
            <a:pPr marL="571500" indent="-571500">
              <a:buFont typeface="Arial" panose="020B0604020202020204" pitchFamily="34" charset="0"/>
              <a:buChar char="•"/>
            </a:pPr>
            <a:r>
              <a:rPr lang="en-US" sz="4600" dirty="0"/>
              <a:t>A similar research study conducted in Milan, Italy was used to determine the biodiversity of water collected from drinking water treatment plants or DWTPs. Similarly, they amplified their DNA through qPCR amplification of 16S rRNA gene and  identified a total of 46 bacterial phyla and 95 classes., the most abundant found phyla </a:t>
            </a:r>
            <a:r>
              <a:rPr lang="en-US" sz="4600" i="1" dirty="0"/>
              <a:t>Proteobacteria</a:t>
            </a:r>
            <a:r>
              <a:rPr lang="en-US" sz="4600" dirty="0"/>
              <a:t> (43%) and Pates Bacteria (41%) (Bruno, et al. 2018) Their research confirmed our expectations that different types of bacteria are present in water. </a:t>
            </a:r>
          </a:p>
          <a:p>
            <a:pPr marL="571500" indent="-571500" algn="just">
              <a:buFont typeface="Arial" panose="020B0604020202020204" pitchFamily="34" charset="0"/>
              <a:buChar char="•"/>
            </a:pPr>
            <a:r>
              <a:rPr lang="en-US" sz="4600" dirty="0"/>
              <a:t>Another study conducted in the </a:t>
            </a:r>
            <a:r>
              <a:rPr lang="en-US" sz="4600" dirty="0" err="1"/>
              <a:t>Požega</a:t>
            </a:r>
            <a:r>
              <a:rPr lang="en-US" sz="4600" dirty="0"/>
              <a:t>‐Slavonia County in Croatia tested for diseases in children as a result of their drinking water supply. This study sampled the water supply of rural and urban neighborhoods and determined that  children from rural areas had a reduction in the risk of asthma and rhinitis. In further quantitative analysis, it was determined that an increase in the bacterial load in drinking water during the first year of life, greatly decreased the risk of allergic diseases. (Mirjana </a:t>
            </a:r>
            <a:r>
              <a:rPr lang="en-US" sz="4600" dirty="0" err="1"/>
              <a:t>Turkalj</a:t>
            </a:r>
            <a:r>
              <a:rPr lang="en-US" sz="4600" dirty="0"/>
              <a:t> et al 2020.) From this study, we can understand that microbial diversity from the water of contrasting neighborhoods can have an impact on health of the community. </a:t>
            </a:r>
          </a:p>
          <a:p>
            <a:br>
              <a:rPr lang="en-US" sz="9385" dirty="0"/>
            </a:br>
            <a:endParaRPr lang="en-US" sz="9385" dirty="0"/>
          </a:p>
        </p:txBody>
      </p:sp>
      <p:sp>
        <p:nvSpPr>
          <p:cNvPr id="9" name="TextBox 8">
            <a:extLst>
              <a:ext uri="{FF2B5EF4-FFF2-40B4-BE49-F238E27FC236}">
                <a16:creationId xmlns:a16="http://schemas.microsoft.com/office/drawing/2014/main" id="{D9CC3C58-F35F-8742-2913-ADADBC3B43A5}"/>
              </a:ext>
            </a:extLst>
          </p:cNvPr>
          <p:cNvSpPr txBox="1"/>
          <p:nvPr/>
        </p:nvSpPr>
        <p:spPr>
          <a:xfrm>
            <a:off x="603298" y="33059108"/>
            <a:ext cx="10943884" cy="14081760"/>
          </a:xfrm>
          <a:prstGeom prst="rect">
            <a:avLst/>
          </a:prstGeom>
          <a:solidFill>
            <a:schemeClr val="bg1"/>
          </a:solidFill>
          <a:ln w="38100">
            <a:solidFill>
              <a:schemeClr val="tx1"/>
            </a:solidFill>
          </a:ln>
        </p:spPr>
        <p:txBody>
          <a:bodyPr wrap="square" rtlCol="0">
            <a:spAutoFit/>
          </a:bodyPr>
          <a:lstStyle/>
          <a:p>
            <a:r>
              <a:rPr lang="en-US" sz="6500" dirty="0"/>
              <a:t>Materials &amp; Methods </a:t>
            </a:r>
          </a:p>
          <a:p>
            <a:pPr marL="571500" indent="-571500">
              <a:buFont typeface="Arial" panose="020B0604020202020204" pitchFamily="34" charset="0"/>
              <a:buChar char="•"/>
            </a:pPr>
            <a:r>
              <a:rPr lang="en-US" sz="4500" dirty="0"/>
              <a:t>750-1000 ml tap water samples were collected from park bathroom sinks </a:t>
            </a:r>
          </a:p>
          <a:p>
            <a:pPr marL="571500" indent="-571500" fontAlgn="base">
              <a:buFont typeface="Arial" panose="020B0604020202020204" pitchFamily="34" charset="0"/>
              <a:buChar char="•"/>
            </a:pPr>
            <a:r>
              <a:rPr lang="en-US" sz="4500" dirty="0"/>
              <a:t>Tested the water’s pH, hardness, and nitrate levels using </a:t>
            </a:r>
            <a:r>
              <a:rPr lang="en-US" sz="4500" dirty="0">
                <a:hlinkClick r:id="rId7">
                  <a:extLst>
                    <a:ext uri="{A12FA001-AC4F-418D-AE19-62706E023703}">
                      <ahyp:hlinkClr xmlns:ahyp="http://schemas.microsoft.com/office/drawing/2018/hyperlinkcolor" val="tx"/>
                    </a:ext>
                  </a:extLst>
                </a:hlinkClick>
              </a:rPr>
              <a:t>EasyStrips™ 6-in-1 Aquarium Test Strips</a:t>
            </a:r>
            <a:r>
              <a:rPr lang="en-US" sz="4500" dirty="0"/>
              <a:t> </a:t>
            </a:r>
          </a:p>
          <a:p>
            <a:pPr marL="571500" indent="-571500" fontAlgn="base">
              <a:buFont typeface="Arial" panose="020B0604020202020204" pitchFamily="34" charset="0"/>
              <a:buChar char="•"/>
            </a:pPr>
            <a:r>
              <a:rPr lang="en-US" sz="4500" dirty="0"/>
              <a:t>Filtered the water to collect any debris and DNA onto a piece of filter paper</a:t>
            </a:r>
          </a:p>
          <a:p>
            <a:pPr marL="571500" indent="-571500" fontAlgn="base">
              <a:buFont typeface="Arial" panose="020B0604020202020204" pitchFamily="34" charset="0"/>
              <a:buChar char="•"/>
            </a:pPr>
            <a:r>
              <a:rPr lang="en-US" sz="4500" dirty="0"/>
              <a:t>Used the </a:t>
            </a:r>
            <a:r>
              <a:rPr lang="en-US" sz="4500" dirty="0" err="1"/>
              <a:t>DNeasy</a:t>
            </a:r>
            <a:r>
              <a:rPr lang="en-US" sz="4500" dirty="0"/>
              <a:t> </a:t>
            </a:r>
            <a:r>
              <a:rPr lang="en-US" sz="4500" dirty="0" err="1"/>
              <a:t>PowerSoil</a:t>
            </a:r>
            <a:r>
              <a:rPr lang="en-US" sz="4500" dirty="0"/>
              <a:t> Pro Kit and procedure to isolate the DNA from the filters. </a:t>
            </a:r>
          </a:p>
          <a:p>
            <a:pPr marL="571500" indent="-571500" fontAlgn="base">
              <a:buFont typeface="Arial" panose="020B0604020202020204" pitchFamily="34" charset="0"/>
              <a:buChar char="•"/>
            </a:pPr>
            <a:r>
              <a:rPr lang="en-US" sz="4500" dirty="0"/>
              <a:t>DNA analysis and PCR through PCR 16s RNA gene</a:t>
            </a:r>
          </a:p>
          <a:p>
            <a:pPr marL="571500" indent="-571500" fontAlgn="base">
              <a:buFont typeface="Arial" panose="020B0604020202020204" pitchFamily="34" charset="0"/>
              <a:buChar char="•"/>
            </a:pPr>
            <a:r>
              <a:rPr lang="en-US" sz="4500" dirty="0"/>
              <a:t>3 different PCR methods; 3</a:t>
            </a:r>
            <a:r>
              <a:rPr lang="en-US" sz="4500" baseline="30000" dirty="0"/>
              <a:t>rd</a:t>
            </a:r>
            <a:r>
              <a:rPr lang="en-US" sz="4500" dirty="0"/>
              <a:t> PCR (shown in the gels) include,  Taq2 x </a:t>
            </a:r>
            <a:r>
              <a:rPr lang="en-US" sz="4500" dirty="0" err="1"/>
              <a:t>MasterMix</a:t>
            </a:r>
            <a:r>
              <a:rPr lang="en-US" sz="4500" dirty="0"/>
              <a:t>: 12.5 µl, Primer: 10.5 µl, DNA: 2 µl </a:t>
            </a:r>
          </a:p>
          <a:p>
            <a:pPr marL="571500" indent="-571500" fontAlgn="base">
              <a:buFont typeface="Arial" panose="020B0604020202020204" pitchFamily="34" charset="0"/>
              <a:buChar char="•"/>
            </a:pPr>
            <a:r>
              <a:rPr lang="en-US" sz="4500" dirty="0"/>
              <a:t>Used </a:t>
            </a:r>
            <a:r>
              <a:rPr lang="en-US" sz="4500" dirty="0" err="1"/>
              <a:t>Zymoclean</a:t>
            </a:r>
            <a:r>
              <a:rPr lang="en-US" sz="4500" dirty="0"/>
              <a:t> Gel DNA Recovery Kit to attempt to purify and concentrate DNA further and determine the concentration of DNA.</a:t>
            </a:r>
            <a:endParaRPr lang="en-US" sz="4500" b="1" dirty="0"/>
          </a:p>
          <a:p>
            <a:pPr fontAlgn="base"/>
            <a:endParaRPr lang="en-US" dirty="0"/>
          </a:p>
          <a:p>
            <a:pPr fontAlgn="base"/>
            <a:endParaRPr lang="en-US" sz="9600" dirty="0"/>
          </a:p>
          <a:p>
            <a:endParaRPr lang="en-US" dirty="0"/>
          </a:p>
          <a:p>
            <a:br>
              <a:rPr lang="en-US" dirty="0"/>
            </a:br>
            <a:endParaRPr lang="en-US" dirty="0"/>
          </a:p>
        </p:txBody>
      </p:sp>
      <p:pic>
        <p:nvPicPr>
          <p:cNvPr id="1026" name="Picture 2">
            <a:extLst>
              <a:ext uri="{FF2B5EF4-FFF2-40B4-BE49-F238E27FC236}">
                <a16:creationId xmlns:a16="http://schemas.microsoft.com/office/drawing/2014/main" id="{918D3FD4-F6A6-3841-55E6-649815E4BF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37105" y="33918996"/>
            <a:ext cx="15181092" cy="87826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6C8A903-F528-2075-0155-8EAB71D96901}"/>
              </a:ext>
            </a:extLst>
          </p:cNvPr>
          <p:cNvSpPr txBox="1"/>
          <p:nvPr/>
        </p:nvSpPr>
        <p:spPr>
          <a:xfrm>
            <a:off x="27827916" y="6567828"/>
            <a:ext cx="2697480" cy="1092607"/>
          </a:xfrm>
          <a:prstGeom prst="rect">
            <a:avLst/>
          </a:prstGeom>
          <a:solidFill>
            <a:schemeClr val="bg1"/>
          </a:solidFill>
          <a:ln>
            <a:solidFill>
              <a:schemeClr val="tx1"/>
            </a:solidFill>
          </a:ln>
        </p:spPr>
        <p:txBody>
          <a:bodyPr wrap="square" rtlCol="0">
            <a:spAutoFit/>
          </a:bodyPr>
          <a:lstStyle/>
          <a:p>
            <a:r>
              <a:rPr lang="en-US" sz="6500" dirty="0"/>
              <a:t>Results</a:t>
            </a:r>
          </a:p>
        </p:txBody>
      </p:sp>
      <p:pic>
        <p:nvPicPr>
          <p:cNvPr id="1028" name="Picture 4">
            <a:extLst>
              <a:ext uri="{FF2B5EF4-FFF2-40B4-BE49-F238E27FC236}">
                <a16:creationId xmlns:a16="http://schemas.microsoft.com/office/drawing/2014/main" id="{C4C63457-DC91-DDA7-8C7B-AE354A96899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63082" y="5804662"/>
            <a:ext cx="13074592" cy="75057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BBDC734-4773-510B-C80B-AE6F7EA378EB}"/>
              </a:ext>
            </a:extLst>
          </p:cNvPr>
          <p:cNvSpPr txBox="1"/>
          <p:nvPr/>
        </p:nvSpPr>
        <p:spPr>
          <a:xfrm>
            <a:off x="27827917" y="8225940"/>
            <a:ext cx="9074963" cy="3416320"/>
          </a:xfrm>
          <a:prstGeom prst="rect">
            <a:avLst/>
          </a:prstGeom>
          <a:solidFill>
            <a:schemeClr val="bg1">
              <a:lumMod val="85000"/>
            </a:schemeClr>
          </a:solidFill>
          <a:ln>
            <a:solidFill>
              <a:schemeClr val="tx1"/>
            </a:solidFill>
          </a:ln>
        </p:spPr>
        <p:txBody>
          <a:bodyPr wrap="square" rtlCol="0">
            <a:spAutoFit/>
          </a:bodyPr>
          <a:lstStyle/>
          <a:p>
            <a:r>
              <a:rPr lang="en-US" sz="3600" dirty="0"/>
              <a:t>Graph (right) demonstrating water quality test results. Cherry Tree Hill had the highest abnormality in hardness. Nitrate stayed relatively consistent at appropriately low levels. pH values stayed consistent, although both slightly lower and higher levels were recorded</a:t>
            </a:r>
          </a:p>
        </p:txBody>
      </p:sp>
      <p:graphicFrame>
        <p:nvGraphicFramePr>
          <p:cNvPr id="12" name="Table 11">
            <a:extLst>
              <a:ext uri="{FF2B5EF4-FFF2-40B4-BE49-F238E27FC236}">
                <a16:creationId xmlns:a16="http://schemas.microsoft.com/office/drawing/2014/main" id="{21AC94CD-1D60-B7C1-DE34-4B7D63C8406D}"/>
              </a:ext>
            </a:extLst>
          </p:cNvPr>
          <p:cNvGraphicFramePr>
            <a:graphicFrameLocks noGrp="1"/>
          </p:cNvGraphicFramePr>
          <p:nvPr>
            <p:extLst>
              <p:ext uri="{D42A27DB-BD31-4B8C-83A1-F6EECF244321}">
                <p14:modId xmlns:p14="http://schemas.microsoft.com/office/powerpoint/2010/main" val="997114969"/>
              </p:ext>
            </p:extLst>
          </p:nvPr>
        </p:nvGraphicFramePr>
        <p:xfrm>
          <a:off x="27779747" y="13462103"/>
          <a:ext cx="15404398" cy="9689198"/>
        </p:xfrm>
        <a:graphic>
          <a:graphicData uri="http://schemas.openxmlformats.org/drawingml/2006/table">
            <a:tbl>
              <a:tblPr/>
              <a:tblGrid>
                <a:gridCol w="3431866">
                  <a:extLst>
                    <a:ext uri="{9D8B030D-6E8A-4147-A177-3AD203B41FA5}">
                      <a16:colId xmlns:a16="http://schemas.microsoft.com/office/drawing/2014/main" val="2770353541"/>
                    </a:ext>
                  </a:extLst>
                </a:gridCol>
                <a:gridCol w="1481941">
                  <a:extLst>
                    <a:ext uri="{9D8B030D-6E8A-4147-A177-3AD203B41FA5}">
                      <a16:colId xmlns:a16="http://schemas.microsoft.com/office/drawing/2014/main" val="3000731614"/>
                    </a:ext>
                  </a:extLst>
                </a:gridCol>
                <a:gridCol w="1559939">
                  <a:extLst>
                    <a:ext uri="{9D8B030D-6E8A-4147-A177-3AD203B41FA5}">
                      <a16:colId xmlns:a16="http://schemas.microsoft.com/office/drawing/2014/main" val="1428282578"/>
                    </a:ext>
                  </a:extLst>
                </a:gridCol>
                <a:gridCol w="1442943">
                  <a:extLst>
                    <a:ext uri="{9D8B030D-6E8A-4147-A177-3AD203B41FA5}">
                      <a16:colId xmlns:a16="http://schemas.microsoft.com/office/drawing/2014/main" val="1344339967"/>
                    </a:ext>
                  </a:extLst>
                </a:gridCol>
                <a:gridCol w="1540440">
                  <a:extLst>
                    <a:ext uri="{9D8B030D-6E8A-4147-A177-3AD203B41FA5}">
                      <a16:colId xmlns:a16="http://schemas.microsoft.com/office/drawing/2014/main" val="66139389"/>
                    </a:ext>
                  </a:extLst>
                </a:gridCol>
                <a:gridCol w="1540440">
                  <a:extLst>
                    <a:ext uri="{9D8B030D-6E8A-4147-A177-3AD203B41FA5}">
                      <a16:colId xmlns:a16="http://schemas.microsoft.com/office/drawing/2014/main" val="3693531454"/>
                    </a:ext>
                  </a:extLst>
                </a:gridCol>
                <a:gridCol w="1540440">
                  <a:extLst>
                    <a:ext uri="{9D8B030D-6E8A-4147-A177-3AD203B41FA5}">
                      <a16:colId xmlns:a16="http://schemas.microsoft.com/office/drawing/2014/main" val="2185702200"/>
                    </a:ext>
                  </a:extLst>
                </a:gridCol>
                <a:gridCol w="1403945">
                  <a:extLst>
                    <a:ext uri="{9D8B030D-6E8A-4147-A177-3AD203B41FA5}">
                      <a16:colId xmlns:a16="http://schemas.microsoft.com/office/drawing/2014/main" val="3826564683"/>
                    </a:ext>
                  </a:extLst>
                </a:gridCol>
                <a:gridCol w="1462444">
                  <a:extLst>
                    <a:ext uri="{9D8B030D-6E8A-4147-A177-3AD203B41FA5}">
                      <a16:colId xmlns:a16="http://schemas.microsoft.com/office/drawing/2014/main" val="658202247"/>
                    </a:ext>
                  </a:extLst>
                </a:gridCol>
              </a:tblGrid>
              <a:tr h="1220372">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Gel #</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dirty="0">
                          <a:solidFill>
                            <a:srgbClr val="000000"/>
                          </a:solidFill>
                          <a:effectLst/>
                          <a:latin typeface="Times New Roman" panose="02020603050405020304" pitchFamily="18" charset="0"/>
                        </a:rPr>
                        <a:t>Well 1</a:t>
                      </a: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2</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3</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4</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5</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6</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7</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Well 8</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0128755"/>
                  </a:ext>
                </a:extLst>
              </a:tr>
              <a:tr h="3967122">
                <a:tc>
                  <a:txBody>
                    <a:bodyPr/>
                    <a:lstStyle/>
                    <a:p>
                      <a:pPr rtl="0" fontAlgn="t">
                        <a:spcBef>
                          <a:spcPts val="0"/>
                        </a:spcBef>
                        <a:spcAft>
                          <a:spcPts val="0"/>
                        </a:spcAft>
                      </a:pPr>
                      <a:r>
                        <a:rPr lang="en-US" sz="3000" b="1" i="0" u="none" strike="noStrike">
                          <a:solidFill>
                            <a:srgbClr val="000000"/>
                          </a:solidFill>
                          <a:effectLst/>
                          <a:latin typeface="Times New Roman" panose="02020603050405020304" pitchFamily="18" charset="0"/>
                        </a:rPr>
                        <a:t>                   </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Ladder strand</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A </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Null (no bands)</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dirty="0">
                          <a:solidFill>
                            <a:srgbClr val="000000"/>
                          </a:solidFill>
                          <a:effectLst/>
                          <a:latin typeface="Times New Roman" panose="02020603050405020304" pitchFamily="18" charset="0"/>
                        </a:rPr>
                        <a:t>Sample B</a:t>
                      </a:r>
                      <a:endParaRPr lang="en-US" sz="3000" dirty="0">
                        <a:effectLst/>
                      </a:endParaRPr>
                    </a:p>
                    <a:p>
                      <a:pPr rtl="0" fontAlgn="t">
                        <a:spcBef>
                          <a:spcPts val="0"/>
                        </a:spcBef>
                        <a:spcAft>
                          <a:spcPts val="0"/>
                        </a:spcAft>
                      </a:pPr>
                      <a:br>
                        <a:rPr lang="en-US" sz="3000" dirty="0">
                          <a:effectLst/>
                        </a:rPr>
                      </a:br>
                      <a:r>
                        <a:rPr lang="en-US" sz="3000" b="0" i="0" u="none" strike="noStrike" dirty="0">
                          <a:solidFill>
                            <a:srgbClr val="000000"/>
                          </a:solidFill>
                          <a:effectLst/>
                          <a:latin typeface="Times New Roman" panose="02020603050405020304" pitchFamily="18" charset="0"/>
                        </a:rPr>
                        <a:t>1.56% µg/µl</a:t>
                      </a: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C</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0.460%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D</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1.68%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E</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2.14%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F</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0.856%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br>
                        <a:rPr lang="en-US" sz="3000" dirty="0">
                          <a:effectLst/>
                        </a:rPr>
                      </a:b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1364168"/>
                  </a:ext>
                </a:extLst>
              </a:tr>
              <a:tr h="4501704">
                <a:tc>
                  <a:txBody>
                    <a:bodyPr/>
                    <a:lstStyle/>
                    <a:p>
                      <a:pPr rtl="0" fontAlgn="base">
                        <a:spcBef>
                          <a:spcPts val="0"/>
                        </a:spcBef>
                        <a:spcAft>
                          <a:spcPts val="0"/>
                        </a:spcAft>
                      </a:pPr>
                      <a:endParaRPr lang="en-US" sz="3000" b="1" i="0" u="none" strike="noStrike">
                        <a:solidFill>
                          <a:srgbClr val="000000"/>
                        </a:solidFill>
                        <a:effectLst/>
                        <a:latin typeface="Times New Roman" panose="02020603050405020304" pitchFamily="18"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Ladder strand</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G</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Null (no bands)</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H</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Null (no bands)</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dirty="0">
                          <a:solidFill>
                            <a:srgbClr val="000000"/>
                          </a:solidFill>
                          <a:effectLst/>
                          <a:latin typeface="Times New Roman" panose="02020603050405020304" pitchFamily="18" charset="0"/>
                        </a:rPr>
                        <a:t>Sample I</a:t>
                      </a:r>
                      <a:endParaRPr lang="en-US" sz="3000" dirty="0">
                        <a:effectLst/>
                      </a:endParaRPr>
                    </a:p>
                    <a:p>
                      <a:pPr rtl="0" fontAlgn="t">
                        <a:spcBef>
                          <a:spcPts val="0"/>
                        </a:spcBef>
                        <a:spcAft>
                          <a:spcPts val="0"/>
                        </a:spcAft>
                      </a:pPr>
                      <a:br>
                        <a:rPr lang="en-US" sz="3000" dirty="0">
                          <a:effectLst/>
                        </a:rPr>
                      </a:br>
                      <a:r>
                        <a:rPr lang="en-US" sz="3000" b="0" i="0" u="none" strike="noStrike" dirty="0">
                          <a:solidFill>
                            <a:srgbClr val="000000"/>
                          </a:solidFill>
                          <a:effectLst/>
                          <a:latin typeface="Times New Roman" panose="02020603050405020304" pitchFamily="18" charset="0"/>
                        </a:rPr>
                        <a:t>Null (no bands)</a:t>
                      </a: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J</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1.59%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a:solidFill>
                            <a:srgbClr val="000000"/>
                          </a:solidFill>
                          <a:effectLst/>
                          <a:latin typeface="Times New Roman" panose="02020603050405020304" pitchFamily="18" charset="0"/>
                        </a:rPr>
                        <a:t>Sample K</a:t>
                      </a:r>
                      <a:endParaRPr lang="en-US" sz="3000">
                        <a:effectLst/>
                      </a:endParaRPr>
                    </a:p>
                    <a:p>
                      <a:pPr rtl="0" fontAlgn="t">
                        <a:spcBef>
                          <a:spcPts val="0"/>
                        </a:spcBef>
                        <a:spcAft>
                          <a:spcPts val="0"/>
                        </a:spcAft>
                      </a:pPr>
                      <a:br>
                        <a:rPr lang="en-US" sz="3000">
                          <a:effectLst/>
                        </a:rPr>
                      </a:br>
                      <a:r>
                        <a:rPr lang="en-US" sz="3000" b="0" i="0" u="none" strike="noStrike">
                          <a:solidFill>
                            <a:srgbClr val="000000"/>
                          </a:solidFill>
                          <a:effectLst/>
                          <a:latin typeface="Times New Roman" panose="02020603050405020304" pitchFamily="18" charset="0"/>
                        </a:rPr>
                        <a:t>1.65% µg/µl</a:t>
                      </a:r>
                      <a:endParaRPr lang="en-US" sz="30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dirty="0">
                          <a:solidFill>
                            <a:srgbClr val="000000"/>
                          </a:solidFill>
                          <a:effectLst/>
                          <a:latin typeface="Times New Roman" panose="02020603050405020304" pitchFamily="18" charset="0"/>
                        </a:rPr>
                        <a:t>Sample L</a:t>
                      </a:r>
                      <a:endParaRPr lang="en-US" sz="3000" dirty="0">
                        <a:effectLst/>
                      </a:endParaRPr>
                    </a:p>
                    <a:p>
                      <a:pPr rtl="0" fontAlgn="t">
                        <a:spcBef>
                          <a:spcPts val="0"/>
                        </a:spcBef>
                        <a:spcAft>
                          <a:spcPts val="0"/>
                        </a:spcAft>
                      </a:pPr>
                      <a:br>
                        <a:rPr lang="en-US" sz="3000" dirty="0">
                          <a:effectLst/>
                        </a:rPr>
                      </a:br>
                      <a:r>
                        <a:rPr lang="en-US" sz="3000" b="0" i="0" u="none" strike="noStrike" dirty="0">
                          <a:solidFill>
                            <a:srgbClr val="000000"/>
                          </a:solidFill>
                          <a:effectLst/>
                          <a:latin typeface="Times New Roman" panose="02020603050405020304" pitchFamily="18" charset="0"/>
                        </a:rPr>
                        <a:t>3.36% µg/µl</a:t>
                      </a: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3000" b="0" i="0" u="none" strike="noStrike" dirty="0">
                          <a:solidFill>
                            <a:srgbClr val="000000"/>
                          </a:solidFill>
                          <a:effectLst/>
                          <a:latin typeface="Times New Roman" panose="02020603050405020304" pitchFamily="18" charset="0"/>
                        </a:rPr>
                        <a:t>Sample M</a:t>
                      </a:r>
                      <a:endParaRPr lang="en-US" sz="3000" dirty="0">
                        <a:effectLst/>
                      </a:endParaRPr>
                    </a:p>
                    <a:p>
                      <a:pPr rtl="0" fontAlgn="t">
                        <a:spcBef>
                          <a:spcPts val="0"/>
                        </a:spcBef>
                        <a:spcAft>
                          <a:spcPts val="0"/>
                        </a:spcAft>
                      </a:pPr>
                      <a:br>
                        <a:rPr lang="en-US" sz="3000" dirty="0">
                          <a:effectLst/>
                        </a:rPr>
                      </a:br>
                      <a:r>
                        <a:rPr lang="en-US" sz="3000" b="0" i="0" u="none" strike="noStrike" dirty="0">
                          <a:solidFill>
                            <a:srgbClr val="000000"/>
                          </a:solidFill>
                          <a:effectLst/>
                          <a:latin typeface="Times New Roman" panose="02020603050405020304" pitchFamily="18" charset="0"/>
                        </a:rPr>
                        <a:t>3.94% µg/µl</a:t>
                      </a:r>
                      <a:endParaRPr lang="en-US" sz="3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690334"/>
                  </a:ext>
                </a:extLst>
              </a:tr>
            </a:tbl>
          </a:graphicData>
        </a:graphic>
      </p:graphicFrame>
      <p:pic>
        <p:nvPicPr>
          <p:cNvPr id="1030" name="Picture 6">
            <a:extLst>
              <a:ext uri="{FF2B5EF4-FFF2-40B4-BE49-F238E27FC236}">
                <a16:creationId xmlns:a16="http://schemas.microsoft.com/office/drawing/2014/main" id="{E8EFC1F4-6FEF-2C8E-D291-FCB0FA41051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54028"/>
          <a:stretch/>
        </p:blipFill>
        <p:spPr bwMode="auto">
          <a:xfrm>
            <a:off x="27954047" y="15699765"/>
            <a:ext cx="3120043" cy="162868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3096A6AB-245B-C273-3A8A-490CA5E4EBC8}"/>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5158" b="42154"/>
          <a:stretch/>
        </p:blipFill>
        <p:spPr bwMode="auto">
          <a:xfrm>
            <a:off x="27963551" y="20488277"/>
            <a:ext cx="3101036" cy="191951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F8E5282-E5CB-D6CA-D187-FE321E6D65C3}"/>
              </a:ext>
            </a:extLst>
          </p:cNvPr>
          <p:cNvSpPr txBox="1"/>
          <p:nvPr/>
        </p:nvSpPr>
        <p:spPr>
          <a:xfrm>
            <a:off x="43785288" y="16309859"/>
            <a:ext cx="6852386" cy="5632311"/>
          </a:xfrm>
          <a:prstGeom prst="rect">
            <a:avLst/>
          </a:prstGeom>
          <a:solidFill>
            <a:schemeClr val="bg1">
              <a:lumMod val="85000"/>
            </a:schemeClr>
          </a:solidFill>
          <a:ln>
            <a:solidFill>
              <a:schemeClr val="tx1"/>
            </a:solidFill>
          </a:ln>
        </p:spPr>
        <p:txBody>
          <a:bodyPr wrap="square" rtlCol="0">
            <a:spAutoFit/>
          </a:bodyPr>
          <a:lstStyle/>
          <a:p>
            <a:r>
              <a:rPr lang="en-US" sz="3600" dirty="0"/>
              <a:t>The table (left) shows the results of our gels after the third round of PCR. 9/13  samples received bands on the gel. We measured the concentrations of DNA found in all the samples with bands, to determine if they were viable for sequencing. The percentages indicate the amount of DNA recorded in each sample</a:t>
            </a:r>
          </a:p>
        </p:txBody>
      </p:sp>
      <p:sp>
        <p:nvSpPr>
          <p:cNvPr id="15" name="TextBox 14">
            <a:extLst>
              <a:ext uri="{FF2B5EF4-FFF2-40B4-BE49-F238E27FC236}">
                <a16:creationId xmlns:a16="http://schemas.microsoft.com/office/drawing/2014/main" id="{D7EB2168-175D-D727-0A1D-0CFFF298A8B9}"/>
              </a:ext>
            </a:extLst>
          </p:cNvPr>
          <p:cNvSpPr txBox="1"/>
          <p:nvPr/>
        </p:nvSpPr>
        <p:spPr>
          <a:xfrm>
            <a:off x="27484589" y="23469377"/>
            <a:ext cx="23118513" cy="13688568"/>
          </a:xfrm>
          <a:prstGeom prst="rect">
            <a:avLst/>
          </a:prstGeom>
          <a:solidFill>
            <a:schemeClr val="bg1"/>
          </a:solidFill>
          <a:ln>
            <a:solidFill>
              <a:schemeClr val="tx1"/>
            </a:solidFill>
          </a:ln>
        </p:spPr>
        <p:txBody>
          <a:bodyPr wrap="square" rtlCol="0">
            <a:spAutoFit/>
          </a:bodyPr>
          <a:lstStyle/>
          <a:p>
            <a:r>
              <a:rPr lang="en-US" sz="6500" dirty="0"/>
              <a:t>Discussion</a:t>
            </a:r>
          </a:p>
          <a:p>
            <a:pPr marL="571500" indent="-571500">
              <a:buFont typeface="Arial" panose="020B0604020202020204" pitchFamily="34" charset="0"/>
              <a:buChar char="•"/>
            </a:pPr>
            <a:r>
              <a:rPr lang="en-US" sz="4400" dirty="0"/>
              <a:t>The concentration in our DNA samples were found to be less than expected in order to be sent for sequencing to </a:t>
            </a:r>
            <a:r>
              <a:rPr lang="en-US" sz="4400" dirty="0" err="1"/>
              <a:t>GeneWiz</a:t>
            </a:r>
            <a:r>
              <a:rPr lang="en-US" sz="4400" dirty="0"/>
              <a:t> (&lt; 20% µg/µl). Because of this, we were not able to send our samples in for sequencing, and therefore conclude our study with what types of bacteria were present in our water. </a:t>
            </a:r>
          </a:p>
          <a:p>
            <a:pPr marL="571500" indent="-571500">
              <a:buFont typeface="Arial" panose="020B0604020202020204" pitchFamily="34" charset="0"/>
              <a:buChar char="•"/>
            </a:pPr>
            <a:r>
              <a:rPr lang="en-US" sz="4400" dirty="0"/>
              <a:t>In a revised study, we can plan to take more abundant samples of each park. This way, we can aim to have a larger quantity of DNA concentration present within the sample. During our project, we encountered the issue of not having enough PCR product to precipitate and amplify our DNA product. With a larger sample size, we could have further concentrated the amount of DNA for our PCR. A larger number of samples could also help us have more space for error. We found ourselves having to try different methods to produce bands on our gels, including using a different extraction kit, different primers, and having multiple control sets for the same PCR products. </a:t>
            </a:r>
          </a:p>
          <a:p>
            <a:pPr marL="571500" indent="-571500">
              <a:buFont typeface="Arial" panose="020B0604020202020204" pitchFamily="34" charset="0"/>
              <a:buChar char="•"/>
            </a:pPr>
            <a:r>
              <a:rPr lang="en-US" sz="4400" dirty="0"/>
              <a:t>Additionally, collecting the samples over a larger time frame, similar to the Milan study, can allow us to control for variables including weather, time of year, etc. Because our samples were collected during the winter season, many of the park bathrooms/water fountains were shut off due to inactivity. The time of year may also account for how often the water sources from the park are used. Usually during the summer, parks are used more often which might result in different types or quantities of bacteria we could test for. Sampling throughout the year can allow us to account for these confounding variables that may influence the bacteria present. </a:t>
            </a:r>
          </a:p>
          <a:p>
            <a:br>
              <a:rPr lang="en-US" dirty="0"/>
            </a:br>
            <a:endParaRPr lang="en-US" dirty="0"/>
          </a:p>
        </p:txBody>
      </p:sp>
      <p:sp>
        <p:nvSpPr>
          <p:cNvPr id="19" name="TextBox 18">
            <a:extLst>
              <a:ext uri="{FF2B5EF4-FFF2-40B4-BE49-F238E27FC236}">
                <a16:creationId xmlns:a16="http://schemas.microsoft.com/office/drawing/2014/main" id="{71D82882-9323-C3D0-CD38-B09413854D72}"/>
              </a:ext>
            </a:extLst>
          </p:cNvPr>
          <p:cNvSpPr txBox="1"/>
          <p:nvPr/>
        </p:nvSpPr>
        <p:spPr>
          <a:xfrm>
            <a:off x="27484588" y="37476021"/>
            <a:ext cx="23118513" cy="9729216"/>
          </a:xfrm>
          <a:prstGeom prst="rect">
            <a:avLst/>
          </a:prstGeom>
          <a:solidFill>
            <a:schemeClr val="bg1"/>
          </a:solidFill>
          <a:ln>
            <a:solidFill>
              <a:schemeClr val="tx1"/>
            </a:solidFill>
          </a:ln>
        </p:spPr>
        <p:txBody>
          <a:bodyPr wrap="square" rtlCol="0">
            <a:spAutoFit/>
          </a:bodyPr>
          <a:lstStyle/>
          <a:p>
            <a:pPr>
              <a:spcAft>
                <a:spcPts val="625"/>
              </a:spcAft>
            </a:pPr>
            <a:r>
              <a:rPr lang="en-US" sz="6500" dirty="0"/>
              <a:t>References</a:t>
            </a:r>
          </a:p>
          <a:p>
            <a:r>
              <a:rPr lang="en-US" sz="3000" dirty="0"/>
              <a:t>Bruno, Antonia, et al. "Changes in the drinking water microbiome: effects of water treatments</a:t>
            </a:r>
          </a:p>
          <a:p>
            <a:r>
              <a:rPr lang="en-US" sz="3000" dirty="0"/>
              <a:t>along the flow of two drinking water treatment plants in a urbanized area, Milan (Italy)." </a:t>
            </a:r>
            <a:r>
              <a:rPr lang="en-US" sz="3000" i="1" dirty="0"/>
              <a:t>Frontiers in microbiology</a:t>
            </a:r>
            <a:r>
              <a:rPr lang="en-US" sz="3000" dirty="0"/>
              <a:t> 9 (2018): 2557</a:t>
            </a:r>
          </a:p>
          <a:p>
            <a:r>
              <a:rPr lang="en-US" sz="3000" dirty="0"/>
              <a:t>Mirjana </a:t>
            </a:r>
            <a:r>
              <a:rPr lang="en-US" sz="3000" dirty="0" err="1"/>
              <a:t>Turkalj</a:t>
            </a:r>
            <a:r>
              <a:rPr lang="en-US" sz="3000" dirty="0"/>
              <a:t>, et al. “Association of Bacterial Load in Drinking Water and Allergic Diseases in </a:t>
            </a:r>
          </a:p>
          <a:p>
            <a:r>
              <a:rPr lang="en-US" sz="3000" dirty="0"/>
              <a:t>Childhood.” </a:t>
            </a:r>
            <a:r>
              <a:rPr lang="en-US" sz="3000" i="1" dirty="0"/>
              <a:t>ResearchGate</a:t>
            </a:r>
            <a:r>
              <a:rPr lang="en-US" sz="3000" dirty="0"/>
              <a:t>, Wiley, Apr. 2020, </a:t>
            </a:r>
            <a:r>
              <a:rPr lang="en-US" sz="3000" dirty="0" err="1"/>
              <a:t>www.researchgate.net</a:t>
            </a:r>
            <a:r>
              <a:rPr lang="en-US" sz="3000" dirty="0"/>
              <a:t>/publication/340530112_Association_of_bacterial_load_in_drinking_water_and_allergic_diseases_in_childhood. </a:t>
            </a:r>
          </a:p>
          <a:p>
            <a:r>
              <a:rPr lang="en-US" sz="3000" dirty="0" err="1"/>
              <a:t>Karow</a:t>
            </a:r>
            <a:r>
              <a:rPr lang="en-US" sz="3000" dirty="0"/>
              <a:t>, J. (2018, October 15). </a:t>
            </a:r>
            <a:r>
              <a:rPr lang="en-US" sz="3000" i="1" dirty="0"/>
              <a:t>New York City Drinking Water Microbiome Study Reveals Variety</a:t>
            </a:r>
            <a:endParaRPr lang="en-US" sz="3000" dirty="0"/>
          </a:p>
          <a:p>
            <a:r>
              <a:rPr lang="en-US" sz="3000" i="1" dirty="0"/>
              <a:t>of Bacterial Species</a:t>
            </a:r>
            <a:r>
              <a:rPr lang="en-US" sz="3000" dirty="0"/>
              <a:t>. </a:t>
            </a:r>
            <a:r>
              <a:rPr lang="en-US" sz="3000" dirty="0" err="1"/>
              <a:t>Genomeweb</a:t>
            </a:r>
            <a:r>
              <a:rPr lang="en-US" sz="3000" dirty="0"/>
              <a:t>.</a:t>
            </a:r>
          </a:p>
          <a:p>
            <a:r>
              <a:rPr lang="en-US" sz="3000" dirty="0"/>
              <a:t>https://</a:t>
            </a:r>
            <a:r>
              <a:rPr lang="en-US" sz="3000" dirty="0" err="1"/>
              <a:t>www.genomeweb.com</a:t>
            </a:r>
            <a:r>
              <a:rPr lang="en-US" sz="3000" dirty="0"/>
              <a:t>/sequencing/new-york-city-drinking-water-microbiome-study-reveals-variety-bacterial-species#.YbvYW_HMKEs</a:t>
            </a:r>
          </a:p>
          <a:p>
            <a:r>
              <a:rPr lang="en-US" sz="3000" dirty="0"/>
              <a:t>Winter, A. (2019). </a:t>
            </a:r>
            <a:r>
              <a:rPr lang="en-US" sz="3000" i="1" dirty="0"/>
              <a:t>Drinking water quality and bacteria in water distribution systems (Part 1)</a:t>
            </a:r>
            <a:r>
              <a:rPr lang="en-US" sz="3000" dirty="0"/>
              <a:t>.</a:t>
            </a:r>
          </a:p>
          <a:p>
            <a:r>
              <a:rPr lang="en-US" sz="3000" dirty="0" err="1"/>
              <a:t>Wcs-Group.co.uk.https</a:t>
            </a:r>
            <a:r>
              <a:rPr lang="en-US" sz="3000" dirty="0"/>
              <a:t>://</a:t>
            </a:r>
            <a:r>
              <a:rPr lang="en-US" sz="3000" dirty="0" err="1"/>
              <a:t>www.wcs-group.co.uk</a:t>
            </a:r>
            <a:r>
              <a:rPr lang="en-US" sz="3000" dirty="0"/>
              <a:t>/</a:t>
            </a:r>
            <a:r>
              <a:rPr lang="en-US" sz="3000" dirty="0" err="1"/>
              <a:t>wcs</a:t>
            </a:r>
            <a:r>
              <a:rPr lang="en-US" sz="3000" dirty="0"/>
              <a:t>-blog/drinking-water-quality-and-bacteria-in-water-distribution-systems-part-1</a:t>
            </a:r>
          </a:p>
          <a:p>
            <a:r>
              <a:rPr lang="en-US" sz="3000" dirty="0" err="1"/>
              <a:t>Ishaq</a:t>
            </a:r>
            <a:r>
              <a:rPr lang="en-US" sz="3000" dirty="0"/>
              <a:t>, S. L., Rapp, M., Byerly, R., McClellan, L. S., O’Boyle, M. R., </a:t>
            </a:r>
            <a:r>
              <a:rPr lang="en-US" sz="3000" dirty="0" err="1"/>
              <a:t>Nykanen</a:t>
            </a:r>
            <a:r>
              <a:rPr lang="en-US" sz="3000" dirty="0"/>
              <a:t>, A, … &amp; </a:t>
            </a:r>
            <a:r>
              <a:rPr lang="en-US" sz="3000" dirty="0" err="1"/>
              <a:t>Tavalire</a:t>
            </a:r>
            <a:r>
              <a:rPr lang="en-US" sz="3000" dirty="0"/>
              <a:t>, </a:t>
            </a:r>
          </a:p>
          <a:p>
            <a:r>
              <a:rPr lang="en-US" sz="3000" dirty="0"/>
              <a:t>H. F. (2019). Framing the discussion of microorganisms as a facet of social equity in </a:t>
            </a:r>
          </a:p>
          <a:p>
            <a:r>
              <a:rPr lang="en-US" sz="3000" dirty="0"/>
              <a:t>human health. </a:t>
            </a:r>
            <a:r>
              <a:rPr lang="en-US" sz="3000" i="1" dirty="0"/>
              <a:t>PLOS Biology</a:t>
            </a:r>
            <a:r>
              <a:rPr lang="en-US" sz="3000" dirty="0"/>
              <a:t>, </a:t>
            </a:r>
            <a:r>
              <a:rPr lang="en-US" sz="3000" i="1" dirty="0"/>
              <a:t>17</a:t>
            </a:r>
            <a:r>
              <a:rPr lang="en-US" sz="3000" dirty="0"/>
              <a:t>(11), e3000536. </a:t>
            </a:r>
          </a:p>
          <a:p>
            <a:r>
              <a:rPr lang="en-US" sz="3000" dirty="0"/>
              <a:t>Furman Center, N. (2019). New York neighborhood data profiles. Retrieved December 16, 2021,</a:t>
            </a:r>
          </a:p>
          <a:p>
            <a:r>
              <a:rPr lang="en-US" sz="3000" dirty="0"/>
              <a:t> from https://</a:t>
            </a:r>
            <a:r>
              <a:rPr lang="en-US" sz="3000" dirty="0" err="1"/>
              <a:t>furmancenter.org</a:t>
            </a:r>
            <a:r>
              <a:rPr lang="en-US" sz="3000" dirty="0"/>
              <a:t>/neighborhoods</a:t>
            </a:r>
          </a:p>
          <a:p>
            <a:r>
              <a:rPr lang="en-US" sz="4500" dirty="0"/>
              <a:t>Acknowledgements: </a:t>
            </a:r>
          </a:p>
          <a:p>
            <a:r>
              <a:rPr lang="en-US" sz="3500" dirty="0"/>
              <a:t>We want to thank our mentor Michael Freidman for scientific guidance and assistance during our research. We would also like to thank Allison, Arden and City tech for supplies and lab access. </a:t>
            </a:r>
          </a:p>
          <a:p>
            <a:br>
              <a:rPr lang="en-US" sz="9600" dirty="0"/>
            </a:br>
            <a:br>
              <a:rPr lang="en-US" sz="9600" dirty="0"/>
            </a:br>
            <a:endParaRPr lang="en-US" sz="9600" dirty="0"/>
          </a:p>
        </p:txBody>
      </p:sp>
      <p:sp>
        <p:nvSpPr>
          <p:cNvPr id="21" name="TextBox 20">
            <a:extLst>
              <a:ext uri="{FF2B5EF4-FFF2-40B4-BE49-F238E27FC236}">
                <a16:creationId xmlns:a16="http://schemas.microsoft.com/office/drawing/2014/main" id="{F9C3A192-2370-3B64-9283-95F27ECF4E80}"/>
              </a:ext>
            </a:extLst>
          </p:cNvPr>
          <p:cNvSpPr txBox="1"/>
          <p:nvPr/>
        </p:nvSpPr>
        <p:spPr>
          <a:xfrm>
            <a:off x="13380528" y="43195178"/>
            <a:ext cx="12101309" cy="2785378"/>
          </a:xfrm>
          <a:prstGeom prst="rect">
            <a:avLst/>
          </a:prstGeom>
          <a:solidFill>
            <a:schemeClr val="bg1">
              <a:lumMod val="85000"/>
            </a:schemeClr>
          </a:solidFill>
          <a:ln w="12700">
            <a:solidFill>
              <a:schemeClr val="tx1"/>
            </a:solidFill>
          </a:ln>
        </p:spPr>
        <p:txBody>
          <a:bodyPr wrap="square" rtlCol="0">
            <a:spAutoFit/>
          </a:bodyPr>
          <a:lstStyle/>
          <a:p>
            <a:r>
              <a:rPr lang="en-US" sz="3500" dirty="0"/>
              <a:t>Map above indicates testing sites of parks located in varying income levels of three NYC boroughs: Manhattan, Brooklyn, and Staten Island </a:t>
            </a:r>
          </a:p>
          <a:p>
            <a:r>
              <a:rPr lang="en-US" sz="3500" dirty="0"/>
              <a:t>Income levels were determined using median household income data from Furman Center, N. (2019)</a:t>
            </a:r>
          </a:p>
        </p:txBody>
      </p:sp>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3386</TotalTime>
  <Words>1579</Words>
  <Application>Microsoft Macintosh PowerPoint</Application>
  <PresentationFormat>Custom</PresentationFormat>
  <Paragraphs>92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Zaid Siddiqui</cp:lastModifiedBy>
  <cp:revision>53</cp:revision>
  <cp:lastPrinted>2016-03-28T20:27:59Z</cp:lastPrinted>
  <dcterms:created xsi:type="dcterms:W3CDTF">2011-05-13T20:15:01Z</dcterms:created>
  <dcterms:modified xsi:type="dcterms:W3CDTF">2022-05-28T02:49:01Z</dcterms:modified>
</cp:coreProperties>
</file>