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32918400" cx="438912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0412">
          <p15:clr>
            <a:srgbClr val="A4A3A4"/>
          </p15:clr>
        </p15:guide>
        <p15:guide id="2" orient="horz" pos="324">
          <p15:clr>
            <a:srgbClr val="A4A3A4"/>
          </p15:clr>
        </p15:guide>
        <p15:guide id="3" pos="313">
          <p15:clr>
            <a:srgbClr val="A4A3A4"/>
          </p15:clr>
        </p15:guide>
        <p15:guide id="4" pos="27333">
          <p15:clr>
            <a:srgbClr val="A4A3A4"/>
          </p15:clr>
        </p15:guide>
      </p15:sldGuideLst>
    </p:ext>
    <p:ext uri="GoogleSlidesCustomDataVersion2">
      <go:slidesCustomData xmlns:go="http://customooxmlschemas.google.com/" r:id="rId7" roundtripDataSignature="AMtx7mhZKHkStof/kQVg2vTvkPNnhQ/i9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0412" orient="horz"/>
        <p:guide pos="324" orient="horz"/>
        <p:guide pos="313"/>
        <p:guide pos="27333"/>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3291840" y="10226043"/>
            <a:ext cx="37307520" cy="7056120"/>
          </a:xfrm>
          <a:prstGeom prst="rect">
            <a:avLst/>
          </a:prstGeom>
          <a:noFill/>
          <a:ln>
            <a:noFill/>
          </a:ln>
        </p:spPr>
        <p:txBody>
          <a:bodyPr anchorCtr="0" anchor="ctr" bIns="219425" lIns="438875" spcFirstLastPara="1" rIns="438875" wrap="square" tIns="2194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6583680" y="18653760"/>
            <a:ext cx="30723840" cy="8412480"/>
          </a:xfrm>
          <a:prstGeom prst="rect">
            <a:avLst/>
          </a:prstGeom>
          <a:noFill/>
          <a:ln>
            <a:noFill/>
          </a:ln>
        </p:spPr>
        <p:txBody>
          <a:bodyPr anchorCtr="0" anchor="t" bIns="219425" lIns="438875" spcFirstLastPara="1" rIns="438875" wrap="square" tIns="219425">
            <a:normAutofit/>
          </a:bodyPr>
          <a:lstStyle>
            <a:lvl1pPr lvl="0" algn="ctr">
              <a:spcBef>
                <a:spcPts val="3080"/>
              </a:spcBef>
              <a:spcAft>
                <a:spcPts val="0"/>
              </a:spcAft>
              <a:buClr>
                <a:srgbClr val="888888"/>
              </a:buClr>
              <a:buSzPts val="15400"/>
              <a:buNone/>
              <a:defRPr>
                <a:solidFill>
                  <a:srgbClr val="888888"/>
                </a:solidFill>
              </a:defRPr>
            </a:lvl1pPr>
            <a:lvl2pPr lvl="1" algn="ctr">
              <a:spcBef>
                <a:spcPts val="2700"/>
              </a:spcBef>
              <a:spcAft>
                <a:spcPts val="0"/>
              </a:spcAft>
              <a:buClr>
                <a:srgbClr val="888888"/>
              </a:buClr>
              <a:buSzPts val="13500"/>
              <a:buNone/>
              <a:defRPr>
                <a:solidFill>
                  <a:srgbClr val="888888"/>
                </a:solidFill>
              </a:defRPr>
            </a:lvl2pPr>
            <a:lvl3pPr lvl="2" algn="ctr">
              <a:spcBef>
                <a:spcPts val="2300"/>
              </a:spcBef>
              <a:spcAft>
                <a:spcPts val="0"/>
              </a:spcAft>
              <a:buClr>
                <a:srgbClr val="888888"/>
              </a:buClr>
              <a:buSzPts val="11500"/>
              <a:buNone/>
              <a:defRPr>
                <a:solidFill>
                  <a:srgbClr val="888888"/>
                </a:solidFill>
              </a:defRPr>
            </a:lvl3pPr>
            <a:lvl4pPr lvl="3" algn="ctr">
              <a:spcBef>
                <a:spcPts val="1920"/>
              </a:spcBef>
              <a:spcAft>
                <a:spcPts val="0"/>
              </a:spcAft>
              <a:buClr>
                <a:srgbClr val="888888"/>
              </a:buClr>
              <a:buSzPts val="9600"/>
              <a:buNone/>
              <a:defRPr>
                <a:solidFill>
                  <a:srgbClr val="888888"/>
                </a:solidFill>
              </a:defRPr>
            </a:lvl4pPr>
            <a:lvl5pPr lvl="4" algn="ctr">
              <a:spcBef>
                <a:spcPts val="1920"/>
              </a:spcBef>
              <a:spcAft>
                <a:spcPts val="0"/>
              </a:spcAft>
              <a:buClr>
                <a:srgbClr val="888888"/>
              </a:buClr>
              <a:buSzPts val="9600"/>
              <a:buNone/>
              <a:defRPr>
                <a:solidFill>
                  <a:srgbClr val="888888"/>
                </a:solidFill>
              </a:defRPr>
            </a:lvl5pPr>
            <a:lvl6pPr lvl="5" algn="ctr">
              <a:spcBef>
                <a:spcPts val="1920"/>
              </a:spcBef>
              <a:spcAft>
                <a:spcPts val="0"/>
              </a:spcAft>
              <a:buClr>
                <a:srgbClr val="888888"/>
              </a:buClr>
              <a:buSzPts val="9600"/>
              <a:buNone/>
              <a:defRPr>
                <a:solidFill>
                  <a:srgbClr val="888888"/>
                </a:solidFill>
              </a:defRPr>
            </a:lvl6pPr>
            <a:lvl7pPr lvl="6" algn="ctr">
              <a:spcBef>
                <a:spcPts val="1920"/>
              </a:spcBef>
              <a:spcAft>
                <a:spcPts val="0"/>
              </a:spcAft>
              <a:buClr>
                <a:srgbClr val="888888"/>
              </a:buClr>
              <a:buSzPts val="9600"/>
              <a:buNone/>
              <a:defRPr>
                <a:solidFill>
                  <a:srgbClr val="888888"/>
                </a:solidFill>
              </a:defRPr>
            </a:lvl7pPr>
            <a:lvl8pPr lvl="7" algn="ctr">
              <a:spcBef>
                <a:spcPts val="1920"/>
              </a:spcBef>
              <a:spcAft>
                <a:spcPts val="0"/>
              </a:spcAft>
              <a:buClr>
                <a:srgbClr val="888888"/>
              </a:buClr>
              <a:buSzPts val="9600"/>
              <a:buNone/>
              <a:defRPr>
                <a:solidFill>
                  <a:srgbClr val="888888"/>
                </a:solidFill>
              </a:defRPr>
            </a:lvl8pPr>
            <a:lvl9pPr lvl="8" algn="ctr">
              <a:spcBef>
                <a:spcPts val="1920"/>
              </a:spcBef>
              <a:spcAft>
                <a:spcPts val="0"/>
              </a:spcAft>
              <a:buClr>
                <a:srgbClr val="888888"/>
              </a:buClr>
              <a:buSzPts val="9600"/>
              <a:buNone/>
              <a:defRPr>
                <a:solidFill>
                  <a:srgbClr val="888888"/>
                </a:solidFill>
              </a:defRPr>
            </a:lvl9pPr>
          </a:lstStyle>
          <a:p/>
        </p:txBody>
      </p:sp>
      <p:sp>
        <p:nvSpPr>
          <p:cNvPr id="14" name="Google Shape;14;p3"/>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2194560" y="1318263"/>
            <a:ext cx="39502080" cy="5486400"/>
          </a:xfrm>
          <a:prstGeom prst="rect">
            <a:avLst/>
          </a:prstGeom>
          <a:noFill/>
          <a:ln>
            <a:noFill/>
          </a:ln>
        </p:spPr>
        <p:txBody>
          <a:bodyPr anchorCtr="0" anchor="ctr" bIns="219425" lIns="438875" spcFirstLastPara="1" rIns="438875" wrap="square" tIns="2194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1083289" y="-1207766"/>
            <a:ext cx="21724622" cy="39502080"/>
          </a:xfrm>
          <a:prstGeom prst="rect">
            <a:avLst/>
          </a:prstGeom>
          <a:noFill/>
          <a:ln>
            <a:noFill/>
          </a:ln>
        </p:spPr>
        <p:txBody>
          <a:bodyPr anchorCtr="0" anchor="t" bIns="219425" lIns="438875" spcFirstLastPara="1" rIns="438875" wrap="square" tIns="2194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2"/>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22715220" y="10424166"/>
            <a:ext cx="28087320" cy="9875520"/>
          </a:xfrm>
          <a:prstGeom prst="rect">
            <a:avLst/>
          </a:prstGeom>
          <a:noFill/>
          <a:ln>
            <a:noFill/>
          </a:ln>
        </p:spPr>
        <p:txBody>
          <a:bodyPr anchorCtr="0" anchor="ctr" bIns="219425" lIns="438875" spcFirstLastPara="1" rIns="438875" wrap="square" tIns="2194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2598420" y="914406"/>
            <a:ext cx="28087320" cy="28895040"/>
          </a:xfrm>
          <a:prstGeom prst="rect">
            <a:avLst/>
          </a:prstGeom>
          <a:noFill/>
          <a:ln>
            <a:noFill/>
          </a:ln>
        </p:spPr>
        <p:txBody>
          <a:bodyPr anchorCtr="0" anchor="t" bIns="219425" lIns="438875" spcFirstLastPara="1" rIns="438875" wrap="square" tIns="2194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3"/>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2194560" y="1318263"/>
            <a:ext cx="39502080" cy="5486400"/>
          </a:xfrm>
          <a:prstGeom prst="rect">
            <a:avLst/>
          </a:prstGeom>
          <a:noFill/>
          <a:ln>
            <a:noFill/>
          </a:ln>
        </p:spPr>
        <p:txBody>
          <a:bodyPr anchorCtr="0" anchor="ctr" bIns="219425" lIns="438875" spcFirstLastPara="1" rIns="438875" wrap="square" tIns="2194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2194560" y="7680963"/>
            <a:ext cx="39502080" cy="21724622"/>
          </a:xfrm>
          <a:prstGeom prst="rect">
            <a:avLst/>
          </a:prstGeom>
          <a:noFill/>
          <a:ln>
            <a:noFill/>
          </a:ln>
        </p:spPr>
        <p:txBody>
          <a:bodyPr anchorCtr="0" anchor="t" bIns="219425" lIns="438875" spcFirstLastPara="1" rIns="438875" wrap="square" tIns="2194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4"/>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3467102" y="21153122"/>
            <a:ext cx="37307520" cy="6537960"/>
          </a:xfrm>
          <a:prstGeom prst="rect">
            <a:avLst/>
          </a:prstGeom>
          <a:noFill/>
          <a:ln>
            <a:noFill/>
          </a:ln>
        </p:spPr>
        <p:txBody>
          <a:bodyPr anchorCtr="0" anchor="t" bIns="219425" lIns="438875" spcFirstLastPara="1" rIns="438875" wrap="square" tIns="219425">
            <a:normAutofit/>
          </a:bodyPr>
          <a:lstStyle>
            <a:lvl1pPr lvl="0" algn="l">
              <a:spcBef>
                <a:spcPts val="0"/>
              </a:spcBef>
              <a:spcAft>
                <a:spcPts val="0"/>
              </a:spcAft>
              <a:buClr>
                <a:schemeClr val="dk1"/>
              </a:buClr>
              <a:buSzPts val="19200"/>
              <a:buFont typeface="Calibri"/>
              <a:buNone/>
              <a:defRPr b="1" sz="192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3467102" y="13952225"/>
            <a:ext cx="37307520" cy="7200898"/>
          </a:xfrm>
          <a:prstGeom prst="rect">
            <a:avLst/>
          </a:prstGeom>
          <a:noFill/>
          <a:ln>
            <a:noFill/>
          </a:ln>
        </p:spPr>
        <p:txBody>
          <a:bodyPr anchorCtr="0" anchor="b" bIns="219425" lIns="438875" spcFirstLastPara="1" rIns="438875" wrap="square" tIns="219425">
            <a:normAutofit/>
          </a:bodyPr>
          <a:lstStyle>
            <a:lvl1pPr indent="-228600" lvl="0" marL="457200" algn="l">
              <a:spcBef>
                <a:spcPts val="1920"/>
              </a:spcBef>
              <a:spcAft>
                <a:spcPts val="0"/>
              </a:spcAft>
              <a:buClr>
                <a:srgbClr val="888888"/>
              </a:buClr>
              <a:buSzPts val="9600"/>
              <a:buNone/>
              <a:defRPr sz="9600">
                <a:solidFill>
                  <a:srgbClr val="888888"/>
                </a:solidFill>
              </a:defRPr>
            </a:lvl1pPr>
            <a:lvl2pPr indent="-228600" lvl="1" marL="914400" algn="l">
              <a:spcBef>
                <a:spcPts val="1720"/>
              </a:spcBef>
              <a:spcAft>
                <a:spcPts val="0"/>
              </a:spcAft>
              <a:buClr>
                <a:srgbClr val="888888"/>
              </a:buClr>
              <a:buSzPts val="8600"/>
              <a:buNone/>
              <a:defRPr sz="8600">
                <a:solidFill>
                  <a:srgbClr val="888888"/>
                </a:solidFill>
              </a:defRPr>
            </a:lvl2pPr>
            <a:lvl3pPr indent="-228600" lvl="2" marL="1371600" algn="l">
              <a:spcBef>
                <a:spcPts val="1520"/>
              </a:spcBef>
              <a:spcAft>
                <a:spcPts val="0"/>
              </a:spcAft>
              <a:buClr>
                <a:srgbClr val="888888"/>
              </a:buClr>
              <a:buSzPts val="7600"/>
              <a:buNone/>
              <a:defRPr sz="7600">
                <a:solidFill>
                  <a:srgbClr val="888888"/>
                </a:solidFill>
              </a:defRPr>
            </a:lvl3pPr>
            <a:lvl4pPr indent="-228600" lvl="3" marL="1828800" algn="l">
              <a:spcBef>
                <a:spcPts val="1340"/>
              </a:spcBef>
              <a:spcAft>
                <a:spcPts val="0"/>
              </a:spcAft>
              <a:buClr>
                <a:srgbClr val="888888"/>
              </a:buClr>
              <a:buSzPts val="6700"/>
              <a:buNone/>
              <a:defRPr sz="6700">
                <a:solidFill>
                  <a:srgbClr val="888888"/>
                </a:solidFill>
              </a:defRPr>
            </a:lvl4pPr>
            <a:lvl5pPr indent="-228600" lvl="4" marL="2286000" algn="l">
              <a:spcBef>
                <a:spcPts val="1340"/>
              </a:spcBef>
              <a:spcAft>
                <a:spcPts val="0"/>
              </a:spcAft>
              <a:buClr>
                <a:srgbClr val="888888"/>
              </a:buClr>
              <a:buSzPts val="6700"/>
              <a:buNone/>
              <a:defRPr sz="6700">
                <a:solidFill>
                  <a:srgbClr val="888888"/>
                </a:solidFill>
              </a:defRPr>
            </a:lvl5pPr>
            <a:lvl6pPr indent="-228600" lvl="5" marL="2743200" algn="l">
              <a:spcBef>
                <a:spcPts val="1340"/>
              </a:spcBef>
              <a:spcAft>
                <a:spcPts val="0"/>
              </a:spcAft>
              <a:buClr>
                <a:srgbClr val="888888"/>
              </a:buClr>
              <a:buSzPts val="6700"/>
              <a:buNone/>
              <a:defRPr sz="6700">
                <a:solidFill>
                  <a:srgbClr val="888888"/>
                </a:solidFill>
              </a:defRPr>
            </a:lvl6pPr>
            <a:lvl7pPr indent="-228600" lvl="6" marL="3200400" algn="l">
              <a:spcBef>
                <a:spcPts val="1340"/>
              </a:spcBef>
              <a:spcAft>
                <a:spcPts val="0"/>
              </a:spcAft>
              <a:buClr>
                <a:srgbClr val="888888"/>
              </a:buClr>
              <a:buSzPts val="6700"/>
              <a:buNone/>
              <a:defRPr sz="6700">
                <a:solidFill>
                  <a:srgbClr val="888888"/>
                </a:solidFill>
              </a:defRPr>
            </a:lvl7pPr>
            <a:lvl8pPr indent="-228600" lvl="7" marL="3657600" algn="l">
              <a:spcBef>
                <a:spcPts val="1340"/>
              </a:spcBef>
              <a:spcAft>
                <a:spcPts val="0"/>
              </a:spcAft>
              <a:buClr>
                <a:srgbClr val="888888"/>
              </a:buClr>
              <a:buSzPts val="6700"/>
              <a:buNone/>
              <a:defRPr sz="6700">
                <a:solidFill>
                  <a:srgbClr val="888888"/>
                </a:solidFill>
              </a:defRPr>
            </a:lvl8pPr>
            <a:lvl9pPr indent="-228600" lvl="8" marL="4114800" algn="l">
              <a:spcBef>
                <a:spcPts val="1340"/>
              </a:spcBef>
              <a:spcAft>
                <a:spcPts val="0"/>
              </a:spcAft>
              <a:buClr>
                <a:srgbClr val="888888"/>
              </a:buClr>
              <a:buSzPts val="6700"/>
              <a:buNone/>
              <a:defRPr sz="6700">
                <a:solidFill>
                  <a:srgbClr val="888888"/>
                </a:solidFill>
              </a:defRPr>
            </a:lvl9pPr>
          </a:lstStyle>
          <a:p/>
        </p:txBody>
      </p:sp>
      <p:sp>
        <p:nvSpPr>
          <p:cNvPr id="26" name="Google Shape;26;p5"/>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2194560" y="1318263"/>
            <a:ext cx="39502080" cy="5486400"/>
          </a:xfrm>
          <a:prstGeom prst="rect">
            <a:avLst/>
          </a:prstGeom>
          <a:noFill/>
          <a:ln>
            <a:noFill/>
          </a:ln>
        </p:spPr>
        <p:txBody>
          <a:bodyPr anchorCtr="0" anchor="ctr" bIns="219425" lIns="438875" spcFirstLastPara="1" rIns="438875" wrap="square" tIns="2194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2194560" y="7680963"/>
            <a:ext cx="19385280" cy="21724622"/>
          </a:xfrm>
          <a:prstGeom prst="rect">
            <a:avLst/>
          </a:prstGeom>
          <a:noFill/>
          <a:ln>
            <a:noFill/>
          </a:ln>
        </p:spPr>
        <p:txBody>
          <a:bodyPr anchorCtr="0" anchor="t" bIns="219425" lIns="438875" spcFirstLastPara="1" rIns="438875" wrap="square" tIns="219425">
            <a:normAutofit/>
          </a:bodyPr>
          <a:lstStyle>
            <a:lvl1pPr indent="-1085850" lvl="0" marL="457200" algn="l">
              <a:spcBef>
                <a:spcPts val="2700"/>
              </a:spcBef>
              <a:spcAft>
                <a:spcPts val="0"/>
              </a:spcAft>
              <a:buClr>
                <a:schemeClr val="dk1"/>
              </a:buClr>
              <a:buSzPts val="13500"/>
              <a:buChar char="•"/>
              <a:defRPr sz="13500"/>
            </a:lvl1pPr>
            <a:lvl2pPr indent="-958850" lvl="1" marL="914400" algn="l">
              <a:spcBef>
                <a:spcPts val="2300"/>
              </a:spcBef>
              <a:spcAft>
                <a:spcPts val="0"/>
              </a:spcAft>
              <a:buClr>
                <a:schemeClr val="dk1"/>
              </a:buClr>
              <a:buSzPts val="11500"/>
              <a:buChar char="–"/>
              <a:defRPr sz="11500"/>
            </a:lvl2pPr>
            <a:lvl3pPr indent="-838200" lvl="2" marL="1371600" algn="l">
              <a:spcBef>
                <a:spcPts val="1920"/>
              </a:spcBef>
              <a:spcAft>
                <a:spcPts val="0"/>
              </a:spcAft>
              <a:buClr>
                <a:schemeClr val="dk1"/>
              </a:buClr>
              <a:buSzPts val="9600"/>
              <a:buChar char="•"/>
              <a:defRPr sz="9600"/>
            </a:lvl3pPr>
            <a:lvl4pPr indent="-774700" lvl="3" marL="1828800" algn="l">
              <a:spcBef>
                <a:spcPts val="1720"/>
              </a:spcBef>
              <a:spcAft>
                <a:spcPts val="0"/>
              </a:spcAft>
              <a:buClr>
                <a:schemeClr val="dk1"/>
              </a:buClr>
              <a:buSzPts val="8600"/>
              <a:buChar char="–"/>
              <a:defRPr sz="8600"/>
            </a:lvl4pPr>
            <a:lvl5pPr indent="-774700" lvl="4" marL="2286000" algn="l">
              <a:spcBef>
                <a:spcPts val="1720"/>
              </a:spcBef>
              <a:spcAft>
                <a:spcPts val="0"/>
              </a:spcAft>
              <a:buClr>
                <a:schemeClr val="dk1"/>
              </a:buClr>
              <a:buSzPts val="8600"/>
              <a:buChar char="»"/>
              <a:defRPr sz="8600"/>
            </a:lvl5pPr>
            <a:lvl6pPr indent="-774700" lvl="5" marL="2743200" algn="l">
              <a:spcBef>
                <a:spcPts val="1720"/>
              </a:spcBef>
              <a:spcAft>
                <a:spcPts val="0"/>
              </a:spcAft>
              <a:buClr>
                <a:schemeClr val="dk1"/>
              </a:buClr>
              <a:buSzPts val="8600"/>
              <a:buChar char="•"/>
              <a:defRPr sz="8600"/>
            </a:lvl6pPr>
            <a:lvl7pPr indent="-774700" lvl="6" marL="3200400" algn="l">
              <a:spcBef>
                <a:spcPts val="1720"/>
              </a:spcBef>
              <a:spcAft>
                <a:spcPts val="0"/>
              </a:spcAft>
              <a:buClr>
                <a:schemeClr val="dk1"/>
              </a:buClr>
              <a:buSzPts val="8600"/>
              <a:buChar char="•"/>
              <a:defRPr sz="8600"/>
            </a:lvl7pPr>
            <a:lvl8pPr indent="-774700" lvl="7" marL="3657600" algn="l">
              <a:spcBef>
                <a:spcPts val="1720"/>
              </a:spcBef>
              <a:spcAft>
                <a:spcPts val="0"/>
              </a:spcAft>
              <a:buClr>
                <a:schemeClr val="dk1"/>
              </a:buClr>
              <a:buSzPts val="8600"/>
              <a:buChar char="•"/>
              <a:defRPr sz="8600"/>
            </a:lvl8pPr>
            <a:lvl9pPr indent="-774700" lvl="8" marL="4114800" algn="l">
              <a:spcBef>
                <a:spcPts val="1720"/>
              </a:spcBef>
              <a:spcAft>
                <a:spcPts val="0"/>
              </a:spcAft>
              <a:buClr>
                <a:schemeClr val="dk1"/>
              </a:buClr>
              <a:buSzPts val="8600"/>
              <a:buChar char="•"/>
              <a:defRPr sz="8600"/>
            </a:lvl9pPr>
          </a:lstStyle>
          <a:p/>
        </p:txBody>
      </p:sp>
      <p:sp>
        <p:nvSpPr>
          <p:cNvPr id="32" name="Google Shape;32;p6"/>
          <p:cNvSpPr txBox="1"/>
          <p:nvPr>
            <p:ph idx="2" type="body"/>
          </p:nvPr>
        </p:nvSpPr>
        <p:spPr>
          <a:xfrm>
            <a:off x="22311360" y="7680963"/>
            <a:ext cx="19385280" cy="21724622"/>
          </a:xfrm>
          <a:prstGeom prst="rect">
            <a:avLst/>
          </a:prstGeom>
          <a:noFill/>
          <a:ln>
            <a:noFill/>
          </a:ln>
        </p:spPr>
        <p:txBody>
          <a:bodyPr anchorCtr="0" anchor="t" bIns="219425" lIns="438875" spcFirstLastPara="1" rIns="438875" wrap="square" tIns="219425">
            <a:normAutofit/>
          </a:bodyPr>
          <a:lstStyle>
            <a:lvl1pPr indent="-1085850" lvl="0" marL="457200" algn="l">
              <a:spcBef>
                <a:spcPts val="2700"/>
              </a:spcBef>
              <a:spcAft>
                <a:spcPts val="0"/>
              </a:spcAft>
              <a:buClr>
                <a:schemeClr val="dk1"/>
              </a:buClr>
              <a:buSzPts val="13500"/>
              <a:buChar char="•"/>
              <a:defRPr sz="13500"/>
            </a:lvl1pPr>
            <a:lvl2pPr indent="-958850" lvl="1" marL="914400" algn="l">
              <a:spcBef>
                <a:spcPts val="2300"/>
              </a:spcBef>
              <a:spcAft>
                <a:spcPts val="0"/>
              </a:spcAft>
              <a:buClr>
                <a:schemeClr val="dk1"/>
              </a:buClr>
              <a:buSzPts val="11500"/>
              <a:buChar char="–"/>
              <a:defRPr sz="11500"/>
            </a:lvl2pPr>
            <a:lvl3pPr indent="-838200" lvl="2" marL="1371600" algn="l">
              <a:spcBef>
                <a:spcPts val="1920"/>
              </a:spcBef>
              <a:spcAft>
                <a:spcPts val="0"/>
              </a:spcAft>
              <a:buClr>
                <a:schemeClr val="dk1"/>
              </a:buClr>
              <a:buSzPts val="9600"/>
              <a:buChar char="•"/>
              <a:defRPr sz="9600"/>
            </a:lvl3pPr>
            <a:lvl4pPr indent="-774700" lvl="3" marL="1828800" algn="l">
              <a:spcBef>
                <a:spcPts val="1720"/>
              </a:spcBef>
              <a:spcAft>
                <a:spcPts val="0"/>
              </a:spcAft>
              <a:buClr>
                <a:schemeClr val="dk1"/>
              </a:buClr>
              <a:buSzPts val="8600"/>
              <a:buChar char="–"/>
              <a:defRPr sz="8600"/>
            </a:lvl4pPr>
            <a:lvl5pPr indent="-774700" lvl="4" marL="2286000" algn="l">
              <a:spcBef>
                <a:spcPts val="1720"/>
              </a:spcBef>
              <a:spcAft>
                <a:spcPts val="0"/>
              </a:spcAft>
              <a:buClr>
                <a:schemeClr val="dk1"/>
              </a:buClr>
              <a:buSzPts val="8600"/>
              <a:buChar char="»"/>
              <a:defRPr sz="8600"/>
            </a:lvl5pPr>
            <a:lvl6pPr indent="-774700" lvl="5" marL="2743200" algn="l">
              <a:spcBef>
                <a:spcPts val="1720"/>
              </a:spcBef>
              <a:spcAft>
                <a:spcPts val="0"/>
              </a:spcAft>
              <a:buClr>
                <a:schemeClr val="dk1"/>
              </a:buClr>
              <a:buSzPts val="8600"/>
              <a:buChar char="•"/>
              <a:defRPr sz="8600"/>
            </a:lvl6pPr>
            <a:lvl7pPr indent="-774700" lvl="6" marL="3200400" algn="l">
              <a:spcBef>
                <a:spcPts val="1720"/>
              </a:spcBef>
              <a:spcAft>
                <a:spcPts val="0"/>
              </a:spcAft>
              <a:buClr>
                <a:schemeClr val="dk1"/>
              </a:buClr>
              <a:buSzPts val="8600"/>
              <a:buChar char="•"/>
              <a:defRPr sz="8600"/>
            </a:lvl7pPr>
            <a:lvl8pPr indent="-774700" lvl="7" marL="3657600" algn="l">
              <a:spcBef>
                <a:spcPts val="1720"/>
              </a:spcBef>
              <a:spcAft>
                <a:spcPts val="0"/>
              </a:spcAft>
              <a:buClr>
                <a:schemeClr val="dk1"/>
              </a:buClr>
              <a:buSzPts val="8600"/>
              <a:buChar char="•"/>
              <a:defRPr sz="8600"/>
            </a:lvl8pPr>
            <a:lvl9pPr indent="-774700" lvl="8" marL="4114800" algn="l">
              <a:spcBef>
                <a:spcPts val="1720"/>
              </a:spcBef>
              <a:spcAft>
                <a:spcPts val="0"/>
              </a:spcAft>
              <a:buClr>
                <a:schemeClr val="dk1"/>
              </a:buClr>
              <a:buSzPts val="8600"/>
              <a:buChar char="•"/>
              <a:defRPr sz="8600"/>
            </a:lvl9pPr>
          </a:lstStyle>
          <a:p/>
        </p:txBody>
      </p:sp>
      <p:sp>
        <p:nvSpPr>
          <p:cNvPr id="33" name="Google Shape;33;p6"/>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2194560" y="1318263"/>
            <a:ext cx="39502080" cy="5486400"/>
          </a:xfrm>
          <a:prstGeom prst="rect">
            <a:avLst/>
          </a:prstGeom>
          <a:noFill/>
          <a:ln>
            <a:noFill/>
          </a:ln>
        </p:spPr>
        <p:txBody>
          <a:bodyPr anchorCtr="0" anchor="ctr" bIns="219425" lIns="438875" spcFirstLastPara="1" rIns="438875" wrap="square" tIns="219425">
            <a:normAutofit/>
          </a:bodyPr>
          <a:lstStyle>
            <a:lvl1pPr lvl="0" algn="ctr">
              <a:spcBef>
                <a:spcPts val="0"/>
              </a:spcBef>
              <a:spcAft>
                <a:spcPts val="0"/>
              </a:spcAft>
              <a:buClr>
                <a:schemeClr val="dk1"/>
              </a:buClr>
              <a:buSzPts val="211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2194561" y="7368544"/>
            <a:ext cx="19392902" cy="3070857"/>
          </a:xfrm>
          <a:prstGeom prst="rect">
            <a:avLst/>
          </a:prstGeom>
          <a:noFill/>
          <a:ln>
            <a:noFill/>
          </a:ln>
        </p:spPr>
        <p:txBody>
          <a:bodyPr anchorCtr="0" anchor="b" bIns="219425" lIns="438875" spcFirstLastPara="1" rIns="438875" wrap="square" tIns="219425">
            <a:normAutofit/>
          </a:bodyPr>
          <a:lstStyle>
            <a:lvl1pPr indent="-228600" lvl="0" marL="457200" algn="l">
              <a:spcBef>
                <a:spcPts val="2300"/>
              </a:spcBef>
              <a:spcAft>
                <a:spcPts val="0"/>
              </a:spcAft>
              <a:buClr>
                <a:schemeClr val="dk1"/>
              </a:buClr>
              <a:buSzPts val="11500"/>
              <a:buNone/>
              <a:defRPr b="1" sz="11500"/>
            </a:lvl1pPr>
            <a:lvl2pPr indent="-228600" lvl="1" marL="914400" algn="l">
              <a:spcBef>
                <a:spcPts val="1920"/>
              </a:spcBef>
              <a:spcAft>
                <a:spcPts val="0"/>
              </a:spcAft>
              <a:buClr>
                <a:schemeClr val="dk1"/>
              </a:buClr>
              <a:buSzPts val="9600"/>
              <a:buNone/>
              <a:defRPr b="1" sz="9600"/>
            </a:lvl2pPr>
            <a:lvl3pPr indent="-228600" lvl="2" marL="1371600" algn="l">
              <a:spcBef>
                <a:spcPts val="1720"/>
              </a:spcBef>
              <a:spcAft>
                <a:spcPts val="0"/>
              </a:spcAft>
              <a:buClr>
                <a:schemeClr val="dk1"/>
              </a:buClr>
              <a:buSzPts val="8600"/>
              <a:buNone/>
              <a:defRPr b="1" sz="8600"/>
            </a:lvl3pPr>
            <a:lvl4pPr indent="-228600" lvl="3" marL="1828800" algn="l">
              <a:spcBef>
                <a:spcPts val="1520"/>
              </a:spcBef>
              <a:spcAft>
                <a:spcPts val="0"/>
              </a:spcAft>
              <a:buClr>
                <a:schemeClr val="dk1"/>
              </a:buClr>
              <a:buSzPts val="7600"/>
              <a:buNone/>
              <a:defRPr b="1" sz="7600"/>
            </a:lvl4pPr>
            <a:lvl5pPr indent="-228600" lvl="4" marL="2286000" algn="l">
              <a:spcBef>
                <a:spcPts val="1520"/>
              </a:spcBef>
              <a:spcAft>
                <a:spcPts val="0"/>
              </a:spcAft>
              <a:buClr>
                <a:schemeClr val="dk1"/>
              </a:buClr>
              <a:buSzPts val="7600"/>
              <a:buNone/>
              <a:defRPr b="1" sz="7600"/>
            </a:lvl5pPr>
            <a:lvl6pPr indent="-228600" lvl="5" marL="2743200" algn="l">
              <a:spcBef>
                <a:spcPts val="1520"/>
              </a:spcBef>
              <a:spcAft>
                <a:spcPts val="0"/>
              </a:spcAft>
              <a:buClr>
                <a:schemeClr val="dk1"/>
              </a:buClr>
              <a:buSzPts val="7600"/>
              <a:buNone/>
              <a:defRPr b="1" sz="7600"/>
            </a:lvl6pPr>
            <a:lvl7pPr indent="-228600" lvl="6" marL="3200400" algn="l">
              <a:spcBef>
                <a:spcPts val="1520"/>
              </a:spcBef>
              <a:spcAft>
                <a:spcPts val="0"/>
              </a:spcAft>
              <a:buClr>
                <a:schemeClr val="dk1"/>
              </a:buClr>
              <a:buSzPts val="7600"/>
              <a:buNone/>
              <a:defRPr b="1" sz="7600"/>
            </a:lvl7pPr>
            <a:lvl8pPr indent="-228600" lvl="7" marL="3657600" algn="l">
              <a:spcBef>
                <a:spcPts val="1520"/>
              </a:spcBef>
              <a:spcAft>
                <a:spcPts val="0"/>
              </a:spcAft>
              <a:buClr>
                <a:schemeClr val="dk1"/>
              </a:buClr>
              <a:buSzPts val="7600"/>
              <a:buNone/>
              <a:defRPr b="1" sz="7600"/>
            </a:lvl8pPr>
            <a:lvl9pPr indent="-228600" lvl="8" marL="4114800" algn="l">
              <a:spcBef>
                <a:spcPts val="1520"/>
              </a:spcBef>
              <a:spcAft>
                <a:spcPts val="0"/>
              </a:spcAft>
              <a:buClr>
                <a:schemeClr val="dk1"/>
              </a:buClr>
              <a:buSzPts val="7600"/>
              <a:buNone/>
              <a:defRPr b="1" sz="7600"/>
            </a:lvl9pPr>
          </a:lstStyle>
          <a:p/>
        </p:txBody>
      </p:sp>
      <p:sp>
        <p:nvSpPr>
          <p:cNvPr id="39" name="Google Shape;39;p7"/>
          <p:cNvSpPr txBox="1"/>
          <p:nvPr>
            <p:ph idx="2" type="body"/>
          </p:nvPr>
        </p:nvSpPr>
        <p:spPr>
          <a:xfrm>
            <a:off x="2194561" y="10439401"/>
            <a:ext cx="19392902" cy="18966183"/>
          </a:xfrm>
          <a:prstGeom prst="rect">
            <a:avLst/>
          </a:prstGeom>
          <a:noFill/>
          <a:ln>
            <a:noFill/>
          </a:ln>
        </p:spPr>
        <p:txBody>
          <a:bodyPr anchorCtr="0" anchor="t" bIns="219425" lIns="438875" spcFirstLastPara="1" rIns="438875" wrap="square" tIns="219425">
            <a:normAutofit/>
          </a:bodyPr>
          <a:lstStyle>
            <a:lvl1pPr indent="-958850" lvl="0" marL="457200" algn="l">
              <a:spcBef>
                <a:spcPts val="2300"/>
              </a:spcBef>
              <a:spcAft>
                <a:spcPts val="0"/>
              </a:spcAft>
              <a:buClr>
                <a:schemeClr val="dk1"/>
              </a:buClr>
              <a:buSzPts val="11500"/>
              <a:buChar char="•"/>
              <a:defRPr sz="11500"/>
            </a:lvl1pPr>
            <a:lvl2pPr indent="-838200" lvl="1" marL="914400" algn="l">
              <a:spcBef>
                <a:spcPts val="1920"/>
              </a:spcBef>
              <a:spcAft>
                <a:spcPts val="0"/>
              </a:spcAft>
              <a:buClr>
                <a:schemeClr val="dk1"/>
              </a:buClr>
              <a:buSzPts val="9600"/>
              <a:buChar char="–"/>
              <a:defRPr sz="9600"/>
            </a:lvl2pPr>
            <a:lvl3pPr indent="-774700" lvl="2" marL="1371600" algn="l">
              <a:spcBef>
                <a:spcPts val="1720"/>
              </a:spcBef>
              <a:spcAft>
                <a:spcPts val="0"/>
              </a:spcAft>
              <a:buClr>
                <a:schemeClr val="dk1"/>
              </a:buClr>
              <a:buSzPts val="8600"/>
              <a:buChar char="•"/>
              <a:defRPr sz="8600"/>
            </a:lvl3pPr>
            <a:lvl4pPr indent="-711200" lvl="3" marL="1828800" algn="l">
              <a:spcBef>
                <a:spcPts val="1520"/>
              </a:spcBef>
              <a:spcAft>
                <a:spcPts val="0"/>
              </a:spcAft>
              <a:buClr>
                <a:schemeClr val="dk1"/>
              </a:buClr>
              <a:buSzPts val="7600"/>
              <a:buChar char="–"/>
              <a:defRPr sz="7600"/>
            </a:lvl4pPr>
            <a:lvl5pPr indent="-711200" lvl="4" marL="2286000" algn="l">
              <a:spcBef>
                <a:spcPts val="1520"/>
              </a:spcBef>
              <a:spcAft>
                <a:spcPts val="0"/>
              </a:spcAft>
              <a:buClr>
                <a:schemeClr val="dk1"/>
              </a:buClr>
              <a:buSzPts val="7600"/>
              <a:buChar char="»"/>
              <a:defRPr sz="7600"/>
            </a:lvl5pPr>
            <a:lvl6pPr indent="-711200" lvl="5" marL="2743200" algn="l">
              <a:spcBef>
                <a:spcPts val="1520"/>
              </a:spcBef>
              <a:spcAft>
                <a:spcPts val="0"/>
              </a:spcAft>
              <a:buClr>
                <a:schemeClr val="dk1"/>
              </a:buClr>
              <a:buSzPts val="7600"/>
              <a:buChar char="•"/>
              <a:defRPr sz="7600"/>
            </a:lvl6pPr>
            <a:lvl7pPr indent="-711200" lvl="6" marL="3200400" algn="l">
              <a:spcBef>
                <a:spcPts val="1520"/>
              </a:spcBef>
              <a:spcAft>
                <a:spcPts val="0"/>
              </a:spcAft>
              <a:buClr>
                <a:schemeClr val="dk1"/>
              </a:buClr>
              <a:buSzPts val="7600"/>
              <a:buChar char="•"/>
              <a:defRPr sz="7600"/>
            </a:lvl7pPr>
            <a:lvl8pPr indent="-711200" lvl="7" marL="3657600" algn="l">
              <a:spcBef>
                <a:spcPts val="1520"/>
              </a:spcBef>
              <a:spcAft>
                <a:spcPts val="0"/>
              </a:spcAft>
              <a:buClr>
                <a:schemeClr val="dk1"/>
              </a:buClr>
              <a:buSzPts val="7600"/>
              <a:buChar char="•"/>
              <a:defRPr sz="7600"/>
            </a:lvl8pPr>
            <a:lvl9pPr indent="-711200" lvl="8" marL="4114800" algn="l">
              <a:spcBef>
                <a:spcPts val="1520"/>
              </a:spcBef>
              <a:spcAft>
                <a:spcPts val="0"/>
              </a:spcAft>
              <a:buClr>
                <a:schemeClr val="dk1"/>
              </a:buClr>
              <a:buSzPts val="7600"/>
              <a:buChar char="•"/>
              <a:defRPr sz="7600"/>
            </a:lvl9pPr>
          </a:lstStyle>
          <a:p/>
        </p:txBody>
      </p:sp>
      <p:sp>
        <p:nvSpPr>
          <p:cNvPr id="40" name="Google Shape;40;p7"/>
          <p:cNvSpPr txBox="1"/>
          <p:nvPr>
            <p:ph idx="3" type="body"/>
          </p:nvPr>
        </p:nvSpPr>
        <p:spPr>
          <a:xfrm>
            <a:off x="22296122" y="7368544"/>
            <a:ext cx="19400520" cy="3070857"/>
          </a:xfrm>
          <a:prstGeom prst="rect">
            <a:avLst/>
          </a:prstGeom>
          <a:noFill/>
          <a:ln>
            <a:noFill/>
          </a:ln>
        </p:spPr>
        <p:txBody>
          <a:bodyPr anchorCtr="0" anchor="b" bIns="219425" lIns="438875" spcFirstLastPara="1" rIns="438875" wrap="square" tIns="219425">
            <a:normAutofit/>
          </a:bodyPr>
          <a:lstStyle>
            <a:lvl1pPr indent="-228600" lvl="0" marL="457200" algn="l">
              <a:spcBef>
                <a:spcPts val="2300"/>
              </a:spcBef>
              <a:spcAft>
                <a:spcPts val="0"/>
              </a:spcAft>
              <a:buClr>
                <a:schemeClr val="dk1"/>
              </a:buClr>
              <a:buSzPts val="11500"/>
              <a:buNone/>
              <a:defRPr b="1" sz="11500"/>
            </a:lvl1pPr>
            <a:lvl2pPr indent="-228600" lvl="1" marL="914400" algn="l">
              <a:spcBef>
                <a:spcPts val="1920"/>
              </a:spcBef>
              <a:spcAft>
                <a:spcPts val="0"/>
              </a:spcAft>
              <a:buClr>
                <a:schemeClr val="dk1"/>
              </a:buClr>
              <a:buSzPts val="9600"/>
              <a:buNone/>
              <a:defRPr b="1" sz="9600"/>
            </a:lvl2pPr>
            <a:lvl3pPr indent="-228600" lvl="2" marL="1371600" algn="l">
              <a:spcBef>
                <a:spcPts val="1720"/>
              </a:spcBef>
              <a:spcAft>
                <a:spcPts val="0"/>
              </a:spcAft>
              <a:buClr>
                <a:schemeClr val="dk1"/>
              </a:buClr>
              <a:buSzPts val="8600"/>
              <a:buNone/>
              <a:defRPr b="1" sz="8600"/>
            </a:lvl3pPr>
            <a:lvl4pPr indent="-228600" lvl="3" marL="1828800" algn="l">
              <a:spcBef>
                <a:spcPts val="1520"/>
              </a:spcBef>
              <a:spcAft>
                <a:spcPts val="0"/>
              </a:spcAft>
              <a:buClr>
                <a:schemeClr val="dk1"/>
              </a:buClr>
              <a:buSzPts val="7600"/>
              <a:buNone/>
              <a:defRPr b="1" sz="7600"/>
            </a:lvl4pPr>
            <a:lvl5pPr indent="-228600" lvl="4" marL="2286000" algn="l">
              <a:spcBef>
                <a:spcPts val="1520"/>
              </a:spcBef>
              <a:spcAft>
                <a:spcPts val="0"/>
              </a:spcAft>
              <a:buClr>
                <a:schemeClr val="dk1"/>
              </a:buClr>
              <a:buSzPts val="7600"/>
              <a:buNone/>
              <a:defRPr b="1" sz="7600"/>
            </a:lvl5pPr>
            <a:lvl6pPr indent="-228600" lvl="5" marL="2743200" algn="l">
              <a:spcBef>
                <a:spcPts val="1520"/>
              </a:spcBef>
              <a:spcAft>
                <a:spcPts val="0"/>
              </a:spcAft>
              <a:buClr>
                <a:schemeClr val="dk1"/>
              </a:buClr>
              <a:buSzPts val="7600"/>
              <a:buNone/>
              <a:defRPr b="1" sz="7600"/>
            </a:lvl6pPr>
            <a:lvl7pPr indent="-228600" lvl="6" marL="3200400" algn="l">
              <a:spcBef>
                <a:spcPts val="1520"/>
              </a:spcBef>
              <a:spcAft>
                <a:spcPts val="0"/>
              </a:spcAft>
              <a:buClr>
                <a:schemeClr val="dk1"/>
              </a:buClr>
              <a:buSzPts val="7600"/>
              <a:buNone/>
              <a:defRPr b="1" sz="7600"/>
            </a:lvl7pPr>
            <a:lvl8pPr indent="-228600" lvl="7" marL="3657600" algn="l">
              <a:spcBef>
                <a:spcPts val="1520"/>
              </a:spcBef>
              <a:spcAft>
                <a:spcPts val="0"/>
              </a:spcAft>
              <a:buClr>
                <a:schemeClr val="dk1"/>
              </a:buClr>
              <a:buSzPts val="7600"/>
              <a:buNone/>
              <a:defRPr b="1" sz="7600"/>
            </a:lvl8pPr>
            <a:lvl9pPr indent="-228600" lvl="8" marL="4114800" algn="l">
              <a:spcBef>
                <a:spcPts val="1520"/>
              </a:spcBef>
              <a:spcAft>
                <a:spcPts val="0"/>
              </a:spcAft>
              <a:buClr>
                <a:schemeClr val="dk1"/>
              </a:buClr>
              <a:buSzPts val="7600"/>
              <a:buNone/>
              <a:defRPr b="1" sz="7600"/>
            </a:lvl9pPr>
          </a:lstStyle>
          <a:p/>
        </p:txBody>
      </p:sp>
      <p:sp>
        <p:nvSpPr>
          <p:cNvPr id="41" name="Google Shape;41;p7"/>
          <p:cNvSpPr txBox="1"/>
          <p:nvPr>
            <p:ph idx="4" type="body"/>
          </p:nvPr>
        </p:nvSpPr>
        <p:spPr>
          <a:xfrm>
            <a:off x="22296122" y="10439401"/>
            <a:ext cx="19400520" cy="18966183"/>
          </a:xfrm>
          <a:prstGeom prst="rect">
            <a:avLst/>
          </a:prstGeom>
          <a:noFill/>
          <a:ln>
            <a:noFill/>
          </a:ln>
        </p:spPr>
        <p:txBody>
          <a:bodyPr anchorCtr="0" anchor="t" bIns="219425" lIns="438875" spcFirstLastPara="1" rIns="438875" wrap="square" tIns="219425">
            <a:normAutofit/>
          </a:bodyPr>
          <a:lstStyle>
            <a:lvl1pPr indent="-958850" lvl="0" marL="457200" algn="l">
              <a:spcBef>
                <a:spcPts val="2300"/>
              </a:spcBef>
              <a:spcAft>
                <a:spcPts val="0"/>
              </a:spcAft>
              <a:buClr>
                <a:schemeClr val="dk1"/>
              </a:buClr>
              <a:buSzPts val="11500"/>
              <a:buChar char="•"/>
              <a:defRPr sz="11500"/>
            </a:lvl1pPr>
            <a:lvl2pPr indent="-838200" lvl="1" marL="914400" algn="l">
              <a:spcBef>
                <a:spcPts val="1920"/>
              </a:spcBef>
              <a:spcAft>
                <a:spcPts val="0"/>
              </a:spcAft>
              <a:buClr>
                <a:schemeClr val="dk1"/>
              </a:buClr>
              <a:buSzPts val="9600"/>
              <a:buChar char="–"/>
              <a:defRPr sz="9600"/>
            </a:lvl2pPr>
            <a:lvl3pPr indent="-774700" lvl="2" marL="1371600" algn="l">
              <a:spcBef>
                <a:spcPts val="1720"/>
              </a:spcBef>
              <a:spcAft>
                <a:spcPts val="0"/>
              </a:spcAft>
              <a:buClr>
                <a:schemeClr val="dk1"/>
              </a:buClr>
              <a:buSzPts val="8600"/>
              <a:buChar char="•"/>
              <a:defRPr sz="8600"/>
            </a:lvl3pPr>
            <a:lvl4pPr indent="-711200" lvl="3" marL="1828800" algn="l">
              <a:spcBef>
                <a:spcPts val="1520"/>
              </a:spcBef>
              <a:spcAft>
                <a:spcPts val="0"/>
              </a:spcAft>
              <a:buClr>
                <a:schemeClr val="dk1"/>
              </a:buClr>
              <a:buSzPts val="7600"/>
              <a:buChar char="–"/>
              <a:defRPr sz="7600"/>
            </a:lvl4pPr>
            <a:lvl5pPr indent="-711200" lvl="4" marL="2286000" algn="l">
              <a:spcBef>
                <a:spcPts val="1520"/>
              </a:spcBef>
              <a:spcAft>
                <a:spcPts val="0"/>
              </a:spcAft>
              <a:buClr>
                <a:schemeClr val="dk1"/>
              </a:buClr>
              <a:buSzPts val="7600"/>
              <a:buChar char="»"/>
              <a:defRPr sz="7600"/>
            </a:lvl5pPr>
            <a:lvl6pPr indent="-711200" lvl="5" marL="2743200" algn="l">
              <a:spcBef>
                <a:spcPts val="1520"/>
              </a:spcBef>
              <a:spcAft>
                <a:spcPts val="0"/>
              </a:spcAft>
              <a:buClr>
                <a:schemeClr val="dk1"/>
              </a:buClr>
              <a:buSzPts val="7600"/>
              <a:buChar char="•"/>
              <a:defRPr sz="7600"/>
            </a:lvl6pPr>
            <a:lvl7pPr indent="-711200" lvl="6" marL="3200400" algn="l">
              <a:spcBef>
                <a:spcPts val="1520"/>
              </a:spcBef>
              <a:spcAft>
                <a:spcPts val="0"/>
              </a:spcAft>
              <a:buClr>
                <a:schemeClr val="dk1"/>
              </a:buClr>
              <a:buSzPts val="7600"/>
              <a:buChar char="•"/>
              <a:defRPr sz="7600"/>
            </a:lvl7pPr>
            <a:lvl8pPr indent="-711200" lvl="7" marL="3657600" algn="l">
              <a:spcBef>
                <a:spcPts val="1520"/>
              </a:spcBef>
              <a:spcAft>
                <a:spcPts val="0"/>
              </a:spcAft>
              <a:buClr>
                <a:schemeClr val="dk1"/>
              </a:buClr>
              <a:buSzPts val="7600"/>
              <a:buChar char="•"/>
              <a:defRPr sz="7600"/>
            </a:lvl8pPr>
            <a:lvl9pPr indent="-711200" lvl="8" marL="4114800" algn="l">
              <a:spcBef>
                <a:spcPts val="1520"/>
              </a:spcBef>
              <a:spcAft>
                <a:spcPts val="0"/>
              </a:spcAft>
              <a:buClr>
                <a:schemeClr val="dk1"/>
              </a:buClr>
              <a:buSzPts val="7600"/>
              <a:buChar char="•"/>
              <a:defRPr sz="7600"/>
            </a:lvl9pPr>
          </a:lstStyle>
          <a:p/>
        </p:txBody>
      </p:sp>
      <p:sp>
        <p:nvSpPr>
          <p:cNvPr id="42" name="Google Shape;42;p7"/>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2194560" y="1318263"/>
            <a:ext cx="39502080" cy="5486400"/>
          </a:xfrm>
          <a:prstGeom prst="rect">
            <a:avLst/>
          </a:prstGeom>
          <a:noFill/>
          <a:ln>
            <a:noFill/>
          </a:ln>
        </p:spPr>
        <p:txBody>
          <a:bodyPr anchorCtr="0" anchor="ctr" bIns="219425" lIns="438875" spcFirstLastPara="1" rIns="438875" wrap="square" tIns="2194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2194563" y="1310640"/>
            <a:ext cx="14439902" cy="5577840"/>
          </a:xfrm>
          <a:prstGeom prst="rect">
            <a:avLst/>
          </a:prstGeom>
          <a:noFill/>
          <a:ln>
            <a:noFill/>
          </a:ln>
        </p:spPr>
        <p:txBody>
          <a:bodyPr anchorCtr="0" anchor="b" bIns="219425" lIns="438875" spcFirstLastPara="1" rIns="438875" wrap="square" tIns="219425">
            <a:normAutofit/>
          </a:bodyPr>
          <a:lstStyle>
            <a:lvl1pPr lvl="0" algn="l">
              <a:spcBef>
                <a:spcPts val="0"/>
              </a:spcBef>
              <a:spcAft>
                <a:spcPts val="0"/>
              </a:spcAft>
              <a:buClr>
                <a:schemeClr val="dk1"/>
              </a:buClr>
              <a:buSzPts val="9600"/>
              <a:buFont typeface="Calibri"/>
              <a:buNone/>
              <a:defRPr b="1" sz="9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17160240" y="1310643"/>
            <a:ext cx="24536400" cy="28094942"/>
          </a:xfrm>
          <a:prstGeom prst="rect">
            <a:avLst/>
          </a:prstGeom>
          <a:noFill/>
          <a:ln>
            <a:noFill/>
          </a:ln>
        </p:spPr>
        <p:txBody>
          <a:bodyPr anchorCtr="0" anchor="t" bIns="219425" lIns="438875" spcFirstLastPara="1" rIns="438875" wrap="square" tIns="219425">
            <a:normAutofit/>
          </a:bodyPr>
          <a:lstStyle>
            <a:lvl1pPr indent="-1206500" lvl="0" marL="457200" algn="l">
              <a:spcBef>
                <a:spcPts val="3080"/>
              </a:spcBef>
              <a:spcAft>
                <a:spcPts val="0"/>
              </a:spcAft>
              <a:buClr>
                <a:schemeClr val="dk1"/>
              </a:buClr>
              <a:buSzPts val="15400"/>
              <a:buChar char="•"/>
              <a:defRPr sz="15400"/>
            </a:lvl1pPr>
            <a:lvl2pPr indent="-1085850" lvl="1" marL="914400" algn="l">
              <a:spcBef>
                <a:spcPts val="2700"/>
              </a:spcBef>
              <a:spcAft>
                <a:spcPts val="0"/>
              </a:spcAft>
              <a:buClr>
                <a:schemeClr val="dk1"/>
              </a:buClr>
              <a:buSzPts val="13500"/>
              <a:buChar char="–"/>
              <a:defRPr sz="13500"/>
            </a:lvl2pPr>
            <a:lvl3pPr indent="-958850" lvl="2" marL="1371600" algn="l">
              <a:spcBef>
                <a:spcPts val="2300"/>
              </a:spcBef>
              <a:spcAft>
                <a:spcPts val="0"/>
              </a:spcAft>
              <a:buClr>
                <a:schemeClr val="dk1"/>
              </a:buClr>
              <a:buSzPts val="11500"/>
              <a:buChar char="•"/>
              <a:defRPr sz="11500"/>
            </a:lvl3pPr>
            <a:lvl4pPr indent="-838200" lvl="3" marL="1828800" algn="l">
              <a:spcBef>
                <a:spcPts val="1920"/>
              </a:spcBef>
              <a:spcAft>
                <a:spcPts val="0"/>
              </a:spcAft>
              <a:buClr>
                <a:schemeClr val="dk1"/>
              </a:buClr>
              <a:buSzPts val="9600"/>
              <a:buChar char="–"/>
              <a:defRPr sz="9600"/>
            </a:lvl4pPr>
            <a:lvl5pPr indent="-838200" lvl="4" marL="2286000" algn="l">
              <a:spcBef>
                <a:spcPts val="1920"/>
              </a:spcBef>
              <a:spcAft>
                <a:spcPts val="0"/>
              </a:spcAft>
              <a:buClr>
                <a:schemeClr val="dk1"/>
              </a:buClr>
              <a:buSzPts val="9600"/>
              <a:buChar char="»"/>
              <a:defRPr sz="9600"/>
            </a:lvl5pPr>
            <a:lvl6pPr indent="-838200" lvl="5" marL="2743200" algn="l">
              <a:spcBef>
                <a:spcPts val="1920"/>
              </a:spcBef>
              <a:spcAft>
                <a:spcPts val="0"/>
              </a:spcAft>
              <a:buClr>
                <a:schemeClr val="dk1"/>
              </a:buClr>
              <a:buSzPts val="9600"/>
              <a:buChar char="•"/>
              <a:defRPr sz="9600"/>
            </a:lvl6pPr>
            <a:lvl7pPr indent="-838200" lvl="6" marL="3200400" algn="l">
              <a:spcBef>
                <a:spcPts val="1920"/>
              </a:spcBef>
              <a:spcAft>
                <a:spcPts val="0"/>
              </a:spcAft>
              <a:buClr>
                <a:schemeClr val="dk1"/>
              </a:buClr>
              <a:buSzPts val="9600"/>
              <a:buChar char="•"/>
              <a:defRPr sz="9600"/>
            </a:lvl7pPr>
            <a:lvl8pPr indent="-838200" lvl="7" marL="3657600" algn="l">
              <a:spcBef>
                <a:spcPts val="1920"/>
              </a:spcBef>
              <a:spcAft>
                <a:spcPts val="0"/>
              </a:spcAft>
              <a:buClr>
                <a:schemeClr val="dk1"/>
              </a:buClr>
              <a:buSzPts val="9600"/>
              <a:buChar char="•"/>
              <a:defRPr sz="9600"/>
            </a:lvl8pPr>
            <a:lvl9pPr indent="-838200" lvl="8" marL="4114800" algn="l">
              <a:spcBef>
                <a:spcPts val="1920"/>
              </a:spcBef>
              <a:spcAft>
                <a:spcPts val="0"/>
              </a:spcAft>
              <a:buClr>
                <a:schemeClr val="dk1"/>
              </a:buClr>
              <a:buSzPts val="9600"/>
              <a:buChar char="•"/>
              <a:defRPr sz="9600"/>
            </a:lvl9pPr>
          </a:lstStyle>
          <a:p/>
        </p:txBody>
      </p:sp>
      <p:sp>
        <p:nvSpPr>
          <p:cNvPr id="57" name="Google Shape;57;p10"/>
          <p:cNvSpPr txBox="1"/>
          <p:nvPr>
            <p:ph idx="2" type="body"/>
          </p:nvPr>
        </p:nvSpPr>
        <p:spPr>
          <a:xfrm>
            <a:off x="2194563" y="6888483"/>
            <a:ext cx="14439902" cy="22517102"/>
          </a:xfrm>
          <a:prstGeom prst="rect">
            <a:avLst/>
          </a:prstGeom>
          <a:noFill/>
          <a:ln>
            <a:noFill/>
          </a:ln>
        </p:spPr>
        <p:txBody>
          <a:bodyPr anchorCtr="0" anchor="t" bIns="219425" lIns="438875" spcFirstLastPara="1" rIns="438875" wrap="square" tIns="219425">
            <a:normAutofit/>
          </a:bodyPr>
          <a:lstStyle>
            <a:lvl1pPr indent="-228600" lvl="0" marL="457200" algn="l">
              <a:spcBef>
                <a:spcPts val="1340"/>
              </a:spcBef>
              <a:spcAft>
                <a:spcPts val="0"/>
              </a:spcAft>
              <a:buClr>
                <a:schemeClr val="dk1"/>
              </a:buClr>
              <a:buSzPts val="6700"/>
              <a:buNone/>
              <a:defRPr sz="6700"/>
            </a:lvl1pPr>
            <a:lvl2pPr indent="-228600" lvl="1" marL="914400" algn="l">
              <a:spcBef>
                <a:spcPts val="1140"/>
              </a:spcBef>
              <a:spcAft>
                <a:spcPts val="0"/>
              </a:spcAft>
              <a:buClr>
                <a:schemeClr val="dk1"/>
              </a:buClr>
              <a:buSzPts val="5700"/>
              <a:buNone/>
              <a:defRPr sz="5700"/>
            </a:lvl2pPr>
            <a:lvl3pPr indent="-228600" lvl="2" marL="1371600" algn="l">
              <a:spcBef>
                <a:spcPts val="960"/>
              </a:spcBef>
              <a:spcAft>
                <a:spcPts val="0"/>
              </a:spcAft>
              <a:buClr>
                <a:schemeClr val="dk1"/>
              </a:buClr>
              <a:buSzPts val="4800"/>
              <a:buNone/>
              <a:defRPr sz="4800"/>
            </a:lvl3pPr>
            <a:lvl4pPr indent="-228600" lvl="3" marL="1828800" algn="l">
              <a:spcBef>
                <a:spcPts val="860"/>
              </a:spcBef>
              <a:spcAft>
                <a:spcPts val="0"/>
              </a:spcAft>
              <a:buClr>
                <a:schemeClr val="dk1"/>
              </a:buClr>
              <a:buSzPts val="4300"/>
              <a:buNone/>
              <a:defRPr sz="4300"/>
            </a:lvl4pPr>
            <a:lvl5pPr indent="-228600" lvl="4" marL="2286000" algn="l">
              <a:spcBef>
                <a:spcPts val="860"/>
              </a:spcBef>
              <a:spcAft>
                <a:spcPts val="0"/>
              </a:spcAft>
              <a:buClr>
                <a:schemeClr val="dk1"/>
              </a:buClr>
              <a:buSzPts val="4300"/>
              <a:buNone/>
              <a:defRPr sz="4300"/>
            </a:lvl5pPr>
            <a:lvl6pPr indent="-228600" lvl="5" marL="2743200" algn="l">
              <a:spcBef>
                <a:spcPts val="860"/>
              </a:spcBef>
              <a:spcAft>
                <a:spcPts val="0"/>
              </a:spcAft>
              <a:buClr>
                <a:schemeClr val="dk1"/>
              </a:buClr>
              <a:buSzPts val="4300"/>
              <a:buNone/>
              <a:defRPr sz="4300"/>
            </a:lvl6pPr>
            <a:lvl7pPr indent="-228600" lvl="6" marL="3200400" algn="l">
              <a:spcBef>
                <a:spcPts val="860"/>
              </a:spcBef>
              <a:spcAft>
                <a:spcPts val="0"/>
              </a:spcAft>
              <a:buClr>
                <a:schemeClr val="dk1"/>
              </a:buClr>
              <a:buSzPts val="4300"/>
              <a:buNone/>
              <a:defRPr sz="4300"/>
            </a:lvl7pPr>
            <a:lvl8pPr indent="-228600" lvl="7" marL="3657600" algn="l">
              <a:spcBef>
                <a:spcPts val="860"/>
              </a:spcBef>
              <a:spcAft>
                <a:spcPts val="0"/>
              </a:spcAft>
              <a:buClr>
                <a:schemeClr val="dk1"/>
              </a:buClr>
              <a:buSzPts val="4300"/>
              <a:buNone/>
              <a:defRPr sz="4300"/>
            </a:lvl8pPr>
            <a:lvl9pPr indent="-228600" lvl="8" marL="4114800" algn="l">
              <a:spcBef>
                <a:spcPts val="860"/>
              </a:spcBef>
              <a:spcAft>
                <a:spcPts val="0"/>
              </a:spcAft>
              <a:buClr>
                <a:schemeClr val="dk1"/>
              </a:buClr>
              <a:buSzPts val="4300"/>
              <a:buNone/>
              <a:defRPr sz="4300"/>
            </a:lvl9pPr>
          </a:lstStyle>
          <a:p/>
        </p:txBody>
      </p:sp>
      <p:sp>
        <p:nvSpPr>
          <p:cNvPr id="58" name="Google Shape;58;p10"/>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602982" y="23042880"/>
            <a:ext cx="26334720" cy="2720342"/>
          </a:xfrm>
          <a:prstGeom prst="rect">
            <a:avLst/>
          </a:prstGeom>
          <a:noFill/>
          <a:ln>
            <a:noFill/>
          </a:ln>
        </p:spPr>
        <p:txBody>
          <a:bodyPr anchorCtr="0" anchor="b" bIns="219425" lIns="438875" spcFirstLastPara="1" rIns="438875" wrap="square" tIns="219425">
            <a:normAutofit/>
          </a:bodyPr>
          <a:lstStyle>
            <a:lvl1pPr lvl="0" algn="l">
              <a:spcBef>
                <a:spcPts val="0"/>
              </a:spcBef>
              <a:spcAft>
                <a:spcPts val="0"/>
              </a:spcAft>
              <a:buClr>
                <a:schemeClr val="dk1"/>
              </a:buClr>
              <a:buSzPts val="9600"/>
              <a:buFont typeface="Calibri"/>
              <a:buNone/>
              <a:defRPr b="1" sz="9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8602982" y="2941320"/>
            <a:ext cx="26334720" cy="19751040"/>
          </a:xfrm>
          <a:prstGeom prst="rect">
            <a:avLst/>
          </a:prstGeom>
          <a:noFill/>
          <a:ln>
            <a:noFill/>
          </a:ln>
        </p:spPr>
      </p:sp>
      <p:sp>
        <p:nvSpPr>
          <p:cNvPr id="64" name="Google Shape;64;p11"/>
          <p:cNvSpPr txBox="1"/>
          <p:nvPr>
            <p:ph idx="1" type="body"/>
          </p:nvPr>
        </p:nvSpPr>
        <p:spPr>
          <a:xfrm>
            <a:off x="8602982" y="25763222"/>
            <a:ext cx="26334720" cy="3863338"/>
          </a:xfrm>
          <a:prstGeom prst="rect">
            <a:avLst/>
          </a:prstGeom>
          <a:noFill/>
          <a:ln>
            <a:noFill/>
          </a:ln>
        </p:spPr>
        <p:txBody>
          <a:bodyPr anchorCtr="0" anchor="t" bIns="219425" lIns="438875" spcFirstLastPara="1" rIns="438875" wrap="square" tIns="219425">
            <a:normAutofit/>
          </a:bodyPr>
          <a:lstStyle>
            <a:lvl1pPr indent="-228600" lvl="0" marL="457200" algn="l">
              <a:spcBef>
                <a:spcPts val="1340"/>
              </a:spcBef>
              <a:spcAft>
                <a:spcPts val="0"/>
              </a:spcAft>
              <a:buClr>
                <a:schemeClr val="dk1"/>
              </a:buClr>
              <a:buSzPts val="6700"/>
              <a:buNone/>
              <a:defRPr sz="6700"/>
            </a:lvl1pPr>
            <a:lvl2pPr indent="-228600" lvl="1" marL="914400" algn="l">
              <a:spcBef>
                <a:spcPts val="1140"/>
              </a:spcBef>
              <a:spcAft>
                <a:spcPts val="0"/>
              </a:spcAft>
              <a:buClr>
                <a:schemeClr val="dk1"/>
              </a:buClr>
              <a:buSzPts val="5700"/>
              <a:buNone/>
              <a:defRPr sz="5700"/>
            </a:lvl2pPr>
            <a:lvl3pPr indent="-228600" lvl="2" marL="1371600" algn="l">
              <a:spcBef>
                <a:spcPts val="960"/>
              </a:spcBef>
              <a:spcAft>
                <a:spcPts val="0"/>
              </a:spcAft>
              <a:buClr>
                <a:schemeClr val="dk1"/>
              </a:buClr>
              <a:buSzPts val="4800"/>
              <a:buNone/>
              <a:defRPr sz="4800"/>
            </a:lvl3pPr>
            <a:lvl4pPr indent="-228600" lvl="3" marL="1828800" algn="l">
              <a:spcBef>
                <a:spcPts val="860"/>
              </a:spcBef>
              <a:spcAft>
                <a:spcPts val="0"/>
              </a:spcAft>
              <a:buClr>
                <a:schemeClr val="dk1"/>
              </a:buClr>
              <a:buSzPts val="4300"/>
              <a:buNone/>
              <a:defRPr sz="4300"/>
            </a:lvl4pPr>
            <a:lvl5pPr indent="-228600" lvl="4" marL="2286000" algn="l">
              <a:spcBef>
                <a:spcPts val="860"/>
              </a:spcBef>
              <a:spcAft>
                <a:spcPts val="0"/>
              </a:spcAft>
              <a:buClr>
                <a:schemeClr val="dk1"/>
              </a:buClr>
              <a:buSzPts val="4300"/>
              <a:buNone/>
              <a:defRPr sz="4300"/>
            </a:lvl5pPr>
            <a:lvl6pPr indent="-228600" lvl="5" marL="2743200" algn="l">
              <a:spcBef>
                <a:spcPts val="860"/>
              </a:spcBef>
              <a:spcAft>
                <a:spcPts val="0"/>
              </a:spcAft>
              <a:buClr>
                <a:schemeClr val="dk1"/>
              </a:buClr>
              <a:buSzPts val="4300"/>
              <a:buNone/>
              <a:defRPr sz="4300"/>
            </a:lvl6pPr>
            <a:lvl7pPr indent="-228600" lvl="6" marL="3200400" algn="l">
              <a:spcBef>
                <a:spcPts val="860"/>
              </a:spcBef>
              <a:spcAft>
                <a:spcPts val="0"/>
              </a:spcAft>
              <a:buClr>
                <a:schemeClr val="dk1"/>
              </a:buClr>
              <a:buSzPts val="4300"/>
              <a:buNone/>
              <a:defRPr sz="4300"/>
            </a:lvl7pPr>
            <a:lvl8pPr indent="-228600" lvl="7" marL="3657600" algn="l">
              <a:spcBef>
                <a:spcPts val="860"/>
              </a:spcBef>
              <a:spcAft>
                <a:spcPts val="0"/>
              </a:spcAft>
              <a:buClr>
                <a:schemeClr val="dk1"/>
              </a:buClr>
              <a:buSzPts val="4300"/>
              <a:buNone/>
              <a:defRPr sz="4300"/>
            </a:lvl8pPr>
            <a:lvl9pPr indent="-228600" lvl="8" marL="4114800" algn="l">
              <a:spcBef>
                <a:spcPts val="860"/>
              </a:spcBef>
              <a:spcAft>
                <a:spcPts val="0"/>
              </a:spcAft>
              <a:buClr>
                <a:schemeClr val="dk1"/>
              </a:buClr>
              <a:buSzPts val="4300"/>
              <a:buNone/>
              <a:defRPr sz="4300"/>
            </a:lvl9pPr>
          </a:lstStyle>
          <a:p/>
        </p:txBody>
      </p:sp>
      <p:sp>
        <p:nvSpPr>
          <p:cNvPr id="65" name="Google Shape;65;p11"/>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194560" y="1318263"/>
            <a:ext cx="39502080" cy="5486400"/>
          </a:xfrm>
          <a:prstGeom prst="rect">
            <a:avLst/>
          </a:prstGeom>
          <a:noFill/>
          <a:ln>
            <a:noFill/>
          </a:ln>
        </p:spPr>
        <p:txBody>
          <a:bodyPr anchorCtr="0" anchor="ctr" bIns="219425" lIns="438875" spcFirstLastPara="1" rIns="438875" wrap="square" tIns="219425">
            <a:normAutofit/>
          </a:bodyPr>
          <a:lstStyle>
            <a:lvl1pPr lvl="0" marR="0" rtl="0" algn="ctr">
              <a:spcBef>
                <a:spcPts val="0"/>
              </a:spcBef>
              <a:spcAft>
                <a:spcPts val="0"/>
              </a:spcAft>
              <a:buClr>
                <a:schemeClr val="dk1"/>
              </a:buClr>
              <a:buSzPts val="21100"/>
              <a:buFont typeface="Calibri"/>
              <a:buNone/>
              <a:defRPr b="0" i="0" sz="211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2194560" y="7680963"/>
            <a:ext cx="39502080" cy="21724622"/>
          </a:xfrm>
          <a:prstGeom prst="rect">
            <a:avLst/>
          </a:prstGeom>
          <a:noFill/>
          <a:ln>
            <a:noFill/>
          </a:ln>
        </p:spPr>
        <p:txBody>
          <a:bodyPr anchorCtr="0" anchor="t" bIns="219425" lIns="438875" spcFirstLastPara="1" rIns="438875" wrap="square" tIns="219425">
            <a:normAutofit/>
          </a:bodyPr>
          <a:lstStyle>
            <a:lvl1pPr indent="-1206500" lvl="0" marL="457200" marR="0" rtl="0" algn="l">
              <a:spcBef>
                <a:spcPts val="3080"/>
              </a:spcBef>
              <a:spcAft>
                <a:spcPts val="0"/>
              </a:spcAft>
              <a:buClr>
                <a:schemeClr val="dk1"/>
              </a:buClr>
              <a:buSzPts val="15400"/>
              <a:buFont typeface="Arial"/>
              <a:buChar char="•"/>
              <a:defRPr b="0" i="0" sz="15400" u="none" cap="none" strike="noStrike">
                <a:solidFill>
                  <a:schemeClr val="dk1"/>
                </a:solidFill>
                <a:latin typeface="Calibri"/>
                <a:ea typeface="Calibri"/>
                <a:cs typeface="Calibri"/>
                <a:sym typeface="Calibri"/>
              </a:defRPr>
            </a:lvl1pPr>
            <a:lvl2pPr indent="-1085850" lvl="1" marL="914400" marR="0" rtl="0" algn="l">
              <a:spcBef>
                <a:spcPts val="2700"/>
              </a:spcBef>
              <a:spcAft>
                <a:spcPts val="0"/>
              </a:spcAft>
              <a:buClr>
                <a:schemeClr val="dk1"/>
              </a:buClr>
              <a:buSzPts val="13500"/>
              <a:buFont typeface="Arial"/>
              <a:buChar char="–"/>
              <a:defRPr b="0" i="0" sz="13500" u="none" cap="none" strike="noStrike">
                <a:solidFill>
                  <a:schemeClr val="dk1"/>
                </a:solidFill>
                <a:latin typeface="Calibri"/>
                <a:ea typeface="Calibri"/>
                <a:cs typeface="Calibri"/>
                <a:sym typeface="Calibri"/>
              </a:defRPr>
            </a:lvl2pPr>
            <a:lvl3pPr indent="-958850" lvl="2" marL="1371600" marR="0" rtl="0" algn="l">
              <a:spcBef>
                <a:spcPts val="2300"/>
              </a:spcBef>
              <a:spcAft>
                <a:spcPts val="0"/>
              </a:spcAft>
              <a:buClr>
                <a:schemeClr val="dk1"/>
              </a:buClr>
              <a:buSzPts val="11500"/>
              <a:buFont typeface="Arial"/>
              <a:buChar char="•"/>
              <a:defRPr b="0" i="0" sz="11500" u="none" cap="none" strike="noStrike">
                <a:solidFill>
                  <a:schemeClr val="dk1"/>
                </a:solidFill>
                <a:latin typeface="Calibri"/>
                <a:ea typeface="Calibri"/>
                <a:cs typeface="Calibri"/>
                <a:sym typeface="Calibri"/>
              </a:defRPr>
            </a:lvl3pPr>
            <a:lvl4pPr indent="-838200" lvl="3" marL="1828800" marR="0" rtl="0" algn="l">
              <a:spcBef>
                <a:spcPts val="1920"/>
              </a:spcBef>
              <a:spcAft>
                <a:spcPts val="0"/>
              </a:spcAft>
              <a:buClr>
                <a:schemeClr val="dk1"/>
              </a:buClr>
              <a:buSzPts val="9600"/>
              <a:buFont typeface="Arial"/>
              <a:buChar char="–"/>
              <a:defRPr b="0" i="0" sz="9600" u="none" cap="none" strike="noStrike">
                <a:solidFill>
                  <a:schemeClr val="dk1"/>
                </a:solidFill>
                <a:latin typeface="Calibri"/>
                <a:ea typeface="Calibri"/>
                <a:cs typeface="Calibri"/>
                <a:sym typeface="Calibri"/>
              </a:defRPr>
            </a:lvl4pPr>
            <a:lvl5pPr indent="-838200" lvl="4" marL="2286000" marR="0" rtl="0" algn="l">
              <a:spcBef>
                <a:spcPts val="1920"/>
              </a:spcBef>
              <a:spcAft>
                <a:spcPts val="0"/>
              </a:spcAft>
              <a:buClr>
                <a:schemeClr val="dk1"/>
              </a:buClr>
              <a:buSzPts val="9600"/>
              <a:buFont typeface="Arial"/>
              <a:buChar char="»"/>
              <a:defRPr b="0" i="0" sz="9600" u="none" cap="none" strike="noStrike">
                <a:solidFill>
                  <a:schemeClr val="dk1"/>
                </a:solidFill>
                <a:latin typeface="Calibri"/>
                <a:ea typeface="Calibri"/>
                <a:cs typeface="Calibri"/>
                <a:sym typeface="Calibri"/>
              </a:defRPr>
            </a:lvl5pPr>
            <a:lvl6pPr indent="-838200" lvl="5" marL="2743200" marR="0" rtl="0" algn="l">
              <a:spcBef>
                <a:spcPts val="1920"/>
              </a:spcBef>
              <a:spcAft>
                <a:spcPts val="0"/>
              </a:spcAft>
              <a:buClr>
                <a:schemeClr val="dk1"/>
              </a:buClr>
              <a:buSzPts val="9600"/>
              <a:buFont typeface="Arial"/>
              <a:buChar char="•"/>
              <a:defRPr b="0" i="0" sz="9600" u="none" cap="none" strike="noStrike">
                <a:solidFill>
                  <a:schemeClr val="dk1"/>
                </a:solidFill>
                <a:latin typeface="Calibri"/>
                <a:ea typeface="Calibri"/>
                <a:cs typeface="Calibri"/>
                <a:sym typeface="Calibri"/>
              </a:defRPr>
            </a:lvl6pPr>
            <a:lvl7pPr indent="-838200" lvl="6" marL="3200400" marR="0" rtl="0" algn="l">
              <a:spcBef>
                <a:spcPts val="1920"/>
              </a:spcBef>
              <a:spcAft>
                <a:spcPts val="0"/>
              </a:spcAft>
              <a:buClr>
                <a:schemeClr val="dk1"/>
              </a:buClr>
              <a:buSzPts val="9600"/>
              <a:buFont typeface="Arial"/>
              <a:buChar char="•"/>
              <a:defRPr b="0" i="0" sz="9600" u="none" cap="none" strike="noStrike">
                <a:solidFill>
                  <a:schemeClr val="dk1"/>
                </a:solidFill>
                <a:latin typeface="Calibri"/>
                <a:ea typeface="Calibri"/>
                <a:cs typeface="Calibri"/>
                <a:sym typeface="Calibri"/>
              </a:defRPr>
            </a:lvl7pPr>
            <a:lvl8pPr indent="-838200" lvl="7" marL="3657600" marR="0" rtl="0" algn="l">
              <a:spcBef>
                <a:spcPts val="1920"/>
              </a:spcBef>
              <a:spcAft>
                <a:spcPts val="0"/>
              </a:spcAft>
              <a:buClr>
                <a:schemeClr val="dk1"/>
              </a:buClr>
              <a:buSzPts val="9600"/>
              <a:buFont typeface="Arial"/>
              <a:buChar char="•"/>
              <a:defRPr b="0" i="0" sz="9600" u="none" cap="none" strike="noStrike">
                <a:solidFill>
                  <a:schemeClr val="dk1"/>
                </a:solidFill>
                <a:latin typeface="Calibri"/>
                <a:ea typeface="Calibri"/>
                <a:cs typeface="Calibri"/>
                <a:sym typeface="Calibri"/>
              </a:defRPr>
            </a:lvl8pPr>
            <a:lvl9pPr indent="-838200" lvl="8" marL="4114800" marR="0" rtl="0" algn="l">
              <a:spcBef>
                <a:spcPts val="1920"/>
              </a:spcBef>
              <a:spcAft>
                <a:spcPts val="0"/>
              </a:spcAft>
              <a:buClr>
                <a:schemeClr val="dk1"/>
              </a:buClr>
              <a:buSzPts val="9600"/>
              <a:buFont typeface="Arial"/>
              <a:buChar char="•"/>
              <a:defRPr b="0" i="0" sz="96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2194560" y="30510483"/>
            <a:ext cx="10241280" cy="1752600"/>
          </a:xfrm>
          <a:prstGeom prst="rect">
            <a:avLst/>
          </a:prstGeom>
          <a:noFill/>
          <a:ln>
            <a:noFill/>
          </a:ln>
        </p:spPr>
        <p:txBody>
          <a:bodyPr anchorCtr="0" anchor="ctr" bIns="219425" lIns="438875" spcFirstLastPara="1" rIns="438875" wrap="square" tIns="219425">
            <a:noAutofit/>
          </a:bodyPr>
          <a:lstStyle>
            <a:lvl1pPr lvl="0" marR="0" rtl="0" algn="l">
              <a:spcBef>
                <a:spcPts val="0"/>
              </a:spcBef>
              <a:spcAft>
                <a:spcPts val="0"/>
              </a:spcAft>
              <a:buSzPts val="1400"/>
              <a:buNone/>
              <a:defRPr b="0" i="0" sz="57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14996160" y="30510483"/>
            <a:ext cx="13898880" cy="1752600"/>
          </a:xfrm>
          <a:prstGeom prst="rect">
            <a:avLst/>
          </a:prstGeom>
          <a:noFill/>
          <a:ln>
            <a:noFill/>
          </a:ln>
        </p:spPr>
        <p:txBody>
          <a:bodyPr anchorCtr="0" anchor="ctr" bIns="219425" lIns="438875" spcFirstLastPara="1" rIns="438875" wrap="square" tIns="219425">
            <a:noAutofit/>
          </a:bodyPr>
          <a:lstStyle>
            <a:lvl1pPr lvl="0" marR="0" rtl="0" algn="ctr">
              <a:spcBef>
                <a:spcPts val="0"/>
              </a:spcBef>
              <a:spcAft>
                <a:spcPts val="0"/>
              </a:spcAft>
              <a:buSzPts val="1400"/>
              <a:buNone/>
              <a:defRPr b="0" i="0" sz="57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86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31455360" y="30510483"/>
            <a:ext cx="10241280" cy="1752600"/>
          </a:xfrm>
          <a:prstGeom prst="rect">
            <a:avLst/>
          </a:prstGeom>
          <a:noFill/>
          <a:ln>
            <a:noFill/>
          </a:ln>
        </p:spPr>
        <p:txBody>
          <a:bodyPr anchorCtr="0" anchor="ctr" bIns="219425" lIns="438875" spcFirstLastPara="1" rIns="438875" wrap="square" tIns="219425">
            <a:noAutofit/>
          </a:bodyPr>
          <a:lstStyle>
            <a:lvl1pPr indent="0" lvl="0" marL="0" marR="0" rtl="0" algn="r">
              <a:spcBef>
                <a:spcPts val="0"/>
              </a:spcBef>
              <a:buNone/>
              <a:defRPr b="0" i="0" sz="5700" u="none" cap="none" strike="noStrike">
                <a:solidFill>
                  <a:srgbClr val="888888"/>
                </a:solidFill>
                <a:latin typeface="Calibri"/>
                <a:ea typeface="Calibri"/>
                <a:cs typeface="Calibri"/>
                <a:sym typeface="Calibri"/>
              </a:defRPr>
            </a:lvl1pPr>
            <a:lvl2pPr indent="0" lvl="1" marL="0" marR="0" rtl="0" algn="r">
              <a:spcBef>
                <a:spcPts val="0"/>
              </a:spcBef>
              <a:buNone/>
              <a:defRPr b="0" i="0" sz="5700" u="none" cap="none" strike="noStrike">
                <a:solidFill>
                  <a:srgbClr val="888888"/>
                </a:solidFill>
                <a:latin typeface="Calibri"/>
                <a:ea typeface="Calibri"/>
                <a:cs typeface="Calibri"/>
                <a:sym typeface="Calibri"/>
              </a:defRPr>
            </a:lvl2pPr>
            <a:lvl3pPr indent="0" lvl="2" marL="0" marR="0" rtl="0" algn="r">
              <a:spcBef>
                <a:spcPts val="0"/>
              </a:spcBef>
              <a:buNone/>
              <a:defRPr b="0" i="0" sz="5700" u="none" cap="none" strike="noStrike">
                <a:solidFill>
                  <a:srgbClr val="888888"/>
                </a:solidFill>
                <a:latin typeface="Calibri"/>
                <a:ea typeface="Calibri"/>
                <a:cs typeface="Calibri"/>
                <a:sym typeface="Calibri"/>
              </a:defRPr>
            </a:lvl3pPr>
            <a:lvl4pPr indent="0" lvl="3" marL="0" marR="0" rtl="0" algn="r">
              <a:spcBef>
                <a:spcPts val="0"/>
              </a:spcBef>
              <a:buNone/>
              <a:defRPr b="0" i="0" sz="5700" u="none" cap="none" strike="noStrike">
                <a:solidFill>
                  <a:srgbClr val="888888"/>
                </a:solidFill>
                <a:latin typeface="Calibri"/>
                <a:ea typeface="Calibri"/>
                <a:cs typeface="Calibri"/>
                <a:sym typeface="Calibri"/>
              </a:defRPr>
            </a:lvl4pPr>
            <a:lvl5pPr indent="0" lvl="4" marL="0" marR="0" rtl="0" algn="r">
              <a:spcBef>
                <a:spcPts val="0"/>
              </a:spcBef>
              <a:buNone/>
              <a:defRPr b="0" i="0" sz="5700" u="none" cap="none" strike="noStrike">
                <a:solidFill>
                  <a:srgbClr val="888888"/>
                </a:solidFill>
                <a:latin typeface="Calibri"/>
                <a:ea typeface="Calibri"/>
                <a:cs typeface="Calibri"/>
                <a:sym typeface="Calibri"/>
              </a:defRPr>
            </a:lvl5pPr>
            <a:lvl6pPr indent="0" lvl="5" marL="0" marR="0" rtl="0" algn="r">
              <a:spcBef>
                <a:spcPts val="0"/>
              </a:spcBef>
              <a:buNone/>
              <a:defRPr b="0" i="0" sz="5700" u="none" cap="none" strike="noStrike">
                <a:solidFill>
                  <a:srgbClr val="888888"/>
                </a:solidFill>
                <a:latin typeface="Calibri"/>
                <a:ea typeface="Calibri"/>
                <a:cs typeface="Calibri"/>
                <a:sym typeface="Calibri"/>
              </a:defRPr>
            </a:lvl6pPr>
            <a:lvl7pPr indent="0" lvl="6" marL="0" marR="0" rtl="0" algn="r">
              <a:spcBef>
                <a:spcPts val="0"/>
              </a:spcBef>
              <a:buNone/>
              <a:defRPr b="0" i="0" sz="5700" u="none" cap="none" strike="noStrike">
                <a:solidFill>
                  <a:srgbClr val="888888"/>
                </a:solidFill>
                <a:latin typeface="Calibri"/>
                <a:ea typeface="Calibri"/>
                <a:cs typeface="Calibri"/>
                <a:sym typeface="Calibri"/>
              </a:defRPr>
            </a:lvl7pPr>
            <a:lvl8pPr indent="0" lvl="7" marL="0" marR="0" rtl="0" algn="r">
              <a:spcBef>
                <a:spcPts val="0"/>
              </a:spcBef>
              <a:buNone/>
              <a:defRPr b="0" i="0" sz="5700" u="none" cap="none" strike="noStrike">
                <a:solidFill>
                  <a:srgbClr val="888888"/>
                </a:solidFill>
                <a:latin typeface="Calibri"/>
                <a:ea typeface="Calibri"/>
                <a:cs typeface="Calibri"/>
                <a:sym typeface="Calibri"/>
              </a:defRPr>
            </a:lvl8pPr>
            <a:lvl9pPr indent="0" lvl="8" marL="0" marR="0" rtl="0" algn="r">
              <a:spcBef>
                <a:spcPts val="0"/>
              </a:spcBef>
              <a:buNone/>
              <a:defRPr b="0" i="0" sz="5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31752975" y="29458025"/>
            <a:ext cx="11931300" cy="31959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85" name="Google Shape;85;p1"/>
          <p:cNvSpPr/>
          <p:nvPr/>
        </p:nvSpPr>
        <p:spPr>
          <a:xfrm>
            <a:off x="31632825" y="18969325"/>
            <a:ext cx="11931300" cy="102735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86" name="Google Shape;86;p1"/>
          <p:cNvSpPr/>
          <p:nvPr/>
        </p:nvSpPr>
        <p:spPr>
          <a:xfrm>
            <a:off x="31690275" y="6155525"/>
            <a:ext cx="11931300" cy="122940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87" name="Google Shape;87;p1"/>
          <p:cNvSpPr/>
          <p:nvPr/>
        </p:nvSpPr>
        <p:spPr>
          <a:xfrm>
            <a:off x="377700" y="16575900"/>
            <a:ext cx="12227100" cy="163425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88" name="Google Shape;88;p1"/>
          <p:cNvSpPr/>
          <p:nvPr/>
        </p:nvSpPr>
        <p:spPr>
          <a:xfrm>
            <a:off x="13068300" y="5907875"/>
            <a:ext cx="18179400" cy="154401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89" name="Google Shape;89;p1"/>
          <p:cNvSpPr/>
          <p:nvPr/>
        </p:nvSpPr>
        <p:spPr>
          <a:xfrm>
            <a:off x="295800" y="5860250"/>
            <a:ext cx="12227100" cy="98871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90" name="Google Shape;90;p1"/>
          <p:cNvSpPr txBox="1"/>
          <p:nvPr/>
        </p:nvSpPr>
        <p:spPr>
          <a:xfrm>
            <a:off x="7151238" y="303988"/>
            <a:ext cx="29561700" cy="2995800"/>
          </a:xfrm>
          <a:prstGeom prst="rect">
            <a:avLst/>
          </a:prstGeom>
          <a:noFill/>
          <a:ln>
            <a:noFill/>
          </a:ln>
        </p:spPr>
        <p:txBody>
          <a:bodyPr anchorCtr="0" anchor="t" bIns="50525" lIns="101050" spcFirstLastPara="1" rIns="101050" wrap="square" tIns="50525">
            <a:spAutoFit/>
          </a:bodyPr>
          <a:lstStyle/>
          <a:p>
            <a:pPr indent="0" lvl="0" marL="0" marR="0" rtl="0" algn="ctr">
              <a:spcBef>
                <a:spcPts val="0"/>
              </a:spcBef>
              <a:spcAft>
                <a:spcPts val="0"/>
              </a:spcAft>
              <a:buNone/>
            </a:pPr>
            <a:r>
              <a:rPr lang="en-US" sz="9400"/>
              <a:t>Characterization of Mouse Cecum Microbiota using Culture </a:t>
            </a:r>
            <a:r>
              <a:rPr lang="en-US" sz="9400"/>
              <a:t>Methods</a:t>
            </a:r>
            <a:r>
              <a:rPr lang="en-US" sz="9400"/>
              <a:t> and 16S rRNA Gene Barcoding</a:t>
            </a:r>
            <a:endParaRPr sz="9400"/>
          </a:p>
        </p:txBody>
      </p:sp>
      <p:sp>
        <p:nvSpPr>
          <p:cNvPr id="91" name="Google Shape;91;p1"/>
          <p:cNvSpPr txBox="1"/>
          <p:nvPr/>
        </p:nvSpPr>
        <p:spPr>
          <a:xfrm>
            <a:off x="6821129" y="3082607"/>
            <a:ext cx="30049200" cy="3796200"/>
          </a:xfrm>
          <a:prstGeom prst="rect">
            <a:avLst/>
          </a:prstGeom>
          <a:noFill/>
          <a:ln>
            <a:noFill/>
          </a:ln>
        </p:spPr>
        <p:txBody>
          <a:bodyPr anchorCtr="0" anchor="t" bIns="50525" lIns="101050" spcFirstLastPara="1" rIns="101050" wrap="square" tIns="50525">
            <a:spAutoFit/>
          </a:bodyPr>
          <a:lstStyle/>
          <a:p>
            <a:pPr indent="0" lvl="0" marL="0" rtl="0" algn="ctr">
              <a:spcBef>
                <a:spcPts val="0"/>
              </a:spcBef>
              <a:spcAft>
                <a:spcPts val="0"/>
              </a:spcAft>
              <a:buClr>
                <a:schemeClr val="dk1"/>
              </a:buClr>
              <a:buSzPts val="1100"/>
              <a:buFont typeface="Arial"/>
              <a:buNone/>
            </a:pPr>
            <a:r>
              <a:rPr lang="en-US" sz="6000">
                <a:solidFill>
                  <a:schemeClr val="dk1"/>
                </a:solidFill>
                <a:latin typeface="Times New Roman"/>
                <a:ea typeface="Times New Roman"/>
                <a:cs typeface="Times New Roman"/>
                <a:sym typeface="Times New Roman"/>
              </a:rPr>
              <a:t>Harrison Lee,</a:t>
            </a:r>
            <a:r>
              <a:rPr baseline="30000" lang="en-US" sz="6000">
                <a:solidFill>
                  <a:schemeClr val="dk1"/>
                </a:solidFill>
                <a:latin typeface="Times New Roman"/>
                <a:ea typeface="Times New Roman"/>
                <a:cs typeface="Times New Roman"/>
                <a:sym typeface="Times New Roman"/>
              </a:rPr>
              <a:t>3   </a:t>
            </a:r>
            <a:r>
              <a:rPr lang="en-US" sz="6000">
                <a:solidFill>
                  <a:schemeClr val="dk1"/>
                </a:solidFill>
                <a:latin typeface="Times New Roman"/>
                <a:ea typeface="Times New Roman"/>
                <a:cs typeface="Times New Roman"/>
                <a:sym typeface="Times New Roman"/>
              </a:rPr>
              <a:t>Dilasha Rawal</a:t>
            </a:r>
            <a:r>
              <a:rPr baseline="30000" lang="en-US" sz="6000">
                <a:solidFill>
                  <a:schemeClr val="dk1"/>
                </a:solidFill>
                <a:latin typeface="Times New Roman"/>
                <a:ea typeface="Times New Roman"/>
                <a:cs typeface="Times New Roman"/>
                <a:sym typeface="Times New Roman"/>
              </a:rPr>
              <a:t>2</a:t>
            </a:r>
            <a:r>
              <a:rPr lang="en-US" sz="6000">
                <a:solidFill>
                  <a:schemeClr val="dk1"/>
                </a:solidFill>
                <a:latin typeface="Times New Roman"/>
                <a:ea typeface="Times New Roman"/>
                <a:cs typeface="Times New Roman"/>
                <a:sym typeface="Times New Roman"/>
              </a:rPr>
              <a:t>, Daquavia Brown</a:t>
            </a:r>
            <a:r>
              <a:rPr baseline="30000" lang="en-US" sz="6000">
                <a:solidFill>
                  <a:schemeClr val="dk1"/>
                </a:solidFill>
                <a:latin typeface="Times New Roman"/>
                <a:ea typeface="Times New Roman"/>
                <a:cs typeface="Times New Roman"/>
                <a:sym typeface="Times New Roman"/>
              </a:rPr>
              <a:t>1</a:t>
            </a:r>
            <a:r>
              <a:rPr lang="en-US" sz="6000">
                <a:solidFill>
                  <a:schemeClr val="dk1"/>
                </a:solidFill>
                <a:latin typeface="Times New Roman"/>
                <a:ea typeface="Times New Roman"/>
                <a:cs typeface="Times New Roman"/>
                <a:sym typeface="Times New Roman"/>
              </a:rPr>
              <a:t>, Saptarshi Pal</a:t>
            </a:r>
            <a:r>
              <a:rPr baseline="30000" lang="en-US" sz="6000">
                <a:solidFill>
                  <a:schemeClr val="dk1"/>
                </a:solidFill>
                <a:latin typeface="Times New Roman"/>
                <a:ea typeface="Times New Roman"/>
                <a:cs typeface="Times New Roman"/>
                <a:sym typeface="Times New Roman"/>
              </a:rPr>
              <a:t>4</a:t>
            </a:r>
            <a:r>
              <a:rPr lang="en-US" sz="6000">
                <a:solidFill>
                  <a:schemeClr val="dk1"/>
                </a:solidFill>
                <a:latin typeface="Times New Roman"/>
                <a:ea typeface="Times New Roman"/>
                <a:cs typeface="Times New Roman"/>
                <a:sym typeface="Times New Roman"/>
              </a:rPr>
              <a:t>, Caleb Klomegah</a:t>
            </a:r>
            <a:r>
              <a:rPr baseline="30000" lang="en-US" sz="6000">
                <a:solidFill>
                  <a:schemeClr val="dk1"/>
                </a:solidFill>
                <a:latin typeface="Times New Roman"/>
                <a:ea typeface="Times New Roman"/>
                <a:cs typeface="Times New Roman"/>
                <a:sym typeface="Times New Roman"/>
              </a:rPr>
              <a:t>4</a:t>
            </a:r>
            <a:r>
              <a:rPr lang="en-US" sz="6000">
                <a:solidFill>
                  <a:schemeClr val="dk1"/>
                </a:solidFill>
                <a:latin typeface="Times New Roman"/>
                <a:ea typeface="Times New Roman"/>
                <a:cs typeface="Times New Roman"/>
                <a:sym typeface="Times New Roman"/>
              </a:rPr>
              <a:t>, Anita Mandal and Rabindra Mandal</a:t>
            </a:r>
            <a:r>
              <a:rPr baseline="30000" lang="en-US" sz="6000">
                <a:solidFill>
                  <a:schemeClr val="dk1"/>
                </a:solidFill>
                <a:latin typeface="Times New Roman"/>
                <a:ea typeface="Times New Roman"/>
                <a:cs typeface="Times New Roman"/>
                <a:sym typeface="Times New Roman"/>
              </a:rPr>
              <a:t>4</a:t>
            </a:r>
            <a:endParaRPr baseline="30000" sz="6000">
              <a:solidFill>
                <a:schemeClr val="dk1"/>
              </a:solidFill>
              <a:latin typeface="Times New Roman"/>
              <a:ea typeface="Times New Roman"/>
              <a:cs typeface="Times New Roman"/>
              <a:sym typeface="Times New Roman"/>
            </a:endParaRPr>
          </a:p>
          <a:p>
            <a:pPr indent="0" lvl="0" marL="0" rtl="0" algn="ctr">
              <a:spcBef>
                <a:spcPts val="0"/>
              </a:spcBef>
              <a:spcAft>
                <a:spcPts val="0"/>
              </a:spcAft>
              <a:buClr>
                <a:schemeClr val="dk1"/>
              </a:buClr>
              <a:buSzPts val="1100"/>
              <a:buFont typeface="Arial"/>
              <a:buNone/>
            </a:pPr>
            <a:r>
              <a:rPr i="1" lang="en-US" sz="6000">
                <a:solidFill>
                  <a:schemeClr val="dk1"/>
                </a:solidFill>
                <a:latin typeface="Times New Roman"/>
                <a:ea typeface="Times New Roman"/>
                <a:cs typeface="Times New Roman"/>
                <a:sym typeface="Times New Roman"/>
              </a:rPr>
              <a:t>The Nightingale-Bamford School</a:t>
            </a:r>
            <a:r>
              <a:rPr baseline="30000" i="1" lang="en-US" sz="6000">
                <a:solidFill>
                  <a:schemeClr val="dk1"/>
                </a:solidFill>
                <a:latin typeface="Times New Roman"/>
                <a:ea typeface="Times New Roman"/>
                <a:cs typeface="Times New Roman"/>
                <a:sym typeface="Times New Roman"/>
              </a:rPr>
              <a:t>1</a:t>
            </a:r>
            <a:r>
              <a:rPr i="1" lang="en-US" sz="6000">
                <a:solidFill>
                  <a:schemeClr val="dk1"/>
                </a:solidFill>
                <a:latin typeface="Times New Roman"/>
                <a:ea typeface="Times New Roman"/>
                <a:cs typeface="Times New Roman"/>
                <a:sym typeface="Times New Roman"/>
              </a:rPr>
              <a:t>, Stuyvesant High School</a:t>
            </a:r>
            <a:r>
              <a:rPr baseline="30000" i="1" lang="en-US" sz="6000">
                <a:solidFill>
                  <a:schemeClr val="dk1"/>
                </a:solidFill>
                <a:latin typeface="Times New Roman"/>
                <a:ea typeface="Times New Roman"/>
                <a:cs typeface="Times New Roman"/>
                <a:sym typeface="Times New Roman"/>
              </a:rPr>
              <a:t>2,3</a:t>
            </a:r>
            <a:r>
              <a:rPr i="1" lang="en-US" sz="6000">
                <a:solidFill>
                  <a:schemeClr val="dk1"/>
                </a:solidFill>
                <a:latin typeface="Times New Roman"/>
                <a:ea typeface="Times New Roman"/>
                <a:cs typeface="Times New Roman"/>
                <a:sym typeface="Times New Roman"/>
              </a:rPr>
              <a:t>,  Hunter College</a:t>
            </a:r>
            <a:r>
              <a:rPr baseline="30000" i="1" lang="en-US" sz="6000">
                <a:solidFill>
                  <a:schemeClr val="dk1"/>
                </a:solidFill>
                <a:latin typeface="Times New Roman"/>
                <a:ea typeface="Times New Roman"/>
                <a:cs typeface="Times New Roman"/>
                <a:sym typeface="Times New Roman"/>
              </a:rPr>
              <a:t>4</a:t>
            </a:r>
            <a:endParaRPr baseline="30000" i="1" sz="6000">
              <a:solidFill>
                <a:schemeClr val="dk1"/>
              </a:solidFill>
              <a:latin typeface="Times New Roman"/>
              <a:ea typeface="Times New Roman"/>
              <a:cs typeface="Times New Roman"/>
              <a:sym typeface="Times New Roman"/>
            </a:endParaRPr>
          </a:p>
          <a:p>
            <a:pPr indent="0" lvl="0" marL="0" marR="0" rtl="0" algn="ctr">
              <a:spcBef>
                <a:spcPts val="0"/>
              </a:spcBef>
              <a:spcAft>
                <a:spcPts val="0"/>
              </a:spcAft>
              <a:buNone/>
            </a:pPr>
            <a:r>
              <a:t/>
            </a:r>
            <a:endParaRPr sz="6000">
              <a:solidFill>
                <a:schemeClr val="dk1"/>
              </a:solidFill>
              <a:latin typeface="Calibri"/>
              <a:ea typeface="Calibri"/>
              <a:cs typeface="Calibri"/>
              <a:sym typeface="Calibri"/>
            </a:endParaRPr>
          </a:p>
        </p:txBody>
      </p:sp>
      <p:sp>
        <p:nvSpPr>
          <p:cNvPr id="92" name="Google Shape;92;p1"/>
          <p:cNvSpPr txBox="1"/>
          <p:nvPr/>
        </p:nvSpPr>
        <p:spPr>
          <a:xfrm>
            <a:off x="13706325" y="5860250"/>
            <a:ext cx="17926500" cy="20333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6000" u="sng">
                <a:solidFill>
                  <a:schemeClr val="dk1"/>
                </a:solidFill>
                <a:latin typeface="Times New Roman"/>
                <a:ea typeface="Times New Roman"/>
                <a:cs typeface="Times New Roman"/>
                <a:sym typeface="Times New Roman"/>
              </a:rPr>
              <a:t>Methods and Materials</a:t>
            </a:r>
            <a:endParaRPr b="1" sz="6000" u="sng">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4000">
                <a:solidFill>
                  <a:schemeClr val="dk1"/>
                </a:solidFill>
                <a:latin typeface="Times New Roman"/>
                <a:ea typeface="Times New Roman"/>
                <a:cs typeface="Times New Roman"/>
                <a:sym typeface="Times New Roman"/>
              </a:rPr>
              <a:t>Step 1: Sample Collection &amp; </a:t>
            </a:r>
            <a:r>
              <a:rPr b="1" lang="en-US" sz="4000">
                <a:solidFill>
                  <a:schemeClr val="dk1"/>
                </a:solidFill>
                <a:latin typeface="Times New Roman"/>
                <a:ea typeface="Times New Roman"/>
                <a:cs typeface="Times New Roman"/>
                <a:sym typeface="Times New Roman"/>
              </a:rPr>
              <a:t>Preparation</a:t>
            </a:r>
            <a:endParaRPr b="1" sz="4000">
              <a:solidFill>
                <a:schemeClr val="dk1"/>
              </a:solidFill>
              <a:latin typeface="Times New Roman"/>
              <a:ea typeface="Times New Roman"/>
              <a:cs typeface="Times New Roman"/>
              <a:sym typeface="Times New Roman"/>
            </a:endParaRPr>
          </a:p>
          <a:p>
            <a:pPr indent="-482600" lvl="0" marL="457200" marR="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Mouse Cecum dissected under sterile conditions following isochoric gas anesthesia</a:t>
            </a:r>
            <a:endParaRPr sz="4000">
              <a:solidFill>
                <a:schemeClr val="dk1"/>
              </a:solidFill>
              <a:latin typeface="Times New Roman"/>
              <a:ea typeface="Times New Roman"/>
              <a:cs typeface="Times New Roman"/>
              <a:sym typeface="Times New Roman"/>
            </a:endParaRPr>
          </a:p>
          <a:p>
            <a:pPr indent="-482600" lvl="0" marL="457200" marR="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Cecal contents suspended in a 1x Phosphate-Buffered Saline(PBS)</a:t>
            </a:r>
            <a:endParaRPr sz="4000">
              <a:solidFill>
                <a:schemeClr val="dk1"/>
              </a:solidFill>
              <a:latin typeface="Times New Roman"/>
              <a:ea typeface="Times New Roman"/>
              <a:cs typeface="Times New Roman"/>
              <a:sym typeface="Times New Roman"/>
            </a:endParaRPr>
          </a:p>
          <a:p>
            <a:pPr indent="-482600" lvl="0" marL="457200" marR="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Fully homogenized underwent 10 fold serial dilution(10^-1 to 10^-7) </a:t>
            </a:r>
            <a:endParaRPr sz="40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4000">
                <a:solidFill>
                  <a:schemeClr val="dk1"/>
                </a:solidFill>
                <a:latin typeface="Times New Roman"/>
                <a:ea typeface="Times New Roman"/>
                <a:cs typeface="Times New Roman"/>
                <a:sym typeface="Times New Roman"/>
              </a:rPr>
              <a:t>Step 2: Bacterial Isolation and Culturing</a:t>
            </a:r>
            <a:endParaRPr b="1" sz="4000">
              <a:solidFill>
                <a:schemeClr val="dk1"/>
              </a:solidFill>
              <a:latin typeface="Times New Roman"/>
              <a:ea typeface="Times New Roman"/>
              <a:cs typeface="Times New Roman"/>
              <a:sym typeface="Times New Roman"/>
            </a:endParaRPr>
          </a:p>
          <a:p>
            <a:pPr indent="-482600" lvl="0" marL="457200" marR="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Dilutions occurred into 3 different media: </a:t>
            </a:r>
            <a:endParaRPr sz="4000">
              <a:solidFill>
                <a:schemeClr val="dk1"/>
              </a:solidFill>
              <a:latin typeface="Times New Roman"/>
              <a:ea typeface="Times New Roman"/>
              <a:cs typeface="Times New Roman"/>
              <a:sym typeface="Times New Roman"/>
            </a:endParaRPr>
          </a:p>
          <a:p>
            <a:pPr indent="-482600" lvl="1" marL="914400" marR="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Brain Heart Infusion(BHI): utilized for general growth of fastidious bacteria</a:t>
            </a:r>
            <a:endParaRPr sz="4000">
              <a:solidFill>
                <a:schemeClr val="dk1"/>
              </a:solidFill>
              <a:latin typeface="Times New Roman"/>
              <a:ea typeface="Times New Roman"/>
              <a:cs typeface="Times New Roman"/>
              <a:sym typeface="Times New Roman"/>
            </a:endParaRPr>
          </a:p>
          <a:p>
            <a:pPr indent="-482600" lvl="1" marL="914400" marR="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Bacteroides Bile Escusion(BBE): selects for types of gram-negative anaerobic bacteria</a:t>
            </a:r>
            <a:endParaRPr sz="4000">
              <a:solidFill>
                <a:schemeClr val="dk1"/>
              </a:solidFill>
              <a:latin typeface="Times New Roman"/>
              <a:ea typeface="Times New Roman"/>
              <a:cs typeface="Times New Roman"/>
              <a:sym typeface="Times New Roman"/>
            </a:endParaRPr>
          </a:p>
          <a:p>
            <a:pPr indent="-482600" lvl="1" marL="914400" marR="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Fastidious Anaerobic Broth(FAB): supports growth of fastidious anaerobic bacteria</a:t>
            </a:r>
            <a:endParaRPr sz="4000">
              <a:solidFill>
                <a:schemeClr val="dk1"/>
              </a:solidFill>
              <a:latin typeface="Times New Roman"/>
              <a:ea typeface="Times New Roman"/>
              <a:cs typeface="Times New Roman"/>
              <a:sym typeface="Times New Roman"/>
            </a:endParaRPr>
          </a:p>
          <a:p>
            <a:pPr indent="-482600" lvl="0" marL="45720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Incubated for 48 hours under appropriate oxygen conditions: aerobic or anaerobic</a:t>
            </a:r>
            <a:endParaRPr sz="4000">
              <a:solidFill>
                <a:schemeClr val="dk1"/>
              </a:solidFill>
              <a:latin typeface="Times New Roman"/>
              <a:ea typeface="Times New Roman"/>
              <a:cs typeface="Times New Roman"/>
              <a:sym typeface="Times New Roman"/>
            </a:endParaRPr>
          </a:p>
          <a:p>
            <a:pPr indent="-482600" lvl="0" marL="45720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Distinct colonies were purified through streaking</a:t>
            </a:r>
            <a:endParaRPr sz="4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b="1" lang="en-US" sz="4000">
                <a:solidFill>
                  <a:schemeClr val="dk1"/>
                </a:solidFill>
                <a:latin typeface="Times New Roman"/>
                <a:ea typeface="Times New Roman"/>
                <a:cs typeface="Times New Roman"/>
                <a:sym typeface="Times New Roman"/>
              </a:rPr>
              <a:t>Step 3: Culture Expansion and Preservation</a:t>
            </a:r>
            <a:endParaRPr b="1" sz="4000">
              <a:solidFill>
                <a:schemeClr val="dk1"/>
              </a:solidFill>
              <a:latin typeface="Times New Roman"/>
              <a:ea typeface="Times New Roman"/>
              <a:cs typeface="Times New Roman"/>
              <a:sym typeface="Times New Roman"/>
            </a:endParaRPr>
          </a:p>
          <a:p>
            <a:pPr indent="-482600" lvl="0" marL="45720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Single colonies were grown in liquid broth medium</a:t>
            </a:r>
            <a:endParaRPr sz="4000">
              <a:solidFill>
                <a:schemeClr val="dk1"/>
              </a:solidFill>
              <a:latin typeface="Times New Roman"/>
              <a:ea typeface="Times New Roman"/>
              <a:cs typeface="Times New Roman"/>
              <a:sym typeface="Times New Roman"/>
            </a:endParaRPr>
          </a:p>
          <a:p>
            <a:pPr indent="-482600" lvl="0" marL="45720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Colonies were preserved using a 10% glycerol solution and stored at -80 degrees Celsius</a:t>
            </a:r>
            <a:endParaRPr sz="4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b="1" lang="en-US" sz="4000">
                <a:solidFill>
                  <a:schemeClr val="dk1"/>
                </a:solidFill>
                <a:latin typeface="Times New Roman"/>
                <a:ea typeface="Times New Roman"/>
                <a:cs typeface="Times New Roman"/>
                <a:sym typeface="Times New Roman"/>
              </a:rPr>
              <a:t>Step 4: 16S rRNA Gene Amplification:</a:t>
            </a:r>
            <a:endParaRPr b="1" sz="4000">
              <a:solidFill>
                <a:schemeClr val="dk1"/>
              </a:solidFill>
              <a:latin typeface="Times New Roman"/>
              <a:ea typeface="Times New Roman"/>
              <a:cs typeface="Times New Roman"/>
              <a:sym typeface="Times New Roman"/>
            </a:endParaRPr>
          </a:p>
          <a:p>
            <a:pPr indent="-482600" lvl="0" marL="45720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Bacterial suspension was created with single colonies in our cultures</a:t>
            </a:r>
            <a:endParaRPr sz="4000">
              <a:solidFill>
                <a:schemeClr val="dk1"/>
              </a:solidFill>
              <a:latin typeface="Times New Roman"/>
              <a:ea typeface="Times New Roman"/>
              <a:cs typeface="Times New Roman"/>
              <a:sym typeface="Times New Roman"/>
            </a:endParaRPr>
          </a:p>
          <a:p>
            <a:pPr indent="-482600" lvl="0" marL="45720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16S rRNA PCR performed using the 27F/1492R and Q5 High-Fidelity Master Mix</a:t>
            </a:r>
            <a:endParaRPr sz="4000">
              <a:solidFill>
                <a:schemeClr val="dk1"/>
              </a:solidFill>
              <a:latin typeface="Times New Roman"/>
              <a:ea typeface="Times New Roman"/>
              <a:cs typeface="Times New Roman"/>
              <a:sym typeface="Times New Roman"/>
            </a:endParaRPr>
          </a:p>
          <a:p>
            <a:pPr indent="-482600" lvl="0" marL="45720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PCR products were verified through the use of gel electrophoresis</a:t>
            </a:r>
            <a:endParaRPr sz="4000">
              <a:solidFill>
                <a:schemeClr val="dk1"/>
              </a:solidFill>
              <a:latin typeface="Times New Roman"/>
              <a:ea typeface="Times New Roman"/>
              <a:cs typeface="Times New Roman"/>
              <a:sym typeface="Times New Roman"/>
            </a:endParaRPr>
          </a:p>
          <a:p>
            <a:pPr indent="-482600" lvl="0" marL="457200" rtl="0" algn="l">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DNA was purified and then its concentration was quantified using the NanoDropOne machine and then subsequently submitted for sequence analysis </a:t>
            </a:r>
            <a:endParaRPr sz="4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b="1" sz="6000" u="sng">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b="1" sz="6000" u="sng">
              <a:solidFill>
                <a:schemeClr val="dk1"/>
              </a:solidFill>
              <a:latin typeface="Calibri"/>
              <a:ea typeface="Calibri"/>
              <a:cs typeface="Calibri"/>
              <a:sym typeface="Calibri"/>
            </a:endParaRPr>
          </a:p>
          <a:p>
            <a:pPr indent="0" lvl="0" marL="0" rtl="0" algn="l">
              <a:spcBef>
                <a:spcPts val="0"/>
              </a:spcBef>
              <a:spcAft>
                <a:spcPts val="0"/>
              </a:spcAft>
              <a:buNone/>
            </a:pPr>
            <a:r>
              <a:t/>
            </a:r>
            <a:endParaRPr b="1" sz="6000" u="sng">
              <a:solidFill>
                <a:schemeClr val="dk1"/>
              </a:solidFill>
              <a:latin typeface="Calibri"/>
              <a:ea typeface="Calibri"/>
              <a:cs typeface="Calibri"/>
              <a:sym typeface="Calibri"/>
            </a:endParaRPr>
          </a:p>
          <a:p>
            <a:pPr indent="457200" lvl="0" marL="0" rtl="0" algn="ctr">
              <a:spcBef>
                <a:spcPts val="0"/>
              </a:spcBef>
              <a:spcAft>
                <a:spcPts val="0"/>
              </a:spcAft>
              <a:buNone/>
            </a:pPr>
            <a:r>
              <a:t/>
            </a:r>
            <a:endParaRPr b="1" sz="6000" u="sng">
              <a:solidFill>
                <a:schemeClr val="dk1"/>
              </a:solidFill>
              <a:latin typeface="Calibri"/>
              <a:ea typeface="Calibri"/>
              <a:cs typeface="Calibri"/>
              <a:sym typeface="Calibri"/>
            </a:endParaRPr>
          </a:p>
          <a:p>
            <a:pPr indent="457200" lvl="0" marL="0" rtl="0" algn="ctr">
              <a:spcBef>
                <a:spcPts val="0"/>
              </a:spcBef>
              <a:spcAft>
                <a:spcPts val="0"/>
              </a:spcAft>
              <a:buNone/>
            </a:pPr>
            <a:r>
              <a:t/>
            </a:r>
            <a:endParaRPr b="1" sz="6000" u="sng">
              <a:solidFill>
                <a:schemeClr val="dk1"/>
              </a:solidFill>
              <a:latin typeface="Calibri"/>
              <a:ea typeface="Calibri"/>
              <a:cs typeface="Calibri"/>
              <a:sym typeface="Calibri"/>
            </a:endParaRPr>
          </a:p>
          <a:p>
            <a:pPr indent="0" lvl="0" marL="0" marR="0" rtl="0" algn="ctr">
              <a:spcBef>
                <a:spcPts val="0"/>
              </a:spcBef>
              <a:spcAft>
                <a:spcPts val="0"/>
              </a:spcAft>
              <a:buNone/>
            </a:pPr>
            <a:r>
              <a:t/>
            </a:r>
            <a:endParaRPr sz="3500">
              <a:solidFill>
                <a:schemeClr val="dk1"/>
              </a:solidFill>
              <a:latin typeface="Calibri"/>
              <a:ea typeface="Calibri"/>
              <a:cs typeface="Calibri"/>
              <a:sym typeface="Calibri"/>
            </a:endParaRPr>
          </a:p>
        </p:txBody>
      </p:sp>
      <p:pic>
        <p:nvPicPr>
          <p:cNvPr id="93" name="Google Shape;93;p1"/>
          <p:cNvPicPr preferRelativeResize="0"/>
          <p:nvPr/>
        </p:nvPicPr>
        <p:blipFill rotWithShape="1">
          <a:blip r:embed="rId3">
            <a:alphaModFix/>
          </a:blip>
          <a:srcRect b="0" l="0" r="0" t="0"/>
          <a:stretch/>
        </p:blipFill>
        <p:spPr>
          <a:xfrm>
            <a:off x="946847" y="2648607"/>
            <a:ext cx="5060536" cy="2920199"/>
          </a:xfrm>
          <a:prstGeom prst="rect">
            <a:avLst/>
          </a:prstGeom>
          <a:noFill/>
          <a:ln>
            <a:noFill/>
          </a:ln>
        </p:spPr>
      </p:pic>
      <p:pic>
        <p:nvPicPr>
          <p:cNvPr id="94" name="Google Shape;94;p1"/>
          <p:cNvPicPr preferRelativeResize="0"/>
          <p:nvPr/>
        </p:nvPicPr>
        <p:blipFill rotWithShape="1">
          <a:blip r:embed="rId4">
            <a:alphaModFix/>
          </a:blip>
          <a:srcRect b="0" l="0" r="0" t="0"/>
          <a:stretch/>
        </p:blipFill>
        <p:spPr>
          <a:xfrm>
            <a:off x="37684095" y="2415407"/>
            <a:ext cx="5260258" cy="1238330"/>
          </a:xfrm>
          <a:prstGeom prst="rect">
            <a:avLst/>
          </a:prstGeom>
          <a:noFill/>
          <a:ln>
            <a:noFill/>
          </a:ln>
        </p:spPr>
      </p:pic>
      <p:pic>
        <p:nvPicPr>
          <p:cNvPr id="95" name="Google Shape;95;p1"/>
          <p:cNvPicPr preferRelativeResize="0"/>
          <p:nvPr/>
        </p:nvPicPr>
        <p:blipFill rotWithShape="1">
          <a:blip r:embed="rId5">
            <a:alphaModFix/>
          </a:blip>
          <a:srcRect b="0" l="0" r="0" t="0"/>
          <a:stretch/>
        </p:blipFill>
        <p:spPr>
          <a:xfrm>
            <a:off x="673407" y="1280117"/>
            <a:ext cx="5506676" cy="1043543"/>
          </a:xfrm>
          <a:prstGeom prst="rect">
            <a:avLst/>
          </a:prstGeom>
          <a:noFill/>
          <a:ln>
            <a:noFill/>
          </a:ln>
        </p:spPr>
      </p:pic>
      <p:sp>
        <p:nvSpPr>
          <p:cNvPr id="96" name="Google Shape;96;p1"/>
          <p:cNvSpPr txBox="1"/>
          <p:nvPr/>
        </p:nvSpPr>
        <p:spPr>
          <a:xfrm>
            <a:off x="673400" y="5893750"/>
            <a:ext cx="11931300" cy="27590700"/>
          </a:xfrm>
          <a:prstGeom prst="rect">
            <a:avLst/>
          </a:prstGeom>
          <a:noFill/>
          <a:ln>
            <a:noFill/>
          </a:ln>
        </p:spPr>
        <p:txBody>
          <a:bodyPr anchorCtr="0" anchor="t" bIns="45700" lIns="91425" spcFirstLastPara="1" rIns="91425" wrap="square" tIns="45700">
            <a:spAutoFit/>
          </a:bodyPr>
          <a:lstStyle/>
          <a:p>
            <a:pPr indent="457200" lvl="0" marL="3657600" marR="0" rtl="0" algn="l">
              <a:spcBef>
                <a:spcPts val="0"/>
              </a:spcBef>
              <a:spcAft>
                <a:spcPts val="0"/>
              </a:spcAft>
              <a:buNone/>
            </a:pPr>
            <a:r>
              <a:rPr b="1" lang="en-US" sz="6000" u="sng">
                <a:solidFill>
                  <a:schemeClr val="dk1"/>
                </a:solidFill>
                <a:latin typeface="Times New Roman"/>
                <a:ea typeface="Times New Roman"/>
                <a:cs typeface="Times New Roman"/>
                <a:sym typeface="Times New Roman"/>
              </a:rPr>
              <a:t>Abstract</a:t>
            </a:r>
            <a:endParaRPr b="1" sz="6000" u="sng">
              <a:latin typeface="Times New Roman"/>
              <a:ea typeface="Times New Roman"/>
              <a:cs typeface="Times New Roman"/>
              <a:sym typeface="Times New Roman"/>
            </a:endParaRPr>
          </a:p>
          <a:p>
            <a:pPr indent="457200" lvl="0" marL="0" rtl="0" algn="l">
              <a:lnSpc>
                <a:spcPct val="115000"/>
              </a:lnSpc>
              <a:spcBef>
                <a:spcPts val="0"/>
              </a:spcBef>
              <a:spcAft>
                <a:spcPts val="0"/>
              </a:spcAft>
              <a:buSzPts val="1100"/>
              <a:buNone/>
            </a:pPr>
            <a:r>
              <a:rPr lang="en-US" sz="3500">
                <a:solidFill>
                  <a:schemeClr val="dk1"/>
                </a:solidFill>
                <a:latin typeface="Times New Roman"/>
                <a:ea typeface="Times New Roman"/>
                <a:cs typeface="Times New Roman"/>
                <a:sym typeface="Times New Roman"/>
              </a:rPr>
              <a:t>The study of the gut microbiome and its effects on human health has increasingly been a focal subject of research. The latest research indicates that the gut microbiome plays a critical role in disease susceptibility, inflammatory regulation, and even immune system development(3). In this study we aim to culture and barcode bacteria in a mouse cecum through serial dilution and double colonial purification. By using three different types of broth medium: Brain Heart Infusion, Bacteroides Bile Esculin, and Fastidious Anaerobic Broth, we were able to culture and barcode a wide variety of different gut bacteria, reflecting the biodiversity of the gut </a:t>
            </a:r>
            <a:r>
              <a:rPr lang="en-US" sz="35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0"/>
                  </a:ext>
                </a:extLst>
              </a:rPr>
              <a:t>microbiome</a:t>
            </a:r>
            <a:r>
              <a:rPr lang="en-US" sz="3500">
                <a:solidFill>
                  <a:schemeClr val="dk1"/>
                </a:solidFill>
                <a:latin typeface="Times New Roman"/>
                <a:ea typeface="Times New Roman"/>
                <a:cs typeface="Times New Roman"/>
                <a:sym typeface="Times New Roman"/>
              </a:rPr>
              <a:t>. The results of this study will provide a foundational database that can be used to analyze the interactions between specific bacteria in the gut microbiome and diseases such as Malaria.</a:t>
            </a:r>
            <a:endParaRPr sz="8600">
              <a:solidFill>
                <a:schemeClr val="dk1"/>
              </a:solidFill>
              <a:latin typeface="Times New Roman"/>
              <a:ea typeface="Times New Roman"/>
              <a:cs typeface="Times New Roman"/>
              <a:sym typeface="Times New Roman"/>
            </a:endParaRPr>
          </a:p>
          <a:p>
            <a:pPr indent="457200" lvl="0" marL="3200400" rtl="0" algn="l">
              <a:lnSpc>
                <a:spcPct val="115000"/>
              </a:lnSpc>
              <a:spcBef>
                <a:spcPts val="0"/>
              </a:spcBef>
              <a:spcAft>
                <a:spcPts val="0"/>
              </a:spcAft>
              <a:buSzPts val="1100"/>
              <a:buNone/>
            </a:pPr>
            <a:r>
              <a:t/>
            </a:r>
            <a:endParaRPr sz="6000">
              <a:solidFill>
                <a:schemeClr val="dk1"/>
              </a:solidFill>
              <a:latin typeface="Times New Roman"/>
              <a:ea typeface="Times New Roman"/>
              <a:cs typeface="Times New Roman"/>
              <a:sym typeface="Times New Roman"/>
            </a:endParaRPr>
          </a:p>
          <a:p>
            <a:pPr indent="457200" lvl="0" marL="3200400" rtl="0" algn="l">
              <a:lnSpc>
                <a:spcPct val="115000"/>
              </a:lnSpc>
              <a:spcBef>
                <a:spcPts val="0"/>
              </a:spcBef>
              <a:spcAft>
                <a:spcPts val="0"/>
              </a:spcAft>
              <a:buSzPts val="1100"/>
              <a:buNone/>
            </a:pPr>
            <a:r>
              <a:rPr b="1" lang="en-US" sz="6000" u="sng">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1"/>
                  </a:ext>
                </a:extLst>
              </a:rPr>
              <a:t>Introduction</a:t>
            </a:r>
            <a:endParaRPr b="1" sz="6000" u="sng">
              <a:latin typeface="Times New Roman"/>
              <a:ea typeface="Times New Roman"/>
              <a:cs typeface="Times New Roman"/>
              <a:sym typeface="Times New Roman"/>
            </a:endParaRPr>
          </a:p>
          <a:p>
            <a:pPr indent="0" lvl="0" marL="0" rtl="0" algn="l">
              <a:lnSpc>
                <a:spcPct val="115000"/>
              </a:lnSpc>
              <a:spcBef>
                <a:spcPts val="0"/>
              </a:spcBef>
              <a:spcAft>
                <a:spcPts val="0"/>
              </a:spcAft>
              <a:buClr>
                <a:schemeClr val="dk1"/>
              </a:buClr>
              <a:buSzPts val="1100"/>
              <a:buFont typeface="Arial"/>
              <a:buNone/>
            </a:pPr>
            <a:r>
              <a:rPr lang="en-US" sz="4000">
                <a:solidFill>
                  <a:schemeClr val="dk1"/>
                </a:solidFill>
                <a:latin typeface="Times New Roman"/>
                <a:ea typeface="Times New Roman"/>
                <a:cs typeface="Times New Roman"/>
                <a:sym typeface="Times New Roman"/>
              </a:rPr>
              <a:t>Malaria is a disease caused by the plasmodium parasite and it’s transmitted through female anopheles mosquitos(1). Globally, malaria affects hundreds of millions of people and causes over six hundred thousand deaths every year, with the overwhelming majority being in sub-Saharan Africa(1). Despite decades of research on malaria treatment and prevention strategies, it still continues to persist as a significant global threat. However, the relationship between the human gut microbiome and malaria has become a focal point in understanding the host’s immune responses, susceptibility, and severity(2). The gut’s microbiome plays a critical role in hormone secretion, inflammatory regulation, and even immune system development(3). While our understanding of malaria and the gut microbiome has rapidly progressed, there remains a gap in knowledge regarding how specific bacterial compositions in the gut can affect malaria pathogenesis. Our research aims to study the intersection of these two fields of research by isolating bacteria from mouse ceca to investigate the gut microbiome’s influence on malaria. </a:t>
            </a:r>
            <a:endParaRPr sz="40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t/>
            </a:r>
            <a:endParaRPr sz="4000">
              <a:solidFill>
                <a:schemeClr val="dk1"/>
              </a:solidFill>
              <a:latin typeface="Times New Roman"/>
              <a:ea typeface="Times New Roman"/>
              <a:cs typeface="Times New Roman"/>
              <a:sym typeface="Times New Roman"/>
            </a:endParaRPr>
          </a:p>
          <a:p>
            <a:pPr indent="0" lvl="0" marL="0" marR="0" rtl="0" algn="l">
              <a:spcBef>
                <a:spcPts val="600"/>
              </a:spcBef>
              <a:spcAft>
                <a:spcPts val="0"/>
              </a:spcAft>
              <a:buNone/>
            </a:pPr>
            <a:r>
              <a:t/>
            </a:r>
            <a:endParaRPr>
              <a:latin typeface="Times New Roman"/>
              <a:ea typeface="Times New Roman"/>
              <a:cs typeface="Times New Roman"/>
              <a:sym typeface="Times New Roman"/>
            </a:endParaRPr>
          </a:p>
        </p:txBody>
      </p:sp>
      <p:sp>
        <p:nvSpPr>
          <p:cNvPr id="97" name="Google Shape;97;p1"/>
          <p:cNvSpPr txBox="1"/>
          <p:nvPr/>
        </p:nvSpPr>
        <p:spPr>
          <a:xfrm>
            <a:off x="32103848" y="5968000"/>
            <a:ext cx="11542200" cy="26518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6000" u="sng">
                <a:solidFill>
                  <a:schemeClr val="dk1"/>
                </a:solidFill>
                <a:latin typeface="Times New Roman"/>
                <a:ea typeface="Times New Roman"/>
                <a:cs typeface="Times New Roman"/>
                <a:sym typeface="Times New Roman"/>
              </a:rPr>
              <a:t>Discussion </a:t>
            </a:r>
            <a:endParaRPr b="1" sz="6000" u="sng">
              <a:latin typeface="Times New Roman"/>
              <a:ea typeface="Times New Roman"/>
              <a:cs typeface="Times New Roman"/>
              <a:sym typeface="Times New Roman"/>
            </a:endParaRPr>
          </a:p>
          <a:p>
            <a:pPr indent="-482600" lvl="0" marL="457200" rtl="0" algn="l">
              <a:lnSpc>
                <a:spcPct val="115000"/>
              </a:lnSpc>
              <a:spcBef>
                <a:spcPts val="120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We were able to culture, purify, and identify mouse cecum bacteria using 16S rRNA gene DNA barcoding</a:t>
            </a:r>
            <a:endParaRPr sz="4000">
              <a:solidFill>
                <a:schemeClr val="dk1"/>
              </a:solidFill>
              <a:latin typeface="Times New Roman"/>
              <a:ea typeface="Times New Roman"/>
              <a:cs typeface="Times New Roman"/>
              <a:sym typeface="Times New Roman"/>
            </a:endParaRPr>
          </a:p>
          <a:p>
            <a:pPr indent="-482600" lvl="0" marL="457200" rtl="0" algn="l">
              <a:lnSpc>
                <a:spcPct val="115000"/>
              </a:lnSpc>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There was a huge variety of types of bacteria that were grown including gram positive, gram negative, anaerobic, and aerobic bacteria.</a:t>
            </a:r>
            <a:endParaRPr sz="4000">
              <a:solidFill>
                <a:schemeClr val="dk1"/>
              </a:solidFill>
              <a:latin typeface="Times New Roman"/>
              <a:ea typeface="Times New Roman"/>
              <a:cs typeface="Times New Roman"/>
              <a:sym typeface="Times New Roman"/>
            </a:endParaRPr>
          </a:p>
          <a:p>
            <a:pPr indent="-482600" lvl="0" marL="457200" rtl="0" algn="l">
              <a:lnSpc>
                <a:spcPct val="115000"/>
              </a:lnSpc>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Gram-positive (</a:t>
            </a:r>
            <a:r>
              <a:rPr i="1" lang="en-US" sz="4000">
                <a:solidFill>
                  <a:schemeClr val="dk1"/>
                </a:solidFill>
                <a:latin typeface="Times New Roman"/>
                <a:ea typeface="Times New Roman"/>
                <a:cs typeface="Times New Roman"/>
                <a:sym typeface="Times New Roman"/>
              </a:rPr>
              <a:t>Limosilactobacillus reuteri</a:t>
            </a:r>
            <a:r>
              <a:rPr lang="en-US" sz="4000">
                <a:solidFill>
                  <a:schemeClr val="dk1"/>
                </a:solidFill>
                <a:latin typeface="Times New Roman"/>
                <a:ea typeface="Times New Roman"/>
                <a:cs typeface="Times New Roman"/>
                <a:sym typeface="Times New Roman"/>
              </a:rPr>
              <a:t>) and Gram-negative (</a:t>
            </a:r>
            <a:r>
              <a:rPr i="1" lang="en-US" sz="4000">
                <a:solidFill>
                  <a:schemeClr val="dk1"/>
                </a:solidFill>
                <a:latin typeface="Times New Roman"/>
                <a:ea typeface="Times New Roman"/>
                <a:cs typeface="Times New Roman"/>
                <a:sym typeface="Times New Roman"/>
              </a:rPr>
              <a:t>Parabacteroides distasonis</a:t>
            </a:r>
            <a:r>
              <a:rPr lang="en-US" sz="4000">
                <a:solidFill>
                  <a:schemeClr val="dk1"/>
                </a:solidFill>
                <a:latin typeface="Times New Roman"/>
                <a:ea typeface="Times New Roman"/>
                <a:cs typeface="Times New Roman"/>
                <a:sym typeface="Times New Roman"/>
              </a:rPr>
              <a:t>) confirmed the taxonomic variety in the mouse cecum microbiome</a:t>
            </a:r>
            <a:endParaRPr sz="4000">
              <a:solidFill>
                <a:schemeClr val="dk1"/>
              </a:solidFill>
              <a:latin typeface="Times New Roman"/>
              <a:ea typeface="Times New Roman"/>
              <a:cs typeface="Times New Roman"/>
              <a:sym typeface="Times New Roman"/>
            </a:endParaRPr>
          </a:p>
          <a:p>
            <a:pPr indent="-482600" lvl="0" marL="457200" rtl="0" algn="l">
              <a:lnSpc>
                <a:spcPct val="115000"/>
              </a:lnSpc>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The isolation of both anaerobic and aerobic bacteria reflects the complex, oxygen-poor </a:t>
            </a:r>
            <a:r>
              <a:rPr lang="en-US" sz="4000">
                <a:solidFill>
                  <a:schemeClr val="dk1"/>
                </a:solidFill>
                <a:latin typeface="Times New Roman"/>
                <a:ea typeface="Times New Roman"/>
                <a:cs typeface="Times New Roman"/>
                <a:sym typeface="Times New Roman"/>
              </a:rPr>
              <a:t>environment</a:t>
            </a:r>
            <a:r>
              <a:rPr lang="en-US" sz="4000">
                <a:solidFill>
                  <a:schemeClr val="dk1"/>
                </a:solidFill>
                <a:latin typeface="Times New Roman"/>
                <a:ea typeface="Times New Roman"/>
                <a:cs typeface="Times New Roman"/>
                <a:sym typeface="Times New Roman"/>
              </a:rPr>
              <a:t> of the gut microbiome.</a:t>
            </a:r>
            <a:endParaRPr sz="4000">
              <a:solidFill>
                <a:schemeClr val="dk1"/>
              </a:solidFill>
              <a:latin typeface="Times New Roman"/>
              <a:ea typeface="Times New Roman"/>
              <a:cs typeface="Times New Roman"/>
              <a:sym typeface="Times New Roman"/>
            </a:endParaRPr>
          </a:p>
          <a:p>
            <a:pPr indent="-482600" lvl="0" marL="457200" rtl="0" algn="l">
              <a:lnSpc>
                <a:spcPct val="115000"/>
              </a:lnSpc>
              <a:spcBef>
                <a:spcPts val="0"/>
              </a:spcBef>
              <a:spcAft>
                <a:spcPts val="0"/>
              </a:spcAft>
              <a:buClr>
                <a:schemeClr val="dk1"/>
              </a:buClr>
              <a:buSzPts val="4000"/>
              <a:buFont typeface="Times New Roman"/>
              <a:buChar char="●"/>
            </a:pPr>
            <a:r>
              <a:rPr lang="en-US" sz="4000">
                <a:solidFill>
                  <a:schemeClr val="dk1"/>
                </a:solidFill>
                <a:latin typeface="Times New Roman"/>
                <a:ea typeface="Times New Roman"/>
                <a:cs typeface="Times New Roman"/>
                <a:sym typeface="Times New Roman"/>
              </a:rPr>
              <a:t>Barcoding of &gt;7 bacterial isolates establishes a reference dataset for future studies examining microbiome–disease interactions</a:t>
            </a:r>
            <a:endParaRPr sz="4000">
              <a:solidFill>
                <a:schemeClr val="dk1"/>
              </a:solidFill>
              <a:latin typeface="Times New Roman"/>
              <a:ea typeface="Times New Roman"/>
              <a:cs typeface="Times New Roman"/>
              <a:sym typeface="Times New Roman"/>
            </a:endParaRPr>
          </a:p>
          <a:p>
            <a:pPr indent="0" lvl="0" marL="0" marR="0" rtl="0" algn="l">
              <a:spcBef>
                <a:spcPts val="1200"/>
              </a:spcBef>
              <a:spcAft>
                <a:spcPts val="0"/>
              </a:spcAft>
              <a:buNone/>
            </a:pPr>
            <a:r>
              <a:t/>
            </a:r>
            <a:endParaRPr i="1" sz="5400">
              <a:solidFill>
                <a:schemeClr val="dk1"/>
              </a:solidFill>
              <a:latin typeface="Times New Roman"/>
              <a:ea typeface="Times New Roman"/>
              <a:cs typeface="Times New Roman"/>
              <a:sym typeface="Times New Roman"/>
            </a:endParaRPr>
          </a:p>
          <a:p>
            <a:pPr indent="0" lvl="0" marL="0" marR="0" rtl="0" algn="ctr">
              <a:spcBef>
                <a:spcPts val="0"/>
              </a:spcBef>
              <a:spcAft>
                <a:spcPts val="0"/>
              </a:spcAft>
              <a:buNone/>
            </a:pPr>
            <a:r>
              <a:rPr lang="en-US" sz="6000" u="sng">
                <a:solidFill>
                  <a:schemeClr val="dk1"/>
                </a:solidFill>
                <a:latin typeface="Times New Roman"/>
                <a:ea typeface="Times New Roman"/>
                <a:cs typeface="Times New Roman"/>
                <a:sym typeface="Times New Roman"/>
              </a:rPr>
              <a:t>References</a:t>
            </a:r>
            <a:endParaRPr b="1" sz="2000">
              <a:solidFill>
                <a:schemeClr val="dk1"/>
              </a:solidFill>
              <a:latin typeface="Times New Roman"/>
              <a:ea typeface="Times New Roman"/>
              <a:cs typeface="Times New Roman"/>
              <a:sym typeface="Times New Roman"/>
            </a:endParaRPr>
          </a:p>
          <a:p>
            <a:pPr indent="-374650" lvl="0" marL="457200" rtl="0" algn="l">
              <a:spcBef>
                <a:spcPts val="0"/>
              </a:spcBef>
              <a:spcAft>
                <a:spcPts val="0"/>
              </a:spcAft>
              <a:buClr>
                <a:schemeClr val="dk1"/>
              </a:buClr>
              <a:buSzPts val="2300"/>
              <a:buFont typeface="Times New Roman"/>
              <a:buAutoNum type="arabicPeriod"/>
            </a:pPr>
            <a:r>
              <a:rPr lang="en-US" sz="2300">
                <a:solidFill>
                  <a:schemeClr val="dk1"/>
                </a:solidFill>
                <a:latin typeface="Times New Roman"/>
                <a:ea typeface="Times New Roman"/>
                <a:cs typeface="Times New Roman"/>
                <a:sym typeface="Times New Roman"/>
              </a:rPr>
              <a:t>World Health Organization: WHO &amp; World Health Organization: WHO. (2025, December 4). </a:t>
            </a:r>
            <a:r>
              <a:rPr i="1" lang="en-US" sz="2300">
                <a:solidFill>
                  <a:schemeClr val="dk1"/>
                </a:solidFill>
                <a:latin typeface="Times New Roman"/>
                <a:ea typeface="Times New Roman"/>
                <a:cs typeface="Times New Roman"/>
                <a:sym typeface="Times New Roman"/>
              </a:rPr>
              <a:t>Malaria</a:t>
            </a:r>
            <a:r>
              <a:rPr lang="en-US" sz="2300">
                <a:solidFill>
                  <a:schemeClr val="dk1"/>
                </a:solidFill>
                <a:latin typeface="Times New Roman"/>
                <a:ea typeface="Times New Roman"/>
                <a:cs typeface="Times New Roman"/>
                <a:sym typeface="Times New Roman"/>
              </a:rPr>
              <a:t>. https://www.who.int/news-room/fact-sheets/detail/malaria</a:t>
            </a:r>
            <a:endParaRPr sz="2300">
              <a:solidFill>
                <a:schemeClr val="dk1"/>
              </a:solidFill>
              <a:latin typeface="Times New Roman"/>
              <a:ea typeface="Times New Roman"/>
              <a:cs typeface="Times New Roman"/>
              <a:sym typeface="Times New Roman"/>
            </a:endParaRPr>
          </a:p>
          <a:p>
            <a:pPr indent="-374650" lvl="0" marL="457200" rtl="0" algn="l">
              <a:spcBef>
                <a:spcPts val="0"/>
              </a:spcBef>
              <a:spcAft>
                <a:spcPts val="0"/>
              </a:spcAft>
              <a:buClr>
                <a:schemeClr val="dk1"/>
              </a:buClr>
              <a:buSzPts val="2300"/>
              <a:buFont typeface="Times New Roman"/>
              <a:buAutoNum type="arabicPeriod"/>
            </a:pPr>
            <a:r>
              <a:rPr lang="en-US" sz="2300">
                <a:solidFill>
                  <a:schemeClr val="dk1"/>
                </a:solidFill>
                <a:latin typeface="Times New Roman"/>
                <a:ea typeface="Times New Roman"/>
                <a:cs typeface="Times New Roman"/>
                <a:sym typeface="Times New Roman"/>
              </a:rPr>
              <a:t> Ippolito, M. M., Denny, J. E., Langelier, C., Sears, C. L., &amp; Schmidt, N. W. (2018). Malaria and the Microbiome: A Systematic Review. </a:t>
            </a:r>
            <a:r>
              <a:rPr i="1" lang="en-US" sz="2300">
                <a:solidFill>
                  <a:schemeClr val="dk1"/>
                </a:solidFill>
                <a:latin typeface="Times New Roman"/>
                <a:ea typeface="Times New Roman"/>
                <a:cs typeface="Times New Roman"/>
                <a:sym typeface="Times New Roman"/>
              </a:rPr>
              <a:t>Clinical infectious diseases : an official publication of the Infectious Diseases Society of America</a:t>
            </a:r>
            <a:r>
              <a:rPr lang="en-US" sz="2300">
                <a:solidFill>
                  <a:schemeClr val="dk1"/>
                </a:solidFill>
                <a:latin typeface="Times New Roman"/>
                <a:ea typeface="Times New Roman"/>
                <a:cs typeface="Times New Roman"/>
                <a:sym typeface="Times New Roman"/>
              </a:rPr>
              <a:t>, </a:t>
            </a:r>
            <a:r>
              <a:rPr i="1" lang="en-US" sz="2300">
                <a:solidFill>
                  <a:schemeClr val="dk1"/>
                </a:solidFill>
                <a:latin typeface="Times New Roman"/>
                <a:ea typeface="Times New Roman"/>
                <a:cs typeface="Times New Roman"/>
                <a:sym typeface="Times New Roman"/>
              </a:rPr>
              <a:t>67</a:t>
            </a:r>
            <a:r>
              <a:rPr lang="en-US" sz="2300">
                <a:solidFill>
                  <a:schemeClr val="dk1"/>
                </a:solidFill>
                <a:latin typeface="Times New Roman"/>
                <a:ea typeface="Times New Roman"/>
                <a:cs typeface="Times New Roman"/>
                <a:sym typeface="Times New Roman"/>
              </a:rPr>
              <a:t>(12), 1831–1839. https://doi.org/10.1093/cid/ciy374</a:t>
            </a:r>
            <a:endParaRPr sz="2300">
              <a:solidFill>
                <a:schemeClr val="dk1"/>
              </a:solidFill>
              <a:latin typeface="Times New Roman"/>
              <a:ea typeface="Times New Roman"/>
              <a:cs typeface="Times New Roman"/>
              <a:sym typeface="Times New Roman"/>
            </a:endParaRPr>
          </a:p>
          <a:p>
            <a:pPr indent="-374650" lvl="0" marL="457200" rtl="0" algn="l">
              <a:spcBef>
                <a:spcPts val="0"/>
              </a:spcBef>
              <a:spcAft>
                <a:spcPts val="0"/>
              </a:spcAft>
              <a:buClr>
                <a:schemeClr val="dk1"/>
              </a:buClr>
              <a:buSzPts val="2300"/>
              <a:buFont typeface="Times New Roman"/>
              <a:buAutoNum type="arabicPeriod"/>
            </a:pPr>
            <a:r>
              <a:rPr lang="en-US" sz="2300">
                <a:solidFill>
                  <a:schemeClr val="dk1"/>
                </a:solidFill>
                <a:latin typeface="Times New Roman"/>
                <a:ea typeface="Times New Roman"/>
                <a:cs typeface="Times New Roman"/>
                <a:sym typeface="Times New Roman"/>
              </a:rPr>
              <a:t>Wu, H. J., &amp; Wu, E. (2012). The role of gut microbiota in immune homeostasis and autoimmunity. </a:t>
            </a:r>
            <a:r>
              <a:rPr i="1" lang="en-US" sz="2300">
                <a:solidFill>
                  <a:schemeClr val="dk1"/>
                </a:solidFill>
                <a:latin typeface="Times New Roman"/>
                <a:ea typeface="Times New Roman"/>
                <a:cs typeface="Times New Roman"/>
                <a:sym typeface="Times New Roman"/>
              </a:rPr>
              <a:t>Gut microbes</a:t>
            </a:r>
            <a:r>
              <a:rPr lang="en-US" sz="2300">
                <a:solidFill>
                  <a:schemeClr val="dk1"/>
                </a:solidFill>
                <a:latin typeface="Times New Roman"/>
                <a:ea typeface="Times New Roman"/>
                <a:cs typeface="Times New Roman"/>
                <a:sym typeface="Times New Roman"/>
              </a:rPr>
              <a:t>, </a:t>
            </a:r>
            <a:r>
              <a:rPr i="1" lang="en-US" sz="2300">
                <a:solidFill>
                  <a:schemeClr val="dk1"/>
                </a:solidFill>
                <a:latin typeface="Times New Roman"/>
                <a:ea typeface="Times New Roman"/>
                <a:cs typeface="Times New Roman"/>
                <a:sym typeface="Times New Roman"/>
              </a:rPr>
              <a:t>3</a:t>
            </a:r>
            <a:r>
              <a:rPr lang="en-US" sz="2300">
                <a:solidFill>
                  <a:schemeClr val="dk1"/>
                </a:solidFill>
                <a:latin typeface="Times New Roman"/>
                <a:ea typeface="Times New Roman"/>
                <a:cs typeface="Times New Roman"/>
                <a:sym typeface="Times New Roman"/>
              </a:rPr>
              <a:t>(1), 4–14. https://doi.org/10.4161/gmic.19320</a:t>
            </a:r>
            <a:endParaRPr sz="2300">
              <a:solidFill>
                <a:schemeClr val="dk1"/>
              </a:solidFill>
              <a:latin typeface="Times New Roman"/>
              <a:ea typeface="Times New Roman"/>
              <a:cs typeface="Times New Roman"/>
              <a:sym typeface="Times New Roman"/>
            </a:endParaRPr>
          </a:p>
          <a:p>
            <a:pPr indent="-374650" lvl="0" marL="457200" rtl="0" algn="l">
              <a:spcBef>
                <a:spcPts val="0"/>
              </a:spcBef>
              <a:spcAft>
                <a:spcPts val="0"/>
              </a:spcAft>
              <a:buClr>
                <a:schemeClr val="dk1"/>
              </a:buClr>
              <a:buSzPts val="2300"/>
              <a:buFont typeface="Times New Roman"/>
              <a:buAutoNum type="arabicPeriod"/>
            </a:pPr>
            <a:r>
              <a:rPr lang="en-US" sz="2300">
                <a:solidFill>
                  <a:schemeClr val="dk1"/>
                </a:solidFill>
                <a:latin typeface="Times New Roman"/>
                <a:ea typeface="Times New Roman"/>
                <a:cs typeface="Times New Roman"/>
                <a:sym typeface="Times New Roman"/>
              </a:rPr>
              <a:t>Clarridge J. E., 3rd (2004). Impact of 16S rRNA gene sequence analysis for identification of bacteria on clinical microbiology and infectious diseases. </a:t>
            </a:r>
            <a:r>
              <a:rPr i="1" lang="en-US" sz="2300">
                <a:solidFill>
                  <a:schemeClr val="dk1"/>
                </a:solidFill>
                <a:latin typeface="Times New Roman"/>
                <a:ea typeface="Times New Roman"/>
                <a:cs typeface="Times New Roman"/>
                <a:sym typeface="Times New Roman"/>
              </a:rPr>
              <a:t>Clinical microbiology reviews</a:t>
            </a:r>
            <a:r>
              <a:rPr lang="en-US" sz="2300">
                <a:solidFill>
                  <a:schemeClr val="dk1"/>
                </a:solidFill>
                <a:latin typeface="Times New Roman"/>
                <a:ea typeface="Times New Roman"/>
                <a:cs typeface="Times New Roman"/>
                <a:sym typeface="Times New Roman"/>
              </a:rPr>
              <a:t>, </a:t>
            </a:r>
            <a:r>
              <a:rPr i="1" lang="en-US" sz="2300">
                <a:solidFill>
                  <a:schemeClr val="dk1"/>
                </a:solidFill>
                <a:latin typeface="Times New Roman"/>
                <a:ea typeface="Times New Roman"/>
                <a:cs typeface="Times New Roman"/>
                <a:sym typeface="Times New Roman"/>
              </a:rPr>
              <a:t>17</a:t>
            </a:r>
            <a:r>
              <a:rPr lang="en-US" sz="2300">
                <a:solidFill>
                  <a:schemeClr val="dk1"/>
                </a:solidFill>
                <a:latin typeface="Times New Roman"/>
                <a:ea typeface="Times New Roman"/>
                <a:cs typeface="Times New Roman"/>
                <a:sym typeface="Times New Roman"/>
              </a:rPr>
              <a:t>(4), 840–862. https://doi.org/10.1128/CMR.17.4.840-862.2004</a:t>
            </a:r>
            <a:endParaRPr sz="2300">
              <a:solidFill>
                <a:schemeClr val="dk1"/>
              </a:solidFill>
              <a:latin typeface="Times New Roman"/>
              <a:ea typeface="Times New Roman"/>
              <a:cs typeface="Times New Roman"/>
              <a:sym typeface="Times New Roman"/>
            </a:endParaRPr>
          </a:p>
          <a:p>
            <a:pPr indent="-374650" lvl="0" marL="457200" rtl="0" algn="l">
              <a:lnSpc>
                <a:spcPct val="115000"/>
              </a:lnSpc>
              <a:spcBef>
                <a:spcPts val="0"/>
              </a:spcBef>
              <a:spcAft>
                <a:spcPts val="0"/>
              </a:spcAft>
              <a:buClr>
                <a:schemeClr val="dk1"/>
              </a:buClr>
              <a:buSzPts val="2300"/>
              <a:buFont typeface="Times New Roman"/>
              <a:buAutoNum type="arabicPeriod"/>
            </a:pPr>
            <a:r>
              <a:rPr lang="en-US" sz="2300">
                <a:solidFill>
                  <a:schemeClr val="dk1"/>
                </a:solidFill>
                <a:latin typeface="Times New Roman"/>
                <a:ea typeface="Times New Roman"/>
                <a:cs typeface="Times New Roman"/>
                <a:sym typeface="Times New Roman"/>
              </a:rPr>
              <a:t>Shi H, Yu X, Cheng G. Impact of the microbiome on mosquito-borne diseases. Protein Cell. 2023 Oct 25;14(10):743-761. doi: 10.1093/procel/pwad021. PMID: 37186167; PMCID: PMC10599646. </a:t>
            </a:r>
            <a:endParaRPr sz="2300">
              <a:solidFill>
                <a:schemeClr val="dk1"/>
              </a:solidFill>
              <a:latin typeface="Times New Roman"/>
              <a:ea typeface="Times New Roman"/>
              <a:cs typeface="Times New Roman"/>
              <a:sym typeface="Times New Roman"/>
            </a:endParaRPr>
          </a:p>
          <a:p>
            <a:pPr indent="-374650" lvl="0" marL="457200" rtl="0" algn="l">
              <a:lnSpc>
                <a:spcPct val="115000"/>
              </a:lnSpc>
              <a:spcBef>
                <a:spcPts val="0"/>
              </a:spcBef>
              <a:spcAft>
                <a:spcPts val="0"/>
              </a:spcAft>
              <a:buClr>
                <a:schemeClr val="dk1"/>
              </a:buClr>
              <a:buSzPts val="2300"/>
              <a:buFont typeface="Times New Roman"/>
              <a:buAutoNum type="arabicPeriod"/>
            </a:pPr>
            <a:r>
              <a:rPr lang="en-US" sz="2300">
                <a:solidFill>
                  <a:srgbClr val="1B1B1B"/>
                </a:solidFill>
                <a:latin typeface="Times New Roman"/>
                <a:ea typeface="Times New Roman"/>
                <a:cs typeface="Times New Roman"/>
                <a:sym typeface="Times New Roman"/>
              </a:rPr>
              <a:t>Lee AH, Rodriguez Jimenez DM, Meisel M. </a:t>
            </a:r>
            <a:r>
              <a:rPr i="1" lang="en-US" sz="2300">
                <a:solidFill>
                  <a:srgbClr val="1B1B1B"/>
                </a:solidFill>
                <a:latin typeface="Times New Roman"/>
                <a:ea typeface="Times New Roman"/>
                <a:cs typeface="Times New Roman"/>
                <a:sym typeface="Times New Roman"/>
              </a:rPr>
              <a:t>Limosilactobacillus reuteri</a:t>
            </a:r>
            <a:r>
              <a:rPr lang="en-US" sz="2300">
                <a:solidFill>
                  <a:srgbClr val="1B1B1B"/>
                </a:solidFill>
                <a:latin typeface="Times New Roman"/>
                <a:ea typeface="Times New Roman"/>
                <a:cs typeface="Times New Roman"/>
                <a:sym typeface="Times New Roman"/>
              </a:rPr>
              <a:t> - a probiotic gut commensal with contextual impact on immunity. Gut Microbes. 2025 Dec;17(1):2451088. doi: 10.1080/19490976.2025.2451088. Epub 2025 Jan 17. PMID: 39825615; PMCID: PMC12716054.</a:t>
            </a:r>
            <a:endParaRPr sz="2300">
              <a:solidFill>
                <a:srgbClr val="1B1B1B"/>
              </a:solidFill>
              <a:latin typeface="Times New Roman"/>
              <a:ea typeface="Times New Roman"/>
              <a:cs typeface="Times New Roman"/>
              <a:sym typeface="Times New Roman"/>
            </a:endParaRPr>
          </a:p>
          <a:p>
            <a:pPr indent="-374650" lvl="0" marL="457200" rtl="0" algn="l">
              <a:lnSpc>
                <a:spcPct val="115000"/>
              </a:lnSpc>
              <a:spcBef>
                <a:spcPts val="0"/>
              </a:spcBef>
              <a:spcAft>
                <a:spcPts val="0"/>
              </a:spcAft>
              <a:buClr>
                <a:srgbClr val="1B1B1B"/>
              </a:buClr>
              <a:buSzPts val="2300"/>
              <a:buFont typeface="Times New Roman"/>
              <a:buAutoNum type="arabicPeriod"/>
            </a:pPr>
            <a:r>
              <a:rPr lang="en-US" sz="2300">
                <a:solidFill>
                  <a:srgbClr val="1B1B1B"/>
                </a:solidFill>
                <a:latin typeface="Times New Roman"/>
                <a:ea typeface="Times New Roman"/>
                <a:cs typeface="Times New Roman"/>
                <a:sym typeface="Times New Roman"/>
              </a:rPr>
              <a:t>Ezeji JC, Sarikonda DK, Hopperton A, Erkkila HL, Cohen DE, Martinez SP, Cominelli F, Kuwahara T, Dichosa AEK, Good CE, Jacobs MR, Khoretonenko M, Veloo A, Rodriguez-Palacios A. </a:t>
            </a:r>
            <a:r>
              <a:rPr i="1" lang="en-US" sz="2300">
                <a:solidFill>
                  <a:srgbClr val="1B1B1B"/>
                </a:solidFill>
                <a:latin typeface="Times New Roman"/>
                <a:ea typeface="Times New Roman"/>
                <a:cs typeface="Times New Roman"/>
                <a:sym typeface="Times New Roman"/>
              </a:rPr>
              <a:t>Parabacteroides distasonis</a:t>
            </a:r>
            <a:r>
              <a:rPr lang="en-US" sz="2300">
                <a:solidFill>
                  <a:srgbClr val="1B1B1B"/>
                </a:solidFill>
                <a:latin typeface="Times New Roman"/>
                <a:ea typeface="Times New Roman"/>
                <a:cs typeface="Times New Roman"/>
                <a:sym typeface="Times New Roman"/>
              </a:rPr>
              <a:t>: intriguing aerotolerant gut anaerobe with emerging antimicrobial resistance and pathogenic and probiotic roles in human health. Gut Microbes. 2021 Jan-Dec;13(1):1922241. doi: 10.1080/19490976.2021.1922241. PMID: 34196581; PMCID: PMC8253142.</a:t>
            </a:r>
            <a:endParaRPr sz="2300">
              <a:solidFill>
                <a:srgbClr val="1B1B1B"/>
              </a:solidFill>
              <a:latin typeface="Times New Roman"/>
              <a:ea typeface="Times New Roman"/>
              <a:cs typeface="Times New Roman"/>
              <a:sym typeface="Times New Roman"/>
            </a:endParaRPr>
          </a:p>
          <a:p>
            <a:pPr indent="0" lvl="0" marL="0" marR="0" rtl="0" algn="l">
              <a:spcBef>
                <a:spcPts val="0"/>
              </a:spcBef>
              <a:spcAft>
                <a:spcPts val="0"/>
              </a:spcAft>
              <a:buNone/>
            </a:pPr>
            <a:r>
              <a:t/>
            </a:r>
            <a:endParaRPr sz="2000">
              <a:solidFill>
                <a:srgbClr val="1B1B1B"/>
              </a:solidFill>
              <a:highlight>
                <a:srgbClr val="FFFFFF"/>
              </a:highlight>
              <a:latin typeface="Times New Roman"/>
              <a:ea typeface="Times New Roman"/>
              <a:cs typeface="Times New Roman"/>
              <a:sym typeface="Times New Roman"/>
            </a:endParaRPr>
          </a:p>
          <a:p>
            <a:pPr indent="0" lvl="0" marL="0" marR="0" rtl="0" algn="l">
              <a:spcBef>
                <a:spcPts val="600"/>
              </a:spcBef>
              <a:spcAft>
                <a:spcPts val="0"/>
              </a:spcAft>
              <a:buNone/>
            </a:pPr>
            <a:r>
              <a:t/>
            </a:r>
            <a:endParaRPr sz="4000">
              <a:solidFill>
                <a:schemeClr val="dk1"/>
              </a:solidFill>
              <a:latin typeface="Times New Roman"/>
              <a:ea typeface="Times New Roman"/>
              <a:cs typeface="Times New Roman"/>
              <a:sym typeface="Times New Roman"/>
            </a:endParaRPr>
          </a:p>
          <a:p>
            <a:pPr indent="0" lvl="0" marL="0" marR="0" rtl="0" algn="l">
              <a:spcBef>
                <a:spcPts val="600"/>
              </a:spcBef>
              <a:spcAft>
                <a:spcPts val="0"/>
              </a:spcAft>
              <a:buNone/>
            </a:pPr>
            <a:r>
              <a:rPr lang="en-US" sz="4000">
                <a:solidFill>
                  <a:schemeClr val="dk1"/>
                </a:solidFill>
                <a:latin typeface="Times New Roman"/>
                <a:ea typeface="Times New Roman"/>
                <a:cs typeface="Times New Roman"/>
                <a:sym typeface="Times New Roman"/>
              </a:rPr>
              <a:t>Thank you to Anita Mandal, Rabindra Mandal, and the team at the Mandal lab for their immense patience and guidance during this painstaking process. </a:t>
            </a:r>
            <a:endParaRPr sz="4000">
              <a:latin typeface="Times New Roman"/>
              <a:ea typeface="Times New Roman"/>
              <a:cs typeface="Times New Roman"/>
              <a:sym typeface="Times New Roman"/>
            </a:endParaRPr>
          </a:p>
        </p:txBody>
      </p:sp>
      <p:sp>
        <p:nvSpPr>
          <p:cNvPr id="98" name="Google Shape;98;p1"/>
          <p:cNvSpPr txBox="1"/>
          <p:nvPr/>
        </p:nvSpPr>
        <p:spPr>
          <a:xfrm>
            <a:off x="39525322" y="1853336"/>
            <a:ext cx="1577804"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Funded by:</a:t>
            </a:r>
            <a:endParaRPr/>
          </a:p>
        </p:txBody>
      </p:sp>
      <p:pic>
        <p:nvPicPr>
          <p:cNvPr id="99" name="Google Shape;99;p1"/>
          <p:cNvPicPr preferRelativeResize="0"/>
          <p:nvPr/>
        </p:nvPicPr>
        <p:blipFill>
          <a:blip r:embed="rId6">
            <a:alphaModFix/>
          </a:blip>
          <a:stretch>
            <a:fillRect/>
          </a:stretch>
        </p:blipFill>
        <p:spPr>
          <a:xfrm>
            <a:off x="14236300" y="22347050"/>
            <a:ext cx="16063900" cy="9659325"/>
          </a:xfrm>
          <a:prstGeom prst="rect">
            <a:avLst/>
          </a:prstGeom>
          <a:noFill/>
          <a:ln>
            <a:noFill/>
          </a:ln>
        </p:spPr>
      </p:pic>
      <p:sp>
        <p:nvSpPr>
          <p:cNvPr id="100" name="Google Shape;100;p1"/>
          <p:cNvSpPr txBox="1"/>
          <p:nvPr/>
        </p:nvSpPr>
        <p:spPr>
          <a:xfrm>
            <a:off x="18925950" y="21375350"/>
            <a:ext cx="6858000" cy="1238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US" sz="6000" u="sng">
                <a:solidFill>
                  <a:schemeClr val="dk1"/>
                </a:solidFill>
                <a:latin typeface="Calibri"/>
                <a:ea typeface="Calibri"/>
                <a:cs typeface="Calibri"/>
                <a:sym typeface="Calibri"/>
              </a:rPr>
              <a:t>Results</a:t>
            </a:r>
            <a:endParaRPr sz="15400">
              <a:solidFill>
                <a:schemeClr val="dk1"/>
              </a:solidFill>
              <a:latin typeface="Calibri"/>
              <a:ea typeface="Calibri"/>
              <a:cs typeface="Calibri"/>
              <a:sym typeface="Calibri"/>
            </a:endParaRPr>
          </a:p>
        </p:txBody>
      </p:sp>
      <p:sp>
        <p:nvSpPr>
          <p:cNvPr id="101" name="Google Shape;101;p1"/>
          <p:cNvSpPr txBox="1"/>
          <p:nvPr/>
        </p:nvSpPr>
        <p:spPr>
          <a:xfrm>
            <a:off x="14469075" y="32006375"/>
            <a:ext cx="15316200" cy="647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3000">
                <a:solidFill>
                  <a:schemeClr val="dk1"/>
                </a:solidFill>
                <a:latin typeface="Calibri"/>
                <a:ea typeface="Calibri"/>
                <a:cs typeface="Calibri"/>
                <a:sym typeface="Calibri"/>
              </a:rPr>
              <a:t>(All </a:t>
            </a:r>
            <a:r>
              <a:rPr lang="en-US" sz="3000">
                <a:solidFill>
                  <a:schemeClr val="dk1"/>
                </a:solidFill>
                <a:latin typeface="Calibri"/>
                <a:ea typeface="Calibri"/>
                <a:cs typeface="Calibri"/>
                <a:sym typeface="Calibri"/>
              </a:rPr>
              <a:t>samples</a:t>
            </a:r>
            <a:r>
              <a:rPr lang="en-US" sz="3000">
                <a:solidFill>
                  <a:schemeClr val="dk1"/>
                </a:solidFill>
                <a:latin typeface="Calibri"/>
                <a:ea typeface="Calibri"/>
                <a:cs typeface="Calibri"/>
                <a:sym typeface="Calibri"/>
              </a:rPr>
              <a:t> had a 100% Query Cover and 0 E value)</a:t>
            </a:r>
            <a:endParaRPr sz="3000">
              <a:solidFill>
                <a:schemeClr val="dk1"/>
              </a:solidFill>
              <a:latin typeface="Calibri"/>
              <a:ea typeface="Calibri"/>
              <a:cs typeface="Calibri"/>
              <a:sym typeface="Calibri"/>
            </a:endParaRPr>
          </a:p>
        </p:txBody>
      </p:sp>
      <p:sp>
        <p:nvSpPr>
          <p:cNvPr id="102" name="Google Shape;102;p1"/>
          <p:cNvSpPr txBox="1"/>
          <p:nvPr/>
        </p:nvSpPr>
        <p:spPr>
          <a:xfrm>
            <a:off x="35123700" y="29458025"/>
            <a:ext cx="8767500" cy="104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5000" u="sng">
                <a:solidFill>
                  <a:schemeClr val="dk1"/>
                </a:solidFill>
                <a:latin typeface="Times New Roman"/>
                <a:ea typeface="Times New Roman"/>
                <a:cs typeface="Times New Roman"/>
                <a:sym typeface="Times New Roman"/>
              </a:rPr>
              <a:t>Acknowledgements</a:t>
            </a:r>
            <a:endParaRPr b="1" sz="5000" u="sng">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2011-05-13T20:15:01Z</dcterms:created>
  <dc:creator>Brian Levine</dc:creator>
</cp:coreProperties>
</file>