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
  </p:notesMasterIdLst>
  <p:sldIdLst>
    <p:sldId id="256" r:id="rId2"/>
  </p:sldIdLst>
  <p:sldSz cx="43891200" cy="329184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 roundtripDataSignature="AMtx7miyHh/HIdA0iApqLr0jr43EO5mhw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18D5485-ADD7-4DB3-B48B-CE8AAAE5150D}">
  <a:tblStyle styleId="{218D5485-ADD7-4DB3-B48B-CE8AAAE5150D}" styleName="Table_0">
    <a:wholeTbl>
      <a:tcTxStyle b="off" i="off">
        <a:font>
          <a:latin typeface="Calibri"/>
          <a:ea typeface="Calibri"/>
          <a:cs typeface="Calibri"/>
        </a:font>
        <a:srgbClr val="000000"/>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12700" cap="flat" cmpd="sng">
              <a:solidFill>
                <a:srgbClr val="FFFFFF"/>
              </a:solidFill>
              <a:prstDash val="solid"/>
              <a:round/>
              <a:headEnd type="none" w="sm" len="sm"/>
              <a:tailEnd type="none" w="sm" len="sm"/>
            </a:ln>
          </a:top>
          <a:bottom>
            <a:ln w="127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rgbClr val="CFD7E7"/>
          </a:solidFill>
        </a:fill>
      </a:tcStyle>
    </a:wholeTbl>
    <a:band1H>
      <a:tcTxStyle/>
      <a:tcStyle>
        <a:tcBdr/>
      </a:tcStyle>
    </a:band1H>
    <a:band2H>
      <a:tcTxStyle b="off" i="off"/>
      <a:tcStyle>
        <a:tcBdr/>
        <a:fill>
          <a:solidFill>
            <a:srgbClr val="E8ECF4"/>
          </a:solidFill>
        </a:fill>
      </a:tcStyle>
    </a:band2H>
    <a:band1V>
      <a:tcTxStyle/>
      <a:tcStyle>
        <a:tcBdr/>
      </a:tcStyle>
    </a:band1V>
    <a:band2V>
      <a:tcTxStyle/>
      <a:tcStyle>
        <a:tcBdr/>
      </a:tcStyle>
    </a:band2V>
    <a:lastCol>
      <a:tcTxStyle/>
      <a:tcStyle>
        <a:tcBdr/>
      </a:tcStyle>
    </a:lastCol>
    <a:firstCol>
      <a:tcTxStyle b="on" i="off">
        <a:font>
          <a:latin typeface="Calibri"/>
          <a:ea typeface="Calibri"/>
          <a:cs typeface="Calibri"/>
        </a:font>
        <a:srgbClr val="FFFFFF"/>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12700" cap="flat" cmpd="sng">
              <a:solidFill>
                <a:srgbClr val="FFFFFF"/>
              </a:solidFill>
              <a:prstDash val="solid"/>
              <a:round/>
              <a:headEnd type="none" w="sm" len="sm"/>
              <a:tailEnd type="none" w="sm" len="sm"/>
            </a:ln>
          </a:top>
          <a:bottom>
            <a:ln w="127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chemeClr val="accent1"/>
          </a:solidFill>
        </a:fill>
      </a:tcStyle>
    </a:firstCol>
    <a:lastRow>
      <a:tcTxStyle b="on" i="off">
        <a:font>
          <a:latin typeface="Calibri"/>
          <a:ea typeface="Calibri"/>
          <a:cs typeface="Calibri"/>
        </a:font>
        <a:srgbClr val="FFFFFF"/>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38100" cap="flat" cmpd="sng">
              <a:solidFill>
                <a:srgbClr val="FFFFFF"/>
              </a:solidFill>
              <a:prstDash val="solid"/>
              <a:round/>
              <a:headEnd type="none" w="sm" len="sm"/>
              <a:tailEnd type="none" w="sm" len="sm"/>
            </a:ln>
          </a:top>
          <a:bottom>
            <a:ln w="127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rgbClr val="FFFFFF"/>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12700" cap="flat" cmpd="sng">
              <a:solidFill>
                <a:srgbClr val="FFFFFF"/>
              </a:solidFill>
              <a:prstDash val="solid"/>
              <a:round/>
              <a:headEnd type="none" w="sm" len="sm"/>
              <a:tailEnd type="none" w="sm" len="sm"/>
            </a:ln>
          </a:top>
          <a:bottom>
            <a:ln w="381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25"/>
    <p:restoredTop sz="94728"/>
  </p:normalViewPr>
  <p:slideViewPr>
    <p:cSldViewPr snapToGrid="0">
      <p:cViewPr>
        <p:scale>
          <a:sx n="50" d="100"/>
          <a:sy n="50" d="100"/>
        </p:scale>
        <p:origin x="-5288" y="-25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notesMaster" Target="notesMasters/notesMaster1.xml"/><Relationship Id="rId7" Type="http://customschemas.google.com/relationships/presentationmetadata" Target="metadata"/><Relationship Id="rId2" Type="http://schemas.openxmlformats.org/officeDocument/2006/relationships/slide" Target="slides/slide1.xml"/><Relationship Id="rId1" Type="http://schemas.openxmlformats.org/officeDocument/2006/relationships/slideMaster" Target="slideMasters/slideMaster1.xml"/><Relationship Id="rId11" Type="http://schemas.openxmlformats.org/officeDocument/2006/relationships/tableStyles" Target="tableStyles.xml"/><Relationship Id="rId10" Type="http://schemas.openxmlformats.org/officeDocument/2006/relationships/theme" Target="theme/theme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 name="Google Shape;47;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tx">
  <p:cSld name="TITLE_AND_BODY">
    <p:spTree>
      <p:nvGrpSpPr>
        <p:cNvPr id="1" name="Shape 9"/>
        <p:cNvGrpSpPr/>
        <p:nvPr/>
      </p:nvGrpSpPr>
      <p:grpSpPr>
        <a:xfrm>
          <a:off x="0" y="0"/>
          <a:ext cx="0" cy="0"/>
          <a:chOff x="0" y="0"/>
          <a:chExt cx="0" cy="0"/>
        </a:xfrm>
      </p:grpSpPr>
      <p:sp>
        <p:nvSpPr>
          <p:cNvPr id="10" name="Google Shape;10;p3"/>
          <p:cNvSpPr txBox="1">
            <a:spLocks noGrp="1"/>
          </p:cNvSpPr>
          <p:nvPr>
            <p:ph type="title"/>
          </p:nvPr>
        </p:nvSpPr>
        <p:spPr>
          <a:xfrm>
            <a:off x="2194560" y="1318263"/>
            <a:ext cx="39502079" cy="5486401"/>
          </a:xfrm>
          <a:prstGeom prst="rect">
            <a:avLst/>
          </a:prstGeom>
          <a:noFill/>
          <a:ln>
            <a:noFill/>
          </a:ln>
        </p:spPr>
        <p:txBody>
          <a:bodyPr spcFirstLastPara="1" wrap="square" lIns="219425" tIns="219425" rIns="219425" bIns="219425" anchor="ctr" anchorCtr="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11" name="Google Shape;11;p3"/>
          <p:cNvSpPr txBox="1">
            <a:spLocks noGrp="1"/>
          </p:cNvSpPr>
          <p:nvPr>
            <p:ph type="body" idx="1"/>
          </p:nvPr>
        </p:nvSpPr>
        <p:spPr>
          <a:xfrm>
            <a:off x="2194560" y="7680962"/>
            <a:ext cx="39502079" cy="21724623"/>
          </a:xfrm>
          <a:prstGeom prst="rect">
            <a:avLst/>
          </a:prstGeom>
          <a:noFill/>
          <a:ln>
            <a:noFill/>
          </a:ln>
        </p:spPr>
        <p:txBody>
          <a:bodyPr spcFirstLastPara="1" wrap="square" lIns="219425" tIns="219425" rIns="219425" bIns="219425" anchor="t" anchorCtr="0">
            <a:normAutofit/>
          </a:bodyPr>
          <a:lstStyle>
            <a:lvl1pPr marL="457200" lvl="0" indent="-342900" algn="l">
              <a:lnSpc>
                <a:spcPct val="100000"/>
              </a:lnSpc>
              <a:spcBef>
                <a:spcPts val="3600"/>
              </a:spcBef>
              <a:spcAft>
                <a:spcPts val="0"/>
              </a:spcAft>
              <a:buClr>
                <a:srgbClr val="000000"/>
              </a:buClr>
              <a:buSzPts val="1800"/>
              <a:buChar char="•"/>
              <a:defRPr/>
            </a:lvl1pPr>
            <a:lvl2pPr marL="914400" lvl="1" indent="-342900" algn="l">
              <a:lnSpc>
                <a:spcPct val="100000"/>
              </a:lnSpc>
              <a:spcBef>
                <a:spcPts val="3600"/>
              </a:spcBef>
              <a:spcAft>
                <a:spcPts val="0"/>
              </a:spcAft>
              <a:buClr>
                <a:srgbClr val="000000"/>
              </a:buClr>
              <a:buSzPts val="1800"/>
              <a:buChar char="–"/>
              <a:defRPr/>
            </a:lvl2pPr>
            <a:lvl3pPr marL="1371600" lvl="2" indent="-342900" algn="l">
              <a:lnSpc>
                <a:spcPct val="100000"/>
              </a:lnSpc>
              <a:spcBef>
                <a:spcPts val="3600"/>
              </a:spcBef>
              <a:spcAft>
                <a:spcPts val="0"/>
              </a:spcAft>
              <a:buClr>
                <a:srgbClr val="000000"/>
              </a:buClr>
              <a:buSzPts val="1800"/>
              <a:buChar char="•"/>
              <a:defRPr/>
            </a:lvl3pPr>
            <a:lvl4pPr marL="1828800" lvl="3" indent="-342900" algn="l">
              <a:lnSpc>
                <a:spcPct val="100000"/>
              </a:lnSpc>
              <a:spcBef>
                <a:spcPts val="3600"/>
              </a:spcBef>
              <a:spcAft>
                <a:spcPts val="0"/>
              </a:spcAft>
              <a:buClr>
                <a:srgbClr val="000000"/>
              </a:buClr>
              <a:buSzPts val="1800"/>
              <a:buChar char="–"/>
              <a:defRPr/>
            </a:lvl4pPr>
            <a:lvl5pPr marL="2286000" lvl="4" indent="-342900" algn="l">
              <a:lnSpc>
                <a:spcPct val="100000"/>
              </a:lnSpc>
              <a:spcBef>
                <a:spcPts val="3600"/>
              </a:spcBef>
              <a:spcAft>
                <a:spcPts val="0"/>
              </a:spcAft>
              <a:buClr>
                <a:srgbClr val="000000"/>
              </a:buClr>
              <a:buSzPts val="1800"/>
              <a:buChar char="»"/>
              <a:defRPr/>
            </a:lvl5pPr>
            <a:lvl6pPr marL="2743200" lvl="5" indent="-342900" algn="l">
              <a:lnSpc>
                <a:spcPct val="100000"/>
              </a:lnSpc>
              <a:spcBef>
                <a:spcPts val="3600"/>
              </a:spcBef>
              <a:spcAft>
                <a:spcPts val="0"/>
              </a:spcAft>
              <a:buClr>
                <a:srgbClr val="000000"/>
              </a:buClr>
              <a:buSzPts val="1800"/>
              <a:buChar char="•"/>
              <a:defRPr/>
            </a:lvl6pPr>
            <a:lvl7pPr marL="3200400" lvl="6" indent="-342900" algn="l">
              <a:lnSpc>
                <a:spcPct val="100000"/>
              </a:lnSpc>
              <a:spcBef>
                <a:spcPts val="3600"/>
              </a:spcBef>
              <a:spcAft>
                <a:spcPts val="0"/>
              </a:spcAft>
              <a:buClr>
                <a:srgbClr val="000000"/>
              </a:buClr>
              <a:buSzPts val="1800"/>
              <a:buChar char="•"/>
              <a:defRPr/>
            </a:lvl7pPr>
            <a:lvl8pPr marL="3657600" lvl="7" indent="-342900" algn="l">
              <a:lnSpc>
                <a:spcPct val="100000"/>
              </a:lnSpc>
              <a:spcBef>
                <a:spcPts val="3600"/>
              </a:spcBef>
              <a:spcAft>
                <a:spcPts val="0"/>
              </a:spcAft>
              <a:buClr>
                <a:srgbClr val="000000"/>
              </a:buClr>
              <a:buSzPts val="1800"/>
              <a:buChar char="•"/>
              <a:defRPr/>
            </a:lvl8pPr>
            <a:lvl9pPr marL="4114800" lvl="8" indent="-342900" algn="l">
              <a:lnSpc>
                <a:spcPct val="100000"/>
              </a:lnSpc>
              <a:spcBef>
                <a:spcPts val="3600"/>
              </a:spcBef>
              <a:spcAft>
                <a:spcPts val="0"/>
              </a:spcAft>
              <a:buClr>
                <a:srgbClr val="000000"/>
              </a:buClr>
              <a:buSzPts val="1800"/>
              <a:buChar char="•"/>
              <a:defRPr/>
            </a:lvl9pPr>
          </a:lstStyle>
          <a:p>
            <a:endParaRPr/>
          </a:p>
        </p:txBody>
      </p:sp>
      <p:sp>
        <p:nvSpPr>
          <p:cNvPr id="12" name="Google Shape;12;p3"/>
          <p:cNvSpPr txBox="1">
            <a:spLocks noGrp="1"/>
          </p:cNvSpPr>
          <p:nvPr>
            <p:ph type="sldNum" idx="12"/>
          </p:nvPr>
        </p:nvSpPr>
        <p:spPr>
          <a:xfrm>
            <a:off x="40511263" y="30802724"/>
            <a:ext cx="1185380" cy="1168116"/>
          </a:xfrm>
          <a:prstGeom prst="rect">
            <a:avLst/>
          </a:prstGeom>
          <a:noFill/>
          <a:ln>
            <a:noFill/>
          </a:ln>
        </p:spPr>
        <p:txBody>
          <a:bodyPr spcFirstLastPara="1" wrap="square" lIns="219425" tIns="219425" rIns="219425" bIns="219425" anchor="ctr" anchorCtr="0">
            <a:spAutoFit/>
          </a:bodyPr>
          <a:lstStyle>
            <a:lvl1pPr marL="0" lvl="0" indent="0" algn="r">
              <a:lnSpc>
                <a:spcPct val="100000"/>
              </a:lnSpc>
              <a:spcBef>
                <a:spcPts val="0"/>
              </a:spcBef>
              <a:spcAft>
                <a:spcPts val="0"/>
              </a:spcAft>
              <a:buClr>
                <a:srgbClr val="888888"/>
              </a:buClr>
              <a:buSzPts val="5700"/>
              <a:buFont typeface="Calibri"/>
              <a:buNone/>
              <a:defRPr sz="5700">
                <a:solidFill>
                  <a:srgbClr val="888888"/>
                </a:solidFill>
              </a:defRPr>
            </a:lvl1pPr>
            <a:lvl2pPr marL="0" lvl="1" indent="0" algn="r">
              <a:lnSpc>
                <a:spcPct val="100000"/>
              </a:lnSpc>
              <a:spcBef>
                <a:spcPts val="0"/>
              </a:spcBef>
              <a:spcAft>
                <a:spcPts val="0"/>
              </a:spcAft>
              <a:buClr>
                <a:srgbClr val="888888"/>
              </a:buClr>
              <a:buSzPts val="5700"/>
              <a:buFont typeface="Calibri"/>
              <a:buNone/>
              <a:defRPr sz="5700">
                <a:solidFill>
                  <a:srgbClr val="888888"/>
                </a:solidFill>
              </a:defRPr>
            </a:lvl2pPr>
            <a:lvl3pPr marL="0" lvl="2" indent="0" algn="r">
              <a:lnSpc>
                <a:spcPct val="100000"/>
              </a:lnSpc>
              <a:spcBef>
                <a:spcPts val="0"/>
              </a:spcBef>
              <a:spcAft>
                <a:spcPts val="0"/>
              </a:spcAft>
              <a:buClr>
                <a:srgbClr val="888888"/>
              </a:buClr>
              <a:buSzPts val="5700"/>
              <a:buFont typeface="Calibri"/>
              <a:buNone/>
              <a:defRPr sz="5700">
                <a:solidFill>
                  <a:srgbClr val="888888"/>
                </a:solidFill>
              </a:defRPr>
            </a:lvl3pPr>
            <a:lvl4pPr marL="0" lvl="3" indent="0" algn="r">
              <a:lnSpc>
                <a:spcPct val="100000"/>
              </a:lnSpc>
              <a:spcBef>
                <a:spcPts val="0"/>
              </a:spcBef>
              <a:spcAft>
                <a:spcPts val="0"/>
              </a:spcAft>
              <a:buClr>
                <a:srgbClr val="888888"/>
              </a:buClr>
              <a:buSzPts val="5700"/>
              <a:buFont typeface="Calibri"/>
              <a:buNone/>
              <a:defRPr sz="5700">
                <a:solidFill>
                  <a:srgbClr val="888888"/>
                </a:solidFill>
              </a:defRPr>
            </a:lvl4pPr>
            <a:lvl5pPr marL="0" lvl="4" indent="0" algn="r">
              <a:lnSpc>
                <a:spcPct val="100000"/>
              </a:lnSpc>
              <a:spcBef>
                <a:spcPts val="0"/>
              </a:spcBef>
              <a:spcAft>
                <a:spcPts val="0"/>
              </a:spcAft>
              <a:buClr>
                <a:srgbClr val="888888"/>
              </a:buClr>
              <a:buSzPts val="5700"/>
              <a:buFont typeface="Calibri"/>
              <a:buNone/>
              <a:defRPr sz="5700">
                <a:solidFill>
                  <a:srgbClr val="888888"/>
                </a:solidFill>
              </a:defRPr>
            </a:lvl5pPr>
            <a:lvl6pPr marL="0" lvl="5" indent="0" algn="r">
              <a:lnSpc>
                <a:spcPct val="100000"/>
              </a:lnSpc>
              <a:spcBef>
                <a:spcPts val="0"/>
              </a:spcBef>
              <a:spcAft>
                <a:spcPts val="0"/>
              </a:spcAft>
              <a:buClr>
                <a:srgbClr val="888888"/>
              </a:buClr>
              <a:buSzPts val="5700"/>
              <a:buFont typeface="Calibri"/>
              <a:buNone/>
              <a:defRPr sz="5700">
                <a:solidFill>
                  <a:srgbClr val="888888"/>
                </a:solidFill>
              </a:defRPr>
            </a:lvl6pPr>
            <a:lvl7pPr marL="0" lvl="6" indent="0" algn="r">
              <a:lnSpc>
                <a:spcPct val="100000"/>
              </a:lnSpc>
              <a:spcBef>
                <a:spcPts val="0"/>
              </a:spcBef>
              <a:spcAft>
                <a:spcPts val="0"/>
              </a:spcAft>
              <a:buClr>
                <a:srgbClr val="888888"/>
              </a:buClr>
              <a:buSzPts val="5700"/>
              <a:buFont typeface="Calibri"/>
              <a:buNone/>
              <a:defRPr sz="5700">
                <a:solidFill>
                  <a:srgbClr val="888888"/>
                </a:solidFill>
              </a:defRPr>
            </a:lvl7pPr>
            <a:lvl8pPr marL="0" lvl="7" indent="0" algn="r">
              <a:lnSpc>
                <a:spcPct val="100000"/>
              </a:lnSpc>
              <a:spcBef>
                <a:spcPts val="0"/>
              </a:spcBef>
              <a:spcAft>
                <a:spcPts val="0"/>
              </a:spcAft>
              <a:buClr>
                <a:srgbClr val="888888"/>
              </a:buClr>
              <a:buSzPts val="5700"/>
              <a:buFont typeface="Calibri"/>
              <a:buNone/>
              <a:defRPr sz="5700">
                <a:solidFill>
                  <a:srgbClr val="888888"/>
                </a:solidFill>
              </a:defRPr>
            </a:lvl8pPr>
            <a:lvl9pPr marL="0" lvl="8" indent="0" algn="r">
              <a:lnSpc>
                <a:spcPct val="100000"/>
              </a:lnSpc>
              <a:spcBef>
                <a:spcPts val="0"/>
              </a:spcBef>
              <a:spcAft>
                <a:spcPts val="0"/>
              </a:spcAft>
              <a:buClr>
                <a:srgbClr val="888888"/>
              </a:buClr>
              <a:buSzPts val="5700"/>
              <a:buFont typeface="Calibri"/>
              <a:buNone/>
              <a:defRPr sz="57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4"/>
          <p:cNvSpPr txBox="1">
            <a:spLocks noGrp="1"/>
          </p:cNvSpPr>
          <p:nvPr>
            <p:ph type="title"/>
          </p:nvPr>
        </p:nvSpPr>
        <p:spPr>
          <a:xfrm>
            <a:off x="3291840" y="10226043"/>
            <a:ext cx="37307522" cy="7056120"/>
          </a:xfrm>
          <a:prstGeom prst="rect">
            <a:avLst/>
          </a:prstGeom>
          <a:noFill/>
          <a:ln>
            <a:noFill/>
          </a:ln>
        </p:spPr>
        <p:txBody>
          <a:bodyPr spcFirstLastPara="1" wrap="square" lIns="219425" tIns="219425" rIns="219425" bIns="219425" anchor="ctr" anchorCtr="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15" name="Google Shape;15;p4"/>
          <p:cNvSpPr txBox="1">
            <a:spLocks noGrp="1"/>
          </p:cNvSpPr>
          <p:nvPr>
            <p:ph type="body" idx="1"/>
          </p:nvPr>
        </p:nvSpPr>
        <p:spPr>
          <a:xfrm>
            <a:off x="6583680" y="18653760"/>
            <a:ext cx="30723840" cy="8412481"/>
          </a:xfrm>
          <a:prstGeom prst="rect">
            <a:avLst/>
          </a:prstGeom>
          <a:noFill/>
          <a:ln>
            <a:noFill/>
          </a:ln>
        </p:spPr>
        <p:txBody>
          <a:bodyPr spcFirstLastPara="1" wrap="square" lIns="219425" tIns="219425" rIns="219425" bIns="219425" anchor="t" anchorCtr="0">
            <a:normAutofit/>
          </a:bodyPr>
          <a:lstStyle>
            <a:lvl1pPr marL="457200" lvl="0" indent="-228600" algn="ctr">
              <a:lnSpc>
                <a:spcPct val="100000"/>
              </a:lnSpc>
              <a:spcBef>
                <a:spcPts val="3600"/>
              </a:spcBef>
              <a:spcAft>
                <a:spcPts val="0"/>
              </a:spcAft>
              <a:buClr>
                <a:srgbClr val="888888"/>
              </a:buClr>
              <a:buSzPts val="15400"/>
              <a:buFont typeface="Calibri"/>
              <a:buNone/>
              <a:defRPr>
                <a:solidFill>
                  <a:srgbClr val="888888"/>
                </a:solidFill>
              </a:defRPr>
            </a:lvl1pPr>
            <a:lvl2pPr marL="914400" lvl="1" indent="-228600" algn="ctr">
              <a:lnSpc>
                <a:spcPct val="100000"/>
              </a:lnSpc>
              <a:spcBef>
                <a:spcPts val="3600"/>
              </a:spcBef>
              <a:spcAft>
                <a:spcPts val="0"/>
              </a:spcAft>
              <a:buClr>
                <a:srgbClr val="888888"/>
              </a:buClr>
              <a:buSzPts val="15400"/>
              <a:buFont typeface="Calibri"/>
              <a:buNone/>
              <a:defRPr>
                <a:solidFill>
                  <a:srgbClr val="888888"/>
                </a:solidFill>
              </a:defRPr>
            </a:lvl2pPr>
            <a:lvl3pPr marL="1371600" lvl="2" indent="-228600" algn="ctr">
              <a:lnSpc>
                <a:spcPct val="100000"/>
              </a:lnSpc>
              <a:spcBef>
                <a:spcPts val="3600"/>
              </a:spcBef>
              <a:spcAft>
                <a:spcPts val="0"/>
              </a:spcAft>
              <a:buClr>
                <a:srgbClr val="888888"/>
              </a:buClr>
              <a:buSzPts val="15400"/>
              <a:buFont typeface="Calibri"/>
              <a:buNone/>
              <a:defRPr>
                <a:solidFill>
                  <a:srgbClr val="888888"/>
                </a:solidFill>
              </a:defRPr>
            </a:lvl3pPr>
            <a:lvl4pPr marL="1828800" lvl="3" indent="-228600" algn="ctr">
              <a:lnSpc>
                <a:spcPct val="100000"/>
              </a:lnSpc>
              <a:spcBef>
                <a:spcPts val="3600"/>
              </a:spcBef>
              <a:spcAft>
                <a:spcPts val="0"/>
              </a:spcAft>
              <a:buClr>
                <a:srgbClr val="888888"/>
              </a:buClr>
              <a:buSzPts val="15400"/>
              <a:buFont typeface="Calibri"/>
              <a:buNone/>
              <a:defRPr>
                <a:solidFill>
                  <a:srgbClr val="888888"/>
                </a:solidFill>
              </a:defRPr>
            </a:lvl4pPr>
            <a:lvl5pPr marL="2286000" lvl="4" indent="-228600" algn="ctr">
              <a:lnSpc>
                <a:spcPct val="100000"/>
              </a:lnSpc>
              <a:spcBef>
                <a:spcPts val="3600"/>
              </a:spcBef>
              <a:spcAft>
                <a:spcPts val="0"/>
              </a:spcAft>
              <a:buClr>
                <a:srgbClr val="888888"/>
              </a:buClr>
              <a:buSzPts val="15400"/>
              <a:buFont typeface="Calibri"/>
              <a:buNone/>
              <a:defRPr>
                <a:solidFill>
                  <a:srgbClr val="888888"/>
                </a:solidFill>
              </a:defRPr>
            </a:lvl5pPr>
            <a:lvl6pPr marL="2743200" lvl="5" indent="-342900" algn="l">
              <a:lnSpc>
                <a:spcPct val="100000"/>
              </a:lnSpc>
              <a:spcBef>
                <a:spcPts val="3600"/>
              </a:spcBef>
              <a:spcAft>
                <a:spcPts val="0"/>
              </a:spcAft>
              <a:buClr>
                <a:srgbClr val="000000"/>
              </a:buClr>
              <a:buSzPts val="1800"/>
              <a:buChar char="•"/>
              <a:defRPr/>
            </a:lvl6pPr>
            <a:lvl7pPr marL="3200400" lvl="6" indent="-342900" algn="l">
              <a:lnSpc>
                <a:spcPct val="100000"/>
              </a:lnSpc>
              <a:spcBef>
                <a:spcPts val="3600"/>
              </a:spcBef>
              <a:spcAft>
                <a:spcPts val="0"/>
              </a:spcAft>
              <a:buClr>
                <a:srgbClr val="000000"/>
              </a:buClr>
              <a:buSzPts val="1800"/>
              <a:buChar char="•"/>
              <a:defRPr/>
            </a:lvl7pPr>
            <a:lvl8pPr marL="3657600" lvl="7" indent="-342900" algn="l">
              <a:lnSpc>
                <a:spcPct val="100000"/>
              </a:lnSpc>
              <a:spcBef>
                <a:spcPts val="3600"/>
              </a:spcBef>
              <a:spcAft>
                <a:spcPts val="0"/>
              </a:spcAft>
              <a:buClr>
                <a:srgbClr val="000000"/>
              </a:buClr>
              <a:buSzPts val="1800"/>
              <a:buChar char="•"/>
              <a:defRPr/>
            </a:lvl8pPr>
            <a:lvl9pPr marL="4114800" lvl="8" indent="-342900" algn="l">
              <a:lnSpc>
                <a:spcPct val="100000"/>
              </a:lnSpc>
              <a:spcBef>
                <a:spcPts val="3600"/>
              </a:spcBef>
              <a:spcAft>
                <a:spcPts val="0"/>
              </a:spcAft>
              <a:buClr>
                <a:srgbClr val="000000"/>
              </a:buClr>
              <a:buSzPts val="1800"/>
              <a:buChar char="•"/>
              <a:defRPr/>
            </a:lvl9pPr>
          </a:lstStyle>
          <a:p>
            <a:endParaRPr/>
          </a:p>
        </p:txBody>
      </p:sp>
      <p:sp>
        <p:nvSpPr>
          <p:cNvPr id="16" name="Google Shape;16;p4"/>
          <p:cNvSpPr txBox="1">
            <a:spLocks noGrp="1"/>
          </p:cNvSpPr>
          <p:nvPr>
            <p:ph type="sldNum" idx="12"/>
          </p:nvPr>
        </p:nvSpPr>
        <p:spPr>
          <a:xfrm>
            <a:off x="40511263" y="30802724"/>
            <a:ext cx="1185380" cy="1168116"/>
          </a:xfrm>
          <a:prstGeom prst="rect">
            <a:avLst/>
          </a:prstGeom>
          <a:noFill/>
          <a:ln>
            <a:noFill/>
          </a:ln>
        </p:spPr>
        <p:txBody>
          <a:bodyPr spcFirstLastPara="1" wrap="square" lIns="219425" tIns="219425" rIns="219425" bIns="219425" anchor="ctr" anchorCtr="0">
            <a:spAutoFit/>
          </a:bodyPr>
          <a:lstStyle>
            <a:lvl1pPr marL="0" lvl="0" indent="0" algn="r">
              <a:lnSpc>
                <a:spcPct val="100000"/>
              </a:lnSpc>
              <a:spcBef>
                <a:spcPts val="0"/>
              </a:spcBef>
              <a:spcAft>
                <a:spcPts val="0"/>
              </a:spcAft>
              <a:buClr>
                <a:srgbClr val="888888"/>
              </a:buClr>
              <a:buSzPts val="5700"/>
              <a:buFont typeface="Calibri"/>
              <a:buNone/>
              <a:defRPr sz="5700">
                <a:solidFill>
                  <a:srgbClr val="888888"/>
                </a:solidFill>
              </a:defRPr>
            </a:lvl1pPr>
            <a:lvl2pPr marL="0" lvl="1" indent="0" algn="r">
              <a:lnSpc>
                <a:spcPct val="100000"/>
              </a:lnSpc>
              <a:spcBef>
                <a:spcPts val="0"/>
              </a:spcBef>
              <a:spcAft>
                <a:spcPts val="0"/>
              </a:spcAft>
              <a:buClr>
                <a:srgbClr val="888888"/>
              </a:buClr>
              <a:buSzPts val="5700"/>
              <a:buFont typeface="Calibri"/>
              <a:buNone/>
              <a:defRPr sz="5700">
                <a:solidFill>
                  <a:srgbClr val="888888"/>
                </a:solidFill>
              </a:defRPr>
            </a:lvl2pPr>
            <a:lvl3pPr marL="0" lvl="2" indent="0" algn="r">
              <a:lnSpc>
                <a:spcPct val="100000"/>
              </a:lnSpc>
              <a:spcBef>
                <a:spcPts val="0"/>
              </a:spcBef>
              <a:spcAft>
                <a:spcPts val="0"/>
              </a:spcAft>
              <a:buClr>
                <a:srgbClr val="888888"/>
              </a:buClr>
              <a:buSzPts val="5700"/>
              <a:buFont typeface="Calibri"/>
              <a:buNone/>
              <a:defRPr sz="5700">
                <a:solidFill>
                  <a:srgbClr val="888888"/>
                </a:solidFill>
              </a:defRPr>
            </a:lvl3pPr>
            <a:lvl4pPr marL="0" lvl="3" indent="0" algn="r">
              <a:lnSpc>
                <a:spcPct val="100000"/>
              </a:lnSpc>
              <a:spcBef>
                <a:spcPts val="0"/>
              </a:spcBef>
              <a:spcAft>
                <a:spcPts val="0"/>
              </a:spcAft>
              <a:buClr>
                <a:srgbClr val="888888"/>
              </a:buClr>
              <a:buSzPts val="5700"/>
              <a:buFont typeface="Calibri"/>
              <a:buNone/>
              <a:defRPr sz="5700">
                <a:solidFill>
                  <a:srgbClr val="888888"/>
                </a:solidFill>
              </a:defRPr>
            </a:lvl4pPr>
            <a:lvl5pPr marL="0" lvl="4" indent="0" algn="r">
              <a:lnSpc>
                <a:spcPct val="100000"/>
              </a:lnSpc>
              <a:spcBef>
                <a:spcPts val="0"/>
              </a:spcBef>
              <a:spcAft>
                <a:spcPts val="0"/>
              </a:spcAft>
              <a:buClr>
                <a:srgbClr val="888888"/>
              </a:buClr>
              <a:buSzPts val="5700"/>
              <a:buFont typeface="Calibri"/>
              <a:buNone/>
              <a:defRPr sz="5700">
                <a:solidFill>
                  <a:srgbClr val="888888"/>
                </a:solidFill>
              </a:defRPr>
            </a:lvl5pPr>
            <a:lvl6pPr marL="0" lvl="5" indent="0" algn="r">
              <a:lnSpc>
                <a:spcPct val="100000"/>
              </a:lnSpc>
              <a:spcBef>
                <a:spcPts val="0"/>
              </a:spcBef>
              <a:spcAft>
                <a:spcPts val="0"/>
              </a:spcAft>
              <a:buClr>
                <a:srgbClr val="888888"/>
              </a:buClr>
              <a:buSzPts val="5700"/>
              <a:buFont typeface="Calibri"/>
              <a:buNone/>
              <a:defRPr sz="5700">
                <a:solidFill>
                  <a:srgbClr val="888888"/>
                </a:solidFill>
              </a:defRPr>
            </a:lvl6pPr>
            <a:lvl7pPr marL="0" lvl="6" indent="0" algn="r">
              <a:lnSpc>
                <a:spcPct val="100000"/>
              </a:lnSpc>
              <a:spcBef>
                <a:spcPts val="0"/>
              </a:spcBef>
              <a:spcAft>
                <a:spcPts val="0"/>
              </a:spcAft>
              <a:buClr>
                <a:srgbClr val="888888"/>
              </a:buClr>
              <a:buSzPts val="5700"/>
              <a:buFont typeface="Calibri"/>
              <a:buNone/>
              <a:defRPr sz="5700">
                <a:solidFill>
                  <a:srgbClr val="888888"/>
                </a:solidFill>
              </a:defRPr>
            </a:lvl7pPr>
            <a:lvl8pPr marL="0" lvl="7" indent="0" algn="r">
              <a:lnSpc>
                <a:spcPct val="100000"/>
              </a:lnSpc>
              <a:spcBef>
                <a:spcPts val="0"/>
              </a:spcBef>
              <a:spcAft>
                <a:spcPts val="0"/>
              </a:spcAft>
              <a:buClr>
                <a:srgbClr val="888888"/>
              </a:buClr>
              <a:buSzPts val="5700"/>
              <a:buFont typeface="Calibri"/>
              <a:buNone/>
              <a:defRPr sz="5700">
                <a:solidFill>
                  <a:srgbClr val="888888"/>
                </a:solidFill>
              </a:defRPr>
            </a:lvl8pPr>
            <a:lvl9pPr marL="0" lvl="8" indent="0" algn="r">
              <a:lnSpc>
                <a:spcPct val="100000"/>
              </a:lnSpc>
              <a:spcBef>
                <a:spcPts val="0"/>
              </a:spcBef>
              <a:spcAft>
                <a:spcPts val="0"/>
              </a:spcAft>
              <a:buClr>
                <a:srgbClr val="888888"/>
              </a:buClr>
              <a:buSzPts val="5700"/>
              <a:buFont typeface="Calibri"/>
              <a:buNone/>
              <a:defRPr sz="57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17"/>
        <p:cNvGrpSpPr/>
        <p:nvPr/>
      </p:nvGrpSpPr>
      <p:grpSpPr>
        <a:xfrm>
          <a:off x="0" y="0"/>
          <a:ext cx="0" cy="0"/>
          <a:chOff x="0" y="0"/>
          <a:chExt cx="0" cy="0"/>
        </a:xfrm>
      </p:grpSpPr>
      <p:sp>
        <p:nvSpPr>
          <p:cNvPr id="18" name="Google Shape;18;p5"/>
          <p:cNvSpPr txBox="1">
            <a:spLocks noGrp="1"/>
          </p:cNvSpPr>
          <p:nvPr>
            <p:ph type="title"/>
          </p:nvPr>
        </p:nvSpPr>
        <p:spPr>
          <a:xfrm>
            <a:off x="3467101" y="21153121"/>
            <a:ext cx="37307523" cy="6537961"/>
          </a:xfrm>
          <a:prstGeom prst="rect">
            <a:avLst/>
          </a:prstGeom>
          <a:noFill/>
          <a:ln>
            <a:noFill/>
          </a:ln>
        </p:spPr>
        <p:txBody>
          <a:bodyPr spcFirstLastPara="1" wrap="square" lIns="219425" tIns="219425" rIns="219425" bIns="219425" anchor="t" anchorCtr="0">
            <a:normAutofit/>
          </a:bodyPr>
          <a:lstStyle>
            <a:lvl1pPr lvl="0" algn="l">
              <a:lnSpc>
                <a:spcPct val="100000"/>
              </a:lnSpc>
              <a:spcBef>
                <a:spcPts val="0"/>
              </a:spcBef>
              <a:spcAft>
                <a:spcPts val="0"/>
              </a:spcAft>
              <a:buClr>
                <a:srgbClr val="000000"/>
              </a:buClr>
              <a:buSzPts val="19200"/>
              <a:buFont typeface="Calibri"/>
              <a:buNone/>
              <a:defRPr sz="19200" b="1" cap="none"/>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19" name="Google Shape;19;p5"/>
          <p:cNvSpPr txBox="1">
            <a:spLocks noGrp="1"/>
          </p:cNvSpPr>
          <p:nvPr>
            <p:ph type="body" idx="1"/>
          </p:nvPr>
        </p:nvSpPr>
        <p:spPr>
          <a:xfrm>
            <a:off x="3467101" y="13952224"/>
            <a:ext cx="37307523" cy="7200899"/>
          </a:xfrm>
          <a:prstGeom prst="rect">
            <a:avLst/>
          </a:prstGeom>
          <a:noFill/>
          <a:ln>
            <a:noFill/>
          </a:ln>
        </p:spPr>
        <p:txBody>
          <a:bodyPr spcFirstLastPara="1" wrap="square" lIns="219425" tIns="219425" rIns="219425" bIns="219425" anchor="b" anchorCtr="0">
            <a:normAutofit/>
          </a:bodyPr>
          <a:lstStyle>
            <a:lvl1pPr marL="457200" lvl="0" indent="-228600" algn="l">
              <a:lnSpc>
                <a:spcPct val="100000"/>
              </a:lnSpc>
              <a:spcBef>
                <a:spcPts val="2300"/>
              </a:spcBef>
              <a:spcAft>
                <a:spcPts val="0"/>
              </a:spcAft>
              <a:buClr>
                <a:srgbClr val="888888"/>
              </a:buClr>
              <a:buSzPts val="9600"/>
              <a:buFont typeface="Calibri"/>
              <a:buNone/>
              <a:defRPr sz="9600">
                <a:solidFill>
                  <a:srgbClr val="888888"/>
                </a:solidFill>
              </a:defRPr>
            </a:lvl1pPr>
            <a:lvl2pPr marL="914400" lvl="1" indent="-228600" algn="l">
              <a:lnSpc>
                <a:spcPct val="100000"/>
              </a:lnSpc>
              <a:spcBef>
                <a:spcPts val="2300"/>
              </a:spcBef>
              <a:spcAft>
                <a:spcPts val="0"/>
              </a:spcAft>
              <a:buClr>
                <a:srgbClr val="888888"/>
              </a:buClr>
              <a:buSzPts val="9600"/>
              <a:buFont typeface="Calibri"/>
              <a:buNone/>
              <a:defRPr sz="9600">
                <a:solidFill>
                  <a:srgbClr val="888888"/>
                </a:solidFill>
              </a:defRPr>
            </a:lvl2pPr>
            <a:lvl3pPr marL="1371600" lvl="2" indent="-228600" algn="l">
              <a:lnSpc>
                <a:spcPct val="100000"/>
              </a:lnSpc>
              <a:spcBef>
                <a:spcPts val="2300"/>
              </a:spcBef>
              <a:spcAft>
                <a:spcPts val="0"/>
              </a:spcAft>
              <a:buClr>
                <a:srgbClr val="888888"/>
              </a:buClr>
              <a:buSzPts val="9600"/>
              <a:buFont typeface="Calibri"/>
              <a:buNone/>
              <a:defRPr sz="9600">
                <a:solidFill>
                  <a:srgbClr val="888888"/>
                </a:solidFill>
              </a:defRPr>
            </a:lvl3pPr>
            <a:lvl4pPr marL="1828800" lvl="3" indent="-228600" algn="l">
              <a:lnSpc>
                <a:spcPct val="100000"/>
              </a:lnSpc>
              <a:spcBef>
                <a:spcPts val="2300"/>
              </a:spcBef>
              <a:spcAft>
                <a:spcPts val="0"/>
              </a:spcAft>
              <a:buClr>
                <a:srgbClr val="888888"/>
              </a:buClr>
              <a:buSzPts val="9600"/>
              <a:buFont typeface="Calibri"/>
              <a:buNone/>
              <a:defRPr sz="9600">
                <a:solidFill>
                  <a:srgbClr val="888888"/>
                </a:solidFill>
              </a:defRPr>
            </a:lvl4pPr>
            <a:lvl5pPr marL="2286000" lvl="4" indent="-228600" algn="l">
              <a:lnSpc>
                <a:spcPct val="100000"/>
              </a:lnSpc>
              <a:spcBef>
                <a:spcPts val="2300"/>
              </a:spcBef>
              <a:spcAft>
                <a:spcPts val="0"/>
              </a:spcAft>
              <a:buClr>
                <a:srgbClr val="888888"/>
              </a:buClr>
              <a:buSzPts val="9600"/>
              <a:buFont typeface="Calibri"/>
              <a:buNone/>
              <a:defRPr sz="9600">
                <a:solidFill>
                  <a:srgbClr val="888888"/>
                </a:solidFill>
              </a:defRPr>
            </a:lvl5pPr>
            <a:lvl6pPr marL="2743200" lvl="5" indent="-342900" algn="l">
              <a:lnSpc>
                <a:spcPct val="100000"/>
              </a:lnSpc>
              <a:spcBef>
                <a:spcPts val="3600"/>
              </a:spcBef>
              <a:spcAft>
                <a:spcPts val="0"/>
              </a:spcAft>
              <a:buClr>
                <a:srgbClr val="000000"/>
              </a:buClr>
              <a:buSzPts val="1800"/>
              <a:buChar char="•"/>
              <a:defRPr/>
            </a:lvl6pPr>
            <a:lvl7pPr marL="3200400" lvl="6" indent="-342900" algn="l">
              <a:lnSpc>
                <a:spcPct val="100000"/>
              </a:lnSpc>
              <a:spcBef>
                <a:spcPts val="3600"/>
              </a:spcBef>
              <a:spcAft>
                <a:spcPts val="0"/>
              </a:spcAft>
              <a:buClr>
                <a:srgbClr val="000000"/>
              </a:buClr>
              <a:buSzPts val="1800"/>
              <a:buChar char="•"/>
              <a:defRPr/>
            </a:lvl7pPr>
            <a:lvl8pPr marL="3657600" lvl="7" indent="-342900" algn="l">
              <a:lnSpc>
                <a:spcPct val="100000"/>
              </a:lnSpc>
              <a:spcBef>
                <a:spcPts val="3600"/>
              </a:spcBef>
              <a:spcAft>
                <a:spcPts val="0"/>
              </a:spcAft>
              <a:buClr>
                <a:srgbClr val="000000"/>
              </a:buClr>
              <a:buSzPts val="1800"/>
              <a:buChar char="•"/>
              <a:defRPr/>
            </a:lvl8pPr>
            <a:lvl9pPr marL="4114800" lvl="8" indent="-342900" algn="l">
              <a:lnSpc>
                <a:spcPct val="100000"/>
              </a:lnSpc>
              <a:spcBef>
                <a:spcPts val="3600"/>
              </a:spcBef>
              <a:spcAft>
                <a:spcPts val="0"/>
              </a:spcAft>
              <a:buClr>
                <a:srgbClr val="000000"/>
              </a:buClr>
              <a:buSzPts val="1800"/>
              <a:buChar char="•"/>
              <a:defRPr/>
            </a:lvl9pPr>
          </a:lstStyle>
          <a:p>
            <a:endParaRPr/>
          </a:p>
        </p:txBody>
      </p:sp>
      <p:sp>
        <p:nvSpPr>
          <p:cNvPr id="20" name="Google Shape;20;p5"/>
          <p:cNvSpPr txBox="1">
            <a:spLocks noGrp="1"/>
          </p:cNvSpPr>
          <p:nvPr>
            <p:ph type="sldNum" idx="12"/>
          </p:nvPr>
        </p:nvSpPr>
        <p:spPr>
          <a:xfrm>
            <a:off x="40511263" y="30802724"/>
            <a:ext cx="1185380" cy="1168116"/>
          </a:xfrm>
          <a:prstGeom prst="rect">
            <a:avLst/>
          </a:prstGeom>
          <a:noFill/>
          <a:ln>
            <a:noFill/>
          </a:ln>
        </p:spPr>
        <p:txBody>
          <a:bodyPr spcFirstLastPara="1" wrap="square" lIns="219425" tIns="219425" rIns="219425" bIns="219425" anchor="ctr" anchorCtr="0">
            <a:spAutoFit/>
          </a:bodyPr>
          <a:lstStyle>
            <a:lvl1pPr marL="0" lvl="0" indent="0" algn="r">
              <a:lnSpc>
                <a:spcPct val="100000"/>
              </a:lnSpc>
              <a:spcBef>
                <a:spcPts val="0"/>
              </a:spcBef>
              <a:spcAft>
                <a:spcPts val="0"/>
              </a:spcAft>
              <a:buClr>
                <a:srgbClr val="888888"/>
              </a:buClr>
              <a:buSzPts val="5700"/>
              <a:buFont typeface="Calibri"/>
              <a:buNone/>
              <a:defRPr sz="5700">
                <a:solidFill>
                  <a:srgbClr val="888888"/>
                </a:solidFill>
              </a:defRPr>
            </a:lvl1pPr>
            <a:lvl2pPr marL="0" lvl="1" indent="0" algn="r">
              <a:lnSpc>
                <a:spcPct val="100000"/>
              </a:lnSpc>
              <a:spcBef>
                <a:spcPts val="0"/>
              </a:spcBef>
              <a:spcAft>
                <a:spcPts val="0"/>
              </a:spcAft>
              <a:buClr>
                <a:srgbClr val="888888"/>
              </a:buClr>
              <a:buSzPts val="5700"/>
              <a:buFont typeface="Calibri"/>
              <a:buNone/>
              <a:defRPr sz="5700">
                <a:solidFill>
                  <a:srgbClr val="888888"/>
                </a:solidFill>
              </a:defRPr>
            </a:lvl2pPr>
            <a:lvl3pPr marL="0" lvl="2" indent="0" algn="r">
              <a:lnSpc>
                <a:spcPct val="100000"/>
              </a:lnSpc>
              <a:spcBef>
                <a:spcPts val="0"/>
              </a:spcBef>
              <a:spcAft>
                <a:spcPts val="0"/>
              </a:spcAft>
              <a:buClr>
                <a:srgbClr val="888888"/>
              </a:buClr>
              <a:buSzPts val="5700"/>
              <a:buFont typeface="Calibri"/>
              <a:buNone/>
              <a:defRPr sz="5700">
                <a:solidFill>
                  <a:srgbClr val="888888"/>
                </a:solidFill>
              </a:defRPr>
            </a:lvl3pPr>
            <a:lvl4pPr marL="0" lvl="3" indent="0" algn="r">
              <a:lnSpc>
                <a:spcPct val="100000"/>
              </a:lnSpc>
              <a:spcBef>
                <a:spcPts val="0"/>
              </a:spcBef>
              <a:spcAft>
                <a:spcPts val="0"/>
              </a:spcAft>
              <a:buClr>
                <a:srgbClr val="888888"/>
              </a:buClr>
              <a:buSzPts val="5700"/>
              <a:buFont typeface="Calibri"/>
              <a:buNone/>
              <a:defRPr sz="5700">
                <a:solidFill>
                  <a:srgbClr val="888888"/>
                </a:solidFill>
              </a:defRPr>
            </a:lvl4pPr>
            <a:lvl5pPr marL="0" lvl="4" indent="0" algn="r">
              <a:lnSpc>
                <a:spcPct val="100000"/>
              </a:lnSpc>
              <a:spcBef>
                <a:spcPts val="0"/>
              </a:spcBef>
              <a:spcAft>
                <a:spcPts val="0"/>
              </a:spcAft>
              <a:buClr>
                <a:srgbClr val="888888"/>
              </a:buClr>
              <a:buSzPts val="5700"/>
              <a:buFont typeface="Calibri"/>
              <a:buNone/>
              <a:defRPr sz="5700">
                <a:solidFill>
                  <a:srgbClr val="888888"/>
                </a:solidFill>
              </a:defRPr>
            </a:lvl5pPr>
            <a:lvl6pPr marL="0" lvl="5" indent="0" algn="r">
              <a:lnSpc>
                <a:spcPct val="100000"/>
              </a:lnSpc>
              <a:spcBef>
                <a:spcPts val="0"/>
              </a:spcBef>
              <a:spcAft>
                <a:spcPts val="0"/>
              </a:spcAft>
              <a:buClr>
                <a:srgbClr val="888888"/>
              </a:buClr>
              <a:buSzPts val="5700"/>
              <a:buFont typeface="Calibri"/>
              <a:buNone/>
              <a:defRPr sz="5700">
                <a:solidFill>
                  <a:srgbClr val="888888"/>
                </a:solidFill>
              </a:defRPr>
            </a:lvl6pPr>
            <a:lvl7pPr marL="0" lvl="6" indent="0" algn="r">
              <a:lnSpc>
                <a:spcPct val="100000"/>
              </a:lnSpc>
              <a:spcBef>
                <a:spcPts val="0"/>
              </a:spcBef>
              <a:spcAft>
                <a:spcPts val="0"/>
              </a:spcAft>
              <a:buClr>
                <a:srgbClr val="888888"/>
              </a:buClr>
              <a:buSzPts val="5700"/>
              <a:buFont typeface="Calibri"/>
              <a:buNone/>
              <a:defRPr sz="5700">
                <a:solidFill>
                  <a:srgbClr val="888888"/>
                </a:solidFill>
              </a:defRPr>
            </a:lvl7pPr>
            <a:lvl8pPr marL="0" lvl="7" indent="0" algn="r">
              <a:lnSpc>
                <a:spcPct val="100000"/>
              </a:lnSpc>
              <a:spcBef>
                <a:spcPts val="0"/>
              </a:spcBef>
              <a:spcAft>
                <a:spcPts val="0"/>
              </a:spcAft>
              <a:buClr>
                <a:srgbClr val="888888"/>
              </a:buClr>
              <a:buSzPts val="5700"/>
              <a:buFont typeface="Calibri"/>
              <a:buNone/>
              <a:defRPr sz="5700">
                <a:solidFill>
                  <a:srgbClr val="888888"/>
                </a:solidFill>
              </a:defRPr>
            </a:lvl8pPr>
            <a:lvl9pPr marL="0" lvl="8" indent="0" algn="r">
              <a:lnSpc>
                <a:spcPct val="100000"/>
              </a:lnSpc>
              <a:spcBef>
                <a:spcPts val="0"/>
              </a:spcBef>
              <a:spcAft>
                <a:spcPts val="0"/>
              </a:spcAft>
              <a:buClr>
                <a:srgbClr val="888888"/>
              </a:buClr>
              <a:buSzPts val="5700"/>
              <a:buFont typeface="Calibri"/>
              <a:buNone/>
              <a:defRPr sz="57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1"/>
        <p:cNvGrpSpPr/>
        <p:nvPr/>
      </p:nvGrpSpPr>
      <p:grpSpPr>
        <a:xfrm>
          <a:off x="0" y="0"/>
          <a:ext cx="0" cy="0"/>
          <a:chOff x="0" y="0"/>
          <a:chExt cx="0" cy="0"/>
        </a:xfrm>
      </p:grpSpPr>
      <p:sp>
        <p:nvSpPr>
          <p:cNvPr id="22" name="Google Shape;22;p6"/>
          <p:cNvSpPr txBox="1">
            <a:spLocks noGrp="1"/>
          </p:cNvSpPr>
          <p:nvPr>
            <p:ph type="title"/>
          </p:nvPr>
        </p:nvSpPr>
        <p:spPr>
          <a:xfrm>
            <a:off x="2194560" y="1318263"/>
            <a:ext cx="39502079" cy="5486401"/>
          </a:xfrm>
          <a:prstGeom prst="rect">
            <a:avLst/>
          </a:prstGeom>
          <a:noFill/>
          <a:ln>
            <a:noFill/>
          </a:ln>
        </p:spPr>
        <p:txBody>
          <a:bodyPr spcFirstLastPara="1" wrap="square" lIns="219425" tIns="219425" rIns="219425" bIns="219425" anchor="ctr" anchorCtr="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23" name="Google Shape;23;p6"/>
          <p:cNvSpPr txBox="1">
            <a:spLocks noGrp="1"/>
          </p:cNvSpPr>
          <p:nvPr>
            <p:ph type="body" idx="1"/>
          </p:nvPr>
        </p:nvSpPr>
        <p:spPr>
          <a:xfrm>
            <a:off x="2194560" y="7680962"/>
            <a:ext cx="19385281" cy="21724623"/>
          </a:xfrm>
          <a:prstGeom prst="rect">
            <a:avLst/>
          </a:prstGeom>
          <a:noFill/>
          <a:ln>
            <a:noFill/>
          </a:ln>
        </p:spPr>
        <p:txBody>
          <a:bodyPr spcFirstLastPara="1" wrap="square" lIns="219425" tIns="219425" rIns="219425" bIns="219425" anchor="t" anchorCtr="0">
            <a:normAutofit/>
          </a:bodyPr>
          <a:lstStyle>
            <a:lvl1pPr marL="457200" lvl="0" indent="-1085850" algn="l">
              <a:lnSpc>
                <a:spcPct val="100000"/>
              </a:lnSpc>
              <a:spcBef>
                <a:spcPts val="3200"/>
              </a:spcBef>
              <a:spcAft>
                <a:spcPts val="0"/>
              </a:spcAft>
              <a:buClr>
                <a:srgbClr val="000000"/>
              </a:buClr>
              <a:buSzPts val="13500"/>
              <a:buChar char="•"/>
              <a:defRPr sz="13500"/>
            </a:lvl1pPr>
            <a:lvl2pPr marL="914400" lvl="1" indent="-1085850" algn="l">
              <a:lnSpc>
                <a:spcPct val="100000"/>
              </a:lnSpc>
              <a:spcBef>
                <a:spcPts val="3200"/>
              </a:spcBef>
              <a:spcAft>
                <a:spcPts val="0"/>
              </a:spcAft>
              <a:buClr>
                <a:srgbClr val="000000"/>
              </a:buClr>
              <a:buSzPts val="13500"/>
              <a:buChar char="–"/>
              <a:defRPr sz="13500"/>
            </a:lvl2pPr>
            <a:lvl3pPr marL="1371600" lvl="2" indent="-1085850" algn="l">
              <a:lnSpc>
                <a:spcPct val="100000"/>
              </a:lnSpc>
              <a:spcBef>
                <a:spcPts val="3200"/>
              </a:spcBef>
              <a:spcAft>
                <a:spcPts val="0"/>
              </a:spcAft>
              <a:buClr>
                <a:srgbClr val="000000"/>
              </a:buClr>
              <a:buSzPts val="13500"/>
              <a:buChar char="•"/>
              <a:defRPr sz="13500"/>
            </a:lvl3pPr>
            <a:lvl4pPr marL="1828800" lvl="3" indent="-1085850" algn="l">
              <a:lnSpc>
                <a:spcPct val="100000"/>
              </a:lnSpc>
              <a:spcBef>
                <a:spcPts val="3200"/>
              </a:spcBef>
              <a:spcAft>
                <a:spcPts val="0"/>
              </a:spcAft>
              <a:buClr>
                <a:srgbClr val="000000"/>
              </a:buClr>
              <a:buSzPts val="13500"/>
              <a:buChar char="–"/>
              <a:defRPr sz="13500"/>
            </a:lvl4pPr>
            <a:lvl5pPr marL="2286000" lvl="4" indent="-1085850" algn="l">
              <a:lnSpc>
                <a:spcPct val="100000"/>
              </a:lnSpc>
              <a:spcBef>
                <a:spcPts val="3200"/>
              </a:spcBef>
              <a:spcAft>
                <a:spcPts val="0"/>
              </a:spcAft>
              <a:buClr>
                <a:srgbClr val="000000"/>
              </a:buClr>
              <a:buSzPts val="13500"/>
              <a:buChar char="»"/>
              <a:defRPr sz="13500"/>
            </a:lvl5pPr>
            <a:lvl6pPr marL="2743200" lvl="5" indent="-342900" algn="l">
              <a:lnSpc>
                <a:spcPct val="100000"/>
              </a:lnSpc>
              <a:spcBef>
                <a:spcPts val="3600"/>
              </a:spcBef>
              <a:spcAft>
                <a:spcPts val="0"/>
              </a:spcAft>
              <a:buClr>
                <a:srgbClr val="000000"/>
              </a:buClr>
              <a:buSzPts val="1800"/>
              <a:buChar char="•"/>
              <a:defRPr/>
            </a:lvl6pPr>
            <a:lvl7pPr marL="3200400" lvl="6" indent="-342900" algn="l">
              <a:lnSpc>
                <a:spcPct val="100000"/>
              </a:lnSpc>
              <a:spcBef>
                <a:spcPts val="3600"/>
              </a:spcBef>
              <a:spcAft>
                <a:spcPts val="0"/>
              </a:spcAft>
              <a:buClr>
                <a:srgbClr val="000000"/>
              </a:buClr>
              <a:buSzPts val="1800"/>
              <a:buChar char="•"/>
              <a:defRPr/>
            </a:lvl7pPr>
            <a:lvl8pPr marL="3657600" lvl="7" indent="-342900" algn="l">
              <a:lnSpc>
                <a:spcPct val="100000"/>
              </a:lnSpc>
              <a:spcBef>
                <a:spcPts val="3600"/>
              </a:spcBef>
              <a:spcAft>
                <a:spcPts val="0"/>
              </a:spcAft>
              <a:buClr>
                <a:srgbClr val="000000"/>
              </a:buClr>
              <a:buSzPts val="1800"/>
              <a:buChar char="•"/>
              <a:defRPr/>
            </a:lvl8pPr>
            <a:lvl9pPr marL="4114800" lvl="8" indent="-342900" algn="l">
              <a:lnSpc>
                <a:spcPct val="100000"/>
              </a:lnSpc>
              <a:spcBef>
                <a:spcPts val="3600"/>
              </a:spcBef>
              <a:spcAft>
                <a:spcPts val="0"/>
              </a:spcAft>
              <a:buClr>
                <a:srgbClr val="000000"/>
              </a:buClr>
              <a:buSzPts val="1800"/>
              <a:buChar char="•"/>
              <a:defRPr/>
            </a:lvl9pPr>
          </a:lstStyle>
          <a:p>
            <a:endParaRPr/>
          </a:p>
        </p:txBody>
      </p:sp>
      <p:sp>
        <p:nvSpPr>
          <p:cNvPr id="24" name="Google Shape;24;p6"/>
          <p:cNvSpPr txBox="1">
            <a:spLocks noGrp="1"/>
          </p:cNvSpPr>
          <p:nvPr>
            <p:ph type="sldNum" idx="12"/>
          </p:nvPr>
        </p:nvSpPr>
        <p:spPr>
          <a:xfrm>
            <a:off x="40511263" y="30802724"/>
            <a:ext cx="1185380" cy="1168116"/>
          </a:xfrm>
          <a:prstGeom prst="rect">
            <a:avLst/>
          </a:prstGeom>
          <a:noFill/>
          <a:ln>
            <a:noFill/>
          </a:ln>
        </p:spPr>
        <p:txBody>
          <a:bodyPr spcFirstLastPara="1" wrap="square" lIns="219425" tIns="219425" rIns="219425" bIns="219425" anchor="ctr" anchorCtr="0">
            <a:spAutoFit/>
          </a:bodyPr>
          <a:lstStyle>
            <a:lvl1pPr marL="0" lvl="0" indent="0" algn="r">
              <a:lnSpc>
                <a:spcPct val="100000"/>
              </a:lnSpc>
              <a:spcBef>
                <a:spcPts val="0"/>
              </a:spcBef>
              <a:spcAft>
                <a:spcPts val="0"/>
              </a:spcAft>
              <a:buClr>
                <a:srgbClr val="888888"/>
              </a:buClr>
              <a:buSzPts val="5700"/>
              <a:buFont typeface="Calibri"/>
              <a:buNone/>
              <a:defRPr sz="5700">
                <a:solidFill>
                  <a:srgbClr val="888888"/>
                </a:solidFill>
              </a:defRPr>
            </a:lvl1pPr>
            <a:lvl2pPr marL="0" lvl="1" indent="0" algn="r">
              <a:lnSpc>
                <a:spcPct val="100000"/>
              </a:lnSpc>
              <a:spcBef>
                <a:spcPts val="0"/>
              </a:spcBef>
              <a:spcAft>
                <a:spcPts val="0"/>
              </a:spcAft>
              <a:buClr>
                <a:srgbClr val="888888"/>
              </a:buClr>
              <a:buSzPts val="5700"/>
              <a:buFont typeface="Calibri"/>
              <a:buNone/>
              <a:defRPr sz="5700">
                <a:solidFill>
                  <a:srgbClr val="888888"/>
                </a:solidFill>
              </a:defRPr>
            </a:lvl2pPr>
            <a:lvl3pPr marL="0" lvl="2" indent="0" algn="r">
              <a:lnSpc>
                <a:spcPct val="100000"/>
              </a:lnSpc>
              <a:spcBef>
                <a:spcPts val="0"/>
              </a:spcBef>
              <a:spcAft>
                <a:spcPts val="0"/>
              </a:spcAft>
              <a:buClr>
                <a:srgbClr val="888888"/>
              </a:buClr>
              <a:buSzPts val="5700"/>
              <a:buFont typeface="Calibri"/>
              <a:buNone/>
              <a:defRPr sz="5700">
                <a:solidFill>
                  <a:srgbClr val="888888"/>
                </a:solidFill>
              </a:defRPr>
            </a:lvl3pPr>
            <a:lvl4pPr marL="0" lvl="3" indent="0" algn="r">
              <a:lnSpc>
                <a:spcPct val="100000"/>
              </a:lnSpc>
              <a:spcBef>
                <a:spcPts val="0"/>
              </a:spcBef>
              <a:spcAft>
                <a:spcPts val="0"/>
              </a:spcAft>
              <a:buClr>
                <a:srgbClr val="888888"/>
              </a:buClr>
              <a:buSzPts val="5700"/>
              <a:buFont typeface="Calibri"/>
              <a:buNone/>
              <a:defRPr sz="5700">
                <a:solidFill>
                  <a:srgbClr val="888888"/>
                </a:solidFill>
              </a:defRPr>
            </a:lvl4pPr>
            <a:lvl5pPr marL="0" lvl="4" indent="0" algn="r">
              <a:lnSpc>
                <a:spcPct val="100000"/>
              </a:lnSpc>
              <a:spcBef>
                <a:spcPts val="0"/>
              </a:spcBef>
              <a:spcAft>
                <a:spcPts val="0"/>
              </a:spcAft>
              <a:buClr>
                <a:srgbClr val="888888"/>
              </a:buClr>
              <a:buSzPts val="5700"/>
              <a:buFont typeface="Calibri"/>
              <a:buNone/>
              <a:defRPr sz="5700">
                <a:solidFill>
                  <a:srgbClr val="888888"/>
                </a:solidFill>
              </a:defRPr>
            </a:lvl5pPr>
            <a:lvl6pPr marL="0" lvl="5" indent="0" algn="r">
              <a:lnSpc>
                <a:spcPct val="100000"/>
              </a:lnSpc>
              <a:spcBef>
                <a:spcPts val="0"/>
              </a:spcBef>
              <a:spcAft>
                <a:spcPts val="0"/>
              </a:spcAft>
              <a:buClr>
                <a:srgbClr val="888888"/>
              </a:buClr>
              <a:buSzPts val="5700"/>
              <a:buFont typeface="Calibri"/>
              <a:buNone/>
              <a:defRPr sz="5700">
                <a:solidFill>
                  <a:srgbClr val="888888"/>
                </a:solidFill>
              </a:defRPr>
            </a:lvl6pPr>
            <a:lvl7pPr marL="0" lvl="6" indent="0" algn="r">
              <a:lnSpc>
                <a:spcPct val="100000"/>
              </a:lnSpc>
              <a:spcBef>
                <a:spcPts val="0"/>
              </a:spcBef>
              <a:spcAft>
                <a:spcPts val="0"/>
              </a:spcAft>
              <a:buClr>
                <a:srgbClr val="888888"/>
              </a:buClr>
              <a:buSzPts val="5700"/>
              <a:buFont typeface="Calibri"/>
              <a:buNone/>
              <a:defRPr sz="5700">
                <a:solidFill>
                  <a:srgbClr val="888888"/>
                </a:solidFill>
              </a:defRPr>
            </a:lvl7pPr>
            <a:lvl8pPr marL="0" lvl="7" indent="0" algn="r">
              <a:lnSpc>
                <a:spcPct val="100000"/>
              </a:lnSpc>
              <a:spcBef>
                <a:spcPts val="0"/>
              </a:spcBef>
              <a:spcAft>
                <a:spcPts val="0"/>
              </a:spcAft>
              <a:buClr>
                <a:srgbClr val="888888"/>
              </a:buClr>
              <a:buSzPts val="5700"/>
              <a:buFont typeface="Calibri"/>
              <a:buNone/>
              <a:defRPr sz="5700">
                <a:solidFill>
                  <a:srgbClr val="888888"/>
                </a:solidFill>
              </a:defRPr>
            </a:lvl8pPr>
            <a:lvl9pPr marL="0" lvl="8" indent="0" algn="r">
              <a:lnSpc>
                <a:spcPct val="100000"/>
              </a:lnSpc>
              <a:spcBef>
                <a:spcPts val="0"/>
              </a:spcBef>
              <a:spcAft>
                <a:spcPts val="0"/>
              </a:spcAft>
              <a:buClr>
                <a:srgbClr val="888888"/>
              </a:buClr>
              <a:buSzPts val="5700"/>
              <a:buFont typeface="Calibri"/>
              <a:buNone/>
              <a:defRPr sz="57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25"/>
        <p:cNvGrpSpPr/>
        <p:nvPr/>
      </p:nvGrpSpPr>
      <p:grpSpPr>
        <a:xfrm>
          <a:off x="0" y="0"/>
          <a:ext cx="0" cy="0"/>
          <a:chOff x="0" y="0"/>
          <a:chExt cx="0" cy="0"/>
        </a:xfrm>
      </p:grpSpPr>
      <p:sp>
        <p:nvSpPr>
          <p:cNvPr id="26" name="Google Shape;26;p7"/>
          <p:cNvSpPr txBox="1">
            <a:spLocks noGrp="1"/>
          </p:cNvSpPr>
          <p:nvPr>
            <p:ph type="title"/>
          </p:nvPr>
        </p:nvSpPr>
        <p:spPr>
          <a:xfrm>
            <a:off x="2194560" y="1318263"/>
            <a:ext cx="39502079" cy="5486401"/>
          </a:xfrm>
          <a:prstGeom prst="rect">
            <a:avLst/>
          </a:prstGeom>
          <a:noFill/>
          <a:ln>
            <a:noFill/>
          </a:ln>
        </p:spPr>
        <p:txBody>
          <a:bodyPr spcFirstLastPara="1" wrap="square" lIns="219425" tIns="219425" rIns="219425" bIns="219425" anchor="ctr" anchorCtr="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27" name="Google Shape;27;p7"/>
          <p:cNvSpPr txBox="1">
            <a:spLocks noGrp="1"/>
          </p:cNvSpPr>
          <p:nvPr>
            <p:ph type="body" idx="1"/>
          </p:nvPr>
        </p:nvSpPr>
        <p:spPr>
          <a:xfrm>
            <a:off x="2194561" y="7368544"/>
            <a:ext cx="19392902" cy="3070857"/>
          </a:xfrm>
          <a:prstGeom prst="rect">
            <a:avLst/>
          </a:prstGeom>
          <a:noFill/>
          <a:ln>
            <a:noFill/>
          </a:ln>
        </p:spPr>
        <p:txBody>
          <a:bodyPr spcFirstLastPara="1" wrap="square" lIns="219425" tIns="219425" rIns="219425" bIns="219425" anchor="b" anchorCtr="0">
            <a:normAutofit/>
          </a:bodyPr>
          <a:lstStyle>
            <a:lvl1pPr marL="457200" lvl="0" indent="-228600" algn="l">
              <a:lnSpc>
                <a:spcPct val="100000"/>
              </a:lnSpc>
              <a:spcBef>
                <a:spcPts val="2700"/>
              </a:spcBef>
              <a:spcAft>
                <a:spcPts val="0"/>
              </a:spcAft>
              <a:buClr>
                <a:srgbClr val="000000"/>
              </a:buClr>
              <a:buSzPts val="11500"/>
              <a:buFont typeface="Calibri"/>
              <a:buNone/>
              <a:defRPr sz="11500" b="1"/>
            </a:lvl1pPr>
            <a:lvl2pPr marL="914400" lvl="1" indent="-228600" algn="l">
              <a:lnSpc>
                <a:spcPct val="100000"/>
              </a:lnSpc>
              <a:spcBef>
                <a:spcPts val="2700"/>
              </a:spcBef>
              <a:spcAft>
                <a:spcPts val="0"/>
              </a:spcAft>
              <a:buClr>
                <a:srgbClr val="000000"/>
              </a:buClr>
              <a:buSzPts val="11500"/>
              <a:buFont typeface="Calibri"/>
              <a:buNone/>
              <a:defRPr sz="11500" b="1"/>
            </a:lvl2pPr>
            <a:lvl3pPr marL="1371600" lvl="2" indent="-228600" algn="l">
              <a:lnSpc>
                <a:spcPct val="100000"/>
              </a:lnSpc>
              <a:spcBef>
                <a:spcPts val="2700"/>
              </a:spcBef>
              <a:spcAft>
                <a:spcPts val="0"/>
              </a:spcAft>
              <a:buClr>
                <a:srgbClr val="000000"/>
              </a:buClr>
              <a:buSzPts val="11500"/>
              <a:buFont typeface="Calibri"/>
              <a:buNone/>
              <a:defRPr sz="11500" b="1"/>
            </a:lvl3pPr>
            <a:lvl4pPr marL="1828800" lvl="3" indent="-228600" algn="l">
              <a:lnSpc>
                <a:spcPct val="100000"/>
              </a:lnSpc>
              <a:spcBef>
                <a:spcPts val="2700"/>
              </a:spcBef>
              <a:spcAft>
                <a:spcPts val="0"/>
              </a:spcAft>
              <a:buClr>
                <a:srgbClr val="000000"/>
              </a:buClr>
              <a:buSzPts val="11500"/>
              <a:buFont typeface="Calibri"/>
              <a:buNone/>
              <a:defRPr sz="11500" b="1"/>
            </a:lvl4pPr>
            <a:lvl5pPr marL="2286000" lvl="4" indent="-228600" algn="l">
              <a:lnSpc>
                <a:spcPct val="100000"/>
              </a:lnSpc>
              <a:spcBef>
                <a:spcPts val="2700"/>
              </a:spcBef>
              <a:spcAft>
                <a:spcPts val="0"/>
              </a:spcAft>
              <a:buClr>
                <a:srgbClr val="000000"/>
              </a:buClr>
              <a:buSzPts val="11500"/>
              <a:buFont typeface="Calibri"/>
              <a:buNone/>
              <a:defRPr sz="11500" b="1"/>
            </a:lvl5pPr>
            <a:lvl6pPr marL="2743200" lvl="5" indent="-342900" algn="l">
              <a:lnSpc>
                <a:spcPct val="100000"/>
              </a:lnSpc>
              <a:spcBef>
                <a:spcPts val="3600"/>
              </a:spcBef>
              <a:spcAft>
                <a:spcPts val="0"/>
              </a:spcAft>
              <a:buClr>
                <a:srgbClr val="000000"/>
              </a:buClr>
              <a:buSzPts val="1800"/>
              <a:buChar char="•"/>
              <a:defRPr/>
            </a:lvl6pPr>
            <a:lvl7pPr marL="3200400" lvl="6" indent="-342900" algn="l">
              <a:lnSpc>
                <a:spcPct val="100000"/>
              </a:lnSpc>
              <a:spcBef>
                <a:spcPts val="3600"/>
              </a:spcBef>
              <a:spcAft>
                <a:spcPts val="0"/>
              </a:spcAft>
              <a:buClr>
                <a:srgbClr val="000000"/>
              </a:buClr>
              <a:buSzPts val="1800"/>
              <a:buChar char="•"/>
              <a:defRPr/>
            </a:lvl7pPr>
            <a:lvl8pPr marL="3657600" lvl="7" indent="-342900" algn="l">
              <a:lnSpc>
                <a:spcPct val="100000"/>
              </a:lnSpc>
              <a:spcBef>
                <a:spcPts val="3600"/>
              </a:spcBef>
              <a:spcAft>
                <a:spcPts val="0"/>
              </a:spcAft>
              <a:buClr>
                <a:srgbClr val="000000"/>
              </a:buClr>
              <a:buSzPts val="1800"/>
              <a:buChar char="•"/>
              <a:defRPr/>
            </a:lvl8pPr>
            <a:lvl9pPr marL="4114800" lvl="8" indent="-342900" algn="l">
              <a:lnSpc>
                <a:spcPct val="100000"/>
              </a:lnSpc>
              <a:spcBef>
                <a:spcPts val="3600"/>
              </a:spcBef>
              <a:spcAft>
                <a:spcPts val="0"/>
              </a:spcAft>
              <a:buClr>
                <a:srgbClr val="000000"/>
              </a:buClr>
              <a:buSzPts val="1800"/>
              <a:buChar char="•"/>
              <a:defRPr/>
            </a:lvl9pPr>
          </a:lstStyle>
          <a:p>
            <a:endParaRPr/>
          </a:p>
        </p:txBody>
      </p:sp>
      <p:sp>
        <p:nvSpPr>
          <p:cNvPr id="28" name="Google Shape;28;p7"/>
          <p:cNvSpPr txBox="1">
            <a:spLocks noGrp="1"/>
          </p:cNvSpPr>
          <p:nvPr>
            <p:ph type="body" idx="2"/>
          </p:nvPr>
        </p:nvSpPr>
        <p:spPr>
          <a:xfrm>
            <a:off x="22296121" y="7368544"/>
            <a:ext cx="19400520" cy="3070858"/>
          </a:xfrm>
          <a:prstGeom prst="rect">
            <a:avLst/>
          </a:prstGeom>
          <a:noFill/>
          <a:ln>
            <a:noFill/>
          </a:ln>
        </p:spPr>
        <p:txBody>
          <a:bodyPr spcFirstLastPara="1" wrap="square" lIns="219425" tIns="219425" rIns="219425" bIns="219425" anchor="b" anchorCtr="0">
            <a:normAutofit/>
          </a:bodyPr>
          <a:lstStyle>
            <a:lvl1pPr marL="457200" lvl="0" indent="-342900" algn="l">
              <a:lnSpc>
                <a:spcPct val="100000"/>
              </a:lnSpc>
              <a:spcBef>
                <a:spcPts val="3600"/>
              </a:spcBef>
              <a:spcAft>
                <a:spcPts val="0"/>
              </a:spcAft>
              <a:buClr>
                <a:srgbClr val="000000"/>
              </a:buClr>
              <a:buSzPts val="1800"/>
              <a:buChar char="•"/>
              <a:defRPr/>
            </a:lvl1pPr>
            <a:lvl2pPr marL="914400" lvl="1" indent="-342900" algn="l">
              <a:lnSpc>
                <a:spcPct val="100000"/>
              </a:lnSpc>
              <a:spcBef>
                <a:spcPts val="3600"/>
              </a:spcBef>
              <a:spcAft>
                <a:spcPts val="0"/>
              </a:spcAft>
              <a:buClr>
                <a:srgbClr val="000000"/>
              </a:buClr>
              <a:buSzPts val="1800"/>
              <a:buChar char="–"/>
              <a:defRPr/>
            </a:lvl2pPr>
            <a:lvl3pPr marL="1371600" lvl="2" indent="-342900" algn="l">
              <a:lnSpc>
                <a:spcPct val="100000"/>
              </a:lnSpc>
              <a:spcBef>
                <a:spcPts val="3600"/>
              </a:spcBef>
              <a:spcAft>
                <a:spcPts val="0"/>
              </a:spcAft>
              <a:buClr>
                <a:srgbClr val="000000"/>
              </a:buClr>
              <a:buSzPts val="1800"/>
              <a:buChar char="•"/>
              <a:defRPr/>
            </a:lvl3pPr>
            <a:lvl4pPr marL="1828800" lvl="3" indent="-342900" algn="l">
              <a:lnSpc>
                <a:spcPct val="100000"/>
              </a:lnSpc>
              <a:spcBef>
                <a:spcPts val="3600"/>
              </a:spcBef>
              <a:spcAft>
                <a:spcPts val="0"/>
              </a:spcAft>
              <a:buClr>
                <a:srgbClr val="000000"/>
              </a:buClr>
              <a:buSzPts val="1800"/>
              <a:buChar char="–"/>
              <a:defRPr/>
            </a:lvl4pPr>
            <a:lvl5pPr marL="2286000" lvl="4" indent="-342900" algn="l">
              <a:lnSpc>
                <a:spcPct val="100000"/>
              </a:lnSpc>
              <a:spcBef>
                <a:spcPts val="3600"/>
              </a:spcBef>
              <a:spcAft>
                <a:spcPts val="0"/>
              </a:spcAft>
              <a:buClr>
                <a:srgbClr val="000000"/>
              </a:buClr>
              <a:buSzPts val="1800"/>
              <a:buChar char="»"/>
              <a:defRPr/>
            </a:lvl5pPr>
            <a:lvl6pPr marL="2743200" lvl="5" indent="-342900" algn="l">
              <a:lnSpc>
                <a:spcPct val="100000"/>
              </a:lnSpc>
              <a:spcBef>
                <a:spcPts val="3600"/>
              </a:spcBef>
              <a:spcAft>
                <a:spcPts val="0"/>
              </a:spcAft>
              <a:buClr>
                <a:srgbClr val="000000"/>
              </a:buClr>
              <a:buSzPts val="1800"/>
              <a:buChar char="•"/>
              <a:defRPr/>
            </a:lvl6pPr>
            <a:lvl7pPr marL="3200400" lvl="6" indent="-342900" algn="l">
              <a:lnSpc>
                <a:spcPct val="100000"/>
              </a:lnSpc>
              <a:spcBef>
                <a:spcPts val="3600"/>
              </a:spcBef>
              <a:spcAft>
                <a:spcPts val="0"/>
              </a:spcAft>
              <a:buClr>
                <a:srgbClr val="000000"/>
              </a:buClr>
              <a:buSzPts val="1800"/>
              <a:buChar char="•"/>
              <a:defRPr/>
            </a:lvl7pPr>
            <a:lvl8pPr marL="3657600" lvl="7" indent="-342900" algn="l">
              <a:lnSpc>
                <a:spcPct val="100000"/>
              </a:lnSpc>
              <a:spcBef>
                <a:spcPts val="3600"/>
              </a:spcBef>
              <a:spcAft>
                <a:spcPts val="0"/>
              </a:spcAft>
              <a:buClr>
                <a:srgbClr val="000000"/>
              </a:buClr>
              <a:buSzPts val="1800"/>
              <a:buChar char="•"/>
              <a:defRPr/>
            </a:lvl8pPr>
            <a:lvl9pPr marL="4114800" lvl="8" indent="-342900" algn="l">
              <a:lnSpc>
                <a:spcPct val="100000"/>
              </a:lnSpc>
              <a:spcBef>
                <a:spcPts val="3600"/>
              </a:spcBef>
              <a:spcAft>
                <a:spcPts val="0"/>
              </a:spcAft>
              <a:buClr>
                <a:srgbClr val="000000"/>
              </a:buClr>
              <a:buSzPts val="1800"/>
              <a:buChar char="•"/>
              <a:defRPr/>
            </a:lvl9pPr>
          </a:lstStyle>
          <a:p>
            <a:endParaRPr/>
          </a:p>
        </p:txBody>
      </p:sp>
      <p:sp>
        <p:nvSpPr>
          <p:cNvPr id="29" name="Google Shape;29;p7"/>
          <p:cNvSpPr txBox="1">
            <a:spLocks noGrp="1"/>
          </p:cNvSpPr>
          <p:nvPr>
            <p:ph type="sldNum" idx="12"/>
          </p:nvPr>
        </p:nvSpPr>
        <p:spPr>
          <a:xfrm>
            <a:off x="40511263" y="30802724"/>
            <a:ext cx="1185380" cy="1168116"/>
          </a:xfrm>
          <a:prstGeom prst="rect">
            <a:avLst/>
          </a:prstGeom>
          <a:noFill/>
          <a:ln>
            <a:noFill/>
          </a:ln>
        </p:spPr>
        <p:txBody>
          <a:bodyPr spcFirstLastPara="1" wrap="square" lIns="219425" tIns="219425" rIns="219425" bIns="219425" anchor="ctr" anchorCtr="0">
            <a:spAutoFit/>
          </a:bodyPr>
          <a:lstStyle>
            <a:lvl1pPr marL="0" lvl="0" indent="0" algn="r">
              <a:lnSpc>
                <a:spcPct val="100000"/>
              </a:lnSpc>
              <a:spcBef>
                <a:spcPts val="0"/>
              </a:spcBef>
              <a:spcAft>
                <a:spcPts val="0"/>
              </a:spcAft>
              <a:buClr>
                <a:srgbClr val="888888"/>
              </a:buClr>
              <a:buSzPts val="5700"/>
              <a:buFont typeface="Calibri"/>
              <a:buNone/>
              <a:defRPr sz="5700">
                <a:solidFill>
                  <a:srgbClr val="888888"/>
                </a:solidFill>
              </a:defRPr>
            </a:lvl1pPr>
            <a:lvl2pPr marL="0" lvl="1" indent="0" algn="r">
              <a:lnSpc>
                <a:spcPct val="100000"/>
              </a:lnSpc>
              <a:spcBef>
                <a:spcPts val="0"/>
              </a:spcBef>
              <a:spcAft>
                <a:spcPts val="0"/>
              </a:spcAft>
              <a:buClr>
                <a:srgbClr val="888888"/>
              </a:buClr>
              <a:buSzPts val="5700"/>
              <a:buFont typeface="Calibri"/>
              <a:buNone/>
              <a:defRPr sz="5700">
                <a:solidFill>
                  <a:srgbClr val="888888"/>
                </a:solidFill>
              </a:defRPr>
            </a:lvl2pPr>
            <a:lvl3pPr marL="0" lvl="2" indent="0" algn="r">
              <a:lnSpc>
                <a:spcPct val="100000"/>
              </a:lnSpc>
              <a:spcBef>
                <a:spcPts val="0"/>
              </a:spcBef>
              <a:spcAft>
                <a:spcPts val="0"/>
              </a:spcAft>
              <a:buClr>
                <a:srgbClr val="888888"/>
              </a:buClr>
              <a:buSzPts val="5700"/>
              <a:buFont typeface="Calibri"/>
              <a:buNone/>
              <a:defRPr sz="5700">
                <a:solidFill>
                  <a:srgbClr val="888888"/>
                </a:solidFill>
              </a:defRPr>
            </a:lvl3pPr>
            <a:lvl4pPr marL="0" lvl="3" indent="0" algn="r">
              <a:lnSpc>
                <a:spcPct val="100000"/>
              </a:lnSpc>
              <a:spcBef>
                <a:spcPts val="0"/>
              </a:spcBef>
              <a:spcAft>
                <a:spcPts val="0"/>
              </a:spcAft>
              <a:buClr>
                <a:srgbClr val="888888"/>
              </a:buClr>
              <a:buSzPts val="5700"/>
              <a:buFont typeface="Calibri"/>
              <a:buNone/>
              <a:defRPr sz="5700">
                <a:solidFill>
                  <a:srgbClr val="888888"/>
                </a:solidFill>
              </a:defRPr>
            </a:lvl4pPr>
            <a:lvl5pPr marL="0" lvl="4" indent="0" algn="r">
              <a:lnSpc>
                <a:spcPct val="100000"/>
              </a:lnSpc>
              <a:spcBef>
                <a:spcPts val="0"/>
              </a:spcBef>
              <a:spcAft>
                <a:spcPts val="0"/>
              </a:spcAft>
              <a:buClr>
                <a:srgbClr val="888888"/>
              </a:buClr>
              <a:buSzPts val="5700"/>
              <a:buFont typeface="Calibri"/>
              <a:buNone/>
              <a:defRPr sz="5700">
                <a:solidFill>
                  <a:srgbClr val="888888"/>
                </a:solidFill>
              </a:defRPr>
            </a:lvl5pPr>
            <a:lvl6pPr marL="0" lvl="5" indent="0" algn="r">
              <a:lnSpc>
                <a:spcPct val="100000"/>
              </a:lnSpc>
              <a:spcBef>
                <a:spcPts val="0"/>
              </a:spcBef>
              <a:spcAft>
                <a:spcPts val="0"/>
              </a:spcAft>
              <a:buClr>
                <a:srgbClr val="888888"/>
              </a:buClr>
              <a:buSzPts val="5700"/>
              <a:buFont typeface="Calibri"/>
              <a:buNone/>
              <a:defRPr sz="5700">
                <a:solidFill>
                  <a:srgbClr val="888888"/>
                </a:solidFill>
              </a:defRPr>
            </a:lvl6pPr>
            <a:lvl7pPr marL="0" lvl="6" indent="0" algn="r">
              <a:lnSpc>
                <a:spcPct val="100000"/>
              </a:lnSpc>
              <a:spcBef>
                <a:spcPts val="0"/>
              </a:spcBef>
              <a:spcAft>
                <a:spcPts val="0"/>
              </a:spcAft>
              <a:buClr>
                <a:srgbClr val="888888"/>
              </a:buClr>
              <a:buSzPts val="5700"/>
              <a:buFont typeface="Calibri"/>
              <a:buNone/>
              <a:defRPr sz="5700">
                <a:solidFill>
                  <a:srgbClr val="888888"/>
                </a:solidFill>
              </a:defRPr>
            </a:lvl7pPr>
            <a:lvl8pPr marL="0" lvl="7" indent="0" algn="r">
              <a:lnSpc>
                <a:spcPct val="100000"/>
              </a:lnSpc>
              <a:spcBef>
                <a:spcPts val="0"/>
              </a:spcBef>
              <a:spcAft>
                <a:spcPts val="0"/>
              </a:spcAft>
              <a:buClr>
                <a:srgbClr val="888888"/>
              </a:buClr>
              <a:buSzPts val="5700"/>
              <a:buFont typeface="Calibri"/>
              <a:buNone/>
              <a:defRPr sz="5700">
                <a:solidFill>
                  <a:srgbClr val="888888"/>
                </a:solidFill>
              </a:defRPr>
            </a:lvl8pPr>
            <a:lvl9pPr marL="0" lvl="8" indent="0" algn="r">
              <a:lnSpc>
                <a:spcPct val="100000"/>
              </a:lnSpc>
              <a:spcBef>
                <a:spcPts val="0"/>
              </a:spcBef>
              <a:spcAft>
                <a:spcPts val="0"/>
              </a:spcAft>
              <a:buClr>
                <a:srgbClr val="888888"/>
              </a:buClr>
              <a:buSzPts val="5700"/>
              <a:buFont typeface="Calibri"/>
              <a:buNone/>
              <a:defRPr sz="57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0"/>
        <p:cNvGrpSpPr/>
        <p:nvPr/>
      </p:nvGrpSpPr>
      <p:grpSpPr>
        <a:xfrm>
          <a:off x="0" y="0"/>
          <a:ext cx="0" cy="0"/>
          <a:chOff x="0" y="0"/>
          <a:chExt cx="0" cy="0"/>
        </a:xfrm>
      </p:grpSpPr>
      <p:sp>
        <p:nvSpPr>
          <p:cNvPr id="31" name="Google Shape;31;p8"/>
          <p:cNvSpPr txBox="1">
            <a:spLocks noGrp="1"/>
          </p:cNvSpPr>
          <p:nvPr>
            <p:ph type="title"/>
          </p:nvPr>
        </p:nvSpPr>
        <p:spPr>
          <a:xfrm>
            <a:off x="2194560" y="1318263"/>
            <a:ext cx="39502079" cy="5486401"/>
          </a:xfrm>
          <a:prstGeom prst="rect">
            <a:avLst/>
          </a:prstGeom>
          <a:noFill/>
          <a:ln>
            <a:noFill/>
          </a:ln>
        </p:spPr>
        <p:txBody>
          <a:bodyPr spcFirstLastPara="1" wrap="square" lIns="219425" tIns="219425" rIns="219425" bIns="219425" anchor="ctr" anchorCtr="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32" name="Google Shape;32;p8"/>
          <p:cNvSpPr txBox="1">
            <a:spLocks noGrp="1"/>
          </p:cNvSpPr>
          <p:nvPr>
            <p:ph type="sldNum" idx="12"/>
          </p:nvPr>
        </p:nvSpPr>
        <p:spPr>
          <a:xfrm>
            <a:off x="40511263" y="30802724"/>
            <a:ext cx="1185380" cy="1168116"/>
          </a:xfrm>
          <a:prstGeom prst="rect">
            <a:avLst/>
          </a:prstGeom>
          <a:noFill/>
          <a:ln>
            <a:noFill/>
          </a:ln>
        </p:spPr>
        <p:txBody>
          <a:bodyPr spcFirstLastPara="1" wrap="square" lIns="219425" tIns="219425" rIns="219425" bIns="219425" anchor="ctr" anchorCtr="0">
            <a:spAutoFit/>
          </a:bodyPr>
          <a:lstStyle>
            <a:lvl1pPr marL="0" lvl="0" indent="0" algn="r">
              <a:lnSpc>
                <a:spcPct val="100000"/>
              </a:lnSpc>
              <a:spcBef>
                <a:spcPts val="0"/>
              </a:spcBef>
              <a:spcAft>
                <a:spcPts val="0"/>
              </a:spcAft>
              <a:buClr>
                <a:srgbClr val="888888"/>
              </a:buClr>
              <a:buSzPts val="5700"/>
              <a:buFont typeface="Calibri"/>
              <a:buNone/>
              <a:defRPr sz="5700">
                <a:solidFill>
                  <a:srgbClr val="888888"/>
                </a:solidFill>
              </a:defRPr>
            </a:lvl1pPr>
            <a:lvl2pPr marL="0" lvl="1" indent="0" algn="r">
              <a:lnSpc>
                <a:spcPct val="100000"/>
              </a:lnSpc>
              <a:spcBef>
                <a:spcPts val="0"/>
              </a:spcBef>
              <a:spcAft>
                <a:spcPts val="0"/>
              </a:spcAft>
              <a:buClr>
                <a:srgbClr val="888888"/>
              </a:buClr>
              <a:buSzPts val="5700"/>
              <a:buFont typeface="Calibri"/>
              <a:buNone/>
              <a:defRPr sz="5700">
                <a:solidFill>
                  <a:srgbClr val="888888"/>
                </a:solidFill>
              </a:defRPr>
            </a:lvl2pPr>
            <a:lvl3pPr marL="0" lvl="2" indent="0" algn="r">
              <a:lnSpc>
                <a:spcPct val="100000"/>
              </a:lnSpc>
              <a:spcBef>
                <a:spcPts val="0"/>
              </a:spcBef>
              <a:spcAft>
                <a:spcPts val="0"/>
              </a:spcAft>
              <a:buClr>
                <a:srgbClr val="888888"/>
              </a:buClr>
              <a:buSzPts val="5700"/>
              <a:buFont typeface="Calibri"/>
              <a:buNone/>
              <a:defRPr sz="5700">
                <a:solidFill>
                  <a:srgbClr val="888888"/>
                </a:solidFill>
              </a:defRPr>
            </a:lvl3pPr>
            <a:lvl4pPr marL="0" lvl="3" indent="0" algn="r">
              <a:lnSpc>
                <a:spcPct val="100000"/>
              </a:lnSpc>
              <a:spcBef>
                <a:spcPts val="0"/>
              </a:spcBef>
              <a:spcAft>
                <a:spcPts val="0"/>
              </a:spcAft>
              <a:buClr>
                <a:srgbClr val="888888"/>
              </a:buClr>
              <a:buSzPts val="5700"/>
              <a:buFont typeface="Calibri"/>
              <a:buNone/>
              <a:defRPr sz="5700">
                <a:solidFill>
                  <a:srgbClr val="888888"/>
                </a:solidFill>
              </a:defRPr>
            </a:lvl4pPr>
            <a:lvl5pPr marL="0" lvl="4" indent="0" algn="r">
              <a:lnSpc>
                <a:spcPct val="100000"/>
              </a:lnSpc>
              <a:spcBef>
                <a:spcPts val="0"/>
              </a:spcBef>
              <a:spcAft>
                <a:spcPts val="0"/>
              </a:spcAft>
              <a:buClr>
                <a:srgbClr val="888888"/>
              </a:buClr>
              <a:buSzPts val="5700"/>
              <a:buFont typeface="Calibri"/>
              <a:buNone/>
              <a:defRPr sz="5700">
                <a:solidFill>
                  <a:srgbClr val="888888"/>
                </a:solidFill>
              </a:defRPr>
            </a:lvl5pPr>
            <a:lvl6pPr marL="0" lvl="5" indent="0" algn="r">
              <a:lnSpc>
                <a:spcPct val="100000"/>
              </a:lnSpc>
              <a:spcBef>
                <a:spcPts val="0"/>
              </a:spcBef>
              <a:spcAft>
                <a:spcPts val="0"/>
              </a:spcAft>
              <a:buClr>
                <a:srgbClr val="888888"/>
              </a:buClr>
              <a:buSzPts val="5700"/>
              <a:buFont typeface="Calibri"/>
              <a:buNone/>
              <a:defRPr sz="5700">
                <a:solidFill>
                  <a:srgbClr val="888888"/>
                </a:solidFill>
              </a:defRPr>
            </a:lvl6pPr>
            <a:lvl7pPr marL="0" lvl="6" indent="0" algn="r">
              <a:lnSpc>
                <a:spcPct val="100000"/>
              </a:lnSpc>
              <a:spcBef>
                <a:spcPts val="0"/>
              </a:spcBef>
              <a:spcAft>
                <a:spcPts val="0"/>
              </a:spcAft>
              <a:buClr>
                <a:srgbClr val="888888"/>
              </a:buClr>
              <a:buSzPts val="5700"/>
              <a:buFont typeface="Calibri"/>
              <a:buNone/>
              <a:defRPr sz="5700">
                <a:solidFill>
                  <a:srgbClr val="888888"/>
                </a:solidFill>
              </a:defRPr>
            </a:lvl7pPr>
            <a:lvl8pPr marL="0" lvl="7" indent="0" algn="r">
              <a:lnSpc>
                <a:spcPct val="100000"/>
              </a:lnSpc>
              <a:spcBef>
                <a:spcPts val="0"/>
              </a:spcBef>
              <a:spcAft>
                <a:spcPts val="0"/>
              </a:spcAft>
              <a:buClr>
                <a:srgbClr val="888888"/>
              </a:buClr>
              <a:buSzPts val="5700"/>
              <a:buFont typeface="Calibri"/>
              <a:buNone/>
              <a:defRPr sz="5700">
                <a:solidFill>
                  <a:srgbClr val="888888"/>
                </a:solidFill>
              </a:defRPr>
            </a:lvl8pPr>
            <a:lvl9pPr marL="0" lvl="8" indent="0" algn="r">
              <a:lnSpc>
                <a:spcPct val="100000"/>
              </a:lnSpc>
              <a:spcBef>
                <a:spcPts val="0"/>
              </a:spcBef>
              <a:spcAft>
                <a:spcPts val="0"/>
              </a:spcAft>
              <a:buClr>
                <a:srgbClr val="888888"/>
              </a:buClr>
              <a:buSzPts val="5700"/>
              <a:buFont typeface="Calibri"/>
              <a:buNone/>
              <a:defRPr sz="57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33"/>
        <p:cNvGrpSpPr/>
        <p:nvPr/>
      </p:nvGrpSpPr>
      <p:grpSpPr>
        <a:xfrm>
          <a:off x="0" y="0"/>
          <a:ext cx="0" cy="0"/>
          <a:chOff x="0" y="0"/>
          <a:chExt cx="0" cy="0"/>
        </a:xfrm>
      </p:grpSpPr>
      <p:sp>
        <p:nvSpPr>
          <p:cNvPr id="34" name="Google Shape;34;p9"/>
          <p:cNvSpPr txBox="1">
            <a:spLocks noGrp="1"/>
          </p:cNvSpPr>
          <p:nvPr>
            <p:ph type="sldNum" idx="12"/>
          </p:nvPr>
        </p:nvSpPr>
        <p:spPr>
          <a:xfrm>
            <a:off x="40511263" y="30802724"/>
            <a:ext cx="1185380" cy="1168116"/>
          </a:xfrm>
          <a:prstGeom prst="rect">
            <a:avLst/>
          </a:prstGeom>
          <a:noFill/>
          <a:ln>
            <a:noFill/>
          </a:ln>
        </p:spPr>
        <p:txBody>
          <a:bodyPr spcFirstLastPara="1" wrap="square" lIns="219425" tIns="219425" rIns="219425" bIns="219425" anchor="ctr" anchorCtr="0">
            <a:spAutoFit/>
          </a:bodyPr>
          <a:lstStyle>
            <a:lvl1pPr marL="0" lvl="0" indent="0" algn="r">
              <a:lnSpc>
                <a:spcPct val="100000"/>
              </a:lnSpc>
              <a:spcBef>
                <a:spcPts val="0"/>
              </a:spcBef>
              <a:spcAft>
                <a:spcPts val="0"/>
              </a:spcAft>
              <a:buClr>
                <a:srgbClr val="888888"/>
              </a:buClr>
              <a:buSzPts val="5700"/>
              <a:buFont typeface="Calibri"/>
              <a:buNone/>
              <a:defRPr sz="5700">
                <a:solidFill>
                  <a:srgbClr val="888888"/>
                </a:solidFill>
              </a:defRPr>
            </a:lvl1pPr>
            <a:lvl2pPr marL="0" lvl="1" indent="0" algn="r">
              <a:lnSpc>
                <a:spcPct val="100000"/>
              </a:lnSpc>
              <a:spcBef>
                <a:spcPts val="0"/>
              </a:spcBef>
              <a:spcAft>
                <a:spcPts val="0"/>
              </a:spcAft>
              <a:buClr>
                <a:srgbClr val="888888"/>
              </a:buClr>
              <a:buSzPts val="5700"/>
              <a:buFont typeface="Calibri"/>
              <a:buNone/>
              <a:defRPr sz="5700">
                <a:solidFill>
                  <a:srgbClr val="888888"/>
                </a:solidFill>
              </a:defRPr>
            </a:lvl2pPr>
            <a:lvl3pPr marL="0" lvl="2" indent="0" algn="r">
              <a:lnSpc>
                <a:spcPct val="100000"/>
              </a:lnSpc>
              <a:spcBef>
                <a:spcPts val="0"/>
              </a:spcBef>
              <a:spcAft>
                <a:spcPts val="0"/>
              </a:spcAft>
              <a:buClr>
                <a:srgbClr val="888888"/>
              </a:buClr>
              <a:buSzPts val="5700"/>
              <a:buFont typeface="Calibri"/>
              <a:buNone/>
              <a:defRPr sz="5700">
                <a:solidFill>
                  <a:srgbClr val="888888"/>
                </a:solidFill>
              </a:defRPr>
            </a:lvl3pPr>
            <a:lvl4pPr marL="0" lvl="3" indent="0" algn="r">
              <a:lnSpc>
                <a:spcPct val="100000"/>
              </a:lnSpc>
              <a:spcBef>
                <a:spcPts val="0"/>
              </a:spcBef>
              <a:spcAft>
                <a:spcPts val="0"/>
              </a:spcAft>
              <a:buClr>
                <a:srgbClr val="888888"/>
              </a:buClr>
              <a:buSzPts val="5700"/>
              <a:buFont typeface="Calibri"/>
              <a:buNone/>
              <a:defRPr sz="5700">
                <a:solidFill>
                  <a:srgbClr val="888888"/>
                </a:solidFill>
              </a:defRPr>
            </a:lvl4pPr>
            <a:lvl5pPr marL="0" lvl="4" indent="0" algn="r">
              <a:lnSpc>
                <a:spcPct val="100000"/>
              </a:lnSpc>
              <a:spcBef>
                <a:spcPts val="0"/>
              </a:spcBef>
              <a:spcAft>
                <a:spcPts val="0"/>
              </a:spcAft>
              <a:buClr>
                <a:srgbClr val="888888"/>
              </a:buClr>
              <a:buSzPts val="5700"/>
              <a:buFont typeface="Calibri"/>
              <a:buNone/>
              <a:defRPr sz="5700">
                <a:solidFill>
                  <a:srgbClr val="888888"/>
                </a:solidFill>
              </a:defRPr>
            </a:lvl5pPr>
            <a:lvl6pPr marL="0" lvl="5" indent="0" algn="r">
              <a:lnSpc>
                <a:spcPct val="100000"/>
              </a:lnSpc>
              <a:spcBef>
                <a:spcPts val="0"/>
              </a:spcBef>
              <a:spcAft>
                <a:spcPts val="0"/>
              </a:spcAft>
              <a:buClr>
                <a:srgbClr val="888888"/>
              </a:buClr>
              <a:buSzPts val="5700"/>
              <a:buFont typeface="Calibri"/>
              <a:buNone/>
              <a:defRPr sz="5700">
                <a:solidFill>
                  <a:srgbClr val="888888"/>
                </a:solidFill>
              </a:defRPr>
            </a:lvl6pPr>
            <a:lvl7pPr marL="0" lvl="6" indent="0" algn="r">
              <a:lnSpc>
                <a:spcPct val="100000"/>
              </a:lnSpc>
              <a:spcBef>
                <a:spcPts val="0"/>
              </a:spcBef>
              <a:spcAft>
                <a:spcPts val="0"/>
              </a:spcAft>
              <a:buClr>
                <a:srgbClr val="888888"/>
              </a:buClr>
              <a:buSzPts val="5700"/>
              <a:buFont typeface="Calibri"/>
              <a:buNone/>
              <a:defRPr sz="5700">
                <a:solidFill>
                  <a:srgbClr val="888888"/>
                </a:solidFill>
              </a:defRPr>
            </a:lvl7pPr>
            <a:lvl8pPr marL="0" lvl="7" indent="0" algn="r">
              <a:lnSpc>
                <a:spcPct val="100000"/>
              </a:lnSpc>
              <a:spcBef>
                <a:spcPts val="0"/>
              </a:spcBef>
              <a:spcAft>
                <a:spcPts val="0"/>
              </a:spcAft>
              <a:buClr>
                <a:srgbClr val="888888"/>
              </a:buClr>
              <a:buSzPts val="5700"/>
              <a:buFont typeface="Calibri"/>
              <a:buNone/>
              <a:defRPr sz="5700">
                <a:solidFill>
                  <a:srgbClr val="888888"/>
                </a:solidFill>
              </a:defRPr>
            </a:lvl8pPr>
            <a:lvl9pPr marL="0" lvl="8" indent="0" algn="r">
              <a:lnSpc>
                <a:spcPct val="100000"/>
              </a:lnSpc>
              <a:spcBef>
                <a:spcPts val="0"/>
              </a:spcBef>
              <a:spcAft>
                <a:spcPts val="0"/>
              </a:spcAft>
              <a:buClr>
                <a:srgbClr val="888888"/>
              </a:buClr>
              <a:buSzPts val="5700"/>
              <a:buFont typeface="Calibri"/>
              <a:buNone/>
              <a:defRPr sz="57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35"/>
        <p:cNvGrpSpPr/>
        <p:nvPr/>
      </p:nvGrpSpPr>
      <p:grpSpPr>
        <a:xfrm>
          <a:off x="0" y="0"/>
          <a:ext cx="0" cy="0"/>
          <a:chOff x="0" y="0"/>
          <a:chExt cx="0" cy="0"/>
        </a:xfrm>
      </p:grpSpPr>
      <p:sp>
        <p:nvSpPr>
          <p:cNvPr id="36" name="Google Shape;36;p10"/>
          <p:cNvSpPr txBox="1">
            <a:spLocks noGrp="1"/>
          </p:cNvSpPr>
          <p:nvPr>
            <p:ph type="title"/>
          </p:nvPr>
        </p:nvSpPr>
        <p:spPr>
          <a:xfrm>
            <a:off x="2194562" y="1310639"/>
            <a:ext cx="14439903" cy="5577842"/>
          </a:xfrm>
          <a:prstGeom prst="rect">
            <a:avLst/>
          </a:prstGeom>
          <a:noFill/>
          <a:ln>
            <a:noFill/>
          </a:ln>
        </p:spPr>
        <p:txBody>
          <a:bodyPr spcFirstLastPara="1" wrap="square" lIns="219425" tIns="219425" rIns="219425" bIns="219425" anchor="b" anchorCtr="0">
            <a:normAutofit/>
          </a:bodyPr>
          <a:lstStyle>
            <a:lvl1pPr lvl="0" algn="l">
              <a:lnSpc>
                <a:spcPct val="100000"/>
              </a:lnSpc>
              <a:spcBef>
                <a:spcPts val="0"/>
              </a:spcBef>
              <a:spcAft>
                <a:spcPts val="0"/>
              </a:spcAft>
              <a:buClr>
                <a:srgbClr val="000000"/>
              </a:buClr>
              <a:buSzPts val="9600"/>
              <a:buFont typeface="Calibri"/>
              <a:buNone/>
              <a:defRPr sz="9600" b="1"/>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37" name="Google Shape;37;p10"/>
          <p:cNvSpPr txBox="1">
            <a:spLocks noGrp="1"/>
          </p:cNvSpPr>
          <p:nvPr>
            <p:ph type="body" idx="1"/>
          </p:nvPr>
        </p:nvSpPr>
        <p:spPr>
          <a:xfrm>
            <a:off x="17160239" y="1310642"/>
            <a:ext cx="24536401" cy="28094944"/>
          </a:xfrm>
          <a:prstGeom prst="rect">
            <a:avLst/>
          </a:prstGeom>
          <a:noFill/>
          <a:ln>
            <a:noFill/>
          </a:ln>
        </p:spPr>
        <p:txBody>
          <a:bodyPr spcFirstLastPara="1" wrap="square" lIns="219425" tIns="219425" rIns="219425" bIns="219425" anchor="t" anchorCtr="0">
            <a:normAutofit/>
          </a:bodyPr>
          <a:lstStyle>
            <a:lvl1pPr marL="457200" lvl="0" indent="-342900" algn="l">
              <a:lnSpc>
                <a:spcPct val="100000"/>
              </a:lnSpc>
              <a:spcBef>
                <a:spcPts val="3600"/>
              </a:spcBef>
              <a:spcAft>
                <a:spcPts val="0"/>
              </a:spcAft>
              <a:buClr>
                <a:srgbClr val="000000"/>
              </a:buClr>
              <a:buSzPts val="1800"/>
              <a:buChar char="•"/>
              <a:defRPr/>
            </a:lvl1pPr>
            <a:lvl2pPr marL="914400" lvl="1" indent="-342900" algn="l">
              <a:lnSpc>
                <a:spcPct val="100000"/>
              </a:lnSpc>
              <a:spcBef>
                <a:spcPts val="3600"/>
              </a:spcBef>
              <a:spcAft>
                <a:spcPts val="0"/>
              </a:spcAft>
              <a:buClr>
                <a:srgbClr val="000000"/>
              </a:buClr>
              <a:buSzPts val="1800"/>
              <a:buChar char="–"/>
              <a:defRPr/>
            </a:lvl2pPr>
            <a:lvl3pPr marL="1371600" lvl="2" indent="-342900" algn="l">
              <a:lnSpc>
                <a:spcPct val="100000"/>
              </a:lnSpc>
              <a:spcBef>
                <a:spcPts val="3600"/>
              </a:spcBef>
              <a:spcAft>
                <a:spcPts val="0"/>
              </a:spcAft>
              <a:buClr>
                <a:srgbClr val="000000"/>
              </a:buClr>
              <a:buSzPts val="1800"/>
              <a:buChar char="•"/>
              <a:defRPr/>
            </a:lvl3pPr>
            <a:lvl4pPr marL="1828800" lvl="3" indent="-342900" algn="l">
              <a:lnSpc>
                <a:spcPct val="100000"/>
              </a:lnSpc>
              <a:spcBef>
                <a:spcPts val="3600"/>
              </a:spcBef>
              <a:spcAft>
                <a:spcPts val="0"/>
              </a:spcAft>
              <a:buClr>
                <a:srgbClr val="000000"/>
              </a:buClr>
              <a:buSzPts val="1800"/>
              <a:buChar char="–"/>
              <a:defRPr/>
            </a:lvl4pPr>
            <a:lvl5pPr marL="2286000" lvl="4" indent="-342900" algn="l">
              <a:lnSpc>
                <a:spcPct val="100000"/>
              </a:lnSpc>
              <a:spcBef>
                <a:spcPts val="3600"/>
              </a:spcBef>
              <a:spcAft>
                <a:spcPts val="0"/>
              </a:spcAft>
              <a:buClr>
                <a:srgbClr val="000000"/>
              </a:buClr>
              <a:buSzPts val="1800"/>
              <a:buChar char="»"/>
              <a:defRPr/>
            </a:lvl5pPr>
            <a:lvl6pPr marL="2743200" lvl="5" indent="-342900" algn="l">
              <a:lnSpc>
                <a:spcPct val="100000"/>
              </a:lnSpc>
              <a:spcBef>
                <a:spcPts val="3600"/>
              </a:spcBef>
              <a:spcAft>
                <a:spcPts val="0"/>
              </a:spcAft>
              <a:buClr>
                <a:srgbClr val="000000"/>
              </a:buClr>
              <a:buSzPts val="1800"/>
              <a:buChar char="•"/>
              <a:defRPr/>
            </a:lvl6pPr>
            <a:lvl7pPr marL="3200400" lvl="6" indent="-342900" algn="l">
              <a:lnSpc>
                <a:spcPct val="100000"/>
              </a:lnSpc>
              <a:spcBef>
                <a:spcPts val="3600"/>
              </a:spcBef>
              <a:spcAft>
                <a:spcPts val="0"/>
              </a:spcAft>
              <a:buClr>
                <a:srgbClr val="000000"/>
              </a:buClr>
              <a:buSzPts val="1800"/>
              <a:buChar char="•"/>
              <a:defRPr/>
            </a:lvl7pPr>
            <a:lvl8pPr marL="3657600" lvl="7" indent="-342900" algn="l">
              <a:lnSpc>
                <a:spcPct val="100000"/>
              </a:lnSpc>
              <a:spcBef>
                <a:spcPts val="3600"/>
              </a:spcBef>
              <a:spcAft>
                <a:spcPts val="0"/>
              </a:spcAft>
              <a:buClr>
                <a:srgbClr val="000000"/>
              </a:buClr>
              <a:buSzPts val="1800"/>
              <a:buChar char="•"/>
              <a:defRPr/>
            </a:lvl8pPr>
            <a:lvl9pPr marL="4114800" lvl="8" indent="-342900" algn="l">
              <a:lnSpc>
                <a:spcPct val="100000"/>
              </a:lnSpc>
              <a:spcBef>
                <a:spcPts val="3600"/>
              </a:spcBef>
              <a:spcAft>
                <a:spcPts val="0"/>
              </a:spcAft>
              <a:buClr>
                <a:srgbClr val="000000"/>
              </a:buClr>
              <a:buSzPts val="1800"/>
              <a:buChar char="•"/>
              <a:defRPr/>
            </a:lvl9pPr>
          </a:lstStyle>
          <a:p>
            <a:endParaRPr/>
          </a:p>
        </p:txBody>
      </p:sp>
      <p:sp>
        <p:nvSpPr>
          <p:cNvPr id="38" name="Google Shape;38;p10"/>
          <p:cNvSpPr txBox="1">
            <a:spLocks noGrp="1"/>
          </p:cNvSpPr>
          <p:nvPr>
            <p:ph type="body" idx="2"/>
          </p:nvPr>
        </p:nvSpPr>
        <p:spPr>
          <a:xfrm>
            <a:off x="2194563" y="6888481"/>
            <a:ext cx="14439902" cy="22517104"/>
          </a:xfrm>
          <a:prstGeom prst="rect">
            <a:avLst/>
          </a:prstGeom>
          <a:noFill/>
          <a:ln>
            <a:noFill/>
          </a:ln>
        </p:spPr>
        <p:txBody>
          <a:bodyPr spcFirstLastPara="1" wrap="square" lIns="219425" tIns="219425" rIns="219425" bIns="219425" anchor="t" anchorCtr="0">
            <a:normAutofit/>
          </a:bodyPr>
          <a:lstStyle>
            <a:lvl1pPr marL="457200" lvl="0" indent="-342900" algn="l">
              <a:lnSpc>
                <a:spcPct val="100000"/>
              </a:lnSpc>
              <a:spcBef>
                <a:spcPts val="3600"/>
              </a:spcBef>
              <a:spcAft>
                <a:spcPts val="0"/>
              </a:spcAft>
              <a:buClr>
                <a:srgbClr val="000000"/>
              </a:buClr>
              <a:buSzPts val="1800"/>
              <a:buChar char="•"/>
              <a:defRPr/>
            </a:lvl1pPr>
            <a:lvl2pPr marL="914400" lvl="1" indent="-342900" algn="l">
              <a:lnSpc>
                <a:spcPct val="100000"/>
              </a:lnSpc>
              <a:spcBef>
                <a:spcPts val="3600"/>
              </a:spcBef>
              <a:spcAft>
                <a:spcPts val="0"/>
              </a:spcAft>
              <a:buClr>
                <a:srgbClr val="000000"/>
              </a:buClr>
              <a:buSzPts val="1800"/>
              <a:buChar char="–"/>
              <a:defRPr/>
            </a:lvl2pPr>
            <a:lvl3pPr marL="1371600" lvl="2" indent="-342900" algn="l">
              <a:lnSpc>
                <a:spcPct val="100000"/>
              </a:lnSpc>
              <a:spcBef>
                <a:spcPts val="3600"/>
              </a:spcBef>
              <a:spcAft>
                <a:spcPts val="0"/>
              </a:spcAft>
              <a:buClr>
                <a:srgbClr val="000000"/>
              </a:buClr>
              <a:buSzPts val="1800"/>
              <a:buChar char="•"/>
              <a:defRPr/>
            </a:lvl3pPr>
            <a:lvl4pPr marL="1828800" lvl="3" indent="-342900" algn="l">
              <a:lnSpc>
                <a:spcPct val="100000"/>
              </a:lnSpc>
              <a:spcBef>
                <a:spcPts val="3600"/>
              </a:spcBef>
              <a:spcAft>
                <a:spcPts val="0"/>
              </a:spcAft>
              <a:buClr>
                <a:srgbClr val="000000"/>
              </a:buClr>
              <a:buSzPts val="1800"/>
              <a:buChar char="–"/>
              <a:defRPr/>
            </a:lvl4pPr>
            <a:lvl5pPr marL="2286000" lvl="4" indent="-342900" algn="l">
              <a:lnSpc>
                <a:spcPct val="100000"/>
              </a:lnSpc>
              <a:spcBef>
                <a:spcPts val="3600"/>
              </a:spcBef>
              <a:spcAft>
                <a:spcPts val="0"/>
              </a:spcAft>
              <a:buClr>
                <a:srgbClr val="000000"/>
              </a:buClr>
              <a:buSzPts val="1800"/>
              <a:buChar char="»"/>
              <a:defRPr/>
            </a:lvl5pPr>
            <a:lvl6pPr marL="2743200" lvl="5" indent="-342900" algn="l">
              <a:lnSpc>
                <a:spcPct val="100000"/>
              </a:lnSpc>
              <a:spcBef>
                <a:spcPts val="3600"/>
              </a:spcBef>
              <a:spcAft>
                <a:spcPts val="0"/>
              </a:spcAft>
              <a:buClr>
                <a:srgbClr val="000000"/>
              </a:buClr>
              <a:buSzPts val="1800"/>
              <a:buChar char="•"/>
              <a:defRPr/>
            </a:lvl6pPr>
            <a:lvl7pPr marL="3200400" lvl="6" indent="-342900" algn="l">
              <a:lnSpc>
                <a:spcPct val="100000"/>
              </a:lnSpc>
              <a:spcBef>
                <a:spcPts val="3600"/>
              </a:spcBef>
              <a:spcAft>
                <a:spcPts val="0"/>
              </a:spcAft>
              <a:buClr>
                <a:srgbClr val="000000"/>
              </a:buClr>
              <a:buSzPts val="1800"/>
              <a:buChar char="•"/>
              <a:defRPr/>
            </a:lvl7pPr>
            <a:lvl8pPr marL="3657600" lvl="7" indent="-342900" algn="l">
              <a:lnSpc>
                <a:spcPct val="100000"/>
              </a:lnSpc>
              <a:spcBef>
                <a:spcPts val="3600"/>
              </a:spcBef>
              <a:spcAft>
                <a:spcPts val="0"/>
              </a:spcAft>
              <a:buClr>
                <a:srgbClr val="000000"/>
              </a:buClr>
              <a:buSzPts val="1800"/>
              <a:buChar char="•"/>
              <a:defRPr/>
            </a:lvl8pPr>
            <a:lvl9pPr marL="4114800" lvl="8" indent="-342900" algn="l">
              <a:lnSpc>
                <a:spcPct val="100000"/>
              </a:lnSpc>
              <a:spcBef>
                <a:spcPts val="3600"/>
              </a:spcBef>
              <a:spcAft>
                <a:spcPts val="0"/>
              </a:spcAft>
              <a:buClr>
                <a:srgbClr val="000000"/>
              </a:buClr>
              <a:buSzPts val="1800"/>
              <a:buChar char="•"/>
              <a:defRPr/>
            </a:lvl9pPr>
          </a:lstStyle>
          <a:p>
            <a:endParaRPr/>
          </a:p>
        </p:txBody>
      </p:sp>
      <p:sp>
        <p:nvSpPr>
          <p:cNvPr id="39" name="Google Shape;39;p10"/>
          <p:cNvSpPr txBox="1">
            <a:spLocks noGrp="1"/>
          </p:cNvSpPr>
          <p:nvPr>
            <p:ph type="sldNum" idx="12"/>
          </p:nvPr>
        </p:nvSpPr>
        <p:spPr>
          <a:xfrm>
            <a:off x="40511263" y="30802724"/>
            <a:ext cx="1185380" cy="1168116"/>
          </a:xfrm>
          <a:prstGeom prst="rect">
            <a:avLst/>
          </a:prstGeom>
          <a:noFill/>
          <a:ln>
            <a:noFill/>
          </a:ln>
        </p:spPr>
        <p:txBody>
          <a:bodyPr spcFirstLastPara="1" wrap="square" lIns="219425" tIns="219425" rIns="219425" bIns="219425" anchor="ctr" anchorCtr="0">
            <a:spAutoFit/>
          </a:bodyPr>
          <a:lstStyle>
            <a:lvl1pPr marL="0" lvl="0" indent="0" algn="r">
              <a:lnSpc>
                <a:spcPct val="100000"/>
              </a:lnSpc>
              <a:spcBef>
                <a:spcPts val="0"/>
              </a:spcBef>
              <a:spcAft>
                <a:spcPts val="0"/>
              </a:spcAft>
              <a:buClr>
                <a:srgbClr val="888888"/>
              </a:buClr>
              <a:buSzPts val="5700"/>
              <a:buFont typeface="Calibri"/>
              <a:buNone/>
              <a:defRPr sz="5700">
                <a:solidFill>
                  <a:srgbClr val="888888"/>
                </a:solidFill>
              </a:defRPr>
            </a:lvl1pPr>
            <a:lvl2pPr marL="0" lvl="1" indent="0" algn="r">
              <a:lnSpc>
                <a:spcPct val="100000"/>
              </a:lnSpc>
              <a:spcBef>
                <a:spcPts val="0"/>
              </a:spcBef>
              <a:spcAft>
                <a:spcPts val="0"/>
              </a:spcAft>
              <a:buClr>
                <a:srgbClr val="888888"/>
              </a:buClr>
              <a:buSzPts val="5700"/>
              <a:buFont typeface="Calibri"/>
              <a:buNone/>
              <a:defRPr sz="5700">
                <a:solidFill>
                  <a:srgbClr val="888888"/>
                </a:solidFill>
              </a:defRPr>
            </a:lvl2pPr>
            <a:lvl3pPr marL="0" lvl="2" indent="0" algn="r">
              <a:lnSpc>
                <a:spcPct val="100000"/>
              </a:lnSpc>
              <a:spcBef>
                <a:spcPts val="0"/>
              </a:spcBef>
              <a:spcAft>
                <a:spcPts val="0"/>
              </a:spcAft>
              <a:buClr>
                <a:srgbClr val="888888"/>
              </a:buClr>
              <a:buSzPts val="5700"/>
              <a:buFont typeface="Calibri"/>
              <a:buNone/>
              <a:defRPr sz="5700">
                <a:solidFill>
                  <a:srgbClr val="888888"/>
                </a:solidFill>
              </a:defRPr>
            </a:lvl3pPr>
            <a:lvl4pPr marL="0" lvl="3" indent="0" algn="r">
              <a:lnSpc>
                <a:spcPct val="100000"/>
              </a:lnSpc>
              <a:spcBef>
                <a:spcPts val="0"/>
              </a:spcBef>
              <a:spcAft>
                <a:spcPts val="0"/>
              </a:spcAft>
              <a:buClr>
                <a:srgbClr val="888888"/>
              </a:buClr>
              <a:buSzPts val="5700"/>
              <a:buFont typeface="Calibri"/>
              <a:buNone/>
              <a:defRPr sz="5700">
                <a:solidFill>
                  <a:srgbClr val="888888"/>
                </a:solidFill>
              </a:defRPr>
            </a:lvl4pPr>
            <a:lvl5pPr marL="0" lvl="4" indent="0" algn="r">
              <a:lnSpc>
                <a:spcPct val="100000"/>
              </a:lnSpc>
              <a:spcBef>
                <a:spcPts val="0"/>
              </a:spcBef>
              <a:spcAft>
                <a:spcPts val="0"/>
              </a:spcAft>
              <a:buClr>
                <a:srgbClr val="888888"/>
              </a:buClr>
              <a:buSzPts val="5700"/>
              <a:buFont typeface="Calibri"/>
              <a:buNone/>
              <a:defRPr sz="5700">
                <a:solidFill>
                  <a:srgbClr val="888888"/>
                </a:solidFill>
              </a:defRPr>
            </a:lvl5pPr>
            <a:lvl6pPr marL="0" lvl="5" indent="0" algn="r">
              <a:lnSpc>
                <a:spcPct val="100000"/>
              </a:lnSpc>
              <a:spcBef>
                <a:spcPts val="0"/>
              </a:spcBef>
              <a:spcAft>
                <a:spcPts val="0"/>
              </a:spcAft>
              <a:buClr>
                <a:srgbClr val="888888"/>
              </a:buClr>
              <a:buSzPts val="5700"/>
              <a:buFont typeface="Calibri"/>
              <a:buNone/>
              <a:defRPr sz="5700">
                <a:solidFill>
                  <a:srgbClr val="888888"/>
                </a:solidFill>
              </a:defRPr>
            </a:lvl6pPr>
            <a:lvl7pPr marL="0" lvl="6" indent="0" algn="r">
              <a:lnSpc>
                <a:spcPct val="100000"/>
              </a:lnSpc>
              <a:spcBef>
                <a:spcPts val="0"/>
              </a:spcBef>
              <a:spcAft>
                <a:spcPts val="0"/>
              </a:spcAft>
              <a:buClr>
                <a:srgbClr val="888888"/>
              </a:buClr>
              <a:buSzPts val="5700"/>
              <a:buFont typeface="Calibri"/>
              <a:buNone/>
              <a:defRPr sz="5700">
                <a:solidFill>
                  <a:srgbClr val="888888"/>
                </a:solidFill>
              </a:defRPr>
            </a:lvl7pPr>
            <a:lvl8pPr marL="0" lvl="7" indent="0" algn="r">
              <a:lnSpc>
                <a:spcPct val="100000"/>
              </a:lnSpc>
              <a:spcBef>
                <a:spcPts val="0"/>
              </a:spcBef>
              <a:spcAft>
                <a:spcPts val="0"/>
              </a:spcAft>
              <a:buClr>
                <a:srgbClr val="888888"/>
              </a:buClr>
              <a:buSzPts val="5700"/>
              <a:buFont typeface="Calibri"/>
              <a:buNone/>
              <a:defRPr sz="5700">
                <a:solidFill>
                  <a:srgbClr val="888888"/>
                </a:solidFill>
              </a:defRPr>
            </a:lvl8pPr>
            <a:lvl9pPr marL="0" lvl="8" indent="0" algn="r">
              <a:lnSpc>
                <a:spcPct val="100000"/>
              </a:lnSpc>
              <a:spcBef>
                <a:spcPts val="0"/>
              </a:spcBef>
              <a:spcAft>
                <a:spcPts val="0"/>
              </a:spcAft>
              <a:buClr>
                <a:srgbClr val="888888"/>
              </a:buClr>
              <a:buSzPts val="5700"/>
              <a:buFont typeface="Calibri"/>
              <a:buNone/>
              <a:defRPr sz="57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40"/>
        <p:cNvGrpSpPr/>
        <p:nvPr/>
      </p:nvGrpSpPr>
      <p:grpSpPr>
        <a:xfrm>
          <a:off x="0" y="0"/>
          <a:ext cx="0" cy="0"/>
          <a:chOff x="0" y="0"/>
          <a:chExt cx="0" cy="0"/>
        </a:xfrm>
      </p:grpSpPr>
      <p:sp>
        <p:nvSpPr>
          <p:cNvPr id="41" name="Google Shape;41;p11"/>
          <p:cNvSpPr txBox="1">
            <a:spLocks noGrp="1"/>
          </p:cNvSpPr>
          <p:nvPr>
            <p:ph type="title"/>
          </p:nvPr>
        </p:nvSpPr>
        <p:spPr>
          <a:xfrm>
            <a:off x="8602981" y="23042880"/>
            <a:ext cx="26334723" cy="2720343"/>
          </a:xfrm>
          <a:prstGeom prst="rect">
            <a:avLst/>
          </a:prstGeom>
          <a:noFill/>
          <a:ln>
            <a:noFill/>
          </a:ln>
        </p:spPr>
        <p:txBody>
          <a:bodyPr spcFirstLastPara="1" wrap="square" lIns="219425" tIns="219425" rIns="219425" bIns="219425" anchor="b" anchorCtr="0">
            <a:normAutofit/>
          </a:bodyPr>
          <a:lstStyle>
            <a:lvl1pPr lvl="0" algn="l">
              <a:lnSpc>
                <a:spcPct val="100000"/>
              </a:lnSpc>
              <a:spcBef>
                <a:spcPts val="0"/>
              </a:spcBef>
              <a:spcAft>
                <a:spcPts val="0"/>
              </a:spcAft>
              <a:buClr>
                <a:srgbClr val="000000"/>
              </a:buClr>
              <a:buSzPts val="9600"/>
              <a:buFont typeface="Calibri"/>
              <a:buNone/>
              <a:defRPr sz="9600" b="1"/>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42" name="Google Shape;42;p11"/>
          <p:cNvSpPr>
            <a:spLocks noGrp="1"/>
          </p:cNvSpPr>
          <p:nvPr>
            <p:ph type="pic" idx="2"/>
          </p:nvPr>
        </p:nvSpPr>
        <p:spPr>
          <a:xfrm>
            <a:off x="8602981" y="2941320"/>
            <a:ext cx="26334723" cy="19751040"/>
          </a:xfrm>
          <a:prstGeom prst="rect">
            <a:avLst/>
          </a:prstGeom>
          <a:noFill/>
          <a:ln>
            <a:noFill/>
          </a:ln>
        </p:spPr>
      </p:sp>
      <p:sp>
        <p:nvSpPr>
          <p:cNvPr id="43" name="Google Shape;43;p11"/>
          <p:cNvSpPr txBox="1">
            <a:spLocks noGrp="1"/>
          </p:cNvSpPr>
          <p:nvPr>
            <p:ph type="body" idx="1"/>
          </p:nvPr>
        </p:nvSpPr>
        <p:spPr>
          <a:xfrm>
            <a:off x="8602981" y="25763221"/>
            <a:ext cx="26334723" cy="3863339"/>
          </a:xfrm>
          <a:prstGeom prst="rect">
            <a:avLst/>
          </a:prstGeom>
          <a:noFill/>
          <a:ln>
            <a:noFill/>
          </a:ln>
        </p:spPr>
        <p:txBody>
          <a:bodyPr spcFirstLastPara="1" wrap="square" lIns="219425" tIns="219425" rIns="219425" bIns="219425" anchor="t" anchorCtr="0">
            <a:normAutofit/>
          </a:bodyPr>
          <a:lstStyle>
            <a:lvl1pPr marL="457200" lvl="0" indent="-228600" algn="l">
              <a:lnSpc>
                <a:spcPct val="100000"/>
              </a:lnSpc>
              <a:spcBef>
                <a:spcPts val="1600"/>
              </a:spcBef>
              <a:spcAft>
                <a:spcPts val="0"/>
              </a:spcAft>
              <a:buClr>
                <a:srgbClr val="000000"/>
              </a:buClr>
              <a:buSzPts val="6700"/>
              <a:buFont typeface="Calibri"/>
              <a:buNone/>
              <a:defRPr sz="6700"/>
            </a:lvl1pPr>
            <a:lvl2pPr marL="914400" lvl="1" indent="-228600" algn="l">
              <a:lnSpc>
                <a:spcPct val="100000"/>
              </a:lnSpc>
              <a:spcBef>
                <a:spcPts val="1600"/>
              </a:spcBef>
              <a:spcAft>
                <a:spcPts val="0"/>
              </a:spcAft>
              <a:buClr>
                <a:srgbClr val="000000"/>
              </a:buClr>
              <a:buSzPts val="6700"/>
              <a:buFont typeface="Calibri"/>
              <a:buNone/>
              <a:defRPr sz="6700"/>
            </a:lvl2pPr>
            <a:lvl3pPr marL="1371600" lvl="2" indent="-228600" algn="l">
              <a:lnSpc>
                <a:spcPct val="100000"/>
              </a:lnSpc>
              <a:spcBef>
                <a:spcPts val="1600"/>
              </a:spcBef>
              <a:spcAft>
                <a:spcPts val="0"/>
              </a:spcAft>
              <a:buClr>
                <a:srgbClr val="000000"/>
              </a:buClr>
              <a:buSzPts val="6700"/>
              <a:buFont typeface="Calibri"/>
              <a:buNone/>
              <a:defRPr sz="6700"/>
            </a:lvl3pPr>
            <a:lvl4pPr marL="1828800" lvl="3" indent="-228600" algn="l">
              <a:lnSpc>
                <a:spcPct val="100000"/>
              </a:lnSpc>
              <a:spcBef>
                <a:spcPts val="1600"/>
              </a:spcBef>
              <a:spcAft>
                <a:spcPts val="0"/>
              </a:spcAft>
              <a:buClr>
                <a:srgbClr val="000000"/>
              </a:buClr>
              <a:buSzPts val="6700"/>
              <a:buFont typeface="Calibri"/>
              <a:buNone/>
              <a:defRPr sz="6700"/>
            </a:lvl4pPr>
            <a:lvl5pPr marL="2286000" lvl="4" indent="-228600" algn="l">
              <a:lnSpc>
                <a:spcPct val="100000"/>
              </a:lnSpc>
              <a:spcBef>
                <a:spcPts val="1600"/>
              </a:spcBef>
              <a:spcAft>
                <a:spcPts val="0"/>
              </a:spcAft>
              <a:buClr>
                <a:srgbClr val="000000"/>
              </a:buClr>
              <a:buSzPts val="6700"/>
              <a:buFont typeface="Calibri"/>
              <a:buNone/>
              <a:defRPr sz="6700"/>
            </a:lvl5pPr>
            <a:lvl6pPr marL="2743200" lvl="5" indent="-342900" algn="l">
              <a:lnSpc>
                <a:spcPct val="100000"/>
              </a:lnSpc>
              <a:spcBef>
                <a:spcPts val="3600"/>
              </a:spcBef>
              <a:spcAft>
                <a:spcPts val="0"/>
              </a:spcAft>
              <a:buClr>
                <a:srgbClr val="000000"/>
              </a:buClr>
              <a:buSzPts val="1800"/>
              <a:buChar char="•"/>
              <a:defRPr/>
            </a:lvl6pPr>
            <a:lvl7pPr marL="3200400" lvl="6" indent="-342900" algn="l">
              <a:lnSpc>
                <a:spcPct val="100000"/>
              </a:lnSpc>
              <a:spcBef>
                <a:spcPts val="3600"/>
              </a:spcBef>
              <a:spcAft>
                <a:spcPts val="0"/>
              </a:spcAft>
              <a:buClr>
                <a:srgbClr val="000000"/>
              </a:buClr>
              <a:buSzPts val="1800"/>
              <a:buChar char="•"/>
              <a:defRPr/>
            </a:lvl7pPr>
            <a:lvl8pPr marL="3657600" lvl="7" indent="-342900" algn="l">
              <a:lnSpc>
                <a:spcPct val="100000"/>
              </a:lnSpc>
              <a:spcBef>
                <a:spcPts val="3600"/>
              </a:spcBef>
              <a:spcAft>
                <a:spcPts val="0"/>
              </a:spcAft>
              <a:buClr>
                <a:srgbClr val="000000"/>
              </a:buClr>
              <a:buSzPts val="1800"/>
              <a:buChar char="•"/>
              <a:defRPr/>
            </a:lvl8pPr>
            <a:lvl9pPr marL="4114800" lvl="8" indent="-342900" algn="l">
              <a:lnSpc>
                <a:spcPct val="100000"/>
              </a:lnSpc>
              <a:spcBef>
                <a:spcPts val="3600"/>
              </a:spcBef>
              <a:spcAft>
                <a:spcPts val="0"/>
              </a:spcAft>
              <a:buClr>
                <a:srgbClr val="000000"/>
              </a:buClr>
              <a:buSzPts val="1800"/>
              <a:buChar char="•"/>
              <a:defRPr/>
            </a:lvl9pPr>
          </a:lstStyle>
          <a:p>
            <a:endParaRPr/>
          </a:p>
        </p:txBody>
      </p:sp>
      <p:sp>
        <p:nvSpPr>
          <p:cNvPr id="44" name="Google Shape;44;p11"/>
          <p:cNvSpPr txBox="1">
            <a:spLocks noGrp="1"/>
          </p:cNvSpPr>
          <p:nvPr>
            <p:ph type="sldNum" idx="12"/>
          </p:nvPr>
        </p:nvSpPr>
        <p:spPr>
          <a:xfrm>
            <a:off x="40511263" y="30802724"/>
            <a:ext cx="1185380" cy="1168116"/>
          </a:xfrm>
          <a:prstGeom prst="rect">
            <a:avLst/>
          </a:prstGeom>
          <a:noFill/>
          <a:ln>
            <a:noFill/>
          </a:ln>
        </p:spPr>
        <p:txBody>
          <a:bodyPr spcFirstLastPara="1" wrap="square" lIns="219425" tIns="219425" rIns="219425" bIns="219425" anchor="ctr" anchorCtr="0">
            <a:spAutoFit/>
          </a:bodyPr>
          <a:lstStyle>
            <a:lvl1pPr marL="0" lvl="0" indent="0" algn="r">
              <a:lnSpc>
                <a:spcPct val="100000"/>
              </a:lnSpc>
              <a:spcBef>
                <a:spcPts val="0"/>
              </a:spcBef>
              <a:spcAft>
                <a:spcPts val="0"/>
              </a:spcAft>
              <a:buClr>
                <a:srgbClr val="888888"/>
              </a:buClr>
              <a:buSzPts val="5700"/>
              <a:buFont typeface="Calibri"/>
              <a:buNone/>
              <a:defRPr sz="5700">
                <a:solidFill>
                  <a:srgbClr val="888888"/>
                </a:solidFill>
              </a:defRPr>
            </a:lvl1pPr>
            <a:lvl2pPr marL="0" lvl="1" indent="0" algn="r">
              <a:lnSpc>
                <a:spcPct val="100000"/>
              </a:lnSpc>
              <a:spcBef>
                <a:spcPts val="0"/>
              </a:spcBef>
              <a:spcAft>
                <a:spcPts val="0"/>
              </a:spcAft>
              <a:buClr>
                <a:srgbClr val="888888"/>
              </a:buClr>
              <a:buSzPts val="5700"/>
              <a:buFont typeface="Calibri"/>
              <a:buNone/>
              <a:defRPr sz="5700">
                <a:solidFill>
                  <a:srgbClr val="888888"/>
                </a:solidFill>
              </a:defRPr>
            </a:lvl2pPr>
            <a:lvl3pPr marL="0" lvl="2" indent="0" algn="r">
              <a:lnSpc>
                <a:spcPct val="100000"/>
              </a:lnSpc>
              <a:spcBef>
                <a:spcPts val="0"/>
              </a:spcBef>
              <a:spcAft>
                <a:spcPts val="0"/>
              </a:spcAft>
              <a:buClr>
                <a:srgbClr val="888888"/>
              </a:buClr>
              <a:buSzPts val="5700"/>
              <a:buFont typeface="Calibri"/>
              <a:buNone/>
              <a:defRPr sz="5700">
                <a:solidFill>
                  <a:srgbClr val="888888"/>
                </a:solidFill>
              </a:defRPr>
            </a:lvl3pPr>
            <a:lvl4pPr marL="0" lvl="3" indent="0" algn="r">
              <a:lnSpc>
                <a:spcPct val="100000"/>
              </a:lnSpc>
              <a:spcBef>
                <a:spcPts val="0"/>
              </a:spcBef>
              <a:spcAft>
                <a:spcPts val="0"/>
              </a:spcAft>
              <a:buClr>
                <a:srgbClr val="888888"/>
              </a:buClr>
              <a:buSzPts val="5700"/>
              <a:buFont typeface="Calibri"/>
              <a:buNone/>
              <a:defRPr sz="5700">
                <a:solidFill>
                  <a:srgbClr val="888888"/>
                </a:solidFill>
              </a:defRPr>
            </a:lvl4pPr>
            <a:lvl5pPr marL="0" lvl="4" indent="0" algn="r">
              <a:lnSpc>
                <a:spcPct val="100000"/>
              </a:lnSpc>
              <a:spcBef>
                <a:spcPts val="0"/>
              </a:spcBef>
              <a:spcAft>
                <a:spcPts val="0"/>
              </a:spcAft>
              <a:buClr>
                <a:srgbClr val="888888"/>
              </a:buClr>
              <a:buSzPts val="5700"/>
              <a:buFont typeface="Calibri"/>
              <a:buNone/>
              <a:defRPr sz="5700">
                <a:solidFill>
                  <a:srgbClr val="888888"/>
                </a:solidFill>
              </a:defRPr>
            </a:lvl5pPr>
            <a:lvl6pPr marL="0" lvl="5" indent="0" algn="r">
              <a:lnSpc>
                <a:spcPct val="100000"/>
              </a:lnSpc>
              <a:spcBef>
                <a:spcPts val="0"/>
              </a:spcBef>
              <a:spcAft>
                <a:spcPts val="0"/>
              </a:spcAft>
              <a:buClr>
                <a:srgbClr val="888888"/>
              </a:buClr>
              <a:buSzPts val="5700"/>
              <a:buFont typeface="Calibri"/>
              <a:buNone/>
              <a:defRPr sz="5700">
                <a:solidFill>
                  <a:srgbClr val="888888"/>
                </a:solidFill>
              </a:defRPr>
            </a:lvl6pPr>
            <a:lvl7pPr marL="0" lvl="6" indent="0" algn="r">
              <a:lnSpc>
                <a:spcPct val="100000"/>
              </a:lnSpc>
              <a:spcBef>
                <a:spcPts val="0"/>
              </a:spcBef>
              <a:spcAft>
                <a:spcPts val="0"/>
              </a:spcAft>
              <a:buClr>
                <a:srgbClr val="888888"/>
              </a:buClr>
              <a:buSzPts val="5700"/>
              <a:buFont typeface="Calibri"/>
              <a:buNone/>
              <a:defRPr sz="5700">
                <a:solidFill>
                  <a:srgbClr val="888888"/>
                </a:solidFill>
              </a:defRPr>
            </a:lvl7pPr>
            <a:lvl8pPr marL="0" lvl="7" indent="0" algn="r">
              <a:lnSpc>
                <a:spcPct val="100000"/>
              </a:lnSpc>
              <a:spcBef>
                <a:spcPts val="0"/>
              </a:spcBef>
              <a:spcAft>
                <a:spcPts val="0"/>
              </a:spcAft>
              <a:buClr>
                <a:srgbClr val="888888"/>
              </a:buClr>
              <a:buSzPts val="5700"/>
              <a:buFont typeface="Calibri"/>
              <a:buNone/>
              <a:defRPr sz="5700">
                <a:solidFill>
                  <a:srgbClr val="888888"/>
                </a:solidFill>
              </a:defRPr>
            </a:lvl8pPr>
            <a:lvl9pPr marL="0" lvl="8" indent="0" algn="r">
              <a:lnSpc>
                <a:spcPct val="100000"/>
              </a:lnSpc>
              <a:spcBef>
                <a:spcPts val="0"/>
              </a:spcBef>
              <a:spcAft>
                <a:spcPts val="0"/>
              </a:spcAft>
              <a:buClr>
                <a:srgbClr val="888888"/>
              </a:buClr>
              <a:buSzPts val="5700"/>
              <a:buFont typeface="Calibri"/>
              <a:buNone/>
              <a:defRPr sz="57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2"/>
          <p:cNvSpPr txBox="1">
            <a:spLocks noGrp="1"/>
          </p:cNvSpPr>
          <p:nvPr>
            <p:ph type="title"/>
          </p:nvPr>
        </p:nvSpPr>
        <p:spPr>
          <a:xfrm>
            <a:off x="2194560" y="1318263"/>
            <a:ext cx="39502079" cy="5486401"/>
          </a:xfrm>
          <a:prstGeom prst="rect">
            <a:avLst/>
          </a:prstGeom>
          <a:noFill/>
          <a:ln>
            <a:noFill/>
          </a:ln>
        </p:spPr>
        <p:txBody>
          <a:bodyPr spcFirstLastPara="1" wrap="square" lIns="219425" tIns="219425" rIns="219425" bIns="219425" anchor="ctr" anchorCtr="0">
            <a:normAutofit/>
          </a:bodyPr>
          <a:lstStyle>
            <a:lvl1pPr marR="0" lvl="0" algn="ctr" rtl="0">
              <a:lnSpc>
                <a:spcPct val="100000"/>
              </a:lnSpc>
              <a:spcBef>
                <a:spcPts val="0"/>
              </a:spcBef>
              <a:spcAft>
                <a:spcPts val="0"/>
              </a:spcAft>
              <a:buClr>
                <a:srgbClr val="000000"/>
              </a:buClr>
              <a:buSzPts val="21100"/>
              <a:buFont typeface="Calibri"/>
              <a:buNone/>
              <a:defRPr sz="21100" b="0" i="0" u="none" strike="noStrike" cap="none">
                <a:solidFill>
                  <a:srgbClr val="000000"/>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21100"/>
              <a:buFont typeface="Calibri"/>
              <a:buNone/>
              <a:defRPr sz="21100" b="0" i="0" u="none" strike="noStrike" cap="none">
                <a:solidFill>
                  <a:srgbClr val="000000"/>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21100"/>
              <a:buFont typeface="Calibri"/>
              <a:buNone/>
              <a:defRPr sz="21100" b="0" i="0" u="none" strike="noStrike" cap="none">
                <a:solidFill>
                  <a:srgbClr val="000000"/>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21100"/>
              <a:buFont typeface="Calibri"/>
              <a:buNone/>
              <a:defRPr sz="21100" b="0" i="0" u="none" strike="noStrike" cap="none">
                <a:solidFill>
                  <a:srgbClr val="000000"/>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21100"/>
              <a:buFont typeface="Calibri"/>
              <a:buNone/>
              <a:defRPr sz="21100" b="0" i="0" u="none" strike="noStrike" cap="none">
                <a:solidFill>
                  <a:srgbClr val="000000"/>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21100"/>
              <a:buFont typeface="Calibri"/>
              <a:buNone/>
              <a:defRPr sz="21100" b="0" i="0" u="none" strike="noStrike" cap="none">
                <a:solidFill>
                  <a:srgbClr val="000000"/>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21100"/>
              <a:buFont typeface="Calibri"/>
              <a:buNone/>
              <a:defRPr sz="21100" b="0" i="0" u="none" strike="noStrike" cap="none">
                <a:solidFill>
                  <a:srgbClr val="000000"/>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21100"/>
              <a:buFont typeface="Calibri"/>
              <a:buNone/>
              <a:defRPr sz="21100" b="0" i="0" u="none" strike="noStrike" cap="none">
                <a:solidFill>
                  <a:srgbClr val="000000"/>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21100"/>
              <a:buFont typeface="Calibri"/>
              <a:buNone/>
              <a:defRPr sz="21100" b="0" i="0" u="none" strike="noStrike" cap="none">
                <a:solidFill>
                  <a:srgbClr val="000000"/>
                </a:solidFill>
                <a:latin typeface="Calibri"/>
                <a:ea typeface="Calibri"/>
                <a:cs typeface="Calibri"/>
                <a:sym typeface="Calibri"/>
              </a:defRPr>
            </a:lvl9pPr>
          </a:lstStyle>
          <a:p>
            <a:endParaRPr/>
          </a:p>
        </p:txBody>
      </p:sp>
      <p:sp>
        <p:nvSpPr>
          <p:cNvPr id="7" name="Google Shape;7;p2"/>
          <p:cNvSpPr txBox="1">
            <a:spLocks noGrp="1"/>
          </p:cNvSpPr>
          <p:nvPr>
            <p:ph type="body" idx="1"/>
          </p:nvPr>
        </p:nvSpPr>
        <p:spPr>
          <a:xfrm>
            <a:off x="2194560" y="7680962"/>
            <a:ext cx="39502079" cy="21724623"/>
          </a:xfrm>
          <a:prstGeom prst="rect">
            <a:avLst/>
          </a:prstGeom>
          <a:noFill/>
          <a:ln>
            <a:noFill/>
          </a:ln>
        </p:spPr>
        <p:txBody>
          <a:bodyPr spcFirstLastPara="1" wrap="square" lIns="219425" tIns="219425" rIns="219425" bIns="219425" anchor="t" anchorCtr="0">
            <a:normAutofit/>
          </a:bodyPr>
          <a:lstStyle>
            <a:lvl1pPr marL="457200" marR="0" lvl="0" indent="-1206500" algn="l" rtl="0">
              <a:lnSpc>
                <a:spcPct val="100000"/>
              </a:lnSpc>
              <a:spcBef>
                <a:spcPts val="3600"/>
              </a:spcBef>
              <a:spcAft>
                <a:spcPts val="0"/>
              </a:spcAft>
              <a:buClr>
                <a:srgbClr val="000000"/>
              </a:buClr>
              <a:buSzPts val="15400"/>
              <a:buFont typeface="Arial"/>
              <a:buChar char="•"/>
              <a:defRPr sz="15400" b="0" i="0" u="none" strike="noStrike" cap="none">
                <a:solidFill>
                  <a:srgbClr val="000000"/>
                </a:solidFill>
                <a:latin typeface="Calibri"/>
                <a:ea typeface="Calibri"/>
                <a:cs typeface="Calibri"/>
                <a:sym typeface="Calibri"/>
              </a:defRPr>
            </a:lvl1pPr>
            <a:lvl2pPr marL="914400" marR="0" lvl="1" indent="-1206500" algn="l" rtl="0">
              <a:lnSpc>
                <a:spcPct val="100000"/>
              </a:lnSpc>
              <a:spcBef>
                <a:spcPts val="3600"/>
              </a:spcBef>
              <a:spcAft>
                <a:spcPts val="0"/>
              </a:spcAft>
              <a:buClr>
                <a:srgbClr val="000000"/>
              </a:buClr>
              <a:buSzPts val="15400"/>
              <a:buFont typeface="Arial"/>
              <a:buChar char="–"/>
              <a:defRPr sz="15400" b="0" i="0" u="none" strike="noStrike" cap="none">
                <a:solidFill>
                  <a:srgbClr val="000000"/>
                </a:solidFill>
                <a:latin typeface="Calibri"/>
                <a:ea typeface="Calibri"/>
                <a:cs typeface="Calibri"/>
                <a:sym typeface="Calibri"/>
              </a:defRPr>
            </a:lvl2pPr>
            <a:lvl3pPr marL="1371600" marR="0" lvl="2" indent="-1206500" algn="l" rtl="0">
              <a:lnSpc>
                <a:spcPct val="100000"/>
              </a:lnSpc>
              <a:spcBef>
                <a:spcPts val="3600"/>
              </a:spcBef>
              <a:spcAft>
                <a:spcPts val="0"/>
              </a:spcAft>
              <a:buClr>
                <a:srgbClr val="000000"/>
              </a:buClr>
              <a:buSzPts val="15400"/>
              <a:buFont typeface="Arial"/>
              <a:buChar char="•"/>
              <a:defRPr sz="15400" b="0" i="0" u="none" strike="noStrike" cap="none">
                <a:solidFill>
                  <a:srgbClr val="000000"/>
                </a:solidFill>
                <a:latin typeface="Calibri"/>
                <a:ea typeface="Calibri"/>
                <a:cs typeface="Calibri"/>
                <a:sym typeface="Calibri"/>
              </a:defRPr>
            </a:lvl3pPr>
            <a:lvl4pPr marL="1828800" marR="0" lvl="3" indent="-1206500" algn="l" rtl="0">
              <a:lnSpc>
                <a:spcPct val="100000"/>
              </a:lnSpc>
              <a:spcBef>
                <a:spcPts val="3600"/>
              </a:spcBef>
              <a:spcAft>
                <a:spcPts val="0"/>
              </a:spcAft>
              <a:buClr>
                <a:srgbClr val="000000"/>
              </a:buClr>
              <a:buSzPts val="15400"/>
              <a:buFont typeface="Arial"/>
              <a:buChar char="–"/>
              <a:defRPr sz="15400" b="0" i="0" u="none" strike="noStrike" cap="none">
                <a:solidFill>
                  <a:srgbClr val="000000"/>
                </a:solidFill>
                <a:latin typeface="Calibri"/>
                <a:ea typeface="Calibri"/>
                <a:cs typeface="Calibri"/>
                <a:sym typeface="Calibri"/>
              </a:defRPr>
            </a:lvl4pPr>
            <a:lvl5pPr marL="2286000" marR="0" lvl="4" indent="-1206500" algn="l" rtl="0">
              <a:lnSpc>
                <a:spcPct val="100000"/>
              </a:lnSpc>
              <a:spcBef>
                <a:spcPts val="3600"/>
              </a:spcBef>
              <a:spcAft>
                <a:spcPts val="0"/>
              </a:spcAft>
              <a:buClr>
                <a:srgbClr val="000000"/>
              </a:buClr>
              <a:buSzPts val="15400"/>
              <a:buFont typeface="Arial"/>
              <a:buChar char="»"/>
              <a:defRPr sz="15400" b="0" i="0" u="none" strike="noStrike" cap="none">
                <a:solidFill>
                  <a:srgbClr val="000000"/>
                </a:solidFill>
                <a:latin typeface="Calibri"/>
                <a:ea typeface="Calibri"/>
                <a:cs typeface="Calibri"/>
                <a:sym typeface="Calibri"/>
              </a:defRPr>
            </a:lvl5pPr>
            <a:lvl6pPr marL="2743200" marR="0" lvl="5" indent="-1206500" algn="l" rtl="0">
              <a:lnSpc>
                <a:spcPct val="100000"/>
              </a:lnSpc>
              <a:spcBef>
                <a:spcPts val="3600"/>
              </a:spcBef>
              <a:spcAft>
                <a:spcPts val="0"/>
              </a:spcAft>
              <a:buClr>
                <a:srgbClr val="000000"/>
              </a:buClr>
              <a:buSzPts val="15400"/>
              <a:buFont typeface="Arial"/>
              <a:buChar char="•"/>
              <a:defRPr sz="15400" b="0" i="0" u="none" strike="noStrike" cap="none">
                <a:solidFill>
                  <a:srgbClr val="000000"/>
                </a:solidFill>
                <a:latin typeface="Calibri"/>
                <a:ea typeface="Calibri"/>
                <a:cs typeface="Calibri"/>
                <a:sym typeface="Calibri"/>
              </a:defRPr>
            </a:lvl6pPr>
            <a:lvl7pPr marL="3200400" marR="0" lvl="6" indent="-1206500" algn="l" rtl="0">
              <a:lnSpc>
                <a:spcPct val="100000"/>
              </a:lnSpc>
              <a:spcBef>
                <a:spcPts val="3600"/>
              </a:spcBef>
              <a:spcAft>
                <a:spcPts val="0"/>
              </a:spcAft>
              <a:buClr>
                <a:srgbClr val="000000"/>
              </a:buClr>
              <a:buSzPts val="15400"/>
              <a:buFont typeface="Arial"/>
              <a:buChar char="•"/>
              <a:defRPr sz="15400" b="0" i="0" u="none" strike="noStrike" cap="none">
                <a:solidFill>
                  <a:srgbClr val="000000"/>
                </a:solidFill>
                <a:latin typeface="Calibri"/>
                <a:ea typeface="Calibri"/>
                <a:cs typeface="Calibri"/>
                <a:sym typeface="Calibri"/>
              </a:defRPr>
            </a:lvl7pPr>
            <a:lvl8pPr marL="3657600" marR="0" lvl="7" indent="-1206500" algn="l" rtl="0">
              <a:lnSpc>
                <a:spcPct val="100000"/>
              </a:lnSpc>
              <a:spcBef>
                <a:spcPts val="3600"/>
              </a:spcBef>
              <a:spcAft>
                <a:spcPts val="0"/>
              </a:spcAft>
              <a:buClr>
                <a:srgbClr val="000000"/>
              </a:buClr>
              <a:buSzPts val="15400"/>
              <a:buFont typeface="Arial"/>
              <a:buChar char="•"/>
              <a:defRPr sz="15400" b="0" i="0" u="none" strike="noStrike" cap="none">
                <a:solidFill>
                  <a:srgbClr val="000000"/>
                </a:solidFill>
                <a:latin typeface="Calibri"/>
                <a:ea typeface="Calibri"/>
                <a:cs typeface="Calibri"/>
                <a:sym typeface="Calibri"/>
              </a:defRPr>
            </a:lvl8pPr>
            <a:lvl9pPr marL="4114800" marR="0" lvl="8" indent="-1206500" algn="l" rtl="0">
              <a:lnSpc>
                <a:spcPct val="100000"/>
              </a:lnSpc>
              <a:spcBef>
                <a:spcPts val="3600"/>
              </a:spcBef>
              <a:spcAft>
                <a:spcPts val="0"/>
              </a:spcAft>
              <a:buClr>
                <a:srgbClr val="000000"/>
              </a:buClr>
              <a:buSzPts val="15400"/>
              <a:buFont typeface="Arial"/>
              <a:buChar char="•"/>
              <a:defRPr sz="15400" b="0" i="0" u="none" strike="noStrike" cap="none">
                <a:solidFill>
                  <a:srgbClr val="000000"/>
                </a:solidFill>
                <a:latin typeface="Calibri"/>
                <a:ea typeface="Calibri"/>
                <a:cs typeface="Calibri"/>
                <a:sym typeface="Calibri"/>
              </a:defRPr>
            </a:lvl9pPr>
          </a:lstStyle>
          <a:p>
            <a:endParaRPr/>
          </a:p>
        </p:txBody>
      </p:sp>
      <p:sp>
        <p:nvSpPr>
          <p:cNvPr id="8" name="Google Shape;8;p2"/>
          <p:cNvSpPr txBox="1">
            <a:spLocks noGrp="1"/>
          </p:cNvSpPr>
          <p:nvPr>
            <p:ph type="sldNum" idx="12"/>
          </p:nvPr>
        </p:nvSpPr>
        <p:spPr>
          <a:xfrm>
            <a:off x="40511263" y="30802724"/>
            <a:ext cx="1185380" cy="1168116"/>
          </a:xfrm>
          <a:prstGeom prst="rect">
            <a:avLst/>
          </a:prstGeom>
          <a:noFill/>
          <a:ln>
            <a:noFill/>
          </a:ln>
        </p:spPr>
        <p:txBody>
          <a:bodyPr spcFirstLastPara="1" wrap="square" lIns="219425" tIns="219425" rIns="219425" bIns="219425" anchor="ctr" anchorCtr="0">
            <a:spAutoFit/>
          </a:bodyPr>
          <a:lstStyle>
            <a:lvl1pPr marL="0" marR="0" lvl="0" indent="0" algn="r" rtl="0">
              <a:lnSpc>
                <a:spcPct val="100000"/>
              </a:lnSpc>
              <a:spcBef>
                <a:spcPts val="0"/>
              </a:spcBef>
              <a:spcAft>
                <a:spcPts val="0"/>
              </a:spcAft>
              <a:buClr>
                <a:srgbClr val="888888"/>
              </a:buClr>
              <a:buSzPts val="5700"/>
              <a:buFont typeface="Calibri"/>
              <a:buNone/>
              <a:defRPr sz="57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5700"/>
              <a:buFont typeface="Calibri"/>
              <a:buNone/>
              <a:defRPr sz="57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5700"/>
              <a:buFont typeface="Calibri"/>
              <a:buNone/>
              <a:defRPr sz="57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5700"/>
              <a:buFont typeface="Calibri"/>
              <a:buNone/>
              <a:defRPr sz="57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5700"/>
              <a:buFont typeface="Calibri"/>
              <a:buNone/>
              <a:defRPr sz="57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5700"/>
              <a:buFont typeface="Calibri"/>
              <a:buNone/>
              <a:defRPr sz="57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5700"/>
              <a:buFont typeface="Calibri"/>
              <a:buNone/>
              <a:defRPr sz="57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5700"/>
              <a:buFont typeface="Calibri"/>
              <a:buNone/>
              <a:defRPr sz="57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5700"/>
              <a:buFont typeface="Calibri"/>
              <a:buNone/>
              <a:defRPr sz="57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grpSp>
        <p:nvGrpSpPr>
          <p:cNvPr id="49" name="Google Shape;49;p1"/>
          <p:cNvGrpSpPr/>
          <p:nvPr/>
        </p:nvGrpSpPr>
        <p:grpSpPr>
          <a:xfrm>
            <a:off x="609597" y="381000"/>
            <a:ext cx="42695990" cy="5257800"/>
            <a:chOff x="-2" y="0"/>
            <a:chExt cx="42695988" cy="5257800"/>
          </a:xfrm>
        </p:grpSpPr>
        <p:sp>
          <p:nvSpPr>
            <p:cNvPr id="50" name="Google Shape;50;p1"/>
            <p:cNvSpPr/>
            <p:nvPr/>
          </p:nvSpPr>
          <p:spPr>
            <a:xfrm>
              <a:off x="-2" y="0"/>
              <a:ext cx="42695988" cy="5257800"/>
            </a:xfrm>
            <a:prstGeom prst="rect">
              <a:avLst/>
            </a:prstGeom>
            <a:solidFill>
              <a:srgbClr val="FFFFFF"/>
            </a:solidFill>
            <a:ln w="25400" cap="flat" cmpd="sng">
              <a:solidFill>
                <a:srgbClr val="000000"/>
              </a:solidFill>
              <a:prstDash val="solid"/>
              <a:round/>
              <a:headEnd type="none" w="sm" len="sm"/>
              <a:tailEnd type="none" w="sm" len="sm"/>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8600"/>
                <a:buFont typeface="Calibri"/>
                <a:buNone/>
              </a:pPr>
              <a:endParaRPr sz="8600" b="0" i="0" u="none" strike="noStrike" cap="none">
                <a:solidFill>
                  <a:srgbClr val="000000"/>
                </a:solidFill>
                <a:latin typeface="Calibri"/>
                <a:ea typeface="Calibri"/>
                <a:cs typeface="Calibri"/>
                <a:sym typeface="Calibri"/>
              </a:endParaRPr>
            </a:p>
          </p:txBody>
        </p:sp>
        <p:sp>
          <p:nvSpPr>
            <p:cNvPr id="51" name="Google Shape;51;p1"/>
            <p:cNvSpPr txBox="1"/>
            <p:nvPr/>
          </p:nvSpPr>
          <p:spPr>
            <a:xfrm>
              <a:off x="58418" y="1357506"/>
              <a:ext cx="5536343" cy="2542789"/>
            </a:xfrm>
            <a:prstGeom prst="rect">
              <a:avLst/>
            </a:prstGeom>
            <a:noFill/>
            <a:ln>
              <a:noFill/>
            </a:ln>
          </p:spPr>
          <p:txBody>
            <a:bodyPr spcFirstLastPara="1" wrap="square" lIns="45700" tIns="45700" rIns="45700" bIns="45700" anchor="ctr" anchorCtr="0">
              <a:spAutoFit/>
            </a:bodyPr>
            <a:lstStyle/>
            <a:p>
              <a:pPr marL="0" marR="0" lvl="0" indent="0" algn="l" rtl="0">
                <a:lnSpc>
                  <a:spcPct val="100000"/>
                </a:lnSpc>
                <a:spcBef>
                  <a:spcPts val="0"/>
                </a:spcBef>
                <a:spcAft>
                  <a:spcPts val="0"/>
                </a:spcAft>
                <a:buClr>
                  <a:srgbClr val="000000"/>
                </a:buClr>
                <a:buSzPts val="8600"/>
                <a:buFont typeface="Calibri"/>
                <a:buNone/>
              </a:pPr>
              <a:r>
                <a:rPr lang="en-US" sz="8600" b="0" i="0" u="none" strike="noStrike" cap="none">
                  <a:solidFill>
                    <a:srgbClr val="000000"/>
                  </a:solidFill>
                  <a:latin typeface="Calibri"/>
                  <a:ea typeface="Calibri"/>
                  <a:cs typeface="Calibri"/>
                  <a:sym typeface="Calibri"/>
                </a:rPr>
                <a:t>                      </a:t>
              </a:r>
              <a:endParaRPr/>
            </a:p>
          </p:txBody>
        </p:sp>
      </p:grpSp>
      <p:sp>
        <p:nvSpPr>
          <p:cNvPr id="52" name="Google Shape;52;p1"/>
          <p:cNvSpPr txBox="1"/>
          <p:nvPr/>
        </p:nvSpPr>
        <p:spPr>
          <a:xfrm>
            <a:off x="6881208" y="668279"/>
            <a:ext cx="28795292" cy="2658578"/>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9000"/>
              <a:buFont typeface="Calibri"/>
              <a:buNone/>
            </a:pPr>
            <a:r>
              <a:rPr lang="en-US" sz="9000" b="0" i="0" u="none" strike="noStrike" cap="none">
                <a:solidFill>
                  <a:srgbClr val="000000"/>
                </a:solidFill>
                <a:latin typeface="Calibri"/>
                <a:ea typeface="Calibri"/>
                <a:cs typeface="Calibri"/>
                <a:sym typeface="Calibri"/>
              </a:rPr>
              <a:t>Bacteria Busters! Antibiotic Resistance of Bacteria Found in Public vs. Private Modes of Transportation</a:t>
            </a:r>
            <a:endParaRPr/>
          </a:p>
        </p:txBody>
      </p:sp>
      <p:sp>
        <p:nvSpPr>
          <p:cNvPr id="53" name="Google Shape;53;p1"/>
          <p:cNvSpPr txBox="1"/>
          <p:nvPr/>
        </p:nvSpPr>
        <p:spPr>
          <a:xfrm>
            <a:off x="6881208" y="3178004"/>
            <a:ext cx="27396695" cy="3110514"/>
          </a:xfrm>
          <a:prstGeom prst="rect">
            <a:avLst/>
          </a:prstGeom>
          <a:noFill/>
          <a:ln>
            <a:noFill/>
          </a:ln>
        </p:spPr>
        <p:txBody>
          <a:bodyPr spcFirstLastPara="1" wrap="square" lIns="50525" tIns="50525" rIns="50525" bIns="50525" anchor="t" anchorCtr="0">
            <a:spAutoFit/>
          </a:bodyPr>
          <a:lstStyle/>
          <a:p>
            <a:pPr marL="0" marR="0" lvl="0" indent="0" algn="ctr" rtl="0">
              <a:lnSpc>
                <a:spcPct val="100000"/>
              </a:lnSpc>
              <a:spcBef>
                <a:spcPts val="0"/>
              </a:spcBef>
              <a:spcAft>
                <a:spcPts val="0"/>
              </a:spcAft>
              <a:buClr>
                <a:srgbClr val="000000"/>
              </a:buClr>
              <a:buSzPts val="5000"/>
              <a:buFont typeface="Calibri"/>
              <a:buNone/>
            </a:pPr>
            <a:r>
              <a:rPr lang="en-US" sz="5000" b="0" i="0" u="none" strike="noStrike" cap="none">
                <a:solidFill>
                  <a:srgbClr val="000000"/>
                </a:solidFill>
                <a:latin typeface="Calibri"/>
                <a:ea typeface="Calibri"/>
                <a:cs typeface="Calibri"/>
                <a:sym typeface="Calibri"/>
              </a:rPr>
              <a:t>Authors: Basant Kaur</a:t>
            </a:r>
            <a:r>
              <a:rPr lang="en-US" sz="5000" b="0" i="0" u="none" strike="noStrike" cap="none" baseline="30000">
                <a:solidFill>
                  <a:srgbClr val="000000"/>
                </a:solidFill>
                <a:latin typeface="Calibri"/>
                <a:ea typeface="Calibri"/>
                <a:cs typeface="Calibri"/>
                <a:sym typeface="Calibri"/>
              </a:rPr>
              <a:t>1</a:t>
            </a:r>
            <a:r>
              <a:rPr lang="en-US" sz="5000" b="0" i="0" u="none" strike="noStrike" cap="none">
                <a:solidFill>
                  <a:srgbClr val="000000"/>
                </a:solidFill>
                <a:latin typeface="Calibri"/>
                <a:ea typeface="Calibri"/>
                <a:cs typeface="Calibri"/>
                <a:sym typeface="Calibri"/>
              </a:rPr>
              <a:t>, Angela Wang</a:t>
            </a:r>
            <a:r>
              <a:rPr lang="en-US" sz="5000" b="0" i="0" u="none" strike="noStrike" cap="none" baseline="30000">
                <a:solidFill>
                  <a:srgbClr val="000000"/>
                </a:solidFill>
                <a:latin typeface="Calibri"/>
                <a:ea typeface="Calibri"/>
                <a:cs typeface="Calibri"/>
                <a:sym typeface="Calibri"/>
              </a:rPr>
              <a:t>2</a:t>
            </a:r>
            <a:r>
              <a:rPr lang="en-US" sz="5000" b="0" i="0" u="none" strike="noStrike" cap="none">
                <a:solidFill>
                  <a:srgbClr val="000000"/>
                </a:solidFill>
                <a:latin typeface="Calibri"/>
                <a:ea typeface="Calibri"/>
                <a:cs typeface="Calibri"/>
                <a:sym typeface="Calibri"/>
              </a:rPr>
              <a:t>,</a:t>
            </a:r>
            <a:endParaRPr/>
          </a:p>
          <a:p>
            <a:pPr marL="0" marR="0" lvl="0" indent="0" algn="ctr" rtl="0">
              <a:lnSpc>
                <a:spcPct val="100000"/>
              </a:lnSpc>
              <a:spcBef>
                <a:spcPts val="0"/>
              </a:spcBef>
              <a:spcAft>
                <a:spcPts val="0"/>
              </a:spcAft>
              <a:buClr>
                <a:srgbClr val="000000"/>
              </a:buClr>
              <a:buSzPts val="5000"/>
              <a:buFont typeface="Calibri"/>
              <a:buNone/>
            </a:pPr>
            <a:r>
              <a:rPr lang="en-US" sz="5000" b="0" i="0" u="none" strike="noStrike" cap="none">
                <a:solidFill>
                  <a:srgbClr val="000000"/>
                </a:solidFill>
                <a:latin typeface="Calibri"/>
                <a:ea typeface="Calibri"/>
                <a:cs typeface="Calibri"/>
                <a:sym typeface="Calibri"/>
              </a:rPr>
              <a:t>Mangala Tawde</a:t>
            </a:r>
            <a:r>
              <a:rPr lang="en-US" sz="5000" b="0" i="0" u="none" strike="noStrike" cap="none" baseline="30000">
                <a:solidFill>
                  <a:srgbClr val="000000"/>
                </a:solidFill>
                <a:latin typeface="Calibri"/>
                <a:ea typeface="Calibri"/>
                <a:cs typeface="Calibri"/>
                <a:sym typeface="Calibri"/>
              </a:rPr>
              <a:t>3</a:t>
            </a:r>
            <a:endParaRPr/>
          </a:p>
          <a:p>
            <a:pPr marL="0" marR="0" lvl="0" indent="0" algn="ctr" rtl="0">
              <a:lnSpc>
                <a:spcPct val="100000"/>
              </a:lnSpc>
              <a:spcBef>
                <a:spcPts val="0"/>
              </a:spcBef>
              <a:spcAft>
                <a:spcPts val="0"/>
              </a:spcAft>
              <a:buClr>
                <a:srgbClr val="000000"/>
              </a:buClr>
              <a:buSzPts val="5000"/>
              <a:buFont typeface="Calibri"/>
              <a:buNone/>
            </a:pPr>
            <a:r>
              <a:rPr lang="en-US" sz="5000" b="0" i="0" u="none" strike="noStrike" cap="none">
                <a:solidFill>
                  <a:srgbClr val="000000"/>
                </a:solidFill>
                <a:latin typeface="Calibri"/>
                <a:ea typeface="Calibri"/>
                <a:cs typeface="Calibri"/>
                <a:sym typeface="Calibri"/>
              </a:rPr>
              <a:t>The Berkeley Carroll School</a:t>
            </a:r>
            <a:r>
              <a:rPr lang="en-US" sz="5000" b="0" i="0" u="none" strike="noStrike" cap="none" baseline="30000">
                <a:solidFill>
                  <a:srgbClr val="000000"/>
                </a:solidFill>
                <a:latin typeface="Calibri"/>
                <a:ea typeface="Calibri"/>
                <a:cs typeface="Calibri"/>
                <a:sym typeface="Calibri"/>
              </a:rPr>
              <a:t>1</a:t>
            </a:r>
            <a:r>
              <a:rPr lang="en-US" sz="5000" b="0" i="0" u="none" strike="noStrike" cap="none">
                <a:solidFill>
                  <a:srgbClr val="000000"/>
                </a:solidFill>
                <a:latin typeface="Calibri"/>
                <a:ea typeface="Calibri"/>
                <a:cs typeface="Calibri"/>
                <a:sym typeface="Calibri"/>
              </a:rPr>
              <a:t>, Hunter College High School</a:t>
            </a:r>
            <a:r>
              <a:rPr lang="en-US" sz="5000" b="0" i="0" u="none" strike="noStrike" cap="none" baseline="30000">
                <a:solidFill>
                  <a:srgbClr val="000000"/>
                </a:solidFill>
                <a:latin typeface="Calibri"/>
                <a:ea typeface="Calibri"/>
                <a:cs typeface="Calibri"/>
                <a:sym typeface="Calibri"/>
              </a:rPr>
              <a:t>2</a:t>
            </a:r>
            <a:r>
              <a:rPr lang="en-US" sz="5000" b="0" i="0" u="none" strike="noStrike" cap="none">
                <a:solidFill>
                  <a:srgbClr val="000000"/>
                </a:solidFill>
                <a:latin typeface="Calibri"/>
                <a:ea typeface="Calibri"/>
                <a:cs typeface="Calibri"/>
                <a:sym typeface="Calibri"/>
              </a:rPr>
              <a:t>, Queensborough Community College</a:t>
            </a:r>
            <a:r>
              <a:rPr lang="en-US" sz="5000" b="0" i="0" u="none" strike="noStrike" cap="none" baseline="30000">
                <a:solidFill>
                  <a:srgbClr val="000000"/>
                </a:solidFill>
                <a:latin typeface="Calibri"/>
                <a:ea typeface="Calibri"/>
                <a:cs typeface="Calibri"/>
                <a:sym typeface="Calibri"/>
              </a:rPr>
              <a:t>3</a:t>
            </a:r>
            <a:endParaRPr/>
          </a:p>
        </p:txBody>
      </p:sp>
      <p:pic>
        <p:nvPicPr>
          <p:cNvPr id="54" name="Google Shape;54;p1" descr="Shape 243"/>
          <p:cNvPicPr preferRelativeResize="0"/>
          <p:nvPr/>
        </p:nvPicPr>
        <p:blipFill rotWithShape="1">
          <a:blip r:embed="rId3">
            <a:alphaModFix/>
          </a:blip>
          <a:srcRect/>
          <a:stretch/>
        </p:blipFill>
        <p:spPr>
          <a:xfrm>
            <a:off x="36347871" y="789711"/>
            <a:ext cx="6593158" cy="1307967"/>
          </a:xfrm>
          <a:prstGeom prst="rect">
            <a:avLst/>
          </a:prstGeom>
          <a:noFill/>
          <a:ln>
            <a:noFill/>
          </a:ln>
        </p:spPr>
      </p:pic>
      <p:pic>
        <p:nvPicPr>
          <p:cNvPr id="55" name="Google Shape;55;p1" descr="Picture 27"/>
          <p:cNvPicPr preferRelativeResize="0"/>
          <p:nvPr/>
        </p:nvPicPr>
        <p:blipFill rotWithShape="1">
          <a:blip r:embed="rId4">
            <a:alphaModFix/>
          </a:blip>
          <a:srcRect/>
          <a:stretch/>
        </p:blipFill>
        <p:spPr>
          <a:xfrm>
            <a:off x="856857" y="428068"/>
            <a:ext cx="5352979" cy="3138999"/>
          </a:xfrm>
          <a:prstGeom prst="rect">
            <a:avLst/>
          </a:prstGeom>
          <a:noFill/>
          <a:ln>
            <a:noFill/>
          </a:ln>
        </p:spPr>
      </p:pic>
      <p:sp>
        <p:nvSpPr>
          <p:cNvPr id="56" name="Google Shape;56;p1"/>
          <p:cNvSpPr txBox="1"/>
          <p:nvPr/>
        </p:nvSpPr>
        <p:spPr>
          <a:xfrm>
            <a:off x="438980" y="6111256"/>
            <a:ext cx="11904000" cy="10664418"/>
          </a:xfrm>
          <a:prstGeom prst="rect">
            <a:avLst/>
          </a:prstGeom>
          <a:solidFill>
            <a:srgbClr val="F2EAFF"/>
          </a:solidFill>
          <a:ln w="101600" cap="flat" cmpd="sng">
            <a:solidFill>
              <a:srgbClr val="6B659C"/>
            </a:solidFill>
            <a:prstDash val="solid"/>
            <a:miter lim="400000"/>
            <a:headEnd type="none" w="sm" len="sm"/>
            <a:tailEnd type="none" w="sm" len="sm"/>
          </a:ln>
          <a:effectLst>
            <a:outerShdw blurRad="38100" dist="20000" dir="5400000" rotWithShape="0">
              <a:srgbClr val="000000">
                <a:alpha val="37647"/>
              </a:srgbClr>
            </a:outerShdw>
          </a:effectLst>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5000"/>
              <a:buFont typeface="Calibri"/>
              <a:buNone/>
            </a:pPr>
            <a:r>
              <a:rPr lang="en-US" sz="5000" b="1" i="0" u="none" strike="noStrike" cap="none" dirty="0">
                <a:solidFill>
                  <a:srgbClr val="000000"/>
                </a:solidFill>
                <a:latin typeface="Calibri"/>
                <a:ea typeface="Calibri"/>
                <a:cs typeface="Calibri"/>
                <a:sym typeface="Calibri"/>
              </a:rPr>
              <a:t>Abstract</a:t>
            </a:r>
            <a:endParaRPr dirty="0"/>
          </a:p>
          <a:p>
            <a:pPr marL="0" marR="0" lvl="0" indent="457200" algn="just" rtl="0">
              <a:lnSpc>
                <a:spcPct val="100000"/>
              </a:lnSpc>
              <a:spcBef>
                <a:spcPts val="0"/>
              </a:spcBef>
              <a:spcAft>
                <a:spcPts val="0"/>
              </a:spcAft>
              <a:buClr>
                <a:srgbClr val="000000"/>
              </a:buClr>
              <a:buSzPts val="3500"/>
              <a:buFont typeface="Calibri"/>
              <a:buNone/>
            </a:pPr>
            <a:r>
              <a:rPr lang="en-US" sz="3500" b="0" i="0" u="none" strike="noStrike" cap="none" dirty="0">
                <a:solidFill>
                  <a:srgbClr val="000000"/>
                </a:solidFill>
                <a:latin typeface="Calibri"/>
                <a:ea typeface="Calibri"/>
                <a:cs typeface="Calibri"/>
                <a:sym typeface="Calibri"/>
              </a:rPr>
              <a:t>The MTA has introduced new cleaning measures to mitigate the spread of COVID-19. However, these measures could be rendered useless due to the increasing number of antibiotic-resistant bacteria in the en</a:t>
            </a:r>
            <a:r>
              <a:rPr lang="en-US" sz="3500" dirty="0">
                <a:latin typeface="Calibri"/>
                <a:ea typeface="Calibri"/>
                <a:cs typeface="Calibri"/>
                <a:sym typeface="Calibri"/>
              </a:rPr>
              <a:t>vironment</a:t>
            </a:r>
            <a:r>
              <a:rPr lang="en-US" sz="3500" b="0" i="0" u="none" strike="noStrike" cap="none" dirty="0">
                <a:solidFill>
                  <a:srgbClr val="000000"/>
                </a:solidFill>
                <a:latin typeface="Calibri"/>
                <a:ea typeface="Calibri"/>
                <a:cs typeface="Calibri"/>
                <a:sym typeface="Calibri"/>
              </a:rPr>
              <a:t>.</a:t>
            </a:r>
            <a:r>
              <a:rPr lang="en-US" sz="3500" dirty="0">
                <a:latin typeface="Calibri"/>
                <a:ea typeface="Calibri"/>
                <a:cs typeface="Calibri"/>
                <a:sym typeface="Calibri"/>
              </a:rPr>
              <a:t> </a:t>
            </a:r>
            <a:r>
              <a:rPr lang="en-US" sz="3500" b="0" i="0" u="none" strike="noStrike" cap="none" dirty="0">
                <a:solidFill>
                  <a:srgbClr val="000000"/>
                </a:solidFill>
                <a:latin typeface="Calibri"/>
                <a:ea typeface="Calibri"/>
                <a:cs typeface="Calibri"/>
                <a:sym typeface="Calibri"/>
              </a:rPr>
              <a:t>The goal of our experim</a:t>
            </a:r>
            <a:r>
              <a:rPr lang="en-US" sz="3500" dirty="0">
                <a:latin typeface="Calibri"/>
                <a:ea typeface="Calibri"/>
                <a:cs typeface="Calibri"/>
                <a:sym typeface="Calibri"/>
              </a:rPr>
              <a:t>ent was</a:t>
            </a:r>
            <a:r>
              <a:rPr lang="en-US" sz="3500" b="0" i="0" u="none" strike="noStrike" cap="none" dirty="0">
                <a:solidFill>
                  <a:srgbClr val="000000"/>
                </a:solidFill>
                <a:latin typeface="Calibri"/>
                <a:ea typeface="Calibri"/>
                <a:cs typeface="Calibri"/>
                <a:sym typeface="Calibri"/>
              </a:rPr>
              <a:t> to identify what mode of transportation </a:t>
            </a:r>
            <a:r>
              <a:rPr lang="en-US" sz="3500" dirty="0">
                <a:latin typeface="Calibri"/>
                <a:ea typeface="Calibri"/>
                <a:cs typeface="Calibri"/>
                <a:sym typeface="Calibri"/>
              </a:rPr>
              <a:t>contains</a:t>
            </a:r>
            <a:r>
              <a:rPr lang="en-US" sz="3500" b="0" i="0" u="none" strike="noStrike" cap="none" dirty="0">
                <a:solidFill>
                  <a:srgbClr val="000000"/>
                </a:solidFill>
                <a:latin typeface="Calibri"/>
                <a:ea typeface="Calibri"/>
                <a:cs typeface="Calibri"/>
                <a:sym typeface="Calibri"/>
              </a:rPr>
              <a:t> more antibiotic-resistant bacteria and wh</a:t>
            </a:r>
            <a:r>
              <a:rPr lang="en-US" sz="3500" dirty="0">
                <a:latin typeface="Calibri"/>
                <a:ea typeface="Calibri"/>
                <a:cs typeface="Calibri"/>
                <a:sym typeface="Calibri"/>
              </a:rPr>
              <a:t>ich </a:t>
            </a:r>
            <a:r>
              <a:rPr lang="en-US" sz="3500" b="0" i="0" u="none" strike="noStrike" cap="none" dirty="0">
                <a:solidFill>
                  <a:srgbClr val="000000"/>
                </a:solidFill>
                <a:latin typeface="Calibri"/>
                <a:ea typeface="Calibri"/>
                <a:cs typeface="Calibri"/>
                <a:sym typeface="Calibri"/>
              </a:rPr>
              <a:t>antibiotics could be most effective against these bacteria. </a:t>
            </a:r>
            <a:r>
              <a:rPr lang="en-US" sz="3500" dirty="0">
                <a:solidFill>
                  <a:schemeClr val="dk1"/>
                </a:solidFill>
                <a:latin typeface="Calibri"/>
                <a:ea typeface="Calibri"/>
                <a:cs typeface="Calibri"/>
                <a:sym typeface="Calibri"/>
              </a:rPr>
              <a:t>Our team hypothesized that there may be more antibiotic-resistant bacteria in public modes of transportation compared to private modes of transportation due to the difference in biodiversity. </a:t>
            </a:r>
            <a:r>
              <a:rPr lang="en-US" sz="3600" b="0" i="0" u="none" strike="noStrike" cap="none" dirty="0">
                <a:solidFill>
                  <a:srgbClr val="000000"/>
                </a:solidFill>
                <a:latin typeface="Calibri"/>
                <a:ea typeface="Calibri"/>
                <a:cs typeface="Calibri"/>
                <a:sym typeface="Calibri"/>
              </a:rPr>
              <a:t>Bacteria were isolated from various modes of transportation and grown using standard methods. The Kirby-Bauer assay was then used to analyze bacterial susceptibility/ resistance to antibiotics. Our d</a:t>
            </a:r>
            <a:r>
              <a:rPr lang="en-US" sz="3500" b="0" i="0" u="none" strike="noStrike" cap="none" dirty="0">
                <a:solidFill>
                  <a:srgbClr val="000000"/>
                </a:solidFill>
                <a:latin typeface="Calibri"/>
                <a:ea typeface="Calibri"/>
                <a:cs typeface="Calibri"/>
                <a:sym typeface="Calibri"/>
              </a:rPr>
              <a:t>ata supported the hypothesis, as the bacteria from public transportation were more likely to be resistant to antibiotics. </a:t>
            </a:r>
            <a:r>
              <a:rPr lang="en-US" sz="3600" dirty="0">
                <a:effectLst/>
                <a:latin typeface="Calibri" panose="020F0502020204030204" pitchFamily="34" charset="0"/>
                <a:ea typeface="Times New Roman" panose="02020603050405020304" pitchFamily="18" charset="0"/>
                <a:cs typeface="Calibri" panose="020F0502020204030204" pitchFamily="34" charset="0"/>
              </a:rPr>
              <a:t>Many bacterial isolates were found to be Penicillin-resistant; while cefoxitin, chloramphenicol, gentamicin, and ciprofloxacin were highly effective against most bacteria</a:t>
            </a:r>
            <a:r>
              <a:rPr lang="en-US" sz="3600" b="0" i="0" u="none" strike="noStrike" cap="none" dirty="0">
                <a:solidFill>
                  <a:srgbClr val="000000"/>
                </a:solidFill>
                <a:latin typeface="Calibri" panose="020F0502020204030204" pitchFamily="34" charset="0"/>
                <a:ea typeface="Calibri"/>
                <a:cs typeface="Calibri" panose="020F0502020204030204" pitchFamily="34" charset="0"/>
                <a:sym typeface="Calibri"/>
              </a:rPr>
              <a:t>. </a:t>
            </a:r>
            <a:endParaRPr sz="3600" dirty="0">
              <a:latin typeface="Calibri" panose="020F0502020204030204" pitchFamily="34" charset="0"/>
              <a:cs typeface="Calibri" panose="020F0502020204030204" pitchFamily="34" charset="0"/>
            </a:endParaRPr>
          </a:p>
        </p:txBody>
      </p:sp>
      <p:sp>
        <p:nvSpPr>
          <p:cNvPr id="57" name="Google Shape;57;p1"/>
          <p:cNvSpPr txBox="1"/>
          <p:nvPr/>
        </p:nvSpPr>
        <p:spPr>
          <a:xfrm>
            <a:off x="37225960" y="2757238"/>
            <a:ext cx="5092654" cy="2025512"/>
          </a:xfrm>
          <a:prstGeom prst="rect">
            <a:avLst/>
          </a:prstGeom>
          <a:noFill/>
          <a:ln>
            <a:noFill/>
          </a:ln>
        </p:spPr>
        <p:txBody>
          <a:bodyPr spcFirstLastPara="1" wrap="square" lIns="45700" tIns="45700" rIns="45700" bIns="45700" anchor="t" anchorCtr="0">
            <a:spAutoFit/>
          </a:bodyPr>
          <a:lstStyle/>
          <a:p>
            <a:pPr marL="0" marR="0" lvl="0" indent="0" algn="r" rtl="0">
              <a:lnSpc>
                <a:spcPct val="100000"/>
              </a:lnSpc>
              <a:spcBef>
                <a:spcPts val="0"/>
              </a:spcBef>
              <a:spcAft>
                <a:spcPts val="0"/>
              </a:spcAft>
              <a:buClr>
                <a:srgbClr val="000000"/>
              </a:buClr>
              <a:buSzPts val="4400"/>
              <a:buFont typeface="Calibri"/>
              <a:buNone/>
            </a:pPr>
            <a:r>
              <a:rPr lang="en-US" sz="4400" b="0" i="0" u="none" strike="noStrike" cap="none">
                <a:solidFill>
                  <a:srgbClr val="000000"/>
                </a:solidFill>
                <a:latin typeface="Calibri"/>
                <a:ea typeface="Calibri"/>
                <a:cs typeface="Calibri"/>
                <a:sym typeface="Calibri"/>
              </a:rPr>
              <a:t>Funded by the</a:t>
            </a:r>
            <a:endParaRPr/>
          </a:p>
          <a:p>
            <a:pPr marL="0" marR="0" lvl="0" indent="0" algn="r" rtl="0">
              <a:lnSpc>
                <a:spcPct val="100000"/>
              </a:lnSpc>
              <a:spcBef>
                <a:spcPts val="0"/>
              </a:spcBef>
              <a:spcAft>
                <a:spcPts val="0"/>
              </a:spcAft>
              <a:buClr>
                <a:srgbClr val="000000"/>
              </a:buClr>
              <a:buSzPts val="4400"/>
              <a:buFont typeface="Calibri"/>
              <a:buNone/>
            </a:pPr>
            <a:r>
              <a:rPr lang="en-US" sz="4400" b="0" i="0" u="none" strike="noStrike" cap="none">
                <a:solidFill>
                  <a:srgbClr val="000000"/>
                </a:solidFill>
                <a:latin typeface="Calibri"/>
                <a:ea typeface="Calibri"/>
                <a:cs typeface="Calibri"/>
                <a:sym typeface="Calibri"/>
              </a:rPr>
              <a:t>Thompson Family Foundation </a:t>
            </a:r>
            <a:endParaRPr/>
          </a:p>
        </p:txBody>
      </p:sp>
      <p:sp>
        <p:nvSpPr>
          <p:cNvPr id="58" name="Google Shape;58;p1"/>
          <p:cNvSpPr txBox="1"/>
          <p:nvPr/>
        </p:nvSpPr>
        <p:spPr>
          <a:xfrm>
            <a:off x="12864569" y="6111256"/>
            <a:ext cx="12426900" cy="11095305"/>
          </a:xfrm>
          <a:prstGeom prst="rect">
            <a:avLst/>
          </a:prstGeom>
          <a:solidFill>
            <a:srgbClr val="F2EAFF"/>
          </a:solidFill>
          <a:ln w="101600" cap="flat" cmpd="sng">
            <a:solidFill>
              <a:srgbClr val="6B659C"/>
            </a:solidFill>
            <a:prstDash val="solid"/>
            <a:miter lim="400000"/>
            <a:headEnd type="none" w="sm" len="sm"/>
            <a:tailEnd type="none" w="sm" len="sm"/>
          </a:ln>
          <a:effectLst>
            <a:outerShdw blurRad="38100" dist="20000" dir="5400000" rotWithShape="0">
              <a:srgbClr val="000000">
                <a:alpha val="37647"/>
              </a:srgbClr>
            </a:outerShdw>
          </a:effectLst>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5000"/>
              <a:buFont typeface="Calibri"/>
              <a:buNone/>
            </a:pPr>
            <a:r>
              <a:rPr lang="en-US" sz="5000" b="1" i="0" u="none" strike="noStrike" cap="none" dirty="0">
                <a:solidFill>
                  <a:srgbClr val="000000"/>
                </a:solidFill>
                <a:latin typeface="Calibri"/>
                <a:ea typeface="Calibri"/>
                <a:cs typeface="Calibri"/>
                <a:sym typeface="Calibri"/>
              </a:rPr>
              <a:t>Material &amp; Methods</a:t>
            </a:r>
            <a:endParaRPr dirty="0"/>
          </a:p>
          <a:p>
            <a:pPr marL="1112921" marR="0" lvl="2" indent="-350921" algn="l" rtl="0">
              <a:lnSpc>
                <a:spcPct val="100000"/>
              </a:lnSpc>
              <a:spcBef>
                <a:spcPts val="0"/>
              </a:spcBef>
              <a:spcAft>
                <a:spcPts val="0"/>
              </a:spcAft>
              <a:buClr>
                <a:srgbClr val="000000"/>
              </a:buClr>
              <a:buSzPts val="3500"/>
              <a:buFont typeface="Calibri"/>
              <a:buChar char="•"/>
            </a:pPr>
            <a:r>
              <a:rPr lang="en-US" sz="3500" b="0" i="0" u="none" strike="noStrike" cap="none" dirty="0">
                <a:solidFill>
                  <a:srgbClr val="000000"/>
                </a:solidFill>
                <a:latin typeface="Calibri"/>
                <a:ea typeface="Calibri"/>
                <a:cs typeface="Calibri"/>
                <a:sym typeface="Calibri"/>
              </a:rPr>
              <a:t>Swab samples were collected </a:t>
            </a:r>
            <a:r>
              <a:rPr lang="en-US" sz="3500" dirty="0">
                <a:latin typeface="Calibri"/>
                <a:ea typeface="Calibri"/>
                <a:cs typeface="Calibri"/>
                <a:sym typeface="Calibri"/>
              </a:rPr>
              <a:t>f</a:t>
            </a:r>
            <a:r>
              <a:rPr lang="en-US" sz="3500" b="0" i="0" u="none" strike="noStrike" cap="none" dirty="0">
                <a:solidFill>
                  <a:srgbClr val="000000"/>
                </a:solidFill>
                <a:latin typeface="Calibri"/>
                <a:ea typeface="Calibri"/>
                <a:cs typeface="Calibri"/>
                <a:sym typeface="Calibri"/>
              </a:rPr>
              <a:t>rom four different modes of transportation </a:t>
            </a:r>
            <a:r>
              <a:rPr lang="en-US" sz="3500" dirty="0">
                <a:solidFill>
                  <a:schemeClr val="dk1"/>
                </a:solidFill>
                <a:latin typeface="Calibri"/>
                <a:ea typeface="Calibri"/>
                <a:cs typeface="Calibri"/>
                <a:sym typeface="Calibri"/>
              </a:rPr>
              <a:t>using a sterile swab</a:t>
            </a:r>
            <a:r>
              <a:rPr lang="en-US" sz="3500" b="0" i="0" u="none" strike="noStrike" cap="none" dirty="0">
                <a:solidFill>
                  <a:srgbClr val="000000"/>
                </a:solidFill>
                <a:latin typeface="Calibri"/>
                <a:ea typeface="Calibri"/>
                <a:cs typeface="Calibri"/>
                <a:sym typeface="Calibri"/>
              </a:rPr>
              <a:t>: MTA subway, MTA buses, the LIRR trains, and personal cars.</a:t>
            </a:r>
            <a:endParaRPr dirty="0"/>
          </a:p>
          <a:p>
            <a:pPr marL="1112921" marR="0" lvl="2" indent="-350921" algn="l" rtl="0">
              <a:lnSpc>
                <a:spcPct val="100000"/>
              </a:lnSpc>
              <a:spcBef>
                <a:spcPts val="0"/>
              </a:spcBef>
              <a:spcAft>
                <a:spcPts val="0"/>
              </a:spcAft>
              <a:buClr>
                <a:srgbClr val="000000"/>
              </a:buClr>
              <a:buSzPts val="3500"/>
              <a:buFont typeface="Calibri"/>
              <a:buChar char="•"/>
            </a:pPr>
            <a:r>
              <a:rPr lang="en-US" sz="3500" b="0" i="0" u="none" strike="noStrike" cap="none" dirty="0">
                <a:solidFill>
                  <a:srgbClr val="000000"/>
                </a:solidFill>
                <a:latin typeface="Calibri"/>
                <a:ea typeface="Calibri"/>
                <a:cs typeface="Calibri"/>
                <a:sym typeface="Calibri"/>
              </a:rPr>
              <a:t>Swabs were streaked onto agar plates and incubated at 37°C for 48 hours to grow bacteria colonies. Selected bacteria colonies were </a:t>
            </a:r>
            <a:r>
              <a:rPr lang="en-US" sz="3500" dirty="0">
                <a:latin typeface="Calibri"/>
                <a:ea typeface="Calibri"/>
                <a:cs typeface="Calibri"/>
                <a:sym typeface="Calibri"/>
              </a:rPr>
              <a:t>further </a:t>
            </a:r>
            <a:r>
              <a:rPr lang="en-US" sz="3500" b="0" i="0" u="none" strike="noStrike" cap="none" dirty="0">
                <a:solidFill>
                  <a:srgbClr val="000000"/>
                </a:solidFill>
                <a:latin typeface="Calibri"/>
                <a:ea typeface="Calibri"/>
                <a:cs typeface="Calibri"/>
                <a:sym typeface="Calibri"/>
              </a:rPr>
              <a:t>grown in nutrient broth.</a:t>
            </a:r>
            <a:endParaRPr dirty="0"/>
          </a:p>
          <a:p>
            <a:pPr marL="1112921" marR="0" lvl="2" indent="-350921" algn="l" rtl="0">
              <a:lnSpc>
                <a:spcPct val="100000"/>
              </a:lnSpc>
              <a:spcBef>
                <a:spcPts val="0"/>
              </a:spcBef>
              <a:spcAft>
                <a:spcPts val="0"/>
              </a:spcAft>
              <a:buClr>
                <a:srgbClr val="000000"/>
              </a:buClr>
              <a:buSzPts val="3500"/>
              <a:buFont typeface="Calibri"/>
              <a:buChar char="•"/>
            </a:pPr>
            <a:r>
              <a:rPr lang="en-US" sz="3500" b="0" i="0" u="none" strike="noStrike" cap="none" dirty="0">
                <a:solidFill>
                  <a:srgbClr val="000000"/>
                </a:solidFill>
                <a:latin typeface="Calibri"/>
                <a:ea typeface="Calibri"/>
                <a:cs typeface="Calibri"/>
                <a:sym typeface="Calibri"/>
              </a:rPr>
              <a:t>DNA extraction was done using Qiagen </a:t>
            </a:r>
            <a:r>
              <a:rPr lang="en-US" sz="3500" b="0" i="0" u="none" strike="noStrike" cap="none" dirty="0" err="1">
                <a:solidFill>
                  <a:srgbClr val="000000"/>
                </a:solidFill>
                <a:latin typeface="Calibri"/>
                <a:ea typeface="Calibri"/>
                <a:cs typeface="Calibri"/>
                <a:sym typeface="Calibri"/>
              </a:rPr>
              <a:t>DNeasy</a:t>
            </a:r>
            <a:r>
              <a:rPr lang="en-US" sz="3500" b="0" i="0" u="none" strike="noStrike" cap="none" dirty="0">
                <a:solidFill>
                  <a:srgbClr val="000000"/>
                </a:solidFill>
                <a:latin typeface="Calibri"/>
                <a:ea typeface="Calibri"/>
                <a:cs typeface="Calibri"/>
                <a:sym typeface="Calibri"/>
              </a:rPr>
              <a:t> </a:t>
            </a:r>
            <a:r>
              <a:rPr lang="en-US" sz="3500" b="0" i="0" u="none" strike="noStrike" cap="none" dirty="0" err="1">
                <a:solidFill>
                  <a:srgbClr val="000000"/>
                </a:solidFill>
                <a:latin typeface="Calibri"/>
                <a:ea typeface="Calibri"/>
                <a:cs typeface="Calibri"/>
                <a:sym typeface="Calibri"/>
              </a:rPr>
              <a:t>PowerSoil</a:t>
            </a:r>
            <a:r>
              <a:rPr lang="en-US" sz="3500" b="0" i="0" u="none" strike="noStrike" cap="none" dirty="0">
                <a:solidFill>
                  <a:srgbClr val="000000"/>
                </a:solidFill>
                <a:latin typeface="Calibri"/>
                <a:ea typeface="Calibri"/>
                <a:cs typeface="Calibri"/>
                <a:sym typeface="Calibri"/>
              </a:rPr>
              <a:t> DNA Isolation Kit. 16s rDNA amplification was carried out by PCR. Agarose gel electrophoresis was performed to ensure </a:t>
            </a:r>
            <a:r>
              <a:rPr lang="en-US" sz="3500" dirty="0">
                <a:latin typeface="Calibri"/>
                <a:ea typeface="Calibri"/>
                <a:cs typeface="Calibri"/>
                <a:sym typeface="Calibri"/>
              </a:rPr>
              <a:t>amplification of correct amplicon, which were sequenced and identified.</a:t>
            </a:r>
            <a:endParaRPr dirty="0"/>
          </a:p>
          <a:p>
            <a:pPr marL="1112921" marR="0" lvl="2" indent="-350921" algn="l" rtl="0">
              <a:lnSpc>
                <a:spcPct val="100000"/>
              </a:lnSpc>
              <a:spcBef>
                <a:spcPts val="0"/>
              </a:spcBef>
              <a:spcAft>
                <a:spcPts val="0"/>
              </a:spcAft>
              <a:buClr>
                <a:srgbClr val="000000"/>
              </a:buClr>
              <a:buSzPts val="3500"/>
              <a:buFont typeface="Calibri"/>
              <a:buChar char="•"/>
            </a:pPr>
            <a:r>
              <a:rPr lang="en-US" sz="3500" b="0" i="0" u="none" strike="noStrike" cap="none" dirty="0">
                <a:solidFill>
                  <a:srgbClr val="000000"/>
                </a:solidFill>
                <a:latin typeface="Calibri"/>
                <a:ea typeface="Calibri"/>
                <a:cs typeface="Calibri"/>
                <a:sym typeface="Calibri"/>
              </a:rPr>
              <a:t>The Kirby Bauer disk diffusion method was used to analyze the antibiotic resistance/susceptibility of the bacteria isolates. Individual bacteria were streaked onto Muller-Hinton agar plates, and then different antibiotic disks were placed onto the agar plates. Afte</a:t>
            </a:r>
            <a:r>
              <a:rPr lang="en-US" sz="3500" dirty="0">
                <a:latin typeface="Calibri"/>
                <a:ea typeface="Calibri"/>
                <a:cs typeface="Calibri"/>
                <a:sym typeface="Calibri"/>
              </a:rPr>
              <a:t>r </a:t>
            </a:r>
            <a:r>
              <a:rPr lang="en-US" sz="3500" b="0" i="0" u="none" strike="noStrike" cap="none" dirty="0">
                <a:solidFill>
                  <a:srgbClr val="000000"/>
                </a:solidFill>
                <a:latin typeface="Calibri"/>
                <a:ea typeface="Calibri"/>
                <a:cs typeface="Calibri"/>
                <a:sym typeface="Calibri"/>
              </a:rPr>
              <a:t>48 hours later, the bacteria colonies grew</a:t>
            </a:r>
            <a:r>
              <a:rPr lang="en-US" sz="3500" dirty="0">
                <a:latin typeface="Calibri"/>
                <a:ea typeface="Calibri"/>
                <a:cs typeface="Calibri"/>
                <a:sym typeface="Calibri"/>
              </a:rPr>
              <a:t> with</a:t>
            </a:r>
            <a:r>
              <a:rPr lang="en-US" sz="3500" b="0" i="0" u="none" strike="noStrike" cap="none" dirty="0">
                <a:solidFill>
                  <a:srgbClr val="000000"/>
                </a:solidFill>
                <a:latin typeface="Calibri"/>
                <a:ea typeface="Calibri"/>
                <a:cs typeface="Calibri"/>
                <a:sym typeface="Calibri"/>
              </a:rPr>
              <a:t> circles of varying diameters around the antibiotic disks. The diameters of these “Zones of Inhibition” were </a:t>
            </a:r>
            <a:r>
              <a:rPr lang="en-US" sz="3500" dirty="0">
                <a:latin typeface="Calibri"/>
                <a:ea typeface="Calibri"/>
                <a:cs typeface="Calibri"/>
                <a:sym typeface="Calibri"/>
              </a:rPr>
              <a:t>measured</a:t>
            </a:r>
            <a:r>
              <a:rPr lang="en-US" sz="3500" b="0" i="0" u="none" strike="noStrike" cap="none" dirty="0">
                <a:solidFill>
                  <a:srgbClr val="000000"/>
                </a:solidFill>
                <a:latin typeface="Calibri"/>
                <a:ea typeface="Calibri"/>
                <a:cs typeface="Calibri"/>
                <a:sym typeface="Calibri"/>
              </a:rPr>
              <a:t> to check for antibiotic resistance. </a:t>
            </a:r>
            <a:endParaRPr dirty="0"/>
          </a:p>
        </p:txBody>
      </p:sp>
      <p:sp>
        <p:nvSpPr>
          <p:cNvPr id="59" name="Google Shape;59;p1"/>
          <p:cNvSpPr txBox="1"/>
          <p:nvPr/>
        </p:nvSpPr>
        <p:spPr>
          <a:xfrm>
            <a:off x="438980" y="17003819"/>
            <a:ext cx="11904000" cy="14868900"/>
          </a:xfrm>
          <a:prstGeom prst="rect">
            <a:avLst/>
          </a:prstGeom>
          <a:solidFill>
            <a:srgbClr val="F2EAFF"/>
          </a:solidFill>
          <a:ln w="101600" cap="flat" cmpd="sng">
            <a:solidFill>
              <a:srgbClr val="6B659C"/>
            </a:solidFill>
            <a:prstDash val="solid"/>
            <a:miter lim="400000"/>
            <a:headEnd type="none" w="sm" len="sm"/>
            <a:tailEnd type="none" w="sm" len="sm"/>
          </a:ln>
          <a:effectLst>
            <a:outerShdw blurRad="38100" dist="20000" dir="5400000" rotWithShape="0">
              <a:srgbClr val="000000">
                <a:alpha val="37647"/>
              </a:srgbClr>
            </a:outerShdw>
          </a:effectLst>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5000"/>
              <a:buFont typeface="Calibri"/>
              <a:buNone/>
            </a:pPr>
            <a:r>
              <a:rPr lang="en-US" sz="5000" b="1" i="0" u="none" strike="noStrike" cap="none" dirty="0">
                <a:solidFill>
                  <a:srgbClr val="000000"/>
                </a:solidFill>
                <a:latin typeface="Calibri"/>
                <a:ea typeface="Calibri"/>
                <a:cs typeface="Calibri"/>
                <a:sym typeface="Calibri"/>
              </a:rPr>
              <a:t>Introduction</a:t>
            </a:r>
            <a:endParaRPr dirty="0"/>
          </a:p>
          <a:p>
            <a:pPr marL="0" marR="0" lvl="0" indent="457200" algn="just" rtl="0">
              <a:lnSpc>
                <a:spcPct val="100000"/>
              </a:lnSpc>
              <a:spcBef>
                <a:spcPts val="0"/>
              </a:spcBef>
              <a:spcAft>
                <a:spcPts val="0"/>
              </a:spcAft>
              <a:buClr>
                <a:srgbClr val="000000"/>
              </a:buClr>
              <a:buSzPts val="3500"/>
              <a:buFont typeface="Calibri"/>
              <a:buNone/>
            </a:pPr>
            <a:r>
              <a:rPr lang="en-US" sz="3500" b="0" i="0" u="none" strike="noStrike" cap="none" dirty="0">
                <a:solidFill>
                  <a:srgbClr val="000000"/>
                </a:solidFill>
                <a:latin typeface="Calibri"/>
                <a:ea typeface="Calibri"/>
                <a:cs typeface="Calibri"/>
                <a:sym typeface="Calibri"/>
              </a:rPr>
              <a:t>With the higher usage of antibiotics, bacteria tend to mutate and may harbor antibiotic-resistance genes. As soon as new antibiotics are introduced, bacteria subsequently gain resistance to these antibiotics very quickly. As a result, almost all known bacteria develop resistance to antibiotics (Li et al., “Bacterial Resistance”). Antibiotic-resistant bacteria present a challenge for global health, as </a:t>
            </a:r>
            <a:r>
              <a:rPr lang="en-US" sz="3500" dirty="0">
                <a:latin typeface="Calibri"/>
                <a:ea typeface="Calibri"/>
                <a:cs typeface="Calibri"/>
                <a:sym typeface="Calibri"/>
              </a:rPr>
              <a:t>they limit</a:t>
            </a:r>
            <a:r>
              <a:rPr lang="en-US" sz="3500" b="0" i="0" u="none" strike="noStrike" cap="none" dirty="0">
                <a:solidFill>
                  <a:srgbClr val="000000"/>
                </a:solidFill>
                <a:latin typeface="Calibri"/>
                <a:ea typeface="Calibri"/>
                <a:cs typeface="Calibri"/>
                <a:sym typeface="Calibri"/>
              </a:rPr>
              <a:t> treatment options for infectious diseases (World Health Organization, “Microbial Resistance”). New York City’s transportation systems have been criticized for a very long time for their unsanitary conditions due to equipment breakdowns and worker shortages (Green, “We Finally”). </a:t>
            </a:r>
            <a:r>
              <a:rPr lang="en-US" sz="3500" dirty="0">
                <a:latin typeface="Calibri"/>
                <a:ea typeface="Calibri"/>
                <a:cs typeface="Calibri"/>
                <a:sym typeface="Calibri"/>
              </a:rPr>
              <a:t>Because of</a:t>
            </a:r>
            <a:r>
              <a:rPr lang="en-US" sz="3500" b="0" i="0" u="none" strike="noStrike" cap="none" dirty="0">
                <a:solidFill>
                  <a:srgbClr val="000000"/>
                </a:solidFill>
                <a:latin typeface="Calibri"/>
                <a:ea typeface="Calibri"/>
                <a:cs typeface="Calibri"/>
                <a:sym typeface="Calibri"/>
              </a:rPr>
              <a:t> the COVID-19 pandemic, the MTA increased cleaning measures to </a:t>
            </a:r>
            <a:r>
              <a:rPr lang="en-US" sz="3500" dirty="0">
                <a:latin typeface="Calibri"/>
                <a:ea typeface="Calibri"/>
                <a:cs typeface="Calibri"/>
                <a:sym typeface="Calibri"/>
              </a:rPr>
              <a:t>reduce</a:t>
            </a:r>
            <a:r>
              <a:rPr lang="en-US" sz="3500" b="0" i="0" u="none" strike="noStrike" cap="none" dirty="0">
                <a:solidFill>
                  <a:srgbClr val="000000"/>
                </a:solidFill>
                <a:latin typeface="Calibri"/>
                <a:ea typeface="Calibri"/>
                <a:cs typeface="Calibri"/>
                <a:sym typeface="Calibri"/>
              </a:rPr>
              <a:t> the spread of disease (Metropolitan Transportation Authority).</a:t>
            </a:r>
            <a:endParaRPr dirty="0"/>
          </a:p>
          <a:p>
            <a:pPr marL="0" marR="0" lvl="0" indent="457200" algn="just" rtl="0">
              <a:lnSpc>
                <a:spcPct val="100000"/>
              </a:lnSpc>
              <a:spcBef>
                <a:spcPts val="0"/>
              </a:spcBef>
              <a:spcAft>
                <a:spcPts val="0"/>
              </a:spcAft>
              <a:buClr>
                <a:srgbClr val="000000"/>
              </a:buClr>
              <a:buSzPts val="3500"/>
              <a:buFont typeface="Calibri"/>
              <a:buNone/>
            </a:pPr>
            <a:r>
              <a:rPr lang="en-US" sz="3500" b="0" i="0" u="none" strike="noStrike" cap="none" dirty="0">
                <a:solidFill>
                  <a:srgbClr val="000000"/>
                </a:solidFill>
                <a:latin typeface="Calibri"/>
                <a:ea typeface="Calibri"/>
                <a:cs typeface="Calibri"/>
                <a:sym typeface="Calibri"/>
              </a:rPr>
              <a:t>Our team collected bacteria samples throughout public and private modes of transportation in NYC and tested the antibiotic resistance of these samples. Our guiding question </a:t>
            </a:r>
            <a:r>
              <a:rPr lang="en-US" sz="3500" dirty="0">
                <a:latin typeface="Calibri"/>
                <a:ea typeface="Calibri"/>
                <a:cs typeface="Calibri"/>
                <a:sym typeface="Calibri"/>
              </a:rPr>
              <a:t>was,</a:t>
            </a:r>
            <a:r>
              <a:rPr lang="en-US" sz="3500" b="0" i="0" u="none" strike="noStrike" cap="none" dirty="0">
                <a:solidFill>
                  <a:srgbClr val="000000"/>
                </a:solidFill>
                <a:latin typeface="Calibri"/>
                <a:ea typeface="Calibri"/>
                <a:cs typeface="Calibri"/>
                <a:sym typeface="Calibri"/>
              </a:rPr>
              <a:t> “Which modes of transportation have the most/least antibiotic-resistant bacteria?” We hypothesize that there will be </a:t>
            </a:r>
            <a:r>
              <a:rPr lang="en-US" sz="3500" dirty="0">
                <a:latin typeface="Calibri"/>
                <a:ea typeface="Calibri"/>
                <a:cs typeface="Calibri"/>
                <a:sym typeface="Calibri"/>
              </a:rPr>
              <a:t>more</a:t>
            </a:r>
            <a:r>
              <a:rPr lang="en-US" sz="3500" b="0" i="0" u="none" strike="noStrike" cap="none" dirty="0">
                <a:solidFill>
                  <a:srgbClr val="000000"/>
                </a:solidFill>
                <a:latin typeface="Calibri"/>
                <a:ea typeface="Calibri"/>
                <a:cs typeface="Calibri"/>
                <a:sym typeface="Calibri"/>
              </a:rPr>
              <a:t> antibiotic-resistant bacteria species in </a:t>
            </a:r>
            <a:r>
              <a:rPr lang="en-US" sz="3500" dirty="0">
                <a:latin typeface="Calibri"/>
                <a:ea typeface="Calibri"/>
                <a:cs typeface="Calibri"/>
                <a:sym typeface="Calibri"/>
              </a:rPr>
              <a:t>public</a:t>
            </a:r>
            <a:r>
              <a:rPr lang="en-US" sz="3500" b="0" i="0" u="none" strike="noStrike" cap="none" dirty="0">
                <a:solidFill>
                  <a:srgbClr val="000000"/>
                </a:solidFill>
                <a:latin typeface="Calibri"/>
                <a:ea typeface="Calibri"/>
                <a:cs typeface="Calibri"/>
                <a:sym typeface="Calibri"/>
              </a:rPr>
              <a:t> modes of transportation than </a:t>
            </a:r>
            <a:r>
              <a:rPr lang="en-US" sz="3500" dirty="0">
                <a:latin typeface="Calibri"/>
                <a:ea typeface="Calibri"/>
                <a:cs typeface="Calibri"/>
                <a:sym typeface="Calibri"/>
              </a:rPr>
              <a:t>private</a:t>
            </a:r>
            <a:r>
              <a:rPr lang="en-US" sz="3500" b="0" i="0" u="none" strike="noStrike" cap="none" dirty="0">
                <a:solidFill>
                  <a:srgbClr val="000000"/>
                </a:solidFill>
                <a:latin typeface="Calibri"/>
                <a:ea typeface="Calibri"/>
                <a:cs typeface="Calibri"/>
                <a:sym typeface="Calibri"/>
              </a:rPr>
              <a:t> modes of transportation because there is likely </a:t>
            </a:r>
            <a:r>
              <a:rPr lang="en-US" sz="3500" dirty="0">
                <a:latin typeface="Calibri"/>
                <a:ea typeface="Calibri"/>
                <a:cs typeface="Calibri"/>
                <a:sym typeface="Calibri"/>
              </a:rPr>
              <a:t>more</a:t>
            </a:r>
            <a:r>
              <a:rPr lang="en-US" sz="3500" b="0" i="0" u="none" strike="noStrike" cap="none" dirty="0">
                <a:solidFill>
                  <a:srgbClr val="000000"/>
                </a:solidFill>
                <a:latin typeface="Calibri"/>
                <a:ea typeface="Calibri"/>
                <a:cs typeface="Calibri"/>
                <a:sym typeface="Calibri"/>
              </a:rPr>
              <a:t> bacterial biodiversity in </a:t>
            </a:r>
            <a:r>
              <a:rPr lang="en-US" sz="3500" dirty="0">
                <a:latin typeface="Calibri"/>
                <a:ea typeface="Calibri"/>
                <a:cs typeface="Calibri"/>
                <a:sym typeface="Calibri"/>
              </a:rPr>
              <a:t>public</a:t>
            </a:r>
            <a:r>
              <a:rPr lang="en-US" sz="3500" b="0" i="0" u="none" strike="noStrike" cap="none" dirty="0">
                <a:solidFill>
                  <a:srgbClr val="000000"/>
                </a:solidFill>
                <a:latin typeface="Calibri"/>
                <a:ea typeface="Calibri"/>
                <a:cs typeface="Calibri"/>
                <a:sym typeface="Calibri"/>
              </a:rPr>
              <a:t> transportation due to the much </a:t>
            </a:r>
            <a:r>
              <a:rPr lang="en-US" sz="3500" dirty="0">
                <a:latin typeface="Calibri"/>
                <a:ea typeface="Calibri"/>
                <a:cs typeface="Calibri"/>
                <a:sym typeface="Calibri"/>
              </a:rPr>
              <a:t>greater</a:t>
            </a:r>
            <a:r>
              <a:rPr lang="en-US" sz="3500" b="0" i="0" u="none" strike="noStrike" cap="none" dirty="0">
                <a:solidFill>
                  <a:srgbClr val="000000"/>
                </a:solidFill>
                <a:latin typeface="Calibri"/>
                <a:ea typeface="Calibri"/>
                <a:cs typeface="Calibri"/>
                <a:sym typeface="Calibri"/>
              </a:rPr>
              <a:t> exposure to people of areas</a:t>
            </a:r>
            <a:r>
              <a:rPr lang="en-US" sz="3500" dirty="0">
                <a:latin typeface="Calibri"/>
                <a:ea typeface="Calibri"/>
                <a:cs typeface="Calibri"/>
                <a:sym typeface="Calibri"/>
              </a:rPr>
              <a:t> such as train compartments and buses</a:t>
            </a:r>
            <a:r>
              <a:rPr lang="en-US" sz="3500" b="0" i="0" u="none" strike="noStrike" cap="none" dirty="0">
                <a:solidFill>
                  <a:srgbClr val="000000"/>
                </a:solidFill>
                <a:latin typeface="Calibri"/>
                <a:ea typeface="Calibri"/>
                <a:cs typeface="Calibri"/>
                <a:sym typeface="Calibri"/>
              </a:rPr>
              <a:t>. We also aimed to identify any antibiotics that </a:t>
            </a:r>
            <a:r>
              <a:rPr lang="en-US" sz="3500" dirty="0">
                <a:latin typeface="Calibri"/>
                <a:ea typeface="Calibri"/>
                <a:cs typeface="Calibri"/>
                <a:sym typeface="Calibri"/>
              </a:rPr>
              <a:t>are not</a:t>
            </a:r>
            <a:r>
              <a:rPr lang="en-US" sz="3500" b="0" i="0" u="none" strike="noStrike" cap="none" dirty="0">
                <a:solidFill>
                  <a:srgbClr val="000000"/>
                </a:solidFill>
                <a:latin typeface="Calibri"/>
                <a:ea typeface="Calibri"/>
                <a:cs typeface="Calibri"/>
                <a:sym typeface="Calibri"/>
              </a:rPr>
              <a:t> sufficien</a:t>
            </a:r>
            <a:r>
              <a:rPr lang="en-US" sz="3500" dirty="0">
                <a:latin typeface="Calibri"/>
                <a:ea typeface="Calibri"/>
                <a:cs typeface="Calibri"/>
                <a:sym typeface="Calibri"/>
              </a:rPr>
              <a:t>tly </a:t>
            </a:r>
            <a:r>
              <a:rPr lang="en-US" sz="3500" b="0" i="0" u="none" strike="noStrike" cap="none" dirty="0">
                <a:solidFill>
                  <a:srgbClr val="000000"/>
                </a:solidFill>
                <a:latin typeface="Calibri"/>
                <a:ea typeface="Calibri"/>
                <a:cs typeface="Calibri"/>
                <a:sym typeface="Calibri"/>
              </a:rPr>
              <a:t>effective</a:t>
            </a:r>
            <a:r>
              <a:rPr lang="en-US" sz="3500" dirty="0">
                <a:latin typeface="Calibri"/>
                <a:ea typeface="Calibri"/>
                <a:cs typeface="Calibri"/>
                <a:sym typeface="Calibri"/>
              </a:rPr>
              <a:t> in</a:t>
            </a:r>
            <a:r>
              <a:rPr lang="en-US" sz="3500" b="0" i="0" u="none" strike="noStrike" cap="none" dirty="0">
                <a:solidFill>
                  <a:srgbClr val="000000"/>
                </a:solidFill>
                <a:latin typeface="Calibri"/>
                <a:ea typeface="Calibri"/>
                <a:cs typeface="Calibri"/>
                <a:sym typeface="Calibri"/>
              </a:rPr>
              <a:t> cleaning transportation systems and </a:t>
            </a:r>
            <a:r>
              <a:rPr lang="en-US" sz="3500" dirty="0">
                <a:latin typeface="Calibri"/>
                <a:ea typeface="Calibri"/>
                <a:cs typeface="Calibri"/>
                <a:sym typeface="Calibri"/>
              </a:rPr>
              <a:t>ones that are</a:t>
            </a:r>
            <a:r>
              <a:rPr lang="en-US" sz="3500" b="0" i="0" u="none" strike="noStrike" cap="none" dirty="0">
                <a:solidFill>
                  <a:srgbClr val="000000"/>
                </a:solidFill>
                <a:latin typeface="Calibri"/>
                <a:ea typeface="Calibri"/>
                <a:cs typeface="Calibri"/>
                <a:sym typeface="Calibri"/>
              </a:rPr>
              <a:t> very effective</a:t>
            </a:r>
            <a:r>
              <a:rPr lang="en-US" sz="3500" dirty="0">
                <a:latin typeface="Calibri"/>
                <a:ea typeface="Calibri"/>
                <a:cs typeface="Calibri"/>
                <a:sym typeface="Calibri"/>
              </a:rPr>
              <a:t>.</a:t>
            </a:r>
            <a:endParaRPr dirty="0"/>
          </a:p>
        </p:txBody>
      </p:sp>
      <p:pic>
        <p:nvPicPr>
          <p:cNvPr id="60" name="Google Shape;60;p1" descr="unknown.png"/>
          <p:cNvPicPr preferRelativeResize="0"/>
          <p:nvPr/>
        </p:nvPicPr>
        <p:blipFill rotWithShape="1">
          <a:blip r:embed="rId5">
            <a:alphaModFix/>
          </a:blip>
          <a:srcRect b="2269"/>
          <a:stretch/>
        </p:blipFill>
        <p:spPr>
          <a:xfrm>
            <a:off x="12755627" y="26041042"/>
            <a:ext cx="15623284" cy="6893283"/>
          </a:xfrm>
          <a:prstGeom prst="rect">
            <a:avLst/>
          </a:prstGeom>
          <a:noFill/>
          <a:ln>
            <a:noFill/>
          </a:ln>
        </p:spPr>
      </p:pic>
      <p:graphicFrame>
        <p:nvGraphicFramePr>
          <p:cNvPr id="61" name="Google Shape;61;p1"/>
          <p:cNvGraphicFramePr/>
          <p:nvPr>
            <p:extLst>
              <p:ext uri="{D42A27DB-BD31-4B8C-83A1-F6EECF244321}">
                <p14:modId xmlns:p14="http://schemas.microsoft.com/office/powerpoint/2010/main" val="1281087091"/>
              </p:ext>
            </p:extLst>
          </p:nvPr>
        </p:nvGraphicFramePr>
        <p:xfrm>
          <a:off x="12864587" y="17301795"/>
          <a:ext cx="30762775" cy="8768450"/>
        </p:xfrm>
        <a:graphic>
          <a:graphicData uri="http://schemas.openxmlformats.org/drawingml/2006/table">
            <a:tbl>
              <a:tblPr firstRow="1" firstCol="1" bandRow="1">
                <a:noFill/>
                <a:tableStyleId>{218D5485-ADD7-4DB3-B48B-CE8AAAE5150D}</a:tableStyleId>
              </a:tblPr>
              <a:tblGrid>
                <a:gridCol w="3289813">
                  <a:extLst>
                    <a:ext uri="{9D8B030D-6E8A-4147-A177-3AD203B41FA5}">
                      <a16:colId xmlns:a16="http://schemas.microsoft.com/office/drawing/2014/main" val="20000"/>
                    </a:ext>
                  </a:extLst>
                </a:gridCol>
                <a:gridCol w="3860800">
                  <a:extLst>
                    <a:ext uri="{9D8B030D-6E8A-4147-A177-3AD203B41FA5}">
                      <a16:colId xmlns:a16="http://schemas.microsoft.com/office/drawing/2014/main" val="20001"/>
                    </a:ext>
                  </a:extLst>
                </a:gridCol>
                <a:gridCol w="3454400">
                  <a:extLst>
                    <a:ext uri="{9D8B030D-6E8A-4147-A177-3AD203B41FA5}">
                      <a16:colId xmlns:a16="http://schemas.microsoft.com/office/drawing/2014/main" val="20002"/>
                    </a:ext>
                  </a:extLst>
                </a:gridCol>
                <a:gridCol w="7772400">
                  <a:extLst>
                    <a:ext uri="{9D8B030D-6E8A-4147-A177-3AD203B41FA5}">
                      <a16:colId xmlns:a16="http://schemas.microsoft.com/office/drawing/2014/main" val="20003"/>
                    </a:ext>
                  </a:extLst>
                </a:gridCol>
                <a:gridCol w="12385362">
                  <a:extLst>
                    <a:ext uri="{9D8B030D-6E8A-4147-A177-3AD203B41FA5}">
                      <a16:colId xmlns:a16="http://schemas.microsoft.com/office/drawing/2014/main" val="20004"/>
                    </a:ext>
                  </a:extLst>
                </a:gridCol>
              </a:tblGrid>
              <a:tr h="848125">
                <a:tc gridSpan="5">
                  <a:txBody>
                    <a:bodyPr/>
                    <a:lstStyle/>
                    <a:p>
                      <a:pPr marL="0" marR="0" lvl="0" indent="0" algn="ctr" rtl="0">
                        <a:lnSpc>
                          <a:spcPct val="100000"/>
                        </a:lnSpc>
                        <a:spcBef>
                          <a:spcPts val="0"/>
                        </a:spcBef>
                        <a:spcAft>
                          <a:spcPts val="0"/>
                        </a:spcAft>
                        <a:buClr>
                          <a:srgbClr val="000000"/>
                        </a:buClr>
                        <a:buSzPts val="5000"/>
                        <a:buFont typeface="Calibri"/>
                        <a:buNone/>
                      </a:pPr>
                      <a:r>
                        <a:rPr lang="en-US" sz="5000" b="1" u="none" strike="noStrike" cap="none">
                          <a:solidFill>
                            <a:srgbClr val="000000"/>
                          </a:solidFill>
                        </a:rPr>
                        <a:t>Results: Bacteria Identification</a:t>
                      </a:r>
                      <a:endParaRPr>
                        <a:solidFill>
                          <a:srgbClr val="000000"/>
                        </a:solidFill>
                      </a:endParaRPr>
                    </a:p>
                  </a:txBody>
                  <a:tcPr marL="0" marR="0" marT="0" marB="0">
                    <a:lnL w="63500" cap="flat" cmpd="sng">
                      <a:solidFill>
                        <a:srgbClr val="000000"/>
                      </a:solidFill>
                      <a:prstDash val="solid"/>
                      <a:round/>
                      <a:headEnd type="none" w="sm" len="sm"/>
                      <a:tailEnd type="none" w="sm" len="sm"/>
                    </a:lnL>
                    <a:lnR w="63500" cap="flat" cmpd="sng">
                      <a:solidFill>
                        <a:srgbClr val="000000"/>
                      </a:solidFill>
                      <a:prstDash val="solid"/>
                      <a:round/>
                      <a:headEnd type="none" w="sm" len="sm"/>
                      <a:tailEnd type="none" w="sm" len="sm"/>
                    </a:lnR>
                    <a:lnT w="63500" cap="flat" cmpd="sng">
                      <a:solidFill>
                        <a:srgbClr val="000000"/>
                      </a:solidFill>
                      <a:prstDash val="solid"/>
                      <a:round/>
                      <a:headEnd type="none" w="sm" len="sm"/>
                      <a:tailEnd type="none" w="sm" len="sm"/>
                    </a:lnT>
                    <a:lnB w="88900" cap="flat" cmpd="sng">
                      <a:solidFill>
                        <a:srgbClr val="664F81"/>
                      </a:solidFill>
                      <a:prstDash val="solid"/>
                      <a:round/>
                      <a:headEnd type="none" w="sm" len="sm"/>
                      <a:tailEnd type="none" w="sm" len="sm"/>
                    </a:lnB>
                    <a:solidFill>
                      <a:srgbClr val="000000">
                        <a:alpha val="0"/>
                      </a:srgb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64175">
                <a:tc>
                  <a:txBody>
                    <a:bodyPr/>
                    <a:lstStyle/>
                    <a:p>
                      <a:pPr marL="0" marR="0" lvl="0" indent="0" algn="ctr" rtl="0">
                        <a:lnSpc>
                          <a:spcPct val="100000"/>
                        </a:lnSpc>
                        <a:spcBef>
                          <a:spcPts val="0"/>
                        </a:spcBef>
                        <a:spcAft>
                          <a:spcPts val="0"/>
                        </a:spcAft>
                        <a:buClr>
                          <a:srgbClr val="000000"/>
                        </a:buClr>
                        <a:buSzPts val="3600"/>
                        <a:buFont typeface="Calibri"/>
                        <a:buNone/>
                      </a:pPr>
                      <a:endParaRPr sz="3600" u="none" strike="noStrike" cap="none"/>
                    </a:p>
                  </a:txBody>
                  <a:tcPr marL="0" marR="0" marT="0" marB="0">
                    <a:lnL w="88900" cap="flat" cmpd="sng">
                      <a:solidFill>
                        <a:srgbClr val="664F81"/>
                      </a:solidFill>
                      <a:prstDash val="solid"/>
                      <a:round/>
                      <a:headEnd type="none" w="sm" len="sm"/>
                      <a:tailEnd type="none" w="sm" len="sm"/>
                    </a:lnL>
                    <a:lnR w="88900" cap="flat" cmpd="sng">
                      <a:solidFill>
                        <a:srgbClr val="664F81"/>
                      </a:solidFill>
                      <a:prstDash val="solid"/>
                      <a:round/>
                      <a:headEnd type="none" w="sm" len="sm"/>
                      <a:tailEnd type="none" w="sm" len="sm"/>
                    </a:lnR>
                    <a:lnT w="88900" cap="flat" cmpd="sng">
                      <a:solidFill>
                        <a:srgbClr val="664F81"/>
                      </a:solidFill>
                      <a:prstDash val="solid"/>
                      <a:round/>
                      <a:headEnd type="none" w="sm" len="sm"/>
                      <a:tailEnd type="none" w="sm" len="sm"/>
                    </a:lnT>
                    <a:lnB w="88900" cap="flat" cmpd="sng">
                      <a:solidFill>
                        <a:srgbClr val="664F81"/>
                      </a:solidFill>
                      <a:prstDash val="solid"/>
                      <a:round/>
                      <a:headEnd type="none" w="sm" len="sm"/>
                      <a:tailEnd type="none" w="sm" len="sm"/>
                    </a:lnB>
                    <a:solidFill>
                      <a:srgbClr val="EDE5FF"/>
                    </a:solidFill>
                  </a:tcPr>
                </a:tc>
                <a:tc>
                  <a:txBody>
                    <a:bodyPr/>
                    <a:lstStyle/>
                    <a:p>
                      <a:pPr marL="0" marR="0" lvl="0" indent="0" algn="ctr" rtl="0">
                        <a:lnSpc>
                          <a:spcPct val="100000"/>
                        </a:lnSpc>
                        <a:spcBef>
                          <a:spcPts val="0"/>
                        </a:spcBef>
                        <a:spcAft>
                          <a:spcPts val="0"/>
                        </a:spcAft>
                        <a:buClr>
                          <a:schemeClr val="dk1"/>
                        </a:buClr>
                        <a:buSzPts val="3600"/>
                        <a:buFont typeface="Calibri"/>
                        <a:buNone/>
                      </a:pPr>
                      <a:r>
                        <a:rPr lang="en-US" sz="3600" b="1" u="none" strike="noStrike" cap="none"/>
                        <a:t>Location</a:t>
                      </a:r>
                      <a:endParaRPr/>
                    </a:p>
                  </a:txBody>
                  <a:tcPr marL="0" marR="0" marT="0" marB="0">
                    <a:lnL w="88900" cap="flat" cmpd="sng">
                      <a:solidFill>
                        <a:srgbClr val="664F81"/>
                      </a:solidFill>
                      <a:prstDash val="solid"/>
                      <a:round/>
                      <a:headEnd type="none" w="sm" len="sm"/>
                      <a:tailEnd type="none" w="sm" len="sm"/>
                    </a:lnL>
                    <a:lnR w="88900" cap="flat" cmpd="sng">
                      <a:solidFill>
                        <a:srgbClr val="664F81"/>
                      </a:solidFill>
                      <a:prstDash val="solid"/>
                      <a:round/>
                      <a:headEnd type="none" w="sm" len="sm"/>
                      <a:tailEnd type="none" w="sm" len="sm"/>
                    </a:lnR>
                    <a:lnT w="88900" cap="flat" cmpd="sng">
                      <a:solidFill>
                        <a:srgbClr val="664F81"/>
                      </a:solidFill>
                      <a:prstDash val="solid"/>
                      <a:round/>
                      <a:headEnd type="none" w="sm" len="sm"/>
                      <a:tailEnd type="none" w="sm" len="sm"/>
                    </a:lnT>
                    <a:lnB w="88900" cap="flat" cmpd="sng">
                      <a:solidFill>
                        <a:srgbClr val="664F81"/>
                      </a:solidFill>
                      <a:prstDash val="solid"/>
                      <a:round/>
                      <a:headEnd type="none" w="sm" len="sm"/>
                      <a:tailEnd type="none" w="sm" len="sm"/>
                    </a:lnB>
                    <a:solidFill>
                      <a:srgbClr val="EDE5FF"/>
                    </a:solidFill>
                  </a:tcPr>
                </a:tc>
                <a:tc>
                  <a:txBody>
                    <a:bodyPr/>
                    <a:lstStyle/>
                    <a:p>
                      <a:pPr marL="0" marR="0" lvl="0" indent="0" algn="ctr" rtl="0">
                        <a:lnSpc>
                          <a:spcPct val="100000"/>
                        </a:lnSpc>
                        <a:spcBef>
                          <a:spcPts val="0"/>
                        </a:spcBef>
                        <a:spcAft>
                          <a:spcPts val="0"/>
                        </a:spcAft>
                        <a:buClr>
                          <a:schemeClr val="dk1"/>
                        </a:buClr>
                        <a:buSzPts val="3600"/>
                        <a:buFont typeface="Calibri"/>
                        <a:buNone/>
                      </a:pPr>
                      <a:r>
                        <a:rPr lang="en-US" sz="3600" b="1" u="none" strike="noStrike" cap="none"/>
                        <a:t>Surface</a:t>
                      </a:r>
                      <a:endParaRPr/>
                    </a:p>
                  </a:txBody>
                  <a:tcPr marL="0" marR="0" marT="0" marB="0">
                    <a:lnL w="88900" cap="flat" cmpd="sng">
                      <a:solidFill>
                        <a:srgbClr val="664F81"/>
                      </a:solidFill>
                      <a:prstDash val="solid"/>
                      <a:round/>
                      <a:headEnd type="none" w="sm" len="sm"/>
                      <a:tailEnd type="none" w="sm" len="sm"/>
                    </a:lnL>
                    <a:lnR w="88900" cap="flat" cmpd="sng">
                      <a:solidFill>
                        <a:srgbClr val="664F81"/>
                      </a:solidFill>
                      <a:prstDash val="solid"/>
                      <a:round/>
                      <a:headEnd type="none" w="sm" len="sm"/>
                      <a:tailEnd type="none" w="sm" len="sm"/>
                    </a:lnR>
                    <a:lnT w="88900" cap="flat" cmpd="sng">
                      <a:solidFill>
                        <a:srgbClr val="664F81"/>
                      </a:solidFill>
                      <a:prstDash val="solid"/>
                      <a:round/>
                      <a:headEnd type="none" w="sm" len="sm"/>
                      <a:tailEnd type="none" w="sm" len="sm"/>
                    </a:lnT>
                    <a:lnB w="88900" cap="flat" cmpd="sng">
                      <a:solidFill>
                        <a:srgbClr val="664F81"/>
                      </a:solidFill>
                      <a:prstDash val="solid"/>
                      <a:round/>
                      <a:headEnd type="none" w="sm" len="sm"/>
                      <a:tailEnd type="none" w="sm" len="sm"/>
                    </a:lnB>
                    <a:solidFill>
                      <a:srgbClr val="EDE5FF"/>
                    </a:solidFill>
                  </a:tcPr>
                </a:tc>
                <a:tc>
                  <a:txBody>
                    <a:bodyPr/>
                    <a:lstStyle/>
                    <a:p>
                      <a:pPr marL="0" marR="0" lvl="0" indent="0" algn="ctr" rtl="0">
                        <a:lnSpc>
                          <a:spcPct val="100000"/>
                        </a:lnSpc>
                        <a:spcBef>
                          <a:spcPts val="0"/>
                        </a:spcBef>
                        <a:spcAft>
                          <a:spcPts val="0"/>
                        </a:spcAft>
                        <a:buClr>
                          <a:schemeClr val="dk1"/>
                        </a:buClr>
                        <a:buSzPts val="3600"/>
                        <a:buFont typeface="Calibri"/>
                        <a:buNone/>
                      </a:pPr>
                      <a:r>
                        <a:rPr lang="en-US" sz="3600" b="1" u="none" strike="noStrike" cap="none" dirty="0"/>
                        <a:t>Species</a:t>
                      </a:r>
                      <a:endParaRPr dirty="0"/>
                    </a:p>
                  </a:txBody>
                  <a:tcPr marL="0" marR="0" marT="0" marB="0">
                    <a:lnL w="88900" cap="flat" cmpd="sng">
                      <a:solidFill>
                        <a:srgbClr val="664F81"/>
                      </a:solidFill>
                      <a:prstDash val="solid"/>
                      <a:round/>
                      <a:headEnd type="none" w="sm" len="sm"/>
                      <a:tailEnd type="none" w="sm" len="sm"/>
                    </a:lnL>
                    <a:lnR w="88900" cap="flat" cmpd="sng">
                      <a:solidFill>
                        <a:srgbClr val="664F81"/>
                      </a:solidFill>
                      <a:prstDash val="solid"/>
                      <a:round/>
                      <a:headEnd type="none" w="sm" len="sm"/>
                      <a:tailEnd type="none" w="sm" len="sm"/>
                    </a:lnR>
                    <a:lnT w="88900" cap="flat" cmpd="sng">
                      <a:solidFill>
                        <a:srgbClr val="664F81"/>
                      </a:solidFill>
                      <a:prstDash val="solid"/>
                      <a:round/>
                      <a:headEnd type="none" w="sm" len="sm"/>
                      <a:tailEnd type="none" w="sm" len="sm"/>
                    </a:lnT>
                    <a:lnB w="88900" cap="flat" cmpd="sng">
                      <a:solidFill>
                        <a:srgbClr val="664F81"/>
                      </a:solidFill>
                      <a:prstDash val="solid"/>
                      <a:round/>
                      <a:headEnd type="none" w="sm" len="sm"/>
                      <a:tailEnd type="none" w="sm" len="sm"/>
                    </a:lnB>
                    <a:solidFill>
                      <a:srgbClr val="EDE5FF"/>
                    </a:solidFill>
                  </a:tcPr>
                </a:tc>
                <a:tc>
                  <a:txBody>
                    <a:bodyPr/>
                    <a:lstStyle/>
                    <a:p>
                      <a:pPr marL="0" marR="0" lvl="0" indent="0" algn="l" rtl="0">
                        <a:lnSpc>
                          <a:spcPct val="100000"/>
                        </a:lnSpc>
                        <a:spcBef>
                          <a:spcPts val="0"/>
                        </a:spcBef>
                        <a:spcAft>
                          <a:spcPts val="0"/>
                        </a:spcAft>
                        <a:buClr>
                          <a:schemeClr val="dk1"/>
                        </a:buClr>
                        <a:buSzPts val="3600"/>
                        <a:buFont typeface="Calibri"/>
                        <a:buNone/>
                      </a:pPr>
                      <a:r>
                        <a:rPr lang="en-US" sz="3600" b="1" u="none" strike="noStrike" cap="none" dirty="0"/>
                        <a:t>Resistant to:</a:t>
                      </a:r>
                      <a:endParaRPr dirty="0"/>
                    </a:p>
                  </a:txBody>
                  <a:tcPr marL="0" marR="0" marT="0" marB="0">
                    <a:lnL w="88900" cap="flat" cmpd="sng">
                      <a:solidFill>
                        <a:srgbClr val="664F81"/>
                      </a:solidFill>
                      <a:prstDash val="solid"/>
                      <a:round/>
                      <a:headEnd type="none" w="sm" len="sm"/>
                      <a:tailEnd type="none" w="sm" len="sm"/>
                    </a:lnL>
                    <a:lnR w="88900" cap="flat" cmpd="sng">
                      <a:solidFill>
                        <a:srgbClr val="664F81"/>
                      </a:solidFill>
                      <a:prstDash val="solid"/>
                      <a:round/>
                      <a:headEnd type="none" w="sm" len="sm"/>
                      <a:tailEnd type="none" w="sm" len="sm"/>
                    </a:lnR>
                    <a:lnT w="88900" cap="flat" cmpd="sng">
                      <a:solidFill>
                        <a:srgbClr val="664F81"/>
                      </a:solidFill>
                      <a:prstDash val="solid"/>
                      <a:round/>
                      <a:headEnd type="none" w="sm" len="sm"/>
                      <a:tailEnd type="none" w="sm" len="sm"/>
                    </a:lnT>
                    <a:lnB w="88900" cap="flat" cmpd="sng">
                      <a:solidFill>
                        <a:srgbClr val="664F81"/>
                      </a:solidFill>
                      <a:prstDash val="solid"/>
                      <a:round/>
                      <a:headEnd type="none" w="sm" len="sm"/>
                      <a:tailEnd type="none" w="sm" len="sm"/>
                    </a:lnB>
                    <a:solidFill>
                      <a:srgbClr val="EDE5FF"/>
                    </a:solidFill>
                  </a:tcPr>
                </a:tc>
                <a:extLst>
                  <a:ext uri="{0D108BD9-81ED-4DB2-BD59-A6C34878D82A}">
                    <a16:rowId xmlns:a16="http://schemas.microsoft.com/office/drawing/2014/main" val="10001"/>
                  </a:ext>
                </a:extLst>
              </a:tr>
              <a:tr h="564175">
                <a:tc>
                  <a:txBody>
                    <a:bodyPr/>
                    <a:lstStyle/>
                    <a:p>
                      <a:pPr marL="0" marR="0" lvl="0" indent="0" algn="ctr" rtl="0">
                        <a:lnSpc>
                          <a:spcPct val="100000"/>
                        </a:lnSpc>
                        <a:spcBef>
                          <a:spcPts val="0"/>
                        </a:spcBef>
                        <a:spcAft>
                          <a:spcPts val="0"/>
                        </a:spcAft>
                        <a:buClr>
                          <a:srgbClr val="000000"/>
                        </a:buClr>
                        <a:buSzPts val="3600"/>
                        <a:buFont typeface="Calibri"/>
                        <a:buNone/>
                      </a:pPr>
                      <a:r>
                        <a:rPr lang="en-US" sz="3600" b="1" u="none" strike="noStrike" cap="none" dirty="0">
                          <a:solidFill>
                            <a:srgbClr val="000000"/>
                          </a:solidFill>
                        </a:rPr>
                        <a:t>Organism 1</a:t>
                      </a:r>
                      <a:endParaRPr dirty="0">
                        <a:solidFill>
                          <a:srgbClr val="000000"/>
                        </a:solidFill>
                      </a:endParaRPr>
                    </a:p>
                  </a:txBody>
                  <a:tcPr marL="0" marR="0" marT="0" marB="0">
                    <a:lnL w="88900" cap="flat" cmpd="sng">
                      <a:solidFill>
                        <a:srgbClr val="664F81"/>
                      </a:solidFill>
                      <a:prstDash val="solid"/>
                      <a:round/>
                      <a:headEnd type="none" w="sm" len="sm"/>
                      <a:tailEnd type="none" w="sm" len="sm"/>
                    </a:lnL>
                    <a:lnR w="88900" cap="flat" cmpd="sng">
                      <a:solidFill>
                        <a:srgbClr val="664F81"/>
                      </a:solidFill>
                      <a:prstDash val="solid"/>
                      <a:round/>
                      <a:headEnd type="none" w="sm" len="sm"/>
                      <a:tailEnd type="none" w="sm" len="sm"/>
                    </a:lnR>
                    <a:lnT w="88900" cap="flat" cmpd="sng">
                      <a:solidFill>
                        <a:srgbClr val="664F81"/>
                      </a:solidFill>
                      <a:prstDash val="solid"/>
                      <a:round/>
                      <a:headEnd type="none" w="sm" len="sm"/>
                      <a:tailEnd type="none" w="sm" len="sm"/>
                    </a:lnT>
                    <a:lnB w="88900" cap="flat" cmpd="sng">
                      <a:solidFill>
                        <a:srgbClr val="664F81"/>
                      </a:solidFill>
                      <a:prstDash val="solid"/>
                      <a:round/>
                      <a:headEnd type="none" w="sm" len="sm"/>
                      <a:tailEnd type="none" w="sm" len="sm"/>
                    </a:lnB>
                    <a:solidFill>
                      <a:srgbClr val="EDE5FF"/>
                    </a:solidFill>
                  </a:tcPr>
                </a:tc>
                <a:tc>
                  <a:txBody>
                    <a:bodyPr/>
                    <a:lstStyle/>
                    <a:p>
                      <a:pPr marL="0" marR="0" lvl="0" indent="0" algn="ctr" rtl="0">
                        <a:lnSpc>
                          <a:spcPct val="100000"/>
                        </a:lnSpc>
                        <a:spcBef>
                          <a:spcPts val="0"/>
                        </a:spcBef>
                        <a:spcAft>
                          <a:spcPts val="0"/>
                        </a:spcAft>
                        <a:buClr>
                          <a:schemeClr val="dk1"/>
                        </a:buClr>
                        <a:buSzPts val="3600"/>
                        <a:buFont typeface="Calibri"/>
                        <a:buNone/>
                      </a:pPr>
                      <a:r>
                        <a:rPr lang="en-US" sz="3600" u="none" strike="noStrike" cap="none"/>
                        <a:t>Bus </a:t>
                      </a:r>
                      <a:endParaRPr/>
                    </a:p>
                  </a:txBody>
                  <a:tcPr marL="0" marR="0" marT="0" marB="0">
                    <a:lnL w="88900" cap="flat" cmpd="sng">
                      <a:solidFill>
                        <a:srgbClr val="664F81"/>
                      </a:solidFill>
                      <a:prstDash val="solid"/>
                      <a:round/>
                      <a:headEnd type="none" w="sm" len="sm"/>
                      <a:tailEnd type="none" w="sm" len="sm"/>
                    </a:lnL>
                    <a:lnR w="88900" cap="flat" cmpd="sng">
                      <a:solidFill>
                        <a:srgbClr val="664F81"/>
                      </a:solidFill>
                      <a:prstDash val="solid"/>
                      <a:round/>
                      <a:headEnd type="none" w="sm" len="sm"/>
                      <a:tailEnd type="none" w="sm" len="sm"/>
                    </a:lnR>
                    <a:lnT w="88900" cap="flat" cmpd="sng">
                      <a:solidFill>
                        <a:srgbClr val="664F81"/>
                      </a:solidFill>
                      <a:prstDash val="solid"/>
                      <a:round/>
                      <a:headEnd type="none" w="sm" len="sm"/>
                      <a:tailEnd type="none" w="sm" len="sm"/>
                    </a:lnT>
                    <a:lnB w="88900" cap="flat" cmpd="sng">
                      <a:solidFill>
                        <a:srgbClr val="664F81"/>
                      </a:solidFill>
                      <a:prstDash val="solid"/>
                      <a:round/>
                      <a:headEnd type="none" w="sm" len="sm"/>
                      <a:tailEnd type="none" w="sm" len="sm"/>
                    </a:lnB>
                    <a:solidFill>
                      <a:srgbClr val="EDE5FF"/>
                    </a:solidFill>
                  </a:tcPr>
                </a:tc>
                <a:tc>
                  <a:txBody>
                    <a:bodyPr/>
                    <a:lstStyle/>
                    <a:p>
                      <a:pPr marL="0" marR="0" lvl="0" indent="0" algn="ctr" rtl="0">
                        <a:lnSpc>
                          <a:spcPct val="100000"/>
                        </a:lnSpc>
                        <a:spcBef>
                          <a:spcPts val="0"/>
                        </a:spcBef>
                        <a:spcAft>
                          <a:spcPts val="0"/>
                        </a:spcAft>
                        <a:buClr>
                          <a:schemeClr val="dk1"/>
                        </a:buClr>
                        <a:buSzPts val="3600"/>
                        <a:buFont typeface="Calibri"/>
                        <a:buNone/>
                      </a:pPr>
                      <a:r>
                        <a:rPr lang="en-US" sz="3600" u="none" strike="noStrike" cap="none"/>
                        <a:t>Floor</a:t>
                      </a:r>
                      <a:endParaRPr/>
                    </a:p>
                  </a:txBody>
                  <a:tcPr marL="0" marR="0" marT="0" marB="0">
                    <a:lnL w="88900" cap="flat" cmpd="sng">
                      <a:solidFill>
                        <a:srgbClr val="664F81"/>
                      </a:solidFill>
                      <a:prstDash val="solid"/>
                      <a:round/>
                      <a:headEnd type="none" w="sm" len="sm"/>
                      <a:tailEnd type="none" w="sm" len="sm"/>
                    </a:lnL>
                    <a:lnR w="88900" cap="flat" cmpd="sng">
                      <a:solidFill>
                        <a:srgbClr val="664F81"/>
                      </a:solidFill>
                      <a:prstDash val="solid"/>
                      <a:round/>
                      <a:headEnd type="none" w="sm" len="sm"/>
                      <a:tailEnd type="none" w="sm" len="sm"/>
                    </a:lnR>
                    <a:lnT w="88900" cap="flat" cmpd="sng">
                      <a:solidFill>
                        <a:srgbClr val="664F81"/>
                      </a:solidFill>
                      <a:prstDash val="solid"/>
                      <a:round/>
                      <a:headEnd type="none" w="sm" len="sm"/>
                      <a:tailEnd type="none" w="sm" len="sm"/>
                    </a:lnT>
                    <a:lnB w="88900" cap="flat" cmpd="sng">
                      <a:solidFill>
                        <a:srgbClr val="664F81"/>
                      </a:solidFill>
                      <a:prstDash val="solid"/>
                      <a:round/>
                      <a:headEnd type="none" w="sm" len="sm"/>
                      <a:tailEnd type="none" w="sm" len="sm"/>
                    </a:lnB>
                    <a:solidFill>
                      <a:srgbClr val="EDE5FF"/>
                    </a:solidFill>
                  </a:tcPr>
                </a:tc>
                <a:tc>
                  <a:txBody>
                    <a:bodyPr/>
                    <a:lstStyle/>
                    <a:p>
                      <a:pPr marL="0" marR="0" lvl="0" indent="0" algn="ctr" rtl="0">
                        <a:lnSpc>
                          <a:spcPct val="100000"/>
                        </a:lnSpc>
                        <a:spcBef>
                          <a:spcPts val="0"/>
                        </a:spcBef>
                        <a:spcAft>
                          <a:spcPts val="0"/>
                        </a:spcAft>
                        <a:buClr>
                          <a:schemeClr val="dk1"/>
                        </a:buClr>
                        <a:buSzPts val="3600"/>
                        <a:buFont typeface="Calibri"/>
                        <a:buNone/>
                      </a:pPr>
                      <a:r>
                        <a:rPr lang="en-US" sz="3600" u="none" strike="noStrike" cap="none" dirty="0" err="1"/>
                        <a:t>Rummeliibacillus</a:t>
                      </a:r>
                      <a:r>
                        <a:rPr lang="en-US" sz="3600" u="none" strike="noStrike" cap="none" dirty="0"/>
                        <a:t> </a:t>
                      </a:r>
                      <a:r>
                        <a:rPr lang="en-US" sz="3600" u="none" strike="noStrike" cap="none" dirty="0" err="1"/>
                        <a:t>stabekisii</a:t>
                      </a:r>
                      <a:endParaRPr dirty="0"/>
                    </a:p>
                  </a:txBody>
                  <a:tcPr marL="0" marR="0" marT="0" marB="0">
                    <a:lnL w="88900" cap="flat" cmpd="sng">
                      <a:solidFill>
                        <a:srgbClr val="664F81"/>
                      </a:solidFill>
                      <a:prstDash val="solid"/>
                      <a:round/>
                      <a:headEnd type="none" w="sm" len="sm"/>
                      <a:tailEnd type="none" w="sm" len="sm"/>
                    </a:lnL>
                    <a:lnR w="88900" cap="flat" cmpd="sng">
                      <a:solidFill>
                        <a:srgbClr val="664F81"/>
                      </a:solidFill>
                      <a:prstDash val="solid"/>
                      <a:round/>
                      <a:headEnd type="none" w="sm" len="sm"/>
                      <a:tailEnd type="none" w="sm" len="sm"/>
                    </a:lnR>
                    <a:lnT w="88900" cap="flat" cmpd="sng">
                      <a:solidFill>
                        <a:srgbClr val="664F81"/>
                      </a:solidFill>
                      <a:prstDash val="solid"/>
                      <a:round/>
                      <a:headEnd type="none" w="sm" len="sm"/>
                      <a:tailEnd type="none" w="sm" len="sm"/>
                    </a:lnT>
                    <a:lnB w="88900" cap="flat" cmpd="sng">
                      <a:solidFill>
                        <a:srgbClr val="664F81"/>
                      </a:solidFill>
                      <a:prstDash val="solid"/>
                      <a:round/>
                      <a:headEnd type="none" w="sm" len="sm"/>
                      <a:tailEnd type="none" w="sm" len="sm"/>
                    </a:lnB>
                    <a:solidFill>
                      <a:srgbClr val="EDE5FF"/>
                    </a:solidFill>
                  </a:tcPr>
                </a:tc>
                <a:tc>
                  <a:txBody>
                    <a:bodyPr/>
                    <a:lstStyle/>
                    <a:p>
                      <a:pPr marL="0" marR="0" lvl="0" indent="0" algn="l" rtl="0">
                        <a:lnSpc>
                          <a:spcPct val="100000"/>
                        </a:lnSpc>
                        <a:spcBef>
                          <a:spcPts val="0"/>
                        </a:spcBef>
                        <a:spcAft>
                          <a:spcPts val="0"/>
                        </a:spcAft>
                        <a:buClr>
                          <a:schemeClr val="dk1"/>
                        </a:buClr>
                        <a:buSzPts val="3600"/>
                        <a:buFont typeface="Calibri"/>
                        <a:buNone/>
                      </a:pPr>
                      <a:r>
                        <a:rPr lang="en-US" sz="3600" u="none" strike="noStrike" cap="none" dirty="0"/>
                        <a:t>(Not tested)</a:t>
                      </a:r>
                      <a:endParaRPr dirty="0"/>
                    </a:p>
                  </a:txBody>
                  <a:tcPr marL="0" marR="0" marT="0" marB="0">
                    <a:lnL w="88900" cap="flat" cmpd="sng">
                      <a:solidFill>
                        <a:srgbClr val="664F81"/>
                      </a:solidFill>
                      <a:prstDash val="solid"/>
                      <a:round/>
                      <a:headEnd type="none" w="sm" len="sm"/>
                      <a:tailEnd type="none" w="sm" len="sm"/>
                    </a:lnL>
                    <a:lnR w="88900" cap="flat" cmpd="sng">
                      <a:solidFill>
                        <a:srgbClr val="664F81"/>
                      </a:solidFill>
                      <a:prstDash val="solid"/>
                      <a:round/>
                      <a:headEnd type="none" w="sm" len="sm"/>
                      <a:tailEnd type="none" w="sm" len="sm"/>
                    </a:lnR>
                    <a:lnT w="88900" cap="flat" cmpd="sng">
                      <a:solidFill>
                        <a:srgbClr val="664F81"/>
                      </a:solidFill>
                      <a:prstDash val="solid"/>
                      <a:round/>
                      <a:headEnd type="none" w="sm" len="sm"/>
                      <a:tailEnd type="none" w="sm" len="sm"/>
                    </a:lnT>
                    <a:lnB w="88900" cap="flat" cmpd="sng">
                      <a:solidFill>
                        <a:srgbClr val="664F81"/>
                      </a:solidFill>
                      <a:prstDash val="solid"/>
                      <a:round/>
                      <a:headEnd type="none" w="sm" len="sm"/>
                      <a:tailEnd type="none" w="sm" len="sm"/>
                    </a:lnB>
                    <a:solidFill>
                      <a:srgbClr val="EDE5FF"/>
                    </a:solidFill>
                  </a:tcPr>
                </a:tc>
                <a:extLst>
                  <a:ext uri="{0D108BD9-81ED-4DB2-BD59-A6C34878D82A}">
                    <a16:rowId xmlns:a16="http://schemas.microsoft.com/office/drawing/2014/main" val="10002"/>
                  </a:ext>
                </a:extLst>
              </a:tr>
              <a:tr h="564175">
                <a:tc>
                  <a:txBody>
                    <a:bodyPr/>
                    <a:lstStyle/>
                    <a:p>
                      <a:pPr marL="0" marR="0" lvl="0" indent="0" algn="ctr" rtl="0">
                        <a:lnSpc>
                          <a:spcPct val="100000"/>
                        </a:lnSpc>
                        <a:spcBef>
                          <a:spcPts val="0"/>
                        </a:spcBef>
                        <a:spcAft>
                          <a:spcPts val="0"/>
                        </a:spcAft>
                        <a:buClr>
                          <a:srgbClr val="000000"/>
                        </a:buClr>
                        <a:buSzPts val="3600"/>
                        <a:buFont typeface="Calibri"/>
                        <a:buNone/>
                      </a:pPr>
                      <a:r>
                        <a:rPr lang="en-US" sz="3600" b="1" u="none" strike="noStrike" cap="none">
                          <a:solidFill>
                            <a:srgbClr val="000000"/>
                          </a:solidFill>
                        </a:rPr>
                        <a:t>Organism 2</a:t>
                      </a:r>
                      <a:endParaRPr>
                        <a:solidFill>
                          <a:srgbClr val="000000"/>
                        </a:solidFill>
                      </a:endParaRPr>
                    </a:p>
                  </a:txBody>
                  <a:tcPr marL="0" marR="0" marT="0" marB="0">
                    <a:lnL w="88900" cap="flat" cmpd="sng">
                      <a:solidFill>
                        <a:srgbClr val="664F81"/>
                      </a:solidFill>
                      <a:prstDash val="solid"/>
                      <a:round/>
                      <a:headEnd type="none" w="sm" len="sm"/>
                      <a:tailEnd type="none" w="sm" len="sm"/>
                    </a:lnL>
                    <a:lnR w="88900" cap="flat" cmpd="sng">
                      <a:solidFill>
                        <a:srgbClr val="664F81"/>
                      </a:solidFill>
                      <a:prstDash val="solid"/>
                      <a:round/>
                      <a:headEnd type="none" w="sm" len="sm"/>
                      <a:tailEnd type="none" w="sm" len="sm"/>
                    </a:lnR>
                    <a:lnT w="88900" cap="flat" cmpd="sng">
                      <a:solidFill>
                        <a:srgbClr val="664F81"/>
                      </a:solidFill>
                      <a:prstDash val="solid"/>
                      <a:round/>
                      <a:headEnd type="none" w="sm" len="sm"/>
                      <a:tailEnd type="none" w="sm" len="sm"/>
                    </a:lnT>
                    <a:lnB w="88900" cap="flat" cmpd="sng">
                      <a:solidFill>
                        <a:srgbClr val="664F81"/>
                      </a:solidFill>
                      <a:prstDash val="solid"/>
                      <a:round/>
                      <a:headEnd type="none" w="sm" len="sm"/>
                      <a:tailEnd type="none" w="sm" len="sm"/>
                    </a:lnB>
                    <a:solidFill>
                      <a:srgbClr val="EDE5FF"/>
                    </a:solidFill>
                  </a:tcPr>
                </a:tc>
                <a:tc>
                  <a:txBody>
                    <a:bodyPr/>
                    <a:lstStyle/>
                    <a:p>
                      <a:pPr marL="0" marR="0" lvl="0" indent="0" algn="ctr" rtl="0">
                        <a:lnSpc>
                          <a:spcPct val="100000"/>
                        </a:lnSpc>
                        <a:spcBef>
                          <a:spcPts val="0"/>
                        </a:spcBef>
                        <a:spcAft>
                          <a:spcPts val="0"/>
                        </a:spcAft>
                        <a:buClr>
                          <a:schemeClr val="dk1"/>
                        </a:buClr>
                        <a:buSzPts val="3600"/>
                        <a:buFont typeface="Calibri"/>
                        <a:buNone/>
                      </a:pPr>
                      <a:r>
                        <a:rPr lang="en-US" sz="3600" u="none" strike="noStrike" cap="none"/>
                        <a:t>Bus</a:t>
                      </a:r>
                      <a:endParaRPr/>
                    </a:p>
                  </a:txBody>
                  <a:tcPr marL="0" marR="0" marT="0" marB="0">
                    <a:lnL w="88900" cap="flat" cmpd="sng">
                      <a:solidFill>
                        <a:srgbClr val="664F81"/>
                      </a:solidFill>
                      <a:prstDash val="solid"/>
                      <a:round/>
                      <a:headEnd type="none" w="sm" len="sm"/>
                      <a:tailEnd type="none" w="sm" len="sm"/>
                    </a:lnL>
                    <a:lnR w="88900" cap="flat" cmpd="sng">
                      <a:solidFill>
                        <a:srgbClr val="664F81"/>
                      </a:solidFill>
                      <a:prstDash val="solid"/>
                      <a:round/>
                      <a:headEnd type="none" w="sm" len="sm"/>
                      <a:tailEnd type="none" w="sm" len="sm"/>
                    </a:lnR>
                    <a:lnT w="88900" cap="flat" cmpd="sng">
                      <a:solidFill>
                        <a:srgbClr val="664F81"/>
                      </a:solidFill>
                      <a:prstDash val="solid"/>
                      <a:round/>
                      <a:headEnd type="none" w="sm" len="sm"/>
                      <a:tailEnd type="none" w="sm" len="sm"/>
                    </a:lnT>
                    <a:lnB w="88900" cap="flat" cmpd="sng">
                      <a:solidFill>
                        <a:srgbClr val="664F81"/>
                      </a:solidFill>
                      <a:prstDash val="solid"/>
                      <a:round/>
                      <a:headEnd type="none" w="sm" len="sm"/>
                      <a:tailEnd type="none" w="sm" len="sm"/>
                    </a:lnB>
                    <a:solidFill>
                      <a:srgbClr val="EDE5FF"/>
                    </a:solidFill>
                  </a:tcPr>
                </a:tc>
                <a:tc>
                  <a:txBody>
                    <a:bodyPr/>
                    <a:lstStyle/>
                    <a:p>
                      <a:pPr marL="0" marR="0" lvl="0" indent="0" algn="ctr" rtl="0">
                        <a:lnSpc>
                          <a:spcPct val="100000"/>
                        </a:lnSpc>
                        <a:spcBef>
                          <a:spcPts val="0"/>
                        </a:spcBef>
                        <a:spcAft>
                          <a:spcPts val="0"/>
                        </a:spcAft>
                        <a:buClr>
                          <a:schemeClr val="dk1"/>
                        </a:buClr>
                        <a:buSzPts val="3600"/>
                        <a:buFont typeface="Calibri"/>
                        <a:buNone/>
                      </a:pPr>
                      <a:r>
                        <a:rPr lang="en-US" sz="3600" u="none" strike="noStrike" cap="none"/>
                        <a:t>Floor</a:t>
                      </a:r>
                      <a:endParaRPr/>
                    </a:p>
                  </a:txBody>
                  <a:tcPr marL="0" marR="0" marT="0" marB="0">
                    <a:lnL w="88900" cap="flat" cmpd="sng">
                      <a:solidFill>
                        <a:srgbClr val="664F81"/>
                      </a:solidFill>
                      <a:prstDash val="solid"/>
                      <a:round/>
                      <a:headEnd type="none" w="sm" len="sm"/>
                      <a:tailEnd type="none" w="sm" len="sm"/>
                    </a:lnL>
                    <a:lnR w="88900" cap="flat" cmpd="sng">
                      <a:solidFill>
                        <a:srgbClr val="664F81"/>
                      </a:solidFill>
                      <a:prstDash val="solid"/>
                      <a:round/>
                      <a:headEnd type="none" w="sm" len="sm"/>
                      <a:tailEnd type="none" w="sm" len="sm"/>
                    </a:lnR>
                    <a:lnT w="88900" cap="flat" cmpd="sng">
                      <a:solidFill>
                        <a:srgbClr val="664F81"/>
                      </a:solidFill>
                      <a:prstDash val="solid"/>
                      <a:round/>
                      <a:headEnd type="none" w="sm" len="sm"/>
                      <a:tailEnd type="none" w="sm" len="sm"/>
                    </a:lnT>
                    <a:lnB w="88900" cap="flat" cmpd="sng">
                      <a:solidFill>
                        <a:srgbClr val="664F81"/>
                      </a:solidFill>
                      <a:prstDash val="solid"/>
                      <a:round/>
                      <a:headEnd type="none" w="sm" len="sm"/>
                      <a:tailEnd type="none" w="sm" len="sm"/>
                    </a:lnB>
                    <a:solidFill>
                      <a:srgbClr val="EDE5FF"/>
                    </a:solidFill>
                  </a:tcPr>
                </a:tc>
                <a:tc>
                  <a:txBody>
                    <a:bodyPr/>
                    <a:lstStyle/>
                    <a:p>
                      <a:pPr marL="0" marR="0" lvl="0" indent="0" algn="ctr" rtl="0">
                        <a:lnSpc>
                          <a:spcPct val="100000"/>
                        </a:lnSpc>
                        <a:spcBef>
                          <a:spcPts val="0"/>
                        </a:spcBef>
                        <a:spcAft>
                          <a:spcPts val="0"/>
                        </a:spcAft>
                        <a:buClr>
                          <a:schemeClr val="dk1"/>
                        </a:buClr>
                        <a:buSzPts val="3600"/>
                        <a:buFont typeface="Calibri"/>
                        <a:buNone/>
                      </a:pPr>
                      <a:r>
                        <a:rPr lang="en-US" sz="3600" u="none" strike="noStrike" cap="none" dirty="0"/>
                        <a:t>Uncultured marine bacterium*</a:t>
                      </a:r>
                      <a:endParaRPr dirty="0"/>
                    </a:p>
                  </a:txBody>
                  <a:tcPr marL="0" marR="0" marT="0" marB="0">
                    <a:lnL w="88900" cap="flat" cmpd="sng">
                      <a:solidFill>
                        <a:srgbClr val="664F81"/>
                      </a:solidFill>
                      <a:prstDash val="solid"/>
                      <a:round/>
                      <a:headEnd type="none" w="sm" len="sm"/>
                      <a:tailEnd type="none" w="sm" len="sm"/>
                    </a:lnL>
                    <a:lnR w="88900" cap="flat" cmpd="sng">
                      <a:solidFill>
                        <a:srgbClr val="664F81"/>
                      </a:solidFill>
                      <a:prstDash val="solid"/>
                      <a:round/>
                      <a:headEnd type="none" w="sm" len="sm"/>
                      <a:tailEnd type="none" w="sm" len="sm"/>
                    </a:lnR>
                    <a:lnT w="88900" cap="flat" cmpd="sng">
                      <a:solidFill>
                        <a:srgbClr val="664F81"/>
                      </a:solidFill>
                      <a:prstDash val="solid"/>
                      <a:round/>
                      <a:headEnd type="none" w="sm" len="sm"/>
                      <a:tailEnd type="none" w="sm" len="sm"/>
                    </a:lnT>
                    <a:lnB w="88900" cap="flat" cmpd="sng">
                      <a:solidFill>
                        <a:srgbClr val="664F81"/>
                      </a:solidFill>
                      <a:prstDash val="solid"/>
                      <a:round/>
                      <a:headEnd type="none" w="sm" len="sm"/>
                      <a:tailEnd type="none" w="sm" len="sm"/>
                    </a:lnB>
                    <a:solidFill>
                      <a:srgbClr val="EDE5FF"/>
                    </a:solidFill>
                  </a:tcPr>
                </a:tc>
                <a:tc>
                  <a:txBody>
                    <a:bodyPr/>
                    <a:lstStyle/>
                    <a:p>
                      <a:pPr marL="0" marR="0" lvl="0" indent="0" algn="l" rtl="0">
                        <a:lnSpc>
                          <a:spcPct val="100000"/>
                        </a:lnSpc>
                        <a:spcBef>
                          <a:spcPts val="0"/>
                        </a:spcBef>
                        <a:spcAft>
                          <a:spcPts val="0"/>
                        </a:spcAft>
                        <a:buClr>
                          <a:schemeClr val="dk1"/>
                        </a:buClr>
                        <a:buSzPts val="3600"/>
                        <a:buFont typeface="Calibri"/>
                        <a:buNone/>
                      </a:pPr>
                      <a:r>
                        <a:rPr lang="en-US" sz="3600" u="none" strike="noStrike" cap="none" dirty="0"/>
                        <a:t>None</a:t>
                      </a:r>
                      <a:endParaRPr dirty="0"/>
                    </a:p>
                  </a:txBody>
                  <a:tcPr marL="0" marR="0" marT="0" marB="0">
                    <a:lnL w="88900" cap="flat" cmpd="sng">
                      <a:solidFill>
                        <a:srgbClr val="664F81"/>
                      </a:solidFill>
                      <a:prstDash val="solid"/>
                      <a:round/>
                      <a:headEnd type="none" w="sm" len="sm"/>
                      <a:tailEnd type="none" w="sm" len="sm"/>
                    </a:lnL>
                    <a:lnR w="88900" cap="flat" cmpd="sng">
                      <a:solidFill>
                        <a:srgbClr val="664F81"/>
                      </a:solidFill>
                      <a:prstDash val="solid"/>
                      <a:round/>
                      <a:headEnd type="none" w="sm" len="sm"/>
                      <a:tailEnd type="none" w="sm" len="sm"/>
                    </a:lnR>
                    <a:lnT w="88900" cap="flat" cmpd="sng">
                      <a:solidFill>
                        <a:srgbClr val="664F81"/>
                      </a:solidFill>
                      <a:prstDash val="solid"/>
                      <a:round/>
                      <a:headEnd type="none" w="sm" len="sm"/>
                      <a:tailEnd type="none" w="sm" len="sm"/>
                    </a:lnT>
                    <a:lnB w="88900" cap="flat" cmpd="sng">
                      <a:solidFill>
                        <a:srgbClr val="664F81"/>
                      </a:solidFill>
                      <a:prstDash val="solid"/>
                      <a:round/>
                      <a:headEnd type="none" w="sm" len="sm"/>
                      <a:tailEnd type="none" w="sm" len="sm"/>
                    </a:lnB>
                    <a:solidFill>
                      <a:srgbClr val="EDE5FF"/>
                    </a:solidFill>
                  </a:tcPr>
                </a:tc>
                <a:extLst>
                  <a:ext uri="{0D108BD9-81ED-4DB2-BD59-A6C34878D82A}">
                    <a16:rowId xmlns:a16="http://schemas.microsoft.com/office/drawing/2014/main" val="10003"/>
                  </a:ext>
                </a:extLst>
              </a:tr>
              <a:tr h="564175">
                <a:tc>
                  <a:txBody>
                    <a:bodyPr/>
                    <a:lstStyle/>
                    <a:p>
                      <a:pPr marL="0" marR="0" lvl="0" indent="0" algn="ctr" rtl="0">
                        <a:lnSpc>
                          <a:spcPct val="100000"/>
                        </a:lnSpc>
                        <a:spcBef>
                          <a:spcPts val="0"/>
                        </a:spcBef>
                        <a:spcAft>
                          <a:spcPts val="0"/>
                        </a:spcAft>
                        <a:buClr>
                          <a:srgbClr val="000000"/>
                        </a:buClr>
                        <a:buSzPts val="3600"/>
                        <a:buFont typeface="Calibri"/>
                        <a:buNone/>
                      </a:pPr>
                      <a:r>
                        <a:rPr lang="en-US" sz="3600" b="1" u="none" strike="noStrike" cap="none">
                          <a:solidFill>
                            <a:srgbClr val="000000"/>
                          </a:solidFill>
                        </a:rPr>
                        <a:t>Organism 3</a:t>
                      </a:r>
                      <a:endParaRPr>
                        <a:solidFill>
                          <a:srgbClr val="000000"/>
                        </a:solidFill>
                      </a:endParaRPr>
                    </a:p>
                  </a:txBody>
                  <a:tcPr marL="0" marR="0" marT="0" marB="0">
                    <a:lnL w="88900" cap="flat" cmpd="sng">
                      <a:solidFill>
                        <a:srgbClr val="664F81"/>
                      </a:solidFill>
                      <a:prstDash val="solid"/>
                      <a:round/>
                      <a:headEnd type="none" w="sm" len="sm"/>
                      <a:tailEnd type="none" w="sm" len="sm"/>
                    </a:lnL>
                    <a:lnR w="88900" cap="flat" cmpd="sng">
                      <a:solidFill>
                        <a:srgbClr val="664F81"/>
                      </a:solidFill>
                      <a:prstDash val="solid"/>
                      <a:round/>
                      <a:headEnd type="none" w="sm" len="sm"/>
                      <a:tailEnd type="none" w="sm" len="sm"/>
                    </a:lnR>
                    <a:lnT w="88900" cap="flat" cmpd="sng">
                      <a:solidFill>
                        <a:srgbClr val="664F81"/>
                      </a:solidFill>
                      <a:prstDash val="solid"/>
                      <a:round/>
                      <a:headEnd type="none" w="sm" len="sm"/>
                      <a:tailEnd type="none" w="sm" len="sm"/>
                    </a:lnT>
                    <a:lnB w="88900" cap="flat" cmpd="sng">
                      <a:solidFill>
                        <a:srgbClr val="664F81"/>
                      </a:solidFill>
                      <a:prstDash val="solid"/>
                      <a:round/>
                      <a:headEnd type="none" w="sm" len="sm"/>
                      <a:tailEnd type="none" w="sm" len="sm"/>
                    </a:lnB>
                    <a:solidFill>
                      <a:srgbClr val="EDE5FF"/>
                    </a:solidFill>
                  </a:tcPr>
                </a:tc>
                <a:tc>
                  <a:txBody>
                    <a:bodyPr/>
                    <a:lstStyle/>
                    <a:p>
                      <a:pPr marL="0" marR="0" lvl="0" indent="0" algn="ctr" rtl="0">
                        <a:lnSpc>
                          <a:spcPct val="100000"/>
                        </a:lnSpc>
                        <a:spcBef>
                          <a:spcPts val="0"/>
                        </a:spcBef>
                        <a:spcAft>
                          <a:spcPts val="0"/>
                        </a:spcAft>
                        <a:buClr>
                          <a:schemeClr val="dk1"/>
                        </a:buClr>
                        <a:buSzPts val="3600"/>
                        <a:buFont typeface="Calibri"/>
                        <a:buNone/>
                      </a:pPr>
                      <a:r>
                        <a:rPr lang="en-US" sz="3600" u="none" strike="noStrike" cap="none"/>
                        <a:t>Bus</a:t>
                      </a:r>
                      <a:endParaRPr/>
                    </a:p>
                  </a:txBody>
                  <a:tcPr marL="0" marR="0" marT="0" marB="0">
                    <a:lnL w="88900" cap="flat" cmpd="sng">
                      <a:solidFill>
                        <a:srgbClr val="664F81"/>
                      </a:solidFill>
                      <a:prstDash val="solid"/>
                      <a:round/>
                      <a:headEnd type="none" w="sm" len="sm"/>
                      <a:tailEnd type="none" w="sm" len="sm"/>
                    </a:lnL>
                    <a:lnR w="88900" cap="flat" cmpd="sng">
                      <a:solidFill>
                        <a:srgbClr val="664F81"/>
                      </a:solidFill>
                      <a:prstDash val="solid"/>
                      <a:round/>
                      <a:headEnd type="none" w="sm" len="sm"/>
                      <a:tailEnd type="none" w="sm" len="sm"/>
                    </a:lnR>
                    <a:lnT w="88900" cap="flat" cmpd="sng">
                      <a:solidFill>
                        <a:srgbClr val="664F81"/>
                      </a:solidFill>
                      <a:prstDash val="solid"/>
                      <a:round/>
                      <a:headEnd type="none" w="sm" len="sm"/>
                      <a:tailEnd type="none" w="sm" len="sm"/>
                    </a:lnT>
                    <a:lnB w="88900" cap="flat" cmpd="sng">
                      <a:solidFill>
                        <a:srgbClr val="664F81"/>
                      </a:solidFill>
                      <a:prstDash val="solid"/>
                      <a:round/>
                      <a:headEnd type="none" w="sm" len="sm"/>
                      <a:tailEnd type="none" w="sm" len="sm"/>
                    </a:lnB>
                    <a:solidFill>
                      <a:srgbClr val="EDE5FF"/>
                    </a:solidFill>
                  </a:tcPr>
                </a:tc>
                <a:tc>
                  <a:txBody>
                    <a:bodyPr/>
                    <a:lstStyle/>
                    <a:p>
                      <a:pPr marL="0" marR="0" lvl="0" indent="0" algn="ctr" rtl="0">
                        <a:lnSpc>
                          <a:spcPct val="100000"/>
                        </a:lnSpc>
                        <a:spcBef>
                          <a:spcPts val="0"/>
                        </a:spcBef>
                        <a:spcAft>
                          <a:spcPts val="0"/>
                        </a:spcAft>
                        <a:buClr>
                          <a:schemeClr val="dk1"/>
                        </a:buClr>
                        <a:buSzPts val="3600"/>
                        <a:buFont typeface="Calibri"/>
                        <a:buNone/>
                      </a:pPr>
                      <a:r>
                        <a:rPr lang="en-US" sz="3600" u="none" strike="noStrike" cap="none"/>
                        <a:t>Floor</a:t>
                      </a:r>
                      <a:endParaRPr/>
                    </a:p>
                  </a:txBody>
                  <a:tcPr marL="0" marR="0" marT="0" marB="0">
                    <a:lnL w="88900" cap="flat" cmpd="sng">
                      <a:solidFill>
                        <a:srgbClr val="664F81"/>
                      </a:solidFill>
                      <a:prstDash val="solid"/>
                      <a:round/>
                      <a:headEnd type="none" w="sm" len="sm"/>
                      <a:tailEnd type="none" w="sm" len="sm"/>
                    </a:lnL>
                    <a:lnR w="88900" cap="flat" cmpd="sng">
                      <a:solidFill>
                        <a:srgbClr val="664F81"/>
                      </a:solidFill>
                      <a:prstDash val="solid"/>
                      <a:round/>
                      <a:headEnd type="none" w="sm" len="sm"/>
                      <a:tailEnd type="none" w="sm" len="sm"/>
                    </a:lnR>
                    <a:lnT w="88900" cap="flat" cmpd="sng">
                      <a:solidFill>
                        <a:srgbClr val="664F81"/>
                      </a:solidFill>
                      <a:prstDash val="solid"/>
                      <a:round/>
                      <a:headEnd type="none" w="sm" len="sm"/>
                      <a:tailEnd type="none" w="sm" len="sm"/>
                    </a:lnT>
                    <a:lnB w="88900" cap="flat" cmpd="sng">
                      <a:solidFill>
                        <a:srgbClr val="664F81"/>
                      </a:solidFill>
                      <a:prstDash val="solid"/>
                      <a:round/>
                      <a:headEnd type="none" w="sm" len="sm"/>
                      <a:tailEnd type="none" w="sm" len="sm"/>
                    </a:lnB>
                    <a:solidFill>
                      <a:srgbClr val="EDE5FF"/>
                    </a:solidFill>
                  </a:tcPr>
                </a:tc>
                <a:tc>
                  <a:txBody>
                    <a:bodyPr/>
                    <a:lstStyle/>
                    <a:p>
                      <a:pPr marL="0" marR="0" lvl="0" indent="0" algn="ctr" rtl="0">
                        <a:lnSpc>
                          <a:spcPct val="100000"/>
                        </a:lnSpc>
                        <a:spcBef>
                          <a:spcPts val="0"/>
                        </a:spcBef>
                        <a:spcAft>
                          <a:spcPts val="0"/>
                        </a:spcAft>
                        <a:buClr>
                          <a:schemeClr val="dk1"/>
                        </a:buClr>
                        <a:buSzPts val="3600"/>
                        <a:buFont typeface="Calibri"/>
                        <a:buNone/>
                      </a:pPr>
                      <a:r>
                        <a:rPr lang="en-US" sz="3600" u="none" strike="noStrike" cap="none" dirty="0"/>
                        <a:t>Staphylococcus </a:t>
                      </a:r>
                      <a:r>
                        <a:rPr lang="en-US" sz="3600" u="none" strike="noStrike" cap="none" dirty="0" err="1"/>
                        <a:t>coagulans</a:t>
                      </a:r>
                      <a:endParaRPr dirty="0"/>
                    </a:p>
                  </a:txBody>
                  <a:tcPr marL="0" marR="0" marT="0" marB="0">
                    <a:lnL w="88900" cap="flat" cmpd="sng">
                      <a:solidFill>
                        <a:srgbClr val="664F81"/>
                      </a:solidFill>
                      <a:prstDash val="solid"/>
                      <a:round/>
                      <a:headEnd type="none" w="sm" len="sm"/>
                      <a:tailEnd type="none" w="sm" len="sm"/>
                    </a:lnL>
                    <a:lnR w="88900" cap="flat" cmpd="sng">
                      <a:solidFill>
                        <a:srgbClr val="664F81"/>
                      </a:solidFill>
                      <a:prstDash val="solid"/>
                      <a:round/>
                      <a:headEnd type="none" w="sm" len="sm"/>
                      <a:tailEnd type="none" w="sm" len="sm"/>
                    </a:lnR>
                    <a:lnT w="88900" cap="flat" cmpd="sng">
                      <a:solidFill>
                        <a:srgbClr val="664F81"/>
                      </a:solidFill>
                      <a:prstDash val="solid"/>
                      <a:round/>
                      <a:headEnd type="none" w="sm" len="sm"/>
                      <a:tailEnd type="none" w="sm" len="sm"/>
                    </a:lnT>
                    <a:lnB w="88900" cap="flat" cmpd="sng">
                      <a:solidFill>
                        <a:srgbClr val="664F81"/>
                      </a:solidFill>
                      <a:prstDash val="solid"/>
                      <a:round/>
                      <a:headEnd type="none" w="sm" len="sm"/>
                      <a:tailEnd type="none" w="sm" len="sm"/>
                    </a:lnB>
                    <a:solidFill>
                      <a:srgbClr val="EDE5FF"/>
                    </a:solidFill>
                  </a:tcPr>
                </a:tc>
                <a:tc>
                  <a:txBody>
                    <a:bodyPr/>
                    <a:lstStyle/>
                    <a:p>
                      <a:pPr marL="0" marR="0" lvl="0" indent="0" algn="l" rtl="0">
                        <a:lnSpc>
                          <a:spcPct val="100000"/>
                        </a:lnSpc>
                        <a:spcBef>
                          <a:spcPts val="0"/>
                        </a:spcBef>
                        <a:spcAft>
                          <a:spcPts val="0"/>
                        </a:spcAft>
                        <a:buClr>
                          <a:schemeClr val="dk1"/>
                        </a:buClr>
                        <a:buSzPts val="3600"/>
                        <a:buFont typeface="Calibri"/>
                        <a:buNone/>
                      </a:pPr>
                      <a:r>
                        <a:rPr lang="en-US" sz="3600" u="none" strike="noStrike" cap="none" dirty="0"/>
                        <a:t>None</a:t>
                      </a:r>
                      <a:endParaRPr dirty="0"/>
                    </a:p>
                  </a:txBody>
                  <a:tcPr marL="0" marR="0" marT="0" marB="0">
                    <a:lnL w="88900" cap="flat" cmpd="sng">
                      <a:solidFill>
                        <a:srgbClr val="664F81"/>
                      </a:solidFill>
                      <a:prstDash val="solid"/>
                      <a:round/>
                      <a:headEnd type="none" w="sm" len="sm"/>
                      <a:tailEnd type="none" w="sm" len="sm"/>
                    </a:lnL>
                    <a:lnR w="88900" cap="flat" cmpd="sng">
                      <a:solidFill>
                        <a:srgbClr val="664F81"/>
                      </a:solidFill>
                      <a:prstDash val="solid"/>
                      <a:round/>
                      <a:headEnd type="none" w="sm" len="sm"/>
                      <a:tailEnd type="none" w="sm" len="sm"/>
                    </a:lnR>
                    <a:lnT w="88900" cap="flat" cmpd="sng">
                      <a:solidFill>
                        <a:srgbClr val="664F81"/>
                      </a:solidFill>
                      <a:prstDash val="solid"/>
                      <a:round/>
                      <a:headEnd type="none" w="sm" len="sm"/>
                      <a:tailEnd type="none" w="sm" len="sm"/>
                    </a:lnT>
                    <a:lnB w="88900" cap="flat" cmpd="sng">
                      <a:solidFill>
                        <a:srgbClr val="664F81"/>
                      </a:solidFill>
                      <a:prstDash val="solid"/>
                      <a:round/>
                      <a:headEnd type="none" w="sm" len="sm"/>
                      <a:tailEnd type="none" w="sm" len="sm"/>
                    </a:lnB>
                    <a:solidFill>
                      <a:srgbClr val="EDE5FF"/>
                    </a:solidFill>
                  </a:tcPr>
                </a:tc>
                <a:extLst>
                  <a:ext uri="{0D108BD9-81ED-4DB2-BD59-A6C34878D82A}">
                    <a16:rowId xmlns:a16="http://schemas.microsoft.com/office/drawing/2014/main" val="10004"/>
                  </a:ext>
                </a:extLst>
              </a:tr>
              <a:tr h="564175">
                <a:tc>
                  <a:txBody>
                    <a:bodyPr/>
                    <a:lstStyle/>
                    <a:p>
                      <a:pPr marL="0" marR="0" lvl="0" indent="0" algn="ctr" rtl="0">
                        <a:lnSpc>
                          <a:spcPct val="100000"/>
                        </a:lnSpc>
                        <a:spcBef>
                          <a:spcPts val="0"/>
                        </a:spcBef>
                        <a:spcAft>
                          <a:spcPts val="0"/>
                        </a:spcAft>
                        <a:buClr>
                          <a:srgbClr val="000000"/>
                        </a:buClr>
                        <a:buSzPts val="3600"/>
                        <a:buFont typeface="Calibri"/>
                        <a:buNone/>
                      </a:pPr>
                      <a:r>
                        <a:rPr lang="en-US" sz="3600" b="1" u="none" strike="noStrike" cap="none">
                          <a:solidFill>
                            <a:srgbClr val="000000"/>
                          </a:solidFill>
                        </a:rPr>
                        <a:t>Organism 4</a:t>
                      </a:r>
                      <a:endParaRPr>
                        <a:solidFill>
                          <a:srgbClr val="000000"/>
                        </a:solidFill>
                      </a:endParaRPr>
                    </a:p>
                  </a:txBody>
                  <a:tcPr marL="0" marR="0" marT="0" marB="0">
                    <a:lnL w="88900" cap="flat" cmpd="sng">
                      <a:solidFill>
                        <a:srgbClr val="664F81"/>
                      </a:solidFill>
                      <a:prstDash val="solid"/>
                      <a:round/>
                      <a:headEnd type="none" w="sm" len="sm"/>
                      <a:tailEnd type="none" w="sm" len="sm"/>
                    </a:lnL>
                    <a:lnR w="88900" cap="flat" cmpd="sng">
                      <a:solidFill>
                        <a:srgbClr val="664F81"/>
                      </a:solidFill>
                      <a:prstDash val="solid"/>
                      <a:round/>
                      <a:headEnd type="none" w="sm" len="sm"/>
                      <a:tailEnd type="none" w="sm" len="sm"/>
                    </a:lnR>
                    <a:lnT w="88900" cap="flat" cmpd="sng">
                      <a:solidFill>
                        <a:srgbClr val="664F81"/>
                      </a:solidFill>
                      <a:prstDash val="solid"/>
                      <a:round/>
                      <a:headEnd type="none" w="sm" len="sm"/>
                      <a:tailEnd type="none" w="sm" len="sm"/>
                    </a:lnT>
                    <a:lnB w="88900" cap="flat" cmpd="sng">
                      <a:solidFill>
                        <a:srgbClr val="664F81"/>
                      </a:solidFill>
                      <a:prstDash val="solid"/>
                      <a:round/>
                      <a:headEnd type="none" w="sm" len="sm"/>
                      <a:tailEnd type="none" w="sm" len="sm"/>
                    </a:lnB>
                    <a:solidFill>
                      <a:srgbClr val="EDE5FF"/>
                    </a:solidFill>
                  </a:tcPr>
                </a:tc>
                <a:tc>
                  <a:txBody>
                    <a:bodyPr/>
                    <a:lstStyle/>
                    <a:p>
                      <a:pPr marL="0" marR="0" lvl="0" indent="0" algn="ctr" rtl="0">
                        <a:lnSpc>
                          <a:spcPct val="100000"/>
                        </a:lnSpc>
                        <a:spcBef>
                          <a:spcPts val="0"/>
                        </a:spcBef>
                        <a:spcAft>
                          <a:spcPts val="0"/>
                        </a:spcAft>
                        <a:buClr>
                          <a:schemeClr val="dk1"/>
                        </a:buClr>
                        <a:buSzPts val="3600"/>
                        <a:buFont typeface="Calibri"/>
                        <a:buNone/>
                      </a:pPr>
                      <a:r>
                        <a:rPr lang="en-US" sz="3600" u="none" strike="noStrike" cap="none"/>
                        <a:t>Bus</a:t>
                      </a:r>
                      <a:endParaRPr/>
                    </a:p>
                  </a:txBody>
                  <a:tcPr marL="0" marR="0" marT="0" marB="0">
                    <a:lnL w="88900" cap="flat" cmpd="sng">
                      <a:solidFill>
                        <a:srgbClr val="664F81"/>
                      </a:solidFill>
                      <a:prstDash val="solid"/>
                      <a:round/>
                      <a:headEnd type="none" w="sm" len="sm"/>
                      <a:tailEnd type="none" w="sm" len="sm"/>
                    </a:lnL>
                    <a:lnR w="88900" cap="flat" cmpd="sng">
                      <a:solidFill>
                        <a:srgbClr val="664F81"/>
                      </a:solidFill>
                      <a:prstDash val="solid"/>
                      <a:round/>
                      <a:headEnd type="none" w="sm" len="sm"/>
                      <a:tailEnd type="none" w="sm" len="sm"/>
                    </a:lnR>
                    <a:lnT w="88900" cap="flat" cmpd="sng">
                      <a:solidFill>
                        <a:srgbClr val="664F81"/>
                      </a:solidFill>
                      <a:prstDash val="solid"/>
                      <a:round/>
                      <a:headEnd type="none" w="sm" len="sm"/>
                      <a:tailEnd type="none" w="sm" len="sm"/>
                    </a:lnT>
                    <a:lnB w="88900" cap="flat" cmpd="sng">
                      <a:solidFill>
                        <a:srgbClr val="664F81"/>
                      </a:solidFill>
                      <a:prstDash val="solid"/>
                      <a:round/>
                      <a:headEnd type="none" w="sm" len="sm"/>
                      <a:tailEnd type="none" w="sm" len="sm"/>
                    </a:lnB>
                    <a:solidFill>
                      <a:srgbClr val="EDE5FF"/>
                    </a:solidFill>
                  </a:tcPr>
                </a:tc>
                <a:tc>
                  <a:txBody>
                    <a:bodyPr/>
                    <a:lstStyle/>
                    <a:p>
                      <a:pPr marL="0" marR="0" lvl="0" indent="0" algn="ctr" rtl="0">
                        <a:lnSpc>
                          <a:spcPct val="100000"/>
                        </a:lnSpc>
                        <a:spcBef>
                          <a:spcPts val="0"/>
                        </a:spcBef>
                        <a:spcAft>
                          <a:spcPts val="0"/>
                        </a:spcAft>
                        <a:buClr>
                          <a:schemeClr val="dk1"/>
                        </a:buClr>
                        <a:buSzPts val="3600"/>
                        <a:buFont typeface="Calibri"/>
                        <a:buNone/>
                      </a:pPr>
                      <a:r>
                        <a:rPr lang="en-US" sz="3600" u="none" strike="noStrike" cap="none"/>
                        <a:t>Floor</a:t>
                      </a:r>
                      <a:endParaRPr/>
                    </a:p>
                  </a:txBody>
                  <a:tcPr marL="0" marR="0" marT="0" marB="0">
                    <a:lnL w="88900" cap="flat" cmpd="sng">
                      <a:solidFill>
                        <a:srgbClr val="664F81"/>
                      </a:solidFill>
                      <a:prstDash val="solid"/>
                      <a:round/>
                      <a:headEnd type="none" w="sm" len="sm"/>
                      <a:tailEnd type="none" w="sm" len="sm"/>
                    </a:lnL>
                    <a:lnR w="88900" cap="flat" cmpd="sng">
                      <a:solidFill>
                        <a:srgbClr val="664F81"/>
                      </a:solidFill>
                      <a:prstDash val="solid"/>
                      <a:round/>
                      <a:headEnd type="none" w="sm" len="sm"/>
                      <a:tailEnd type="none" w="sm" len="sm"/>
                    </a:lnR>
                    <a:lnT w="88900" cap="flat" cmpd="sng">
                      <a:solidFill>
                        <a:srgbClr val="664F81"/>
                      </a:solidFill>
                      <a:prstDash val="solid"/>
                      <a:round/>
                      <a:headEnd type="none" w="sm" len="sm"/>
                      <a:tailEnd type="none" w="sm" len="sm"/>
                    </a:lnT>
                    <a:lnB w="88900" cap="flat" cmpd="sng">
                      <a:solidFill>
                        <a:srgbClr val="664F81"/>
                      </a:solidFill>
                      <a:prstDash val="solid"/>
                      <a:round/>
                      <a:headEnd type="none" w="sm" len="sm"/>
                      <a:tailEnd type="none" w="sm" len="sm"/>
                    </a:lnB>
                    <a:solidFill>
                      <a:srgbClr val="EDE5FF"/>
                    </a:solidFill>
                  </a:tcPr>
                </a:tc>
                <a:tc>
                  <a:txBody>
                    <a:bodyPr/>
                    <a:lstStyle/>
                    <a:p>
                      <a:pPr marL="0" marR="0" lvl="0" indent="0" algn="ctr" rtl="0">
                        <a:lnSpc>
                          <a:spcPct val="100000"/>
                        </a:lnSpc>
                        <a:spcBef>
                          <a:spcPts val="0"/>
                        </a:spcBef>
                        <a:spcAft>
                          <a:spcPts val="0"/>
                        </a:spcAft>
                        <a:buClr>
                          <a:schemeClr val="dk1"/>
                        </a:buClr>
                        <a:buSzPts val="3600"/>
                        <a:buFont typeface="Calibri"/>
                        <a:buNone/>
                      </a:pPr>
                      <a:r>
                        <a:rPr lang="en-US" sz="3600" u="none" strike="noStrike" cap="none" dirty="0" err="1"/>
                        <a:t>Pantoea</a:t>
                      </a:r>
                      <a:r>
                        <a:rPr lang="en-US" sz="3600" u="none" strike="noStrike" cap="none" dirty="0"/>
                        <a:t> </a:t>
                      </a:r>
                      <a:r>
                        <a:rPr lang="en-US" sz="3600" u="none" strike="noStrike" cap="none" dirty="0" err="1"/>
                        <a:t>hericii</a:t>
                      </a:r>
                      <a:endParaRPr dirty="0"/>
                    </a:p>
                  </a:txBody>
                  <a:tcPr marL="0" marR="0" marT="0" marB="0">
                    <a:lnL w="88900" cap="flat" cmpd="sng">
                      <a:solidFill>
                        <a:srgbClr val="664F81"/>
                      </a:solidFill>
                      <a:prstDash val="solid"/>
                      <a:round/>
                      <a:headEnd type="none" w="sm" len="sm"/>
                      <a:tailEnd type="none" w="sm" len="sm"/>
                    </a:lnL>
                    <a:lnR w="88900" cap="flat" cmpd="sng">
                      <a:solidFill>
                        <a:srgbClr val="664F81"/>
                      </a:solidFill>
                      <a:prstDash val="solid"/>
                      <a:round/>
                      <a:headEnd type="none" w="sm" len="sm"/>
                      <a:tailEnd type="none" w="sm" len="sm"/>
                    </a:lnR>
                    <a:lnT w="88900" cap="flat" cmpd="sng">
                      <a:solidFill>
                        <a:srgbClr val="664F81"/>
                      </a:solidFill>
                      <a:prstDash val="solid"/>
                      <a:round/>
                      <a:headEnd type="none" w="sm" len="sm"/>
                      <a:tailEnd type="none" w="sm" len="sm"/>
                    </a:lnT>
                    <a:lnB w="88900" cap="flat" cmpd="sng">
                      <a:solidFill>
                        <a:srgbClr val="664F81"/>
                      </a:solidFill>
                      <a:prstDash val="solid"/>
                      <a:round/>
                      <a:headEnd type="none" w="sm" len="sm"/>
                      <a:tailEnd type="none" w="sm" len="sm"/>
                    </a:lnB>
                    <a:solidFill>
                      <a:srgbClr val="EDE5FF"/>
                    </a:solidFill>
                  </a:tcPr>
                </a:tc>
                <a:tc>
                  <a:txBody>
                    <a:bodyPr/>
                    <a:lstStyle/>
                    <a:p>
                      <a:pPr marL="0" marR="0" lvl="0" indent="0" algn="l" rtl="0">
                        <a:lnSpc>
                          <a:spcPct val="100000"/>
                        </a:lnSpc>
                        <a:spcBef>
                          <a:spcPts val="0"/>
                        </a:spcBef>
                        <a:spcAft>
                          <a:spcPts val="0"/>
                        </a:spcAft>
                        <a:buClr>
                          <a:schemeClr val="dk1"/>
                        </a:buClr>
                        <a:buSzPts val="3600"/>
                        <a:buFont typeface="Calibri"/>
                        <a:buNone/>
                      </a:pPr>
                      <a:r>
                        <a:rPr lang="en-US" sz="3600" u="none" strike="noStrike" cap="none" dirty="0"/>
                        <a:t>Clindamycin, Vancomycin, Penicillin</a:t>
                      </a:r>
                      <a:endParaRPr dirty="0"/>
                    </a:p>
                  </a:txBody>
                  <a:tcPr marL="0" marR="0" marT="0" marB="0">
                    <a:lnL w="88900" cap="flat" cmpd="sng">
                      <a:solidFill>
                        <a:srgbClr val="664F81"/>
                      </a:solidFill>
                      <a:prstDash val="solid"/>
                      <a:round/>
                      <a:headEnd type="none" w="sm" len="sm"/>
                      <a:tailEnd type="none" w="sm" len="sm"/>
                    </a:lnL>
                    <a:lnR w="88900" cap="flat" cmpd="sng">
                      <a:solidFill>
                        <a:srgbClr val="664F81"/>
                      </a:solidFill>
                      <a:prstDash val="solid"/>
                      <a:round/>
                      <a:headEnd type="none" w="sm" len="sm"/>
                      <a:tailEnd type="none" w="sm" len="sm"/>
                    </a:lnR>
                    <a:lnT w="88900" cap="flat" cmpd="sng">
                      <a:solidFill>
                        <a:srgbClr val="664F81"/>
                      </a:solidFill>
                      <a:prstDash val="solid"/>
                      <a:round/>
                      <a:headEnd type="none" w="sm" len="sm"/>
                      <a:tailEnd type="none" w="sm" len="sm"/>
                    </a:lnT>
                    <a:lnB w="88900" cap="flat" cmpd="sng">
                      <a:solidFill>
                        <a:srgbClr val="664F81"/>
                      </a:solidFill>
                      <a:prstDash val="solid"/>
                      <a:round/>
                      <a:headEnd type="none" w="sm" len="sm"/>
                      <a:tailEnd type="none" w="sm" len="sm"/>
                    </a:lnB>
                    <a:solidFill>
                      <a:srgbClr val="EDE5FF"/>
                    </a:solidFill>
                  </a:tcPr>
                </a:tc>
                <a:extLst>
                  <a:ext uri="{0D108BD9-81ED-4DB2-BD59-A6C34878D82A}">
                    <a16:rowId xmlns:a16="http://schemas.microsoft.com/office/drawing/2014/main" val="10005"/>
                  </a:ext>
                </a:extLst>
              </a:tr>
              <a:tr h="564175">
                <a:tc>
                  <a:txBody>
                    <a:bodyPr/>
                    <a:lstStyle/>
                    <a:p>
                      <a:pPr marL="0" marR="0" lvl="0" indent="0" algn="ctr" rtl="0">
                        <a:lnSpc>
                          <a:spcPct val="100000"/>
                        </a:lnSpc>
                        <a:spcBef>
                          <a:spcPts val="0"/>
                        </a:spcBef>
                        <a:spcAft>
                          <a:spcPts val="0"/>
                        </a:spcAft>
                        <a:buClr>
                          <a:srgbClr val="000000"/>
                        </a:buClr>
                        <a:buSzPts val="3600"/>
                        <a:buFont typeface="Calibri"/>
                        <a:buNone/>
                      </a:pPr>
                      <a:r>
                        <a:rPr lang="en-US" sz="3600" b="1" u="none" strike="noStrike" cap="none">
                          <a:solidFill>
                            <a:srgbClr val="000000"/>
                          </a:solidFill>
                        </a:rPr>
                        <a:t>Organism 5</a:t>
                      </a:r>
                      <a:endParaRPr>
                        <a:solidFill>
                          <a:srgbClr val="000000"/>
                        </a:solidFill>
                      </a:endParaRPr>
                    </a:p>
                  </a:txBody>
                  <a:tcPr marL="0" marR="0" marT="0" marB="0">
                    <a:lnL w="88900" cap="flat" cmpd="sng">
                      <a:solidFill>
                        <a:srgbClr val="664F81"/>
                      </a:solidFill>
                      <a:prstDash val="solid"/>
                      <a:round/>
                      <a:headEnd type="none" w="sm" len="sm"/>
                      <a:tailEnd type="none" w="sm" len="sm"/>
                    </a:lnL>
                    <a:lnR w="88900" cap="flat" cmpd="sng">
                      <a:solidFill>
                        <a:srgbClr val="664F81"/>
                      </a:solidFill>
                      <a:prstDash val="solid"/>
                      <a:round/>
                      <a:headEnd type="none" w="sm" len="sm"/>
                      <a:tailEnd type="none" w="sm" len="sm"/>
                    </a:lnR>
                    <a:lnT w="88900" cap="flat" cmpd="sng">
                      <a:solidFill>
                        <a:srgbClr val="664F81"/>
                      </a:solidFill>
                      <a:prstDash val="solid"/>
                      <a:round/>
                      <a:headEnd type="none" w="sm" len="sm"/>
                      <a:tailEnd type="none" w="sm" len="sm"/>
                    </a:lnT>
                    <a:lnB w="88900" cap="flat" cmpd="sng">
                      <a:solidFill>
                        <a:srgbClr val="664F81"/>
                      </a:solidFill>
                      <a:prstDash val="solid"/>
                      <a:round/>
                      <a:headEnd type="none" w="sm" len="sm"/>
                      <a:tailEnd type="none" w="sm" len="sm"/>
                    </a:lnB>
                    <a:solidFill>
                      <a:srgbClr val="EDE5FF"/>
                    </a:solidFill>
                  </a:tcPr>
                </a:tc>
                <a:tc>
                  <a:txBody>
                    <a:bodyPr/>
                    <a:lstStyle/>
                    <a:p>
                      <a:pPr marL="0" marR="0" lvl="0" indent="0" algn="ctr" rtl="0">
                        <a:lnSpc>
                          <a:spcPct val="100000"/>
                        </a:lnSpc>
                        <a:spcBef>
                          <a:spcPts val="0"/>
                        </a:spcBef>
                        <a:spcAft>
                          <a:spcPts val="0"/>
                        </a:spcAft>
                        <a:buClr>
                          <a:schemeClr val="dk1"/>
                        </a:buClr>
                        <a:buSzPts val="3600"/>
                        <a:buFont typeface="Calibri"/>
                        <a:buNone/>
                      </a:pPr>
                      <a:r>
                        <a:rPr lang="en-US" sz="3600" u="none" strike="noStrike" cap="none"/>
                        <a:t>Car</a:t>
                      </a:r>
                      <a:endParaRPr/>
                    </a:p>
                  </a:txBody>
                  <a:tcPr marL="0" marR="0" marT="0" marB="0">
                    <a:lnL w="88900" cap="flat" cmpd="sng">
                      <a:solidFill>
                        <a:srgbClr val="664F81"/>
                      </a:solidFill>
                      <a:prstDash val="solid"/>
                      <a:round/>
                      <a:headEnd type="none" w="sm" len="sm"/>
                      <a:tailEnd type="none" w="sm" len="sm"/>
                    </a:lnL>
                    <a:lnR w="88900" cap="flat" cmpd="sng">
                      <a:solidFill>
                        <a:srgbClr val="664F81"/>
                      </a:solidFill>
                      <a:prstDash val="solid"/>
                      <a:round/>
                      <a:headEnd type="none" w="sm" len="sm"/>
                      <a:tailEnd type="none" w="sm" len="sm"/>
                    </a:lnR>
                    <a:lnT w="88900" cap="flat" cmpd="sng">
                      <a:solidFill>
                        <a:srgbClr val="664F81"/>
                      </a:solidFill>
                      <a:prstDash val="solid"/>
                      <a:round/>
                      <a:headEnd type="none" w="sm" len="sm"/>
                      <a:tailEnd type="none" w="sm" len="sm"/>
                    </a:lnT>
                    <a:lnB w="88900" cap="flat" cmpd="sng">
                      <a:solidFill>
                        <a:srgbClr val="664F81"/>
                      </a:solidFill>
                      <a:prstDash val="solid"/>
                      <a:round/>
                      <a:headEnd type="none" w="sm" len="sm"/>
                      <a:tailEnd type="none" w="sm" len="sm"/>
                    </a:lnB>
                    <a:solidFill>
                      <a:srgbClr val="EDE5FF"/>
                    </a:solidFill>
                  </a:tcPr>
                </a:tc>
                <a:tc>
                  <a:txBody>
                    <a:bodyPr/>
                    <a:lstStyle/>
                    <a:p>
                      <a:pPr marL="0" marR="0" lvl="0" indent="0" algn="ctr" rtl="0">
                        <a:lnSpc>
                          <a:spcPct val="100000"/>
                        </a:lnSpc>
                        <a:spcBef>
                          <a:spcPts val="0"/>
                        </a:spcBef>
                        <a:spcAft>
                          <a:spcPts val="0"/>
                        </a:spcAft>
                        <a:buClr>
                          <a:schemeClr val="dk1"/>
                        </a:buClr>
                        <a:buSzPts val="3600"/>
                        <a:buFont typeface="Calibri"/>
                        <a:buNone/>
                      </a:pPr>
                      <a:r>
                        <a:rPr lang="en-US" sz="3600" u="none" strike="noStrike" cap="none"/>
                        <a:t>Floor</a:t>
                      </a:r>
                      <a:endParaRPr/>
                    </a:p>
                  </a:txBody>
                  <a:tcPr marL="0" marR="0" marT="0" marB="0">
                    <a:lnL w="88900" cap="flat" cmpd="sng">
                      <a:solidFill>
                        <a:srgbClr val="664F81"/>
                      </a:solidFill>
                      <a:prstDash val="solid"/>
                      <a:round/>
                      <a:headEnd type="none" w="sm" len="sm"/>
                      <a:tailEnd type="none" w="sm" len="sm"/>
                    </a:lnL>
                    <a:lnR w="88900" cap="flat" cmpd="sng">
                      <a:solidFill>
                        <a:srgbClr val="664F81"/>
                      </a:solidFill>
                      <a:prstDash val="solid"/>
                      <a:round/>
                      <a:headEnd type="none" w="sm" len="sm"/>
                      <a:tailEnd type="none" w="sm" len="sm"/>
                    </a:lnR>
                    <a:lnT w="88900" cap="flat" cmpd="sng">
                      <a:solidFill>
                        <a:srgbClr val="664F81"/>
                      </a:solidFill>
                      <a:prstDash val="solid"/>
                      <a:round/>
                      <a:headEnd type="none" w="sm" len="sm"/>
                      <a:tailEnd type="none" w="sm" len="sm"/>
                    </a:lnT>
                    <a:lnB w="88900" cap="flat" cmpd="sng">
                      <a:solidFill>
                        <a:srgbClr val="664F81"/>
                      </a:solidFill>
                      <a:prstDash val="solid"/>
                      <a:round/>
                      <a:headEnd type="none" w="sm" len="sm"/>
                      <a:tailEnd type="none" w="sm" len="sm"/>
                    </a:lnB>
                    <a:solidFill>
                      <a:srgbClr val="EDE5FF"/>
                    </a:solidFill>
                  </a:tcPr>
                </a:tc>
                <a:tc>
                  <a:txBody>
                    <a:bodyPr/>
                    <a:lstStyle/>
                    <a:p>
                      <a:pPr marL="0" marR="0" lvl="0" indent="0" algn="ctr" rtl="0">
                        <a:lnSpc>
                          <a:spcPct val="100000"/>
                        </a:lnSpc>
                        <a:spcBef>
                          <a:spcPts val="0"/>
                        </a:spcBef>
                        <a:spcAft>
                          <a:spcPts val="0"/>
                        </a:spcAft>
                        <a:buClr>
                          <a:schemeClr val="dk1"/>
                        </a:buClr>
                        <a:buSzPts val="3600"/>
                        <a:buFont typeface="Calibri"/>
                        <a:buNone/>
                      </a:pPr>
                      <a:r>
                        <a:rPr lang="en-US" sz="3600" u="none" strike="noStrike" cap="none" dirty="0"/>
                        <a:t>Bacillus sp.</a:t>
                      </a:r>
                      <a:endParaRPr dirty="0"/>
                    </a:p>
                  </a:txBody>
                  <a:tcPr marL="0" marR="0" marT="0" marB="0">
                    <a:lnL w="88900" cap="flat" cmpd="sng">
                      <a:solidFill>
                        <a:srgbClr val="664F81"/>
                      </a:solidFill>
                      <a:prstDash val="solid"/>
                      <a:round/>
                      <a:headEnd type="none" w="sm" len="sm"/>
                      <a:tailEnd type="none" w="sm" len="sm"/>
                    </a:lnL>
                    <a:lnR w="88900" cap="flat" cmpd="sng">
                      <a:solidFill>
                        <a:srgbClr val="664F81"/>
                      </a:solidFill>
                      <a:prstDash val="solid"/>
                      <a:round/>
                      <a:headEnd type="none" w="sm" len="sm"/>
                      <a:tailEnd type="none" w="sm" len="sm"/>
                    </a:lnR>
                    <a:lnT w="88900" cap="flat" cmpd="sng">
                      <a:solidFill>
                        <a:srgbClr val="664F81"/>
                      </a:solidFill>
                      <a:prstDash val="solid"/>
                      <a:round/>
                      <a:headEnd type="none" w="sm" len="sm"/>
                      <a:tailEnd type="none" w="sm" len="sm"/>
                    </a:lnT>
                    <a:lnB w="88900" cap="flat" cmpd="sng">
                      <a:solidFill>
                        <a:srgbClr val="664F81"/>
                      </a:solidFill>
                      <a:prstDash val="solid"/>
                      <a:round/>
                      <a:headEnd type="none" w="sm" len="sm"/>
                      <a:tailEnd type="none" w="sm" len="sm"/>
                    </a:lnB>
                    <a:solidFill>
                      <a:srgbClr val="EDE5FF"/>
                    </a:solidFill>
                  </a:tcPr>
                </a:tc>
                <a:tc>
                  <a:txBody>
                    <a:bodyPr/>
                    <a:lstStyle/>
                    <a:p>
                      <a:pPr marL="0" marR="0" lvl="0" indent="0" algn="l" rtl="0">
                        <a:lnSpc>
                          <a:spcPct val="100000"/>
                        </a:lnSpc>
                        <a:spcBef>
                          <a:spcPts val="0"/>
                        </a:spcBef>
                        <a:spcAft>
                          <a:spcPts val="0"/>
                        </a:spcAft>
                        <a:buClr>
                          <a:schemeClr val="dk1"/>
                        </a:buClr>
                        <a:buSzPts val="3600"/>
                        <a:buFont typeface="Calibri"/>
                        <a:buNone/>
                      </a:pPr>
                      <a:r>
                        <a:rPr lang="en-US" sz="3600" u="none" strike="noStrike" cap="none" dirty="0"/>
                        <a:t>(Not tested)</a:t>
                      </a:r>
                      <a:endParaRPr dirty="0"/>
                    </a:p>
                  </a:txBody>
                  <a:tcPr marL="0" marR="0" marT="0" marB="0">
                    <a:lnL w="88900" cap="flat" cmpd="sng">
                      <a:solidFill>
                        <a:srgbClr val="664F81"/>
                      </a:solidFill>
                      <a:prstDash val="solid"/>
                      <a:round/>
                      <a:headEnd type="none" w="sm" len="sm"/>
                      <a:tailEnd type="none" w="sm" len="sm"/>
                    </a:lnL>
                    <a:lnR w="88900" cap="flat" cmpd="sng">
                      <a:solidFill>
                        <a:srgbClr val="664F81"/>
                      </a:solidFill>
                      <a:prstDash val="solid"/>
                      <a:round/>
                      <a:headEnd type="none" w="sm" len="sm"/>
                      <a:tailEnd type="none" w="sm" len="sm"/>
                    </a:lnR>
                    <a:lnT w="88900" cap="flat" cmpd="sng">
                      <a:solidFill>
                        <a:srgbClr val="664F81"/>
                      </a:solidFill>
                      <a:prstDash val="solid"/>
                      <a:round/>
                      <a:headEnd type="none" w="sm" len="sm"/>
                      <a:tailEnd type="none" w="sm" len="sm"/>
                    </a:lnT>
                    <a:lnB w="88900" cap="flat" cmpd="sng">
                      <a:solidFill>
                        <a:srgbClr val="664F81"/>
                      </a:solidFill>
                      <a:prstDash val="solid"/>
                      <a:round/>
                      <a:headEnd type="none" w="sm" len="sm"/>
                      <a:tailEnd type="none" w="sm" len="sm"/>
                    </a:lnB>
                    <a:solidFill>
                      <a:srgbClr val="EDE5FF"/>
                    </a:solidFill>
                  </a:tcPr>
                </a:tc>
                <a:extLst>
                  <a:ext uri="{0D108BD9-81ED-4DB2-BD59-A6C34878D82A}">
                    <a16:rowId xmlns:a16="http://schemas.microsoft.com/office/drawing/2014/main" val="10006"/>
                  </a:ext>
                </a:extLst>
              </a:tr>
              <a:tr h="564175">
                <a:tc>
                  <a:txBody>
                    <a:bodyPr/>
                    <a:lstStyle/>
                    <a:p>
                      <a:pPr marL="0" marR="0" lvl="0" indent="0" algn="ctr" rtl="0">
                        <a:lnSpc>
                          <a:spcPct val="100000"/>
                        </a:lnSpc>
                        <a:spcBef>
                          <a:spcPts val="0"/>
                        </a:spcBef>
                        <a:spcAft>
                          <a:spcPts val="0"/>
                        </a:spcAft>
                        <a:buClr>
                          <a:srgbClr val="000000"/>
                        </a:buClr>
                        <a:buSzPts val="3600"/>
                        <a:buFont typeface="Calibri"/>
                        <a:buNone/>
                      </a:pPr>
                      <a:r>
                        <a:rPr lang="en-US" sz="3600" b="1" u="none" strike="noStrike" cap="none">
                          <a:solidFill>
                            <a:srgbClr val="000000"/>
                          </a:solidFill>
                        </a:rPr>
                        <a:t>Organism 6</a:t>
                      </a:r>
                      <a:endParaRPr>
                        <a:solidFill>
                          <a:srgbClr val="000000"/>
                        </a:solidFill>
                      </a:endParaRPr>
                    </a:p>
                  </a:txBody>
                  <a:tcPr marL="0" marR="0" marT="0" marB="0">
                    <a:lnL w="88900" cap="flat" cmpd="sng">
                      <a:solidFill>
                        <a:srgbClr val="664F81"/>
                      </a:solidFill>
                      <a:prstDash val="solid"/>
                      <a:round/>
                      <a:headEnd type="none" w="sm" len="sm"/>
                      <a:tailEnd type="none" w="sm" len="sm"/>
                    </a:lnL>
                    <a:lnR w="88900" cap="flat" cmpd="sng">
                      <a:solidFill>
                        <a:srgbClr val="664F81"/>
                      </a:solidFill>
                      <a:prstDash val="solid"/>
                      <a:round/>
                      <a:headEnd type="none" w="sm" len="sm"/>
                      <a:tailEnd type="none" w="sm" len="sm"/>
                    </a:lnR>
                    <a:lnT w="88900" cap="flat" cmpd="sng">
                      <a:solidFill>
                        <a:srgbClr val="664F81"/>
                      </a:solidFill>
                      <a:prstDash val="solid"/>
                      <a:round/>
                      <a:headEnd type="none" w="sm" len="sm"/>
                      <a:tailEnd type="none" w="sm" len="sm"/>
                    </a:lnT>
                    <a:lnB w="88900" cap="flat" cmpd="sng">
                      <a:solidFill>
                        <a:srgbClr val="664F81"/>
                      </a:solidFill>
                      <a:prstDash val="solid"/>
                      <a:round/>
                      <a:headEnd type="none" w="sm" len="sm"/>
                      <a:tailEnd type="none" w="sm" len="sm"/>
                    </a:lnB>
                    <a:solidFill>
                      <a:srgbClr val="EDE5FF"/>
                    </a:solidFill>
                  </a:tcPr>
                </a:tc>
                <a:tc>
                  <a:txBody>
                    <a:bodyPr/>
                    <a:lstStyle/>
                    <a:p>
                      <a:pPr marL="0" marR="0" lvl="0" indent="0" algn="ctr" rtl="0">
                        <a:lnSpc>
                          <a:spcPct val="100000"/>
                        </a:lnSpc>
                        <a:spcBef>
                          <a:spcPts val="0"/>
                        </a:spcBef>
                        <a:spcAft>
                          <a:spcPts val="0"/>
                        </a:spcAft>
                        <a:buClr>
                          <a:schemeClr val="dk1"/>
                        </a:buClr>
                        <a:buSzPts val="3600"/>
                        <a:buFont typeface="Calibri"/>
                        <a:buNone/>
                      </a:pPr>
                      <a:r>
                        <a:rPr lang="en-US" sz="3600" u="none" strike="noStrike" cap="none"/>
                        <a:t>Car</a:t>
                      </a:r>
                      <a:endParaRPr/>
                    </a:p>
                  </a:txBody>
                  <a:tcPr marL="0" marR="0" marT="0" marB="0">
                    <a:lnL w="88900" cap="flat" cmpd="sng">
                      <a:solidFill>
                        <a:srgbClr val="664F81"/>
                      </a:solidFill>
                      <a:prstDash val="solid"/>
                      <a:round/>
                      <a:headEnd type="none" w="sm" len="sm"/>
                      <a:tailEnd type="none" w="sm" len="sm"/>
                    </a:lnL>
                    <a:lnR w="88900" cap="flat" cmpd="sng">
                      <a:solidFill>
                        <a:srgbClr val="664F81"/>
                      </a:solidFill>
                      <a:prstDash val="solid"/>
                      <a:round/>
                      <a:headEnd type="none" w="sm" len="sm"/>
                      <a:tailEnd type="none" w="sm" len="sm"/>
                    </a:lnR>
                    <a:lnT w="88900" cap="flat" cmpd="sng">
                      <a:solidFill>
                        <a:srgbClr val="664F81"/>
                      </a:solidFill>
                      <a:prstDash val="solid"/>
                      <a:round/>
                      <a:headEnd type="none" w="sm" len="sm"/>
                      <a:tailEnd type="none" w="sm" len="sm"/>
                    </a:lnT>
                    <a:lnB w="88900" cap="flat" cmpd="sng">
                      <a:solidFill>
                        <a:srgbClr val="664F81"/>
                      </a:solidFill>
                      <a:prstDash val="solid"/>
                      <a:round/>
                      <a:headEnd type="none" w="sm" len="sm"/>
                      <a:tailEnd type="none" w="sm" len="sm"/>
                    </a:lnB>
                    <a:solidFill>
                      <a:srgbClr val="EDE5FF"/>
                    </a:solidFill>
                  </a:tcPr>
                </a:tc>
                <a:tc>
                  <a:txBody>
                    <a:bodyPr/>
                    <a:lstStyle/>
                    <a:p>
                      <a:pPr marL="0" marR="0" lvl="0" indent="0" algn="ctr" rtl="0">
                        <a:lnSpc>
                          <a:spcPct val="100000"/>
                        </a:lnSpc>
                        <a:spcBef>
                          <a:spcPts val="0"/>
                        </a:spcBef>
                        <a:spcAft>
                          <a:spcPts val="0"/>
                        </a:spcAft>
                        <a:buClr>
                          <a:schemeClr val="dk1"/>
                        </a:buClr>
                        <a:buSzPts val="3600"/>
                        <a:buFont typeface="Calibri"/>
                        <a:buNone/>
                      </a:pPr>
                      <a:r>
                        <a:rPr lang="en-US" sz="3600" u="none" strike="noStrike" cap="none"/>
                        <a:t>Floor</a:t>
                      </a:r>
                      <a:endParaRPr/>
                    </a:p>
                  </a:txBody>
                  <a:tcPr marL="0" marR="0" marT="0" marB="0">
                    <a:lnL w="88900" cap="flat" cmpd="sng">
                      <a:solidFill>
                        <a:srgbClr val="664F81"/>
                      </a:solidFill>
                      <a:prstDash val="solid"/>
                      <a:round/>
                      <a:headEnd type="none" w="sm" len="sm"/>
                      <a:tailEnd type="none" w="sm" len="sm"/>
                    </a:lnL>
                    <a:lnR w="88900" cap="flat" cmpd="sng">
                      <a:solidFill>
                        <a:srgbClr val="664F81"/>
                      </a:solidFill>
                      <a:prstDash val="solid"/>
                      <a:round/>
                      <a:headEnd type="none" w="sm" len="sm"/>
                      <a:tailEnd type="none" w="sm" len="sm"/>
                    </a:lnR>
                    <a:lnT w="88900" cap="flat" cmpd="sng">
                      <a:solidFill>
                        <a:srgbClr val="664F81"/>
                      </a:solidFill>
                      <a:prstDash val="solid"/>
                      <a:round/>
                      <a:headEnd type="none" w="sm" len="sm"/>
                      <a:tailEnd type="none" w="sm" len="sm"/>
                    </a:lnT>
                    <a:lnB w="88900" cap="flat" cmpd="sng">
                      <a:solidFill>
                        <a:srgbClr val="664F81"/>
                      </a:solidFill>
                      <a:prstDash val="solid"/>
                      <a:round/>
                      <a:headEnd type="none" w="sm" len="sm"/>
                      <a:tailEnd type="none" w="sm" len="sm"/>
                    </a:lnB>
                    <a:solidFill>
                      <a:srgbClr val="EDE5FF"/>
                    </a:solidFill>
                  </a:tcPr>
                </a:tc>
                <a:tc>
                  <a:txBody>
                    <a:bodyPr/>
                    <a:lstStyle/>
                    <a:p>
                      <a:pPr marL="0" marR="0" lvl="0" indent="0" algn="ctr" rtl="0">
                        <a:lnSpc>
                          <a:spcPct val="100000"/>
                        </a:lnSpc>
                        <a:spcBef>
                          <a:spcPts val="0"/>
                        </a:spcBef>
                        <a:spcAft>
                          <a:spcPts val="0"/>
                        </a:spcAft>
                        <a:buClr>
                          <a:schemeClr val="dk1"/>
                        </a:buClr>
                        <a:buSzPts val="3600"/>
                        <a:buFont typeface="Calibri"/>
                        <a:buNone/>
                      </a:pPr>
                      <a:r>
                        <a:rPr lang="en-US" sz="3600" u="none" strike="noStrike" cap="none" dirty="0"/>
                        <a:t>Bacillus sp.</a:t>
                      </a:r>
                      <a:endParaRPr dirty="0"/>
                    </a:p>
                  </a:txBody>
                  <a:tcPr marL="0" marR="0" marT="0" marB="0">
                    <a:lnL w="88900" cap="flat" cmpd="sng">
                      <a:solidFill>
                        <a:srgbClr val="664F81"/>
                      </a:solidFill>
                      <a:prstDash val="solid"/>
                      <a:round/>
                      <a:headEnd type="none" w="sm" len="sm"/>
                      <a:tailEnd type="none" w="sm" len="sm"/>
                    </a:lnL>
                    <a:lnR w="88900" cap="flat" cmpd="sng">
                      <a:solidFill>
                        <a:srgbClr val="664F81"/>
                      </a:solidFill>
                      <a:prstDash val="solid"/>
                      <a:round/>
                      <a:headEnd type="none" w="sm" len="sm"/>
                      <a:tailEnd type="none" w="sm" len="sm"/>
                    </a:lnR>
                    <a:lnT w="88900" cap="flat" cmpd="sng">
                      <a:solidFill>
                        <a:srgbClr val="664F81"/>
                      </a:solidFill>
                      <a:prstDash val="solid"/>
                      <a:round/>
                      <a:headEnd type="none" w="sm" len="sm"/>
                      <a:tailEnd type="none" w="sm" len="sm"/>
                    </a:lnT>
                    <a:lnB w="88900" cap="flat" cmpd="sng">
                      <a:solidFill>
                        <a:srgbClr val="664F81"/>
                      </a:solidFill>
                      <a:prstDash val="solid"/>
                      <a:round/>
                      <a:headEnd type="none" w="sm" len="sm"/>
                      <a:tailEnd type="none" w="sm" len="sm"/>
                    </a:lnB>
                    <a:solidFill>
                      <a:srgbClr val="EDE5FF"/>
                    </a:solidFill>
                  </a:tcPr>
                </a:tc>
                <a:tc>
                  <a:txBody>
                    <a:bodyPr/>
                    <a:lstStyle/>
                    <a:p>
                      <a:pPr marL="0" marR="0" lvl="0" indent="0" algn="l" rtl="0">
                        <a:lnSpc>
                          <a:spcPct val="100000"/>
                        </a:lnSpc>
                        <a:spcBef>
                          <a:spcPts val="0"/>
                        </a:spcBef>
                        <a:spcAft>
                          <a:spcPts val="0"/>
                        </a:spcAft>
                        <a:buClr>
                          <a:schemeClr val="dk1"/>
                        </a:buClr>
                        <a:buSzPts val="3600"/>
                        <a:buFont typeface="Calibri"/>
                        <a:buNone/>
                      </a:pPr>
                      <a:r>
                        <a:rPr lang="en-US" sz="3600" u="none" strike="noStrike" cap="none" dirty="0"/>
                        <a:t>(Not tested)</a:t>
                      </a:r>
                      <a:endParaRPr dirty="0"/>
                    </a:p>
                  </a:txBody>
                  <a:tcPr marL="0" marR="0" marT="0" marB="0">
                    <a:lnL w="88900" cap="flat" cmpd="sng">
                      <a:solidFill>
                        <a:srgbClr val="664F81"/>
                      </a:solidFill>
                      <a:prstDash val="solid"/>
                      <a:round/>
                      <a:headEnd type="none" w="sm" len="sm"/>
                      <a:tailEnd type="none" w="sm" len="sm"/>
                    </a:lnL>
                    <a:lnR w="88900" cap="flat" cmpd="sng">
                      <a:solidFill>
                        <a:srgbClr val="664F81"/>
                      </a:solidFill>
                      <a:prstDash val="solid"/>
                      <a:round/>
                      <a:headEnd type="none" w="sm" len="sm"/>
                      <a:tailEnd type="none" w="sm" len="sm"/>
                    </a:lnR>
                    <a:lnT w="88900" cap="flat" cmpd="sng">
                      <a:solidFill>
                        <a:srgbClr val="664F81"/>
                      </a:solidFill>
                      <a:prstDash val="solid"/>
                      <a:round/>
                      <a:headEnd type="none" w="sm" len="sm"/>
                      <a:tailEnd type="none" w="sm" len="sm"/>
                    </a:lnT>
                    <a:lnB w="88900" cap="flat" cmpd="sng">
                      <a:solidFill>
                        <a:srgbClr val="664F81"/>
                      </a:solidFill>
                      <a:prstDash val="solid"/>
                      <a:round/>
                      <a:headEnd type="none" w="sm" len="sm"/>
                      <a:tailEnd type="none" w="sm" len="sm"/>
                    </a:lnB>
                    <a:solidFill>
                      <a:srgbClr val="EDE5FF"/>
                    </a:solidFill>
                  </a:tcPr>
                </a:tc>
                <a:extLst>
                  <a:ext uri="{0D108BD9-81ED-4DB2-BD59-A6C34878D82A}">
                    <a16:rowId xmlns:a16="http://schemas.microsoft.com/office/drawing/2014/main" val="10007"/>
                  </a:ext>
                </a:extLst>
              </a:tr>
              <a:tr h="564175">
                <a:tc>
                  <a:txBody>
                    <a:bodyPr/>
                    <a:lstStyle/>
                    <a:p>
                      <a:pPr marL="0" marR="0" lvl="0" indent="0" algn="ctr" rtl="0">
                        <a:lnSpc>
                          <a:spcPct val="100000"/>
                        </a:lnSpc>
                        <a:spcBef>
                          <a:spcPts val="0"/>
                        </a:spcBef>
                        <a:spcAft>
                          <a:spcPts val="0"/>
                        </a:spcAft>
                        <a:buClr>
                          <a:srgbClr val="000000"/>
                        </a:buClr>
                        <a:buSzPts val="3600"/>
                        <a:buFont typeface="Calibri"/>
                        <a:buNone/>
                      </a:pPr>
                      <a:r>
                        <a:rPr lang="en-US" sz="3600" b="1" u="none" strike="noStrike" cap="none">
                          <a:solidFill>
                            <a:srgbClr val="000000"/>
                          </a:solidFill>
                        </a:rPr>
                        <a:t>Organism 7</a:t>
                      </a:r>
                      <a:endParaRPr>
                        <a:solidFill>
                          <a:srgbClr val="000000"/>
                        </a:solidFill>
                      </a:endParaRPr>
                    </a:p>
                  </a:txBody>
                  <a:tcPr marL="0" marR="0" marT="0" marB="0">
                    <a:lnL w="88900" cap="flat" cmpd="sng">
                      <a:solidFill>
                        <a:srgbClr val="664F81"/>
                      </a:solidFill>
                      <a:prstDash val="solid"/>
                      <a:round/>
                      <a:headEnd type="none" w="sm" len="sm"/>
                      <a:tailEnd type="none" w="sm" len="sm"/>
                    </a:lnL>
                    <a:lnR w="88900" cap="flat" cmpd="sng">
                      <a:solidFill>
                        <a:srgbClr val="664F81"/>
                      </a:solidFill>
                      <a:prstDash val="solid"/>
                      <a:round/>
                      <a:headEnd type="none" w="sm" len="sm"/>
                      <a:tailEnd type="none" w="sm" len="sm"/>
                    </a:lnR>
                    <a:lnT w="88900" cap="flat" cmpd="sng">
                      <a:solidFill>
                        <a:srgbClr val="664F81"/>
                      </a:solidFill>
                      <a:prstDash val="solid"/>
                      <a:round/>
                      <a:headEnd type="none" w="sm" len="sm"/>
                      <a:tailEnd type="none" w="sm" len="sm"/>
                    </a:lnT>
                    <a:lnB w="88900" cap="flat" cmpd="sng">
                      <a:solidFill>
                        <a:srgbClr val="664F81"/>
                      </a:solidFill>
                      <a:prstDash val="solid"/>
                      <a:round/>
                      <a:headEnd type="none" w="sm" len="sm"/>
                      <a:tailEnd type="none" w="sm" len="sm"/>
                    </a:lnB>
                    <a:solidFill>
                      <a:srgbClr val="EDE5FF"/>
                    </a:solidFill>
                  </a:tcPr>
                </a:tc>
                <a:tc>
                  <a:txBody>
                    <a:bodyPr/>
                    <a:lstStyle/>
                    <a:p>
                      <a:pPr marL="0" marR="0" lvl="0" indent="0" algn="ctr" rtl="0">
                        <a:lnSpc>
                          <a:spcPct val="100000"/>
                        </a:lnSpc>
                        <a:spcBef>
                          <a:spcPts val="0"/>
                        </a:spcBef>
                        <a:spcAft>
                          <a:spcPts val="0"/>
                        </a:spcAft>
                        <a:buClr>
                          <a:schemeClr val="dk1"/>
                        </a:buClr>
                        <a:buSzPts val="3600"/>
                        <a:buFont typeface="Calibri"/>
                        <a:buNone/>
                      </a:pPr>
                      <a:r>
                        <a:rPr lang="en-US" sz="3600" u="none" strike="noStrike" cap="none"/>
                        <a:t>Car</a:t>
                      </a:r>
                      <a:endParaRPr/>
                    </a:p>
                  </a:txBody>
                  <a:tcPr marL="0" marR="0" marT="0" marB="0">
                    <a:lnL w="88900" cap="flat" cmpd="sng">
                      <a:solidFill>
                        <a:srgbClr val="664F81"/>
                      </a:solidFill>
                      <a:prstDash val="solid"/>
                      <a:round/>
                      <a:headEnd type="none" w="sm" len="sm"/>
                      <a:tailEnd type="none" w="sm" len="sm"/>
                    </a:lnL>
                    <a:lnR w="88900" cap="flat" cmpd="sng">
                      <a:solidFill>
                        <a:srgbClr val="664F81"/>
                      </a:solidFill>
                      <a:prstDash val="solid"/>
                      <a:round/>
                      <a:headEnd type="none" w="sm" len="sm"/>
                      <a:tailEnd type="none" w="sm" len="sm"/>
                    </a:lnR>
                    <a:lnT w="88900" cap="flat" cmpd="sng">
                      <a:solidFill>
                        <a:srgbClr val="664F81"/>
                      </a:solidFill>
                      <a:prstDash val="solid"/>
                      <a:round/>
                      <a:headEnd type="none" w="sm" len="sm"/>
                      <a:tailEnd type="none" w="sm" len="sm"/>
                    </a:lnT>
                    <a:lnB w="88900" cap="flat" cmpd="sng">
                      <a:solidFill>
                        <a:srgbClr val="664F81"/>
                      </a:solidFill>
                      <a:prstDash val="solid"/>
                      <a:round/>
                      <a:headEnd type="none" w="sm" len="sm"/>
                      <a:tailEnd type="none" w="sm" len="sm"/>
                    </a:lnB>
                    <a:solidFill>
                      <a:srgbClr val="EDE5FF"/>
                    </a:solidFill>
                  </a:tcPr>
                </a:tc>
                <a:tc>
                  <a:txBody>
                    <a:bodyPr/>
                    <a:lstStyle/>
                    <a:p>
                      <a:pPr marL="0" marR="0" lvl="0" indent="0" algn="ctr" rtl="0">
                        <a:lnSpc>
                          <a:spcPct val="100000"/>
                        </a:lnSpc>
                        <a:spcBef>
                          <a:spcPts val="0"/>
                        </a:spcBef>
                        <a:spcAft>
                          <a:spcPts val="0"/>
                        </a:spcAft>
                        <a:buClr>
                          <a:schemeClr val="dk1"/>
                        </a:buClr>
                        <a:buSzPts val="3600"/>
                        <a:buFont typeface="Calibri"/>
                        <a:buNone/>
                      </a:pPr>
                      <a:r>
                        <a:rPr lang="en-US" sz="3600" u="none" strike="noStrike" cap="none"/>
                        <a:t>Floor</a:t>
                      </a:r>
                      <a:endParaRPr/>
                    </a:p>
                  </a:txBody>
                  <a:tcPr marL="0" marR="0" marT="0" marB="0">
                    <a:lnL w="88900" cap="flat" cmpd="sng">
                      <a:solidFill>
                        <a:srgbClr val="664F81"/>
                      </a:solidFill>
                      <a:prstDash val="solid"/>
                      <a:round/>
                      <a:headEnd type="none" w="sm" len="sm"/>
                      <a:tailEnd type="none" w="sm" len="sm"/>
                    </a:lnL>
                    <a:lnR w="88900" cap="flat" cmpd="sng">
                      <a:solidFill>
                        <a:srgbClr val="664F81"/>
                      </a:solidFill>
                      <a:prstDash val="solid"/>
                      <a:round/>
                      <a:headEnd type="none" w="sm" len="sm"/>
                      <a:tailEnd type="none" w="sm" len="sm"/>
                    </a:lnR>
                    <a:lnT w="88900" cap="flat" cmpd="sng">
                      <a:solidFill>
                        <a:srgbClr val="664F81"/>
                      </a:solidFill>
                      <a:prstDash val="solid"/>
                      <a:round/>
                      <a:headEnd type="none" w="sm" len="sm"/>
                      <a:tailEnd type="none" w="sm" len="sm"/>
                    </a:lnT>
                    <a:lnB w="88900" cap="flat" cmpd="sng">
                      <a:solidFill>
                        <a:srgbClr val="664F81"/>
                      </a:solidFill>
                      <a:prstDash val="solid"/>
                      <a:round/>
                      <a:headEnd type="none" w="sm" len="sm"/>
                      <a:tailEnd type="none" w="sm" len="sm"/>
                    </a:lnB>
                    <a:solidFill>
                      <a:srgbClr val="EDE5FF"/>
                    </a:solidFill>
                  </a:tcPr>
                </a:tc>
                <a:tc>
                  <a:txBody>
                    <a:bodyPr/>
                    <a:lstStyle/>
                    <a:p>
                      <a:pPr marL="0" marR="0" lvl="0" indent="0" algn="ctr" rtl="0">
                        <a:lnSpc>
                          <a:spcPct val="100000"/>
                        </a:lnSpc>
                        <a:spcBef>
                          <a:spcPts val="0"/>
                        </a:spcBef>
                        <a:spcAft>
                          <a:spcPts val="0"/>
                        </a:spcAft>
                        <a:buClr>
                          <a:schemeClr val="dk1"/>
                        </a:buClr>
                        <a:buSzPts val="3600"/>
                        <a:buFont typeface="Calibri"/>
                        <a:buNone/>
                      </a:pPr>
                      <a:r>
                        <a:rPr lang="en-US" sz="3600" u="none" strike="noStrike" cap="none" dirty="0" err="1"/>
                        <a:t>Desemzia</a:t>
                      </a:r>
                      <a:r>
                        <a:rPr lang="en-US" sz="3600" u="none" strike="noStrike" cap="none" dirty="0"/>
                        <a:t> incerta</a:t>
                      </a:r>
                      <a:endParaRPr dirty="0"/>
                    </a:p>
                  </a:txBody>
                  <a:tcPr marL="0" marR="0" marT="0" marB="0">
                    <a:lnL w="88900" cap="flat" cmpd="sng">
                      <a:solidFill>
                        <a:srgbClr val="664F81"/>
                      </a:solidFill>
                      <a:prstDash val="solid"/>
                      <a:round/>
                      <a:headEnd type="none" w="sm" len="sm"/>
                      <a:tailEnd type="none" w="sm" len="sm"/>
                    </a:lnL>
                    <a:lnR w="88900" cap="flat" cmpd="sng">
                      <a:solidFill>
                        <a:srgbClr val="664F81"/>
                      </a:solidFill>
                      <a:prstDash val="solid"/>
                      <a:round/>
                      <a:headEnd type="none" w="sm" len="sm"/>
                      <a:tailEnd type="none" w="sm" len="sm"/>
                    </a:lnR>
                    <a:lnT w="88900" cap="flat" cmpd="sng">
                      <a:solidFill>
                        <a:srgbClr val="664F81"/>
                      </a:solidFill>
                      <a:prstDash val="solid"/>
                      <a:round/>
                      <a:headEnd type="none" w="sm" len="sm"/>
                      <a:tailEnd type="none" w="sm" len="sm"/>
                    </a:lnT>
                    <a:lnB w="88900" cap="flat" cmpd="sng">
                      <a:solidFill>
                        <a:srgbClr val="664F81"/>
                      </a:solidFill>
                      <a:prstDash val="solid"/>
                      <a:round/>
                      <a:headEnd type="none" w="sm" len="sm"/>
                      <a:tailEnd type="none" w="sm" len="sm"/>
                    </a:lnB>
                    <a:solidFill>
                      <a:srgbClr val="EDE5FF"/>
                    </a:solidFill>
                  </a:tcPr>
                </a:tc>
                <a:tc>
                  <a:txBody>
                    <a:bodyPr/>
                    <a:lstStyle/>
                    <a:p>
                      <a:pPr marL="0" marR="0" lvl="0" indent="0" algn="l" rtl="0">
                        <a:lnSpc>
                          <a:spcPct val="100000"/>
                        </a:lnSpc>
                        <a:spcBef>
                          <a:spcPts val="0"/>
                        </a:spcBef>
                        <a:spcAft>
                          <a:spcPts val="0"/>
                        </a:spcAft>
                        <a:buClr>
                          <a:schemeClr val="dk1"/>
                        </a:buClr>
                        <a:buSzPts val="3600"/>
                        <a:buFont typeface="Calibri"/>
                        <a:buNone/>
                      </a:pPr>
                      <a:r>
                        <a:rPr lang="en-US" sz="3600" u="none" strike="noStrike" cap="none" dirty="0"/>
                        <a:t>(Not tested)</a:t>
                      </a:r>
                      <a:endParaRPr dirty="0"/>
                    </a:p>
                  </a:txBody>
                  <a:tcPr marL="0" marR="0" marT="0" marB="0">
                    <a:lnL w="88900" cap="flat" cmpd="sng">
                      <a:solidFill>
                        <a:srgbClr val="664F81"/>
                      </a:solidFill>
                      <a:prstDash val="solid"/>
                      <a:round/>
                      <a:headEnd type="none" w="sm" len="sm"/>
                      <a:tailEnd type="none" w="sm" len="sm"/>
                    </a:lnL>
                    <a:lnR w="88900" cap="flat" cmpd="sng">
                      <a:solidFill>
                        <a:srgbClr val="664F81"/>
                      </a:solidFill>
                      <a:prstDash val="solid"/>
                      <a:round/>
                      <a:headEnd type="none" w="sm" len="sm"/>
                      <a:tailEnd type="none" w="sm" len="sm"/>
                    </a:lnR>
                    <a:lnT w="88900" cap="flat" cmpd="sng">
                      <a:solidFill>
                        <a:srgbClr val="664F81"/>
                      </a:solidFill>
                      <a:prstDash val="solid"/>
                      <a:round/>
                      <a:headEnd type="none" w="sm" len="sm"/>
                      <a:tailEnd type="none" w="sm" len="sm"/>
                    </a:lnT>
                    <a:lnB w="88900" cap="flat" cmpd="sng">
                      <a:solidFill>
                        <a:srgbClr val="664F81"/>
                      </a:solidFill>
                      <a:prstDash val="solid"/>
                      <a:round/>
                      <a:headEnd type="none" w="sm" len="sm"/>
                      <a:tailEnd type="none" w="sm" len="sm"/>
                    </a:lnB>
                    <a:solidFill>
                      <a:srgbClr val="EDE5FF"/>
                    </a:solidFill>
                  </a:tcPr>
                </a:tc>
                <a:extLst>
                  <a:ext uri="{0D108BD9-81ED-4DB2-BD59-A6C34878D82A}">
                    <a16:rowId xmlns:a16="http://schemas.microsoft.com/office/drawing/2014/main" val="10008"/>
                  </a:ext>
                </a:extLst>
              </a:tr>
              <a:tr h="564175">
                <a:tc>
                  <a:txBody>
                    <a:bodyPr/>
                    <a:lstStyle/>
                    <a:p>
                      <a:pPr marL="0" marR="0" lvl="0" indent="0" algn="ctr" rtl="0">
                        <a:lnSpc>
                          <a:spcPct val="100000"/>
                        </a:lnSpc>
                        <a:spcBef>
                          <a:spcPts val="0"/>
                        </a:spcBef>
                        <a:spcAft>
                          <a:spcPts val="0"/>
                        </a:spcAft>
                        <a:buClr>
                          <a:srgbClr val="000000"/>
                        </a:buClr>
                        <a:buSzPts val="3600"/>
                        <a:buFont typeface="Calibri"/>
                        <a:buNone/>
                      </a:pPr>
                      <a:r>
                        <a:rPr lang="en-US" sz="3600" b="1" u="none" strike="noStrike" cap="none">
                          <a:solidFill>
                            <a:srgbClr val="000000"/>
                          </a:solidFill>
                        </a:rPr>
                        <a:t>Organism 8</a:t>
                      </a:r>
                      <a:endParaRPr>
                        <a:solidFill>
                          <a:srgbClr val="000000"/>
                        </a:solidFill>
                      </a:endParaRPr>
                    </a:p>
                  </a:txBody>
                  <a:tcPr marL="0" marR="0" marT="0" marB="0">
                    <a:lnL w="88900" cap="flat" cmpd="sng">
                      <a:solidFill>
                        <a:srgbClr val="664F81"/>
                      </a:solidFill>
                      <a:prstDash val="solid"/>
                      <a:round/>
                      <a:headEnd type="none" w="sm" len="sm"/>
                      <a:tailEnd type="none" w="sm" len="sm"/>
                    </a:lnL>
                    <a:lnR w="88900" cap="flat" cmpd="sng">
                      <a:solidFill>
                        <a:srgbClr val="664F81"/>
                      </a:solidFill>
                      <a:prstDash val="solid"/>
                      <a:round/>
                      <a:headEnd type="none" w="sm" len="sm"/>
                      <a:tailEnd type="none" w="sm" len="sm"/>
                    </a:lnR>
                    <a:lnT w="88900" cap="flat" cmpd="sng">
                      <a:solidFill>
                        <a:srgbClr val="664F81"/>
                      </a:solidFill>
                      <a:prstDash val="solid"/>
                      <a:round/>
                      <a:headEnd type="none" w="sm" len="sm"/>
                      <a:tailEnd type="none" w="sm" len="sm"/>
                    </a:lnT>
                    <a:lnB w="88900" cap="flat" cmpd="sng">
                      <a:solidFill>
                        <a:srgbClr val="664F81"/>
                      </a:solidFill>
                      <a:prstDash val="solid"/>
                      <a:round/>
                      <a:headEnd type="none" w="sm" len="sm"/>
                      <a:tailEnd type="none" w="sm" len="sm"/>
                    </a:lnB>
                    <a:solidFill>
                      <a:srgbClr val="EDE5FF"/>
                    </a:solidFill>
                  </a:tcPr>
                </a:tc>
                <a:tc>
                  <a:txBody>
                    <a:bodyPr/>
                    <a:lstStyle/>
                    <a:p>
                      <a:pPr marL="0" marR="0" lvl="0" indent="0" algn="ctr" rtl="0">
                        <a:lnSpc>
                          <a:spcPct val="100000"/>
                        </a:lnSpc>
                        <a:spcBef>
                          <a:spcPts val="0"/>
                        </a:spcBef>
                        <a:spcAft>
                          <a:spcPts val="0"/>
                        </a:spcAft>
                        <a:buClr>
                          <a:schemeClr val="dk1"/>
                        </a:buClr>
                        <a:buSzPts val="3600"/>
                        <a:buFont typeface="Calibri"/>
                        <a:buNone/>
                      </a:pPr>
                      <a:r>
                        <a:rPr lang="en-US" sz="3600" u="none" strike="noStrike" cap="none"/>
                        <a:t>Car</a:t>
                      </a:r>
                      <a:endParaRPr/>
                    </a:p>
                  </a:txBody>
                  <a:tcPr marL="0" marR="0" marT="0" marB="0">
                    <a:lnL w="88900" cap="flat" cmpd="sng">
                      <a:solidFill>
                        <a:srgbClr val="664F81"/>
                      </a:solidFill>
                      <a:prstDash val="solid"/>
                      <a:round/>
                      <a:headEnd type="none" w="sm" len="sm"/>
                      <a:tailEnd type="none" w="sm" len="sm"/>
                    </a:lnL>
                    <a:lnR w="88900" cap="flat" cmpd="sng">
                      <a:solidFill>
                        <a:srgbClr val="664F81"/>
                      </a:solidFill>
                      <a:prstDash val="solid"/>
                      <a:round/>
                      <a:headEnd type="none" w="sm" len="sm"/>
                      <a:tailEnd type="none" w="sm" len="sm"/>
                    </a:lnR>
                    <a:lnT w="88900" cap="flat" cmpd="sng">
                      <a:solidFill>
                        <a:srgbClr val="664F81"/>
                      </a:solidFill>
                      <a:prstDash val="solid"/>
                      <a:round/>
                      <a:headEnd type="none" w="sm" len="sm"/>
                      <a:tailEnd type="none" w="sm" len="sm"/>
                    </a:lnT>
                    <a:lnB w="88900" cap="flat" cmpd="sng">
                      <a:solidFill>
                        <a:srgbClr val="664F81"/>
                      </a:solidFill>
                      <a:prstDash val="solid"/>
                      <a:round/>
                      <a:headEnd type="none" w="sm" len="sm"/>
                      <a:tailEnd type="none" w="sm" len="sm"/>
                    </a:lnB>
                    <a:solidFill>
                      <a:srgbClr val="EDE5FF"/>
                    </a:solidFill>
                  </a:tcPr>
                </a:tc>
                <a:tc>
                  <a:txBody>
                    <a:bodyPr/>
                    <a:lstStyle/>
                    <a:p>
                      <a:pPr marL="0" marR="0" lvl="0" indent="0" algn="ctr" rtl="0">
                        <a:lnSpc>
                          <a:spcPct val="100000"/>
                        </a:lnSpc>
                        <a:spcBef>
                          <a:spcPts val="0"/>
                        </a:spcBef>
                        <a:spcAft>
                          <a:spcPts val="0"/>
                        </a:spcAft>
                        <a:buClr>
                          <a:schemeClr val="dk1"/>
                        </a:buClr>
                        <a:buSzPts val="3600"/>
                        <a:buFont typeface="Calibri"/>
                        <a:buNone/>
                      </a:pPr>
                      <a:r>
                        <a:rPr lang="en-US" sz="3600" u="none" strike="noStrike" cap="none"/>
                        <a:t>Floor</a:t>
                      </a:r>
                      <a:endParaRPr/>
                    </a:p>
                  </a:txBody>
                  <a:tcPr marL="0" marR="0" marT="0" marB="0">
                    <a:lnL w="88900" cap="flat" cmpd="sng">
                      <a:solidFill>
                        <a:srgbClr val="664F81"/>
                      </a:solidFill>
                      <a:prstDash val="solid"/>
                      <a:round/>
                      <a:headEnd type="none" w="sm" len="sm"/>
                      <a:tailEnd type="none" w="sm" len="sm"/>
                    </a:lnL>
                    <a:lnR w="88900" cap="flat" cmpd="sng">
                      <a:solidFill>
                        <a:srgbClr val="664F81"/>
                      </a:solidFill>
                      <a:prstDash val="solid"/>
                      <a:round/>
                      <a:headEnd type="none" w="sm" len="sm"/>
                      <a:tailEnd type="none" w="sm" len="sm"/>
                    </a:lnR>
                    <a:lnT w="88900" cap="flat" cmpd="sng">
                      <a:solidFill>
                        <a:srgbClr val="664F81"/>
                      </a:solidFill>
                      <a:prstDash val="solid"/>
                      <a:round/>
                      <a:headEnd type="none" w="sm" len="sm"/>
                      <a:tailEnd type="none" w="sm" len="sm"/>
                    </a:lnT>
                    <a:lnB w="88900" cap="flat" cmpd="sng">
                      <a:solidFill>
                        <a:srgbClr val="664F81"/>
                      </a:solidFill>
                      <a:prstDash val="solid"/>
                      <a:round/>
                      <a:headEnd type="none" w="sm" len="sm"/>
                      <a:tailEnd type="none" w="sm" len="sm"/>
                    </a:lnB>
                    <a:solidFill>
                      <a:srgbClr val="EDE5FF"/>
                    </a:solidFill>
                  </a:tcPr>
                </a:tc>
                <a:tc>
                  <a:txBody>
                    <a:bodyPr/>
                    <a:lstStyle/>
                    <a:p>
                      <a:pPr marL="0" marR="0" lvl="0" indent="0" algn="ctr" rtl="0">
                        <a:lnSpc>
                          <a:spcPct val="100000"/>
                        </a:lnSpc>
                        <a:spcBef>
                          <a:spcPts val="0"/>
                        </a:spcBef>
                        <a:spcAft>
                          <a:spcPts val="0"/>
                        </a:spcAft>
                        <a:buClr>
                          <a:schemeClr val="dk1"/>
                        </a:buClr>
                        <a:buSzPts val="3600"/>
                        <a:buFont typeface="Calibri"/>
                        <a:buNone/>
                      </a:pPr>
                      <a:r>
                        <a:rPr lang="en-US" sz="3600" u="none" strike="noStrike" cap="none" dirty="0"/>
                        <a:t>Uncultured bacterium clone*</a:t>
                      </a:r>
                      <a:endParaRPr dirty="0"/>
                    </a:p>
                  </a:txBody>
                  <a:tcPr marL="0" marR="0" marT="0" marB="0">
                    <a:lnL w="88900" cap="flat" cmpd="sng">
                      <a:solidFill>
                        <a:srgbClr val="664F81"/>
                      </a:solidFill>
                      <a:prstDash val="solid"/>
                      <a:round/>
                      <a:headEnd type="none" w="sm" len="sm"/>
                      <a:tailEnd type="none" w="sm" len="sm"/>
                    </a:lnL>
                    <a:lnR w="88900" cap="flat" cmpd="sng">
                      <a:solidFill>
                        <a:srgbClr val="664F81"/>
                      </a:solidFill>
                      <a:prstDash val="solid"/>
                      <a:round/>
                      <a:headEnd type="none" w="sm" len="sm"/>
                      <a:tailEnd type="none" w="sm" len="sm"/>
                    </a:lnR>
                    <a:lnT w="88900" cap="flat" cmpd="sng">
                      <a:solidFill>
                        <a:srgbClr val="664F81"/>
                      </a:solidFill>
                      <a:prstDash val="solid"/>
                      <a:round/>
                      <a:headEnd type="none" w="sm" len="sm"/>
                      <a:tailEnd type="none" w="sm" len="sm"/>
                    </a:lnT>
                    <a:lnB w="88900" cap="flat" cmpd="sng">
                      <a:solidFill>
                        <a:srgbClr val="664F81"/>
                      </a:solidFill>
                      <a:prstDash val="solid"/>
                      <a:round/>
                      <a:headEnd type="none" w="sm" len="sm"/>
                      <a:tailEnd type="none" w="sm" len="sm"/>
                    </a:lnB>
                    <a:solidFill>
                      <a:srgbClr val="EDE5FF"/>
                    </a:solidFill>
                  </a:tcPr>
                </a:tc>
                <a:tc>
                  <a:txBody>
                    <a:bodyPr/>
                    <a:lstStyle/>
                    <a:p>
                      <a:pPr marL="0" marR="0" lvl="0" indent="0" algn="l" rtl="0">
                        <a:lnSpc>
                          <a:spcPct val="100000"/>
                        </a:lnSpc>
                        <a:spcBef>
                          <a:spcPts val="0"/>
                        </a:spcBef>
                        <a:spcAft>
                          <a:spcPts val="0"/>
                        </a:spcAft>
                        <a:buClr>
                          <a:schemeClr val="dk1"/>
                        </a:buClr>
                        <a:buSzPts val="3600"/>
                        <a:buFont typeface="Calibri"/>
                        <a:buNone/>
                      </a:pPr>
                      <a:r>
                        <a:rPr lang="en-US" sz="3600" u="none" strike="noStrike" cap="none" dirty="0"/>
                        <a:t>Penicillin</a:t>
                      </a:r>
                      <a:endParaRPr dirty="0"/>
                    </a:p>
                  </a:txBody>
                  <a:tcPr marL="0" marR="0" marT="0" marB="0">
                    <a:lnL w="88900" cap="flat" cmpd="sng">
                      <a:solidFill>
                        <a:srgbClr val="664F81"/>
                      </a:solidFill>
                      <a:prstDash val="solid"/>
                      <a:round/>
                      <a:headEnd type="none" w="sm" len="sm"/>
                      <a:tailEnd type="none" w="sm" len="sm"/>
                    </a:lnL>
                    <a:lnR w="88900" cap="flat" cmpd="sng">
                      <a:solidFill>
                        <a:srgbClr val="664F81"/>
                      </a:solidFill>
                      <a:prstDash val="solid"/>
                      <a:round/>
                      <a:headEnd type="none" w="sm" len="sm"/>
                      <a:tailEnd type="none" w="sm" len="sm"/>
                    </a:lnR>
                    <a:lnT w="88900" cap="flat" cmpd="sng">
                      <a:solidFill>
                        <a:srgbClr val="664F81"/>
                      </a:solidFill>
                      <a:prstDash val="solid"/>
                      <a:round/>
                      <a:headEnd type="none" w="sm" len="sm"/>
                      <a:tailEnd type="none" w="sm" len="sm"/>
                    </a:lnT>
                    <a:lnB w="88900" cap="flat" cmpd="sng">
                      <a:solidFill>
                        <a:srgbClr val="664F81"/>
                      </a:solidFill>
                      <a:prstDash val="solid"/>
                      <a:round/>
                      <a:headEnd type="none" w="sm" len="sm"/>
                      <a:tailEnd type="none" w="sm" len="sm"/>
                    </a:lnB>
                    <a:solidFill>
                      <a:srgbClr val="EDE5FF"/>
                    </a:solidFill>
                  </a:tcPr>
                </a:tc>
                <a:extLst>
                  <a:ext uri="{0D108BD9-81ED-4DB2-BD59-A6C34878D82A}">
                    <a16:rowId xmlns:a16="http://schemas.microsoft.com/office/drawing/2014/main" val="10009"/>
                  </a:ext>
                </a:extLst>
              </a:tr>
              <a:tr h="564175">
                <a:tc>
                  <a:txBody>
                    <a:bodyPr/>
                    <a:lstStyle/>
                    <a:p>
                      <a:pPr marL="0" marR="0" lvl="0" indent="0" algn="ctr" rtl="0">
                        <a:lnSpc>
                          <a:spcPct val="100000"/>
                        </a:lnSpc>
                        <a:spcBef>
                          <a:spcPts val="0"/>
                        </a:spcBef>
                        <a:spcAft>
                          <a:spcPts val="0"/>
                        </a:spcAft>
                        <a:buClr>
                          <a:srgbClr val="000000"/>
                        </a:buClr>
                        <a:buSzPts val="3600"/>
                        <a:buFont typeface="Calibri"/>
                        <a:buNone/>
                      </a:pPr>
                      <a:r>
                        <a:rPr lang="en-US" sz="3600" b="1" u="none" strike="noStrike" cap="none">
                          <a:solidFill>
                            <a:srgbClr val="000000"/>
                          </a:solidFill>
                        </a:rPr>
                        <a:t>Organism 9</a:t>
                      </a:r>
                      <a:endParaRPr>
                        <a:solidFill>
                          <a:srgbClr val="000000"/>
                        </a:solidFill>
                      </a:endParaRPr>
                    </a:p>
                  </a:txBody>
                  <a:tcPr marL="0" marR="0" marT="0" marB="0">
                    <a:lnL w="88900" cap="flat" cmpd="sng">
                      <a:solidFill>
                        <a:srgbClr val="664F81"/>
                      </a:solidFill>
                      <a:prstDash val="solid"/>
                      <a:round/>
                      <a:headEnd type="none" w="sm" len="sm"/>
                      <a:tailEnd type="none" w="sm" len="sm"/>
                    </a:lnL>
                    <a:lnR w="88900" cap="flat" cmpd="sng">
                      <a:solidFill>
                        <a:srgbClr val="664F81"/>
                      </a:solidFill>
                      <a:prstDash val="solid"/>
                      <a:round/>
                      <a:headEnd type="none" w="sm" len="sm"/>
                      <a:tailEnd type="none" w="sm" len="sm"/>
                    </a:lnR>
                    <a:lnT w="88900" cap="flat" cmpd="sng">
                      <a:solidFill>
                        <a:srgbClr val="664F81"/>
                      </a:solidFill>
                      <a:prstDash val="solid"/>
                      <a:round/>
                      <a:headEnd type="none" w="sm" len="sm"/>
                      <a:tailEnd type="none" w="sm" len="sm"/>
                    </a:lnT>
                    <a:lnB w="88900" cap="flat" cmpd="sng">
                      <a:solidFill>
                        <a:srgbClr val="664F81"/>
                      </a:solidFill>
                      <a:prstDash val="solid"/>
                      <a:round/>
                      <a:headEnd type="none" w="sm" len="sm"/>
                      <a:tailEnd type="none" w="sm" len="sm"/>
                    </a:lnB>
                    <a:solidFill>
                      <a:srgbClr val="EDE5FF"/>
                    </a:solidFill>
                  </a:tcPr>
                </a:tc>
                <a:tc>
                  <a:txBody>
                    <a:bodyPr/>
                    <a:lstStyle/>
                    <a:p>
                      <a:pPr marL="0" marR="0" lvl="0" indent="0" algn="ctr" rtl="0">
                        <a:lnSpc>
                          <a:spcPct val="100000"/>
                        </a:lnSpc>
                        <a:spcBef>
                          <a:spcPts val="0"/>
                        </a:spcBef>
                        <a:spcAft>
                          <a:spcPts val="0"/>
                        </a:spcAft>
                        <a:buClr>
                          <a:schemeClr val="dk1"/>
                        </a:buClr>
                        <a:buSzPts val="3600"/>
                        <a:buFont typeface="Calibri"/>
                        <a:buNone/>
                      </a:pPr>
                      <a:r>
                        <a:rPr lang="en-US" sz="3600" u="none" strike="noStrike" cap="none"/>
                        <a:t>Car</a:t>
                      </a:r>
                      <a:endParaRPr/>
                    </a:p>
                  </a:txBody>
                  <a:tcPr marL="0" marR="0" marT="0" marB="0">
                    <a:lnL w="88900" cap="flat" cmpd="sng">
                      <a:solidFill>
                        <a:srgbClr val="664F81"/>
                      </a:solidFill>
                      <a:prstDash val="solid"/>
                      <a:round/>
                      <a:headEnd type="none" w="sm" len="sm"/>
                      <a:tailEnd type="none" w="sm" len="sm"/>
                    </a:lnL>
                    <a:lnR w="88900" cap="flat" cmpd="sng">
                      <a:solidFill>
                        <a:srgbClr val="664F81"/>
                      </a:solidFill>
                      <a:prstDash val="solid"/>
                      <a:round/>
                      <a:headEnd type="none" w="sm" len="sm"/>
                      <a:tailEnd type="none" w="sm" len="sm"/>
                    </a:lnR>
                    <a:lnT w="88900" cap="flat" cmpd="sng">
                      <a:solidFill>
                        <a:srgbClr val="664F81"/>
                      </a:solidFill>
                      <a:prstDash val="solid"/>
                      <a:round/>
                      <a:headEnd type="none" w="sm" len="sm"/>
                      <a:tailEnd type="none" w="sm" len="sm"/>
                    </a:lnT>
                    <a:lnB w="88900" cap="flat" cmpd="sng">
                      <a:solidFill>
                        <a:srgbClr val="664F81"/>
                      </a:solidFill>
                      <a:prstDash val="solid"/>
                      <a:round/>
                      <a:headEnd type="none" w="sm" len="sm"/>
                      <a:tailEnd type="none" w="sm" len="sm"/>
                    </a:lnB>
                    <a:solidFill>
                      <a:srgbClr val="EDE5FF"/>
                    </a:solidFill>
                  </a:tcPr>
                </a:tc>
                <a:tc>
                  <a:txBody>
                    <a:bodyPr/>
                    <a:lstStyle/>
                    <a:p>
                      <a:pPr marL="0" marR="0" lvl="0" indent="0" algn="ctr" rtl="0">
                        <a:lnSpc>
                          <a:spcPct val="100000"/>
                        </a:lnSpc>
                        <a:spcBef>
                          <a:spcPts val="0"/>
                        </a:spcBef>
                        <a:spcAft>
                          <a:spcPts val="0"/>
                        </a:spcAft>
                        <a:buClr>
                          <a:schemeClr val="dk1"/>
                        </a:buClr>
                        <a:buSzPts val="3600"/>
                        <a:buFont typeface="Calibri"/>
                        <a:buNone/>
                      </a:pPr>
                      <a:r>
                        <a:rPr lang="en-US" sz="3600" u="none" strike="noStrike" cap="none"/>
                        <a:t>Floor</a:t>
                      </a:r>
                      <a:endParaRPr/>
                    </a:p>
                  </a:txBody>
                  <a:tcPr marL="0" marR="0" marT="0" marB="0">
                    <a:lnL w="88900" cap="flat" cmpd="sng">
                      <a:solidFill>
                        <a:srgbClr val="664F81"/>
                      </a:solidFill>
                      <a:prstDash val="solid"/>
                      <a:round/>
                      <a:headEnd type="none" w="sm" len="sm"/>
                      <a:tailEnd type="none" w="sm" len="sm"/>
                    </a:lnL>
                    <a:lnR w="88900" cap="flat" cmpd="sng">
                      <a:solidFill>
                        <a:srgbClr val="664F81"/>
                      </a:solidFill>
                      <a:prstDash val="solid"/>
                      <a:round/>
                      <a:headEnd type="none" w="sm" len="sm"/>
                      <a:tailEnd type="none" w="sm" len="sm"/>
                    </a:lnR>
                    <a:lnT w="88900" cap="flat" cmpd="sng">
                      <a:solidFill>
                        <a:srgbClr val="664F81"/>
                      </a:solidFill>
                      <a:prstDash val="solid"/>
                      <a:round/>
                      <a:headEnd type="none" w="sm" len="sm"/>
                      <a:tailEnd type="none" w="sm" len="sm"/>
                    </a:lnT>
                    <a:lnB w="88900" cap="flat" cmpd="sng">
                      <a:solidFill>
                        <a:srgbClr val="664F81"/>
                      </a:solidFill>
                      <a:prstDash val="solid"/>
                      <a:round/>
                      <a:headEnd type="none" w="sm" len="sm"/>
                      <a:tailEnd type="none" w="sm" len="sm"/>
                    </a:lnB>
                    <a:solidFill>
                      <a:srgbClr val="EDE5FF"/>
                    </a:solidFill>
                  </a:tcPr>
                </a:tc>
                <a:tc>
                  <a:txBody>
                    <a:bodyPr/>
                    <a:lstStyle/>
                    <a:p>
                      <a:pPr marL="0" marR="0" lvl="0" indent="0" algn="ctr" rtl="0">
                        <a:lnSpc>
                          <a:spcPct val="100000"/>
                        </a:lnSpc>
                        <a:spcBef>
                          <a:spcPts val="0"/>
                        </a:spcBef>
                        <a:spcAft>
                          <a:spcPts val="0"/>
                        </a:spcAft>
                        <a:buClr>
                          <a:schemeClr val="dk1"/>
                        </a:buClr>
                        <a:buSzPts val="3600"/>
                        <a:buFont typeface="Calibri"/>
                        <a:buNone/>
                      </a:pPr>
                      <a:r>
                        <a:rPr lang="en-US" sz="3600" u="none" strike="noStrike" cap="none" dirty="0"/>
                        <a:t>Bacillus sp.</a:t>
                      </a:r>
                      <a:endParaRPr dirty="0"/>
                    </a:p>
                  </a:txBody>
                  <a:tcPr marL="0" marR="0" marT="0" marB="0">
                    <a:lnL w="88900" cap="flat" cmpd="sng">
                      <a:solidFill>
                        <a:srgbClr val="664F81"/>
                      </a:solidFill>
                      <a:prstDash val="solid"/>
                      <a:round/>
                      <a:headEnd type="none" w="sm" len="sm"/>
                      <a:tailEnd type="none" w="sm" len="sm"/>
                    </a:lnL>
                    <a:lnR w="88900" cap="flat" cmpd="sng">
                      <a:solidFill>
                        <a:srgbClr val="664F81"/>
                      </a:solidFill>
                      <a:prstDash val="solid"/>
                      <a:round/>
                      <a:headEnd type="none" w="sm" len="sm"/>
                      <a:tailEnd type="none" w="sm" len="sm"/>
                    </a:lnR>
                    <a:lnT w="88900" cap="flat" cmpd="sng">
                      <a:solidFill>
                        <a:srgbClr val="664F81"/>
                      </a:solidFill>
                      <a:prstDash val="solid"/>
                      <a:round/>
                      <a:headEnd type="none" w="sm" len="sm"/>
                      <a:tailEnd type="none" w="sm" len="sm"/>
                    </a:lnT>
                    <a:lnB w="88900" cap="flat" cmpd="sng">
                      <a:solidFill>
                        <a:srgbClr val="664F81"/>
                      </a:solidFill>
                      <a:prstDash val="solid"/>
                      <a:round/>
                      <a:headEnd type="none" w="sm" len="sm"/>
                      <a:tailEnd type="none" w="sm" len="sm"/>
                    </a:lnB>
                    <a:solidFill>
                      <a:srgbClr val="EDE5FF"/>
                    </a:solidFill>
                  </a:tcPr>
                </a:tc>
                <a:tc>
                  <a:txBody>
                    <a:bodyPr/>
                    <a:lstStyle/>
                    <a:p>
                      <a:pPr marL="0" marR="0" lvl="0" indent="0" algn="l" rtl="0">
                        <a:lnSpc>
                          <a:spcPct val="100000"/>
                        </a:lnSpc>
                        <a:spcBef>
                          <a:spcPts val="0"/>
                        </a:spcBef>
                        <a:spcAft>
                          <a:spcPts val="0"/>
                        </a:spcAft>
                        <a:buClr>
                          <a:schemeClr val="dk1"/>
                        </a:buClr>
                        <a:buSzPts val="3600"/>
                        <a:buFont typeface="Calibri"/>
                        <a:buNone/>
                      </a:pPr>
                      <a:r>
                        <a:rPr lang="en-US" sz="3600" u="none" strike="noStrike" cap="none" dirty="0"/>
                        <a:t>Penicillin</a:t>
                      </a:r>
                      <a:endParaRPr dirty="0"/>
                    </a:p>
                  </a:txBody>
                  <a:tcPr marL="0" marR="0" marT="0" marB="0">
                    <a:lnL w="88900" cap="flat" cmpd="sng">
                      <a:solidFill>
                        <a:srgbClr val="664F81"/>
                      </a:solidFill>
                      <a:prstDash val="solid"/>
                      <a:round/>
                      <a:headEnd type="none" w="sm" len="sm"/>
                      <a:tailEnd type="none" w="sm" len="sm"/>
                    </a:lnL>
                    <a:lnR w="88900" cap="flat" cmpd="sng">
                      <a:solidFill>
                        <a:srgbClr val="664F81"/>
                      </a:solidFill>
                      <a:prstDash val="solid"/>
                      <a:round/>
                      <a:headEnd type="none" w="sm" len="sm"/>
                      <a:tailEnd type="none" w="sm" len="sm"/>
                    </a:lnR>
                    <a:lnT w="88900" cap="flat" cmpd="sng">
                      <a:solidFill>
                        <a:srgbClr val="664F81"/>
                      </a:solidFill>
                      <a:prstDash val="solid"/>
                      <a:round/>
                      <a:headEnd type="none" w="sm" len="sm"/>
                      <a:tailEnd type="none" w="sm" len="sm"/>
                    </a:lnT>
                    <a:lnB w="88900" cap="flat" cmpd="sng">
                      <a:solidFill>
                        <a:srgbClr val="664F81"/>
                      </a:solidFill>
                      <a:prstDash val="solid"/>
                      <a:round/>
                      <a:headEnd type="none" w="sm" len="sm"/>
                      <a:tailEnd type="none" w="sm" len="sm"/>
                    </a:lnB>
                    <a:solidFill>
                      <a:srgbClr val="EDE5FF"/>
                    </a:solidFill>
                  </a:tcPr>
                </a:tc>
                <a:extLst>
                  <a:ext uri="{0D108BD9-81ED-4DB2-BD59-A6C34878D82A}">
                    <a16:rowId xmlns:a16="http://schemas.microsoft.com/office/drawing/2014/main" val="10010"/>
                  </a:ext>
                </a:extLst>
              </a:tr>
              <a:tr h="564175">
                <a:tc>
                  <a:txBody>
                    <a:bodyPr/>
                    <a:lstStyle/>
                    <a:p>
                      <a:pPr marL="0" marR="0" lvl="0" indent="0" algn="ctr" rtl="0">
                        <a:lnSpc>
                          <a:spcPct val="100000"/>
                        </a:lnSpc>
                        <a:spcBef>
                          <a:spcPts val="0"/>
                        </a:spcBef>
                        <a:spcAft>
                          <a:spcPts val="0"/>
                        </a:spcAft>
                        <a:buClr>
                          <a:srgbClr val="000000"/>
                        </a:buClr>
                        <a:buSzPts val="3600"/>
                        <a:buFont typeface="Calibri"/>
                        <a:buNone/>
                      </a:pPr>
                      <a:r>
                        <a:rPr lang="en-US" sz="3600" b="1" u="none" strike="noStrike" cap="none">
                          <a:solidFill>
                            <a:srgbClr val="000000"/>
                          </a:solidFill>
                        </a:rPr>
                        <a:t>Organism 10</a:t>
                      </a:r>
                      <a:endParaRPr>
                        <a:solidFill>
                          <a:srgbClr val="000000"/>
                        </a:solidFill>
                      </a:endParaRPr>
                    </a:p>
                  </a:txBody>
                  <a:tcPr marL="0" marR="0" marT="0" marB="0">
                    <a:lnL w="88900" cap="flat" cmpd="sng">
                      <a:solidFill>
                        <a:srgbClr val="664F81"/>
                      </a:solidFill>
                      <a:prstDash val="solid"/>
                      <a:round/>
                      <a:headEnd type="none" w="sm" len="sm"/>
                      <a:tailEnd type="none" w="sm" len="sm"/>
                    </a:lnL>
                    <a:lnR w="88900" cap="flat" cmpd="sng">
                      <a:solidFill>
                        <a:srgbClr val="664F81"/>
                      </a:solidFill>
                      <a:prstDash val="solid"/>
                      <a:round/>
                      <a:headEnd type="none" w="sm" len="sm"/>
                      <a:tailEnd type="none" w="sm" len="sm"/>
                    </a:lnR>
                    <a:lnT w="88900" cap="flat" cmpd="sng">
                      <a:solidFill>
                        <a:srgbClr val="664F81"/>
                      </a:solidFill>
                      <a:prstDash val="solid"/>
                      <a:round/>
                      <a:headEnd type="none" w="sm" len="sm"/>
                      <a:tailEnd type="none" w="sm" len="sm"/>
                    </a:lnT>
                    <a:lnB w="88900" cap="flat" cmpd="sng">
                      <a:solidFill>
                        <a:srgbClr val="664F81"/>
                      </a:solidFill>
                      <a:prstDash val="solid"/>
                      <a:round/>
                      <a:headEnd type="none" w="sm" len="sm"/>
                      <a:tailEnd type="none" w="sm" len="sm"/>
                    </a:lnB>
                    <a:solidFill>
                      <a:srgbClr val="EDE5FF"/>
                    </a:solidFill>
                  </a:tcPr>
                </a:tc>
                <a:tc>
                  <a:txBody>
                    <a:bodyPr/>
                    <a:lstStyle/>
                    <a:p>
                      <a:pPr marL="0" marR="0" lvl="0" indent="0" algn="ctr" rtl="0">
                        <a:lnSpc>
                          <a:spcPct val="100000"/>
                        </a:lnSpc>
                        <a:spcBef>
                          <a:spcPts val="0"/>
                        </a:spcBef>
                        <a:spcAft>
                          <a:spcPts val="0"/>
                        </a:spcAft>
                        <a:buClr>
                          <a:schemeClr val="dk1"/>
                        </a:buClr>
                        <a:buSzPts val="3600"/>
                        <a:buFont typeface="Calibri"/>
                        <a:buNone/>
                      </a:pPr>
                      <a:r>
                        <a:rPr lang="en-US" sz="3600" u="none" strike="noStrike" cap="none"/>
                        <a:t>Car</a:t>
                      </a:r>
                      <a:endParaRPr/>
                    </a:p>
                  </a:txBody>
                  <a:tcPr marL="0" marR="0" marT="0" marB="0">
                    <a:lnL w="88900" cap="flat" cmpd="sng">
                      <a:solidFill>
                        <a:srgbClr val="664F81"/>
                      </a:solidFill>
                      <a:prstDash val="solid"/>
                      <a:round/>
                      <a:headEnd type="none" w="sm" len="sm"/>
                      <a:tailEnd type="none" w="sm" len="sm"/>
                    </a:lnL>
                    <a:lnR w="88900" cap="flat" cmpd="sng">
                      <a:solidFill>
                        <a:srgbClr val="664F81"/>
                      </a:solidFill>
                      <a:prstDash val="solid"/>
                      <a:round/>
                      <a:headEnd type="none" w="sm" len="sm"/>
                      <a:tailEnd type="none" w="sm" len="sm"/>
                    </a:lnR>
                    <a:lnT w="88900" cap="flat" cmpd="sng">
                      <a:solidFill>
                        <a:srgbClr val="664F81"/>
                      </a:solidFill>
                      <a:prstDash val="solid"/>
                      <a:round/>
                      <a:headEnd type="none" w="sm" len="sm"/>
                      <a:tailEnd type="none" w="sm" len="sm"/>
                    </a:lnT>
                    <a:lnB w="88900" cap="flat" cmpd="sng">
                      <a:solidFill>
                        <a:srgbClr val="664F81"/>
                      </a:solidFill>
                      <a:prstDash val="solid"/>
                      <a:round/>
                      <a:headEnd type="none" w="sm" len="sm"/>
                      <a:tailEnd type="none" w="sm" len="sm"/>
                    </a:lnB>
                    <a:solidFill>
                      <a:srgbClr val="EDE5FF"/>
                    </a:solidFill>
                  </a:tcPr>
                </a:tc>
                <a:tc>
                  <a:txBody>
                    <a:bodyPr/>
                    <a:lstStyle/>
                    <a:p>
                      <a:pPr marL="0" marR="0" lvl="0" indent="0" algn="ctr" rtl="0">
                        <a:lnSpc>
                          <a:spcPct val="100000"/>
                        </a:lnSpc>
                        <a:spcBef>
                          <a:spcPts val="0"/>
                        </a:spcBef>
                        <a:spcAft>
                          <a:spcPts val="0"/>
                        </a:spcAft>
                        <a:buClr>
                          <a:schemeClr val="dk1"/>
                        </a:buClr>
                        <a:buSzPts val="3600"/>
                        <a:buFont typeface="Calibri"/>
                        <a:buNone/>
                      </a:pPr>
                      <a:r>
                        <a:rPr lang="en-US" sz="3600" u="none" strike="noStrike" cap="none"/>
                        <a:t>Handle</a:t>
                      </a:r>
                      <a:endParaRPr/>
                    </a:p>
                  </a:txBody>
                  <a:tcPr marL="0" marR="0" marT="0" marB="0">
                    <a:lnL w="88900" cap="flat" cmpd="sng">
                      <a:solidFill>
                        <a:srgbClr val="664F81"/>
                      </a:solidFill>
                      <a:prstDash val="solid"/>
                      <a:round/>
                      <a:headEnd type="none" w="sm" len="sm"/>
                      <a:tailEnd type="none" w="sm" len="sm"/>
                    </a:lnL>
                    <a:lnR w="88900" cap="flat" cmpd="sng">
                      <a:solidFill>
                        <a:srgbClr val="664F81"/>
                      </a:solidFill>
                      <a:prstDash val="solid"/>
                      <a:round/>
                      <a:headEnd type="none" w="sm" len="sm"/>
                      <a:tailEnd type="none" w="sm" len="sm"/>
                    </a:lnR>
                    <a:lnT w="88900" cap="flat" cmpd="sng">
                      <a:solidFill>
                        <a:srgbClr val="664F81"/>
                      </a:solidFill>
                      <a:prstDash val="solid"/>
                      <a:round/>
                      <a:headEnd type="none" w="sm" len="sm"/>
                      <a:tailEnd type="none" w="sm" len="sm"/>
                    </a:lnT>
                    <a:lnB w="88900" cap="flat" cmpd="sng">
                      <a:solidFill>
                        <a:srgbClr val="664F81"/>
                      </a:solidFill>
                      <a:prstDash val="solid"/>
                      <a:round/>
                      <a:headEnd type="none" w="sm" len="sm"/>
                      <a:tailEnd type="none" w="sm" len="sm"/>
                    </a:lnB>
                    <a:solidFill>
                      <a:srgbClr val="EDE5FF"/>
                    </a:solidFill>
                  </a:tcPr>
                </a:tc>
                <a:tc>
                  <a:txBody>
                    <a:bodyPr/>
                    <a:lstStyle/>
                    <a:p>
                      <a:pPr marL="0" marR="0" lvl="0" indent="0" algn="ctr" rtl="0">
                        <a:lnSpc>
                          <a:spcPct val="100000"/>
                        </a:lnSpc>
                        <a:spcBef>
                          <a:spcPts val="0"/>
                        </a:spcBef>
                        <a:spcAft>
                          <a:spcPts val="0"/>
                        </a:spcAft>
                        <a:buClr>
                          <a:schemeClr val="dk1"/>
                        </a:buClr>
                        <a:buSzPts val="3600"/>
                        <a:buFont typeface="Calibri"/>
                        <a:buNone/>
                      </a:pPr>
                      <a:r>
                        <a:rPr lang="en-US" sz="3600" u="none" strike="noStrike" cap="none" dirty="0"/>
                        <a:t>Uncultured bacterium clone*</a:t>
                      </a:r>
                      <a:endParaRPr dirty="0"/>
                    </a:p>
                  </a:txBody>
                  <a:tcPr marL="0" marR="0" marT="0" marB="0">
                    <a:lnL w="88900" cap="flat" cmpd="sng">
                      <a:solidFill>
                        <a:srgbClr val="664F81"/>
                      </a:solidFill>
                      <a:prstDash val="solid"/>
                      <a:round/>
                      <a:headEnd type="none" w="sm" len="sm"/>
                      <a:tailEnd type="none" w="sm" len="sm"/>
                    </a:lnL>
                    <a:lnR w="88900" cap="flat" cmpd="sng">
                      <a:solidFill>
                        <a:srgbClr val="664F81"/>
                      </a:solidFill>
                      <a:prstDash val="solid"/>
                      <a:round/>
                      <a:headEnd type="none" w="sm" len="sm"/>
                      <a:tailEnd type="none" w="sm" len="sm"/>
                    </a:lnR>
                    <a:lnT w="88900" cap="flat" cmpd="sng">
                      <a:solidFill>
                        <a:srgbClr val="664F81"/>
                      </a:solidFill>
                      <a:prstDash val="solid"/>
                      <a:round/>
                      <a:headEnd type="none" w="sm" len="sm"/>
                      <a:tailEnd type="none" w="sm" len="sm"/>
                    </a:lnT>
                    <a:lnB w="88900" cap="flat" cmpd="sng">
                      <a:solidFill>
                        <a:srgbClr val="664F81"/>
                      </a:solidFill>
                      <a:prstDash val="solid"/>
                      <a:round/>
                      <a:headEnd type="none" w="sm" len="sm"/>
                      <a:tailEnd type="none" w="sm" len="sm"/>
                    </a:lnB>
                    <a:solidFill>
                      <a:srgbClr val="EDE5FF"/>
                    </a:solidFill>
                  </a:tcPr>
                </a:tc>
                <a:tc>
                  <a:txBody>
                    <a:bodyPr/>
                    <a:lstStyle/>
                    <a:p>
                      <a:pPr marL="0" marR="0" lvl="0" indent="0" algn="l" rtl="0">
                        <a:lnSpc>
                          <a:spcPct val="100000"/>
                        </a:lnSpc>
                        <a:spcBef>
                          <a:spcPts val="0"/>
                        </a:spcBef>
                        <a:spcAft>
                          <a:spcPts val="0"/>
                        </a:spcAft>
                        <a:buClr>
                          <a:schemeClr val="dk1"/>
                        </a:buClr>
                        <a:buSzPts val="3600"/>
                        <a:buFont typeface="Calibri"/>
                        <a:buNone/>
                      </a:pPr>
                      <a:r>
                        <a:rPr lang="en-US" sz="3600" u="none" strike="noStrike" cap="none" dirty="0"/>
                        <a:t>Penicillin</a:t>
                      </a:r>
                      <a:endParaRPr dirty="0"/>
                    </a:p>
                  </a:txBody>
                  <a:tcPr marL="0" marR="0" marT="0" marB="0">
                    <a:lnL w="88900" cap="flat" cmpd="sng">
                      <a:solidFill>
                        <a:srgbClr val="664F81"/>
                      </a:solidFill>
                      <a:prstDash val="solid"/>
                      <a:round/>
                      <a:headEnd type="none" w="sm" len="sm"/>
                      <a:tailEnd type="none" w="sm" len="sm"/>
                    </a:lnL>
                    <a:lnR w="88900" cap="flat" cmpd="sng">
                      <a:solidFill>
                        <a:srgbClr val="664F81"/>
                      </a:solidFill>
                      <a:prstDash val="solid"/>
                      <a:round/>
                      <a:headEnd type="none" w="sm" len="sm"/>
                      <a:tailEnd type="none" w="sm" len="sm"/>
                    </a:lnR>
                    <a:lnT w="88900" cap="flat" cmpd="sng">
                      <a:solidFill>
                        <a:srgbClr val="664F81"/>
                      </a:solidFill>
                      <a:prstDash val="solid"/>
                      <a:round/>
                      <a:headEnd type="none" w="sm" len="sm"/>
                      <a:tailEnd type="none" w="sm" len="sm"/>
                    </a:lnT>
                    <a:lnB w="88900" cap="flat" cmpd="sng">
                      <a:solidFill>
                        <a:srgbClr val="664F81"/>
                      </a:solidFill>
                      <a:prstDash val="solid"/>
                      <a:round/>
                      <a:headEnd type="none" w="sm" len="sm"/>
                      <a:tailEnd type="none" w="sm" len="sm"/>
                    </a:lnB>
                    <a:solidFill>
                      <a:srgbClr val="EDE5FF"/>
                    </a:solidFill>
                  </a:tcPr>
                </a:tc>
                <a:extLst>
                  <a:ext uri="{0D108BD9-81ED-4DB2-BD59-A6C34878D82A}">
                    <a16:rowId xmlns:a16="http://schemas.microsoft.com/office/drawing/2014/main" val="10011"/>
                  </a:ext>
                </a:extLst>
              </a:tr>
              <a:tr h="564175">
                <a:tc>
                  <a:txBody>
                    <a:bodyPr/>
                    <a:lstStyle/>
                    <a:p>
                      <a:pPr marL="0" marR="0" lvl="0" indent="0" algn="ctr" rtl="0">
                        <a:lnSpc>
                          <a:spcPct val="100000"/>
                        </a:lnSpc>
                        <a:spcBef>
                          <a:spcPts val="0"/>
                        </a:spcBef>
                        <a:spcAft>
                          <a:spcPts val="0"/>
                        </a:spcAft>
                        <a:buClr>
                          <a:srgbClr val="000000"/>
                        </a:buClr>
                        <a:buSzPts val="3600"/>
                        <a:buFont typeface="Calibri"/>
                        <a:buNone/>
                      </a:pPr>
                      <a:r>
                        <a:rPr lang="en-US" sz="3600" b="1" u="none" strike="noStrike" cap="none">
                          <a:solidFill>
                            <a:srgbClr val="000000"/>
                          </a:solidFill>
                        </a:rPr>
                        <a:t>Organism 11</a:t>
                      </a:r>
                      <a:endParaRPr>
                        <a:solidFill>
                          <a:srgbClr val="000000"/>
                        </a:solidFill>
                      </a:endParaRPr>
                    </a:p>
                  </a:txBody>
                  <a:tcPr marL="0" marR="0" marT="0" marB="0">
                    <a:lnL w="88900" cap="flat" cmpd="sng">
                      <a:solidFill>
                        <a:srgbClr val="664F81"/>
                      </a:solidFill>
                      <a:prstDash val="solid"/>
                      <a:round/>
                      <a:headEnd type="none" w="sm" len="sm"/>
                      <a:tailEnd type="none" w="sm" len="sm"/>
                    </a:lnL>
                    <a:lnR w="88900" cap="flat" cmpd="sng">
                      <a:solidFill>
                        <a:srgbClr val="664F81"/>
                      </a:solidFill>
                      <a:prstDash val="solid"/>
                      <a:round/>
                      <a:headEnd type="none" w="sm" len="sm"/>
                      <a:tailEnd type="none" w="sm" len="sm"/>
                    </a:lnR>
                    <a:lnT w="88900" cap="flat" cmpd="sng">
                      <a:solidFill>
                        <a:srgbClr val="664F81"/>
                      </a:solidFill>
                      <a:prstDash val="solid"/>
                      <a:round/>
                      <a:headEnd type="none" w="sm" len="sm"/>
                      <a:tailEnd type="none" w="sm" len="sm"/>
                    </a:lnT>
                    <a:lnB w="88900" cap="flat" cmpd="sng">
                      <a:solidFill>
                        <a:srgbClr val="664F81"/>
                      </a:solidFill>
                      <a:prstDash val="solid"/>
                      <a:round/>
                      <a:headEnd type="none" w="sm" len="sm"/>
                      <a:tailEnd type="none" w="sm" len="sm"/>
                    </a:lnB>
                    <a:solidFill>
                      <a:srgbClr val="EDE5FF"/>
                    </a:solidFill>
                  </a:tcPr>
                </a:tc>
                <a:tc>
                  <a:txBody>
                    <a:bodyPr/>
                    <a:lstStyle/>
                    <a:p>
                      <a:pPr marL="0" marR="0" lvl="0" indent="0" algn="ctr" rtl="0">
                        <a:lnSpc>
                          <a:spcPct val="100000"/>
                        </a:lnSpc>
                        <a:spcBef>
                          <a:spcPts val="0"/>
                        </a:spcBef>
                        <a:spcAft>
                          <a:spcPts val="0"/>
                        </a:spcAft>
                        <a:buClr>
                          <a:schemeClr val="dk1"/>
                        </a:buClr>
                        <a:buSzPts val="3600"/>
                        <a:buFont typeface="Calibri"/>
                        <a:buNone/>
                      </a:pPr>
                      <a:r>
                        <a:rPr lang="en-US" sz="3600" u="none" strike="noStrike" cap="none"/>
                        <a:t>Subway</a:t>
                      </a:r>
                      <a:endParaRPr/>
                    </a:p>
                  </a:txBody>
                  <a:tcPr marL="0" marR="0" marT="0" marB="0">
                    <a:lnL w="88900" cap="flat" cmpd="sng">
                      <a:solidFill>
                        <a:srgbClr val="664F81"/>
                      </a:solidFill>
                      <a:prstDash val="solid"/>
                      <a:round/>
                      <a:headEnd type="none" w="sm" len="sm"/>
                      <a:tailEnd type="none" w="sm" len="sm"/>
                    </a:lnL>
                    <a:lnR w="88900" cap="flat" cmpd="sng">
                      <a:solidFill>
                        <a:srgbClr val="664F81"/>
                      </a:solidFill>
                      <a:prstDash val="solid"/>
                      <a:round/>
                      <a:headEnd type="none" w="sm" len="sm"/>
                      <a:tailEnd type="none" w="sm" len="sm"/>
                    </a:lnR>
                    <a:lnT w="88900" cap="flat" cmpd="sng">
                      <a:solidFill>
                        <a:srgbClr val="664F81"/>
                      </a:solidFill>
                      <a:prstDash val="solid"/>
                      <a:round/>
                      <a:headEnd type="none" w="sm" len="sm"/>
                      <a:tailEnd type="none" w="sm" len="sm"/>
                    </a:lnT>
                    <a:lnB w="88900" cap="flat" cmpd="sng">
                      <a:solidFill>
                        <a:srgbClr val="664F81"/>
                      </a:solidFill>
                      <a:prstDash val="solid"/>
                      <a:round/>
                      <a:headEnd type="none" w="sm" len="sm"/>
                      <a:tailEnd type="none" w="sm" len="sm"/>
                    </a:lnB>
                    <a:solidFill>
                      <a:srgbClr val="EDE5FF"/>
                    </a:solidFill>
                  </a:tcPr>
                </a:tc>
                <a:tc>
                  <a:txBody>
                    <a:bodyPr/>
                    <a:lstStyle/>
                    <a:p>
                      <a:pPr marL="0" marR="0" lvl="0" indent="0" algn="ctr" rtl="0">
                        <a:lnSpc>
                          <a:spcPct val="100000"/>
                        </a:lnSpc>
                        <a:spcBef>
                          <a:spcPts val="0"/>
                        </a:spcBef>
                        <a:spcAft>
                          <a:spcPts val="0"/>
                        </a:spcAft>
                        <a:buClr>
                          <a:schemeClr val="dk1"/>
                        </a:buClr>
                        <a:buSzPts val="3600"/>
                        <a:buFont typeface="Calibri"/>
                        <a:buNone/>
                      </a:pPr>
                      <a:r>
                        <a:rPr lang="en-US" sz="3600" u="none" strike="noStrike" cap="none"/>
                        <a:t>Pole</a:t>
                      </a:r>
                      <a:endParaRPr/>
                    </a:p>
                  </a:txBody>
                  <a:tcPr marL="0" marR="0" marT="0" marB="0">
                    <a:lnL w="88900" cap="flat" cmpd="sng">
                      <a:solidFill>
                        <a:srgbClr val="664F81"/>
                      </a:solidFill>
                      <a:prstDash val="solid"/>
                      <a:round/>
                      <a:headEnd type="none" w="sm" len="sm"/>
                      <a:tailEnd type="none" w="sm" len="sm"/>
                    </a:lnL>
                    <a:lnR w="88900" cap="flat" cmpd="sng">
                      <a:solidFill>
                        <a:srgbClr val="664F81"/>
                      </a:solidFill>
                      <a:prstDash val="solid"/>
                      <a:round/>
                      <a:headEnd type="none" w="sm" len="sm"/>
                      <a:tailEnd type="none" w="sm" len="sm"/>
                    </a:lnR>
                    <a:lnT w="88900" cap="flat" cmpd="sng">
                      <a:solidFill>
                        <a:srgbClr val="664F81"/>
                      </a:solidFill>
                      <a:prstDash val="solid"/>
                      <a:round/>
                      <a:headEnd type="none" w="sm" len="sm"/>
                      <a:tailEnd type="none" w="sm" len="sm"/>
                    </a:lnT>
                    <a:lnB w="88900" cap="flat" cmpd="sng">
                      <a:solidFill>
                        <a:srgbClr val="664F81"/>
                      </a:solidFill>
                      <a:prstDash val="solid"/>
                      <a:round/>
                      <a:headEnd type="none" w="sm" len="sm"/>
                      <a:tailEnd type="none" w="sm" len="sm"/>
                    </a:lnB>
                    <a:solidFill>
                      <a:srgbClr val="EDE5FF"/>
                    </a:solidFill>
                  </a:tcPr>
                </a:tc>
                <a:tc>
                  <a:txBody>
                    <a:bodyPr/>
                    <a:lstStyle/>
                    <a:p>
                      <a:pPr marL="0" marR="0" lvl="0" indent="0" algn="ctr" rtl="0">
                        <a:lnSpc>
                          <a:spcPct val="100000"/>
                        </a:lnSpc>
                        <a:spcBef>
                          <a:spcPts val="0"/>
                        </a:spcBef>
                        <a:spcAft>
                          <a:spcPts val="0"/>
                        </a:spcAft>
                        <a:buClr>
                          <a:schemeClr val="dk1"/>
                        </a:buClr>
                        <a:buSzPts val="3600"/>
                        <a:buFont typeface="Calibri"/>
                        <a:buNone/>
                      </a:pPr>
                      <a:r>
                        <a:rPr lang="en-US" sz="3600" u="none" strike="noStrike" cap="none" dirty="0"/>
                        <a:t>Uncultured bacterium clone*</a:t>
                      </a:r>
                      <a:endParaRPr dirty="0"/>
                    </a:p>
                  </a:txBody>
                  <a:tcPr marL="0" marR="0" marT="0" marB="0">
                    <a:lnL w="88900" cap="flat" cmpd="sng">
                      <a:solidFill>
                        <a:srgbClr val="664F81"/>
                      </a:solidFill>
                      <a:prstDash val="solid"/>
                      <a:round/>
                      <a:headEnd type="none" w="sm" len="sm"/>
                      <a:tailEnd type="none" w="sm" len="sm"/>
                    </a:lnL>
                    <a:lnR w="88900" cap="flat" cmpd="sng">
                      <a:solidFill>
                        <a:srgbClr val="664F81"/>
                      </a:solidFill>
                      <a:prstDash val="solid"/>
                      <a:round/>
                      <a:headEnd type="none" w="sm" len="sm"/>
                      <a:tailEnd type="none" w="sm" len="sm"/>
                    </a:lnR>
                    <a:lnT w="88900" cap="flat" cmpd="sng">
                      <a:solidFill>
                        <a:srgbClr val="664F81"/>
                      </a:solidFill>
                      <a:prstDash val="solid"/>
                      <a:round/>
                      <a:headEnd type="none" w="sm" len="sm"/>
                      <a:tailEnd type="none" w="sm" len="sm"/>
                    </a:lnT>
                    <a:lnB w="88900" cap="flat" cmpd="sng">
                      <a:solidFill>
                        <a:srgbClr val="664F81"/>
                      </a:solidFill>
                      <a:prstDash val="solid"/>
                      <a:round/>
                      <a:headEnd type="none" w="sm" len="sm"/>
                      <a:tailEnd type="none" w="sm" len="sm"/>
                    </a:lnB>
                    <a:solidFill>
                      <a:srgbClr val="EDE5FF"/>
                    </a:solidFill>
                  </a:tcPr>
                </a:tc>
                <a:tc>
                  <a:txBody>
                    <a:bodyPr/>
                    <a:lstStyle/>
                    <a:p>
                      <a:pPr marL="0" marR="0" lvl="0" indent="0" algn="l" rtl="0">
                        <a:lnSpc>
                          <a:spcPct val="100000"/>
                        </a:lnSpc>
                        <a:spcBef>
                          <a:spcPts val="0"/>
                        </a:spcBef>
                        <a:spcAft>
                          <a:spcPts val="0"/>
                        </a:spcAft>
                        <a:buClr>
                          <a:schemeClr val="dk1"/>
                        </a:buClr>
                        <a:buSzPts val="3600"/>
                        <a:buFont typeface="Calibri"/>
                        <a:buNone/>
                      </a:pPr>
                      <a:r>
                        <a:rPr lang="en-US" sz="3600" u="none" strike="noStrike" cap="none" dirty="0"/>
                        <a:t>None</a:t>
                      </a:r>
                      <a:endParaRPr dirty="0"/>
                    </a:p>
                  </a:txBody>
                  <a:tcPr marL="0" marR="0" marT="0" marB="0">
                    <a:lnL w="88900" cap="flat" cmpd="sng">
                      <a:solidFill>
                        <a:srgbClr val="664F81"/>
                      </a:solidFill>
                      <a:prstDash val="solid"/>
                      <a:round/>
                      <a:headEnd type="none" w="sm" len="sm"/>
                      <a:tailEnd type="none" w="sm" len="sm"/>
                    </a:lnL>
                    <a:lnR w="88900" cap="flat" cmpd="sng">
                      <a:solidFill>
                        <a:srgbClr val="664F81"/>
                      </a:solidFill>
                      <a:prstDash val="solid"/>
                      <a:round/>
                      <a:headEnd type="none" w="sm" len="sm"/>
                      <a:tailEnd type="none" w="sm" len="sm"/>
                    </a:lnR>
                    <a:lnT w="88900" cap="flat" cmpd="sng">
                      <a:solidFill>
                        <a:srgbClr val="664F81"/>
                      </a:solidFill>
                      <a:prstDash val="solid"/>
                      <a:round/>
                      <a:headEnd type="none" w="sm" len="sm"/>
                      <a:tailEnd type="none" w="sm" len="sm"/>
                    </a:lnT>
                    <a:lnB w="88900" cap="flat" cmpd="sng">
                      <a:solidFill>
                        <a:srgbClr val="664F81"/>
                      </a:solidFill>
                      <a:prstDash val="solid"/>
                      <a:round/>
                      <a:headEnd type="none" w="sm" len="sm"/>
                      <a:tailEnd type="none" w="sm" len="sm"/>
                    </a:lnB>
                    <a:solidFill>
                      <a:srgbClr val="EDE5FF"/>
                    </a:solidFill>
                  </a:tcPr>
                </a:tc>
                <a:extLst>
                  <a:ext uri="{0D108BD9-81ED-4DB2-BD59-A6C34878D82A}">
                    <a16:rowId xmlns:a16="http://schemas.microsoft.com/office/drawing/2014/main" val="10012"/>
                  </a:ext>
                </a:extLst>
              </a:tr>
              <a:tr h="1150225">
                <a:tc>
                  <a:txBody>
                    <a:bodyPr/>
                    <a:lstStyle/>
                    <a:p>
                      <a:pPr marL="0" marR="0" lvl="0" indent="0" algn="ctr" rtl="0">
                        <a:lnSpc>
                          <a:spcPct val="100000"/>
                        </a:lnSpc>
                        <a:spcBef>
                          <a:spcPts val="0"/>
                        </a:spcBef>
                        <a:spcAft>
                          <a:spcPts val="0"/>
                        </a:spcAft>
                        <a:buClr>
                          <a:srgbClr val="000000"/>
                        </a:buClr>
                        <a:buSzPts val="3600"/>
                        <a:buFont typeface="Calibri"/>
                        <a:buNone/>
                      </a:pPr>
                      <a:r>
                        <a:rPr lang="en-US" sz="3600" b="1" u="none" strike="noStrike" cap="none" dirty="0">
                          <a:solidFill>
                            <a:srgbClr val="000000"/>
                          </a:solidFill>
                        </a:rPr>
                        <a:t>Organism 12</a:t>
                      </a:r>
                      <a:endParaRPr dirty="0">
                        <a:solidFill>
                          <a:srgbClr val="000000"/>
                        </a:solidFill>
                      </a:endParaRPr>
                    </a:p>
                  </a:txBody>
                  <a:tcPr marL="0" marR="0" marT="0" marB="0">
                    <a:lnL w="88900" cap="flat" cmpd="sng">
                      <a:solidFill>
                        <a:srgbClr val="664F81"/>
                      </a:solidFill>
                      <a:prstDash val="solid"/>
                      <a:round/>
                      <a:headEnd type="none" w="sm" len="sm"/>
                      <a:tailEnd type="none" w="sm" len="sm"/>
                    </a:lnL>
                    <a:lnR w="88900" cap="flat" cmpd="sng">
                      <a:solidFill>
                        <a:srgbClr val="664F81"/>
                      </a:solidFill>
                      <a:prstDash val="solid"/>
                      <a:round/>
                      <a:headEnd type="none" w="sm" len="sm"/>
                      <a:tailEnd type="none" w="sm" len="sm"/>
                    </a:lnR>
                    <a:lnT w="88900" cap="flat" cmpd="sng">
                      <a:solidFill>
                        <a:srgbClr val="664F81"/>
                      </a:solidFill>
                      <a:prstDash val="solid"/>
                      <a:round/>
                      <a:headEnd type="none" w="sm" len="sm"/>
                      <a:tailEnd type="none" w="sm" len="sm"/>
                    </a:lnT>
                    <a:lnB w="88900" cap="flat" cmpd="sng">
                      <a:solidFill>
                        <a:srgbClr val="664F81"/>
                      </a:solidFill>
                      <a:prstDash val="solid"/>
                      <a:round/>
                      <a:headEnd type="none" w="sm" len="sm"/>
                      <a:tailEnd type="none" w="sm" len="sm"/>
                    </a:lnB>
                    <a:solidFill>
                      <a:srgbClr val="EDE5FF"/>
                    </a:solidFill>
                  </a:tcPr>
                </a:tc>
                <a:tc>
                  <a:txBody>
                    <a:bodyPr/>
                    <a:lstStyle/>
                    <a:p>
                      <a:pPr marL="0" marR="0" lvl="0" indent="0" algn="ctr" rtl="0">
                        <a:lnSpc>
                          <a:spcPct val="100000"/>
                        </a:lnSpc>
                        <a:spcBef>
                          <a:spcPts val="0"/>
                        </a:spcBef>
                        <a:spcAft>
                          <a:spcPts val="0"/>
                        </a:spcAft>
                        <a:buClr>
                          <a:schemeClr val="dk1"/>
                        </a:buClr>
                        <a:buSzPts val="3600"/>
                        <a:buFont typeface="Calibri"/>
                        <a:buNone/>
                      </a:pPr>
                      <a:r>
                        <a:rPr lang="en-US" sz="3600" u="none" strike="noStrike" cap="none" dirty="0"/>
                        <a:t>Subway</a:t>
                      </a:r>
                      <a:endParaRPr dirty="0"/>
                    </a:p>
                  </a:txBody>
                  <a:tcPr marL="0" marR="0" marT="0" marB="0">
                    <a:lnL w="88900" cap="flat" cmpd="sng">
                      <a:solidFill>
                        <a:srgbClr val="664F81"/>
                      </a:solidFill>
                      <a:prstDash val="solid"/>
                      <a:round/>
                      <a:headEnd type="none" w="sm" len="sm"/>
                      <a:tailEnd type="none" w="sm" len="sm"/>
                    </a:lnL>
                    <a:lnR w="88900" cap="flat" cmpd="sng">
                      <a:solidFill>
                        <a:srgbClr val="664F81"/>
                      </a:solidFill>
                      <a:prstDash val="solid"/>
                      <a:round/>
                      <a:headEnd type="none" w="sm" len="sm"/>
                      <a:tailEnd type="none" w="sm" len="sm"/>
                    </a:lnR>
                    <a:lnT w="88900" cap="flat" cmpd="sng">
                      <a:solidFill>
                        <a:srgbClr val="664F81"/>
                      </a:solidFill>
                      <a:prstDash val="solid"/>
                      <a:round/>
                      <a:headEnd type="none" w="sm" len="sm"/>
                      <a:tailEnd type="none" w="sm" len="sm"/>
                    </a:lnT>
                    <a:lnB w="88900" cap="flat" cmpd="sng">
                      <a:solidFill>
                        <a:srgbClr val="664F81"/>
                      </a:solidFill>
                      <a:prstDash val="solid"/>
                      <a:round/>
                      <a:headEnd type="none" w="sm" len="sm"/>
                      <a:tailEnd type="none" w="sm" len="sm"/>
                    </a:lnB>
                    <a:solidFill>
                      <a:srgbClr val="EDE5FF"/>
                    </a:solidFill>
                  </a:tcPr>
                </a:tc>
                <a:tc>
                  <a:txBody>
                    <a:bodyPr/>
                    <a:lstStyle/>
                    <a:p>
                      <a:pPr marL="0" marR="0" lvl="0" indent="0" algn="ctr" rtl="0">
                        <a:lnSpc>
                          <a:spcPct val="100000"/>
                        </a:lnSpc>
                        <a:spcBef>
                          <a:spcPts val="0"/>
                        </a:spcBef>
                        <a:spcAft>
                          <a:spcPts val="0"/>
                        </a:spcAft>
                        <a:buClr>
                          <a:schemeClr val="dk1"/>
                        </a:buClr>
                        <a:buSzPts val="3600"/>
                        <a:buFont typeface="Calibri"/>
                        <a:buNone/>
                      </a:pPr>
                      <a:r>
                        <a:rPr lang="en-US" sz="3600" u="none" strike="noStrike" cap="none" dirty="0"/>
                        <a:t>Pole</a:t>
                      </a:r>
                      <a:endParaRPr dirty="0"/>
                    </a:p>
                  </a:txBody>
                  <a:tcPr marL="0" marR="0" marT="0" marB="0">
                    <a:lnL w="88900" cap="flat" cmpd="sng">
                      <a:solidFill>
                        <a:srgbClr val="664F81"/>
                      </a:solidFill>
                      <a:prstDash val="solid"/>
                      <a:round/>
                      <a:headEnd type="none" w="sm" len="sm"/>
                      <a:tailEnd type="none" w="sm" len="sm"/>
                    </a:lnL>
                    <a:lnR w="88900" cap="flat" cmpd="sng">
                      <a:solidFill>
                        <a:srgbClr val="664F81"/>
                      </a:solidFill>
                      <a:prstDash val="solid"/>
                      <a:round/>
                      <a:headEnd type="none" w="sm" len="sm"/>
                      <a:tailEnd type="none" w="sm" len="sm"/>
                    </a:lnR>
                    <a:lnT w="88900" cap="flat" cmpd="sng">
                      <a:solidFill>
                        <a:srgbClr val="664F81"/>
                      </a:solidFill>
                      <a:prstDash val="solid"/>
                      <a:round/>
                      <a:headEnd type="none" w="sm" len="sm"/>
                      <a:tailEnd type="none" w="sm" len="sm"/>
                    </a:lnT>
                    <a:lnB w="88900" cap="flat" cmpd="sng">
                      <a:solidFill>
                        <a:srgbClr val="664F81"/>
                      </a:solidFill>
                      <a:prstDash val="solid"/>
                      <a:round/>
                      <a:headEnd type="none" w="sm" len="sm"/>
                      <a:tailEnd type="none" w="sm" len="sm"/>
                    </a:lnB>
                    <a:solidFill>
                      <a:srgbClr val="EDE5FF"/>
                    </a:solidFill>
                  </a:tcPr>
                </a:tc>
                <a:tc>
                  <a:txBody>
                    <a:bodyPr/>
                    <a:lstStyle/>
                    <a:p>
                      <a:pPr marL="0" marR="0" lvl="0" indent="0" algn="ctr" rtl="0">
                        <a:lnSpc>
                          <a:spcPct val="100000"/>
                        </a:lnSpc>
                        <a:spcBef>
                          <a:spcPts val="0"/>
                        </a:spcBef>
                        <a:spcAft>
                          <a:spcPts val="0"/>
                        </a:spcAft>
                        <a:buClr>
                          <a:schemeClr val="dk1"/>
                        </a:buClr>
                        <a:buSzPts val="3600"/>
                        <a:buFont typeface="Calibri"/>
                        <a:buNone/>
                      </a:pPr>
                      <a:r>
                        <a:rPr lang="en-US" sz="3600" u="none" strike="noStrike" cap="none" dirty="0"/>
                        <a:t>Uncultured staphylococcus sp. clone*</a:t>
                      </a:r>
                      <a:endParaRPr dirty="0"/>
                    </a:p>
                  </a:txBody>
                  <a:tcPr marL="0" marR="0" marT="0" marB="0">
                    <a:lnL w="88900" cap="flat" cmpd="sng">
                      <a:solidFill>
                        <a:srgbClr val="664F81"/>
                      </a:solidFill>
                      <a:prstDash val="solid"/>
                      <a:round/>
                      <a:headEnd type="none" w="sm" len="sm"/>
                      <a:tailEnd type="none" w="sm" len="sm"/>
                    </a:lnL>
                    <a:lnR w="88900" cap="flat" cmpd="sng">
                      <a:solidFill>
                        <a:srgbClr val="664F81"/>
                      </a:solidFill>
                      <a:prstDash val="solid"/>
                      <a:round/>
                      <a:headEnd type="none" w="sm" len="sm"/>
                      <a:tailEnd type="none" w="sm" len="sm"/>
                    </a:lnR>
                    <a:lnT w="88900" cap="flat" cmpd="sng">
                      <a:solidFill>
                        <a:srgbClr val="664F81"/>
                      </a:solidFill>
                      <a:prstDash val="solid"/>
                      <a:round/>
                      <a:headEnd type="none" w="sm" len="sm"/>
                      <a:tailEnd type="none" w="sm" len="sm"/>
                    </a:lnT>
                    <a:lnB w="88900" cap="flat" cmpd="sng">
                      <a:solidFill>
                        <a:srgbClr val="664F81"/>
                      </a:solidFill>
                      <a:prstDash val="solid"/>
                      <a:round/>
                      <a:headEnd type="none" w="sm" len="sm"/>
                      <a:tailEnd type="none" w="sm" len="sm"/>
                    </a:lnB>
                    <a:solidFill>
                      <a:srgbClr val="EDE5FF"/>
                    </a:solidFill>
                  </a:tcPr>
                </a:tc>
                <a:tc>
                  <a:txBody>
                    <a:bodyPr/>
                    <a:lstStyle/>
                    <a:p>
                      <a:pPr marL="0" marR="0" lvl="0" indent="0" algn="l" rtl="0">
                        <a:lnSpc>
                          <a:spcPct val="100000"/>
                        </a:lnSpc>
                        <a:spcBef>
                          <a:spcPts val="0"/>
                        </a:spcBef>
                        <a:spcAft>
                          <a:spcPts val="0"/>
                        </a:spcAft>
                        <a:buClr>
                          <a:schemeClr val="dk1"/>
                        </a:buClr>
                        <a:buSzPts val="3600"/>
                        <a:buFont typeface="Calibri"/>
                        <a:buNone/>
                      </a:pPr>
                      <a:r>
                        <a:rPr lang="en-US" sz="3600" u="none" strike="noStrike" cap="none" dirty="0"/>
                        <a:t>Clindamycin, </a:t>
                      </a:r>
                      <a:r>
                        <a:rPr lang="en-US" sz="3600" u="none" strike="noStrike" cap="none" dirty="0" err="1"/>
                        <a:t>Clarithmomycin</a:t>
                      </a:r>
                      <a:r>
                        <a:rPr lang="en-US" sz="3600" u="none" strike="noStrike" cap="none" dirty="0"/>
                        <a:t>, Penicillin, Ampicillin</a:t>
                      </a:r>
                      <a:endParaRPr dirty="0"/>
                    </a:p>
                  </a:txBody>
                  <a:tcPr marL="0" marR="0" marT="0" marB="0">
                    <a:lnL w="88900" cap="flat" cmpd="sng">
                      <a:solidFill>
                        <a:srgbClr val="664F81"/>
                      </a:solidFill>
                      <a:prstDash val="solid"/>
                      <a:round/>
                      <a:headEnd type="none" w="sm" len="sm"/>
                      <a:tailEnd type="none" w="sm" len="sm"/>
                    </a:lnL>
                    <a:lnR w="88900" cap="flat" cmpd="sng">
                      <a:solidFill>
                        <a:srgbClr val="664F81"/>
                      </a:solidFill>
                      <a:prstDash val="solid"/>
                      <a:round/>
                      <a:headEnd type="none" w="sm" len="sm"/>
                      <a:tailEnd type="none" w="sm" len="sm"/>
                    </a:lnR>
                    <a:lnT w="88900" cap="flat" cmpd="sng">
                      <a:solidFill>
                        <a:srgbClr val="664F81"/>
                      </a:solidFill>
                      <a:prstDash val="solid"/>
                      <a:round/>
                      <a:headEnd type="none" w="sm" len="sm"/>
                      <a:tailEnd type="none" w="sm" len="sm"/>
                    </a:lnT>
                    <a:lnB w="88900" cap="flat" cmpd="sng">
                      <a:solidFill>
                        <a:srgbClr val="664F81"/>
                      </a:solidFill>
                      <a:prstDash val="solid"/>
                      <a:round/>
                      <a:headEnd type="none" w="sm" len="sm"/>
                      <a:tailEnd type="none" w="sm" len="sm"/>
                    </a:lnB>
                    <a:solidFill>
                      <a:srgbClr val="EDE5FF"/>
                    </a:solidFill>
                  </a:tcPr>
                </a:tc>
                <a:extLst>
                  <a:ext uri="{0D108BD9-81ED-4DB2-BD59-A6C34878D82A}">
                    <a16:rowId xmlns:a16="http://schemas.microsoft.com/office/drawing/2014/main" val="10013"/>
                  </a:ext>
                </a:extLst>
              </a:tr>
            </a:tbl>
          </a:graphicData>
        </a:graphic>
      </p:graphicFrame>
      <p:sp>
        <p:nvSpPr>
          <p:cNvPr id="62" name="Google Shape;62;p1"/>
          <p:cNvSpPr txBox="1"/>
          <p:nvPr/>
        </p:nvSpPr>
        <p:spPr>
          <a:xfrm>
            <a:off x="25813005" y="6111256"/>
            <a:ext cx="17520900" cy="8404200"/>
          </a:xfrm>
          <a:prstGeom prst="rect">
            <a:avLst/>
          </a:prstGeom>
          <a:solidFill>
            <a:srgbClr val="F2EAFF"/>
          </a:solidFill>
          <a:ln w="101600" cap="flat" cmpd="sng">
            <a:solidFill>
              <a:srgbClr val="6B659C"/>
            </a:solidFill>
            <a:prstDash val="solid"/>
            <a:miter lim="400000"/>
            <a:headEnd type="none" w="sm" len="sm"/>
            <a:tailEnd type="none" w="sm" len="sm"/>
          </a:ln>
          <a:effectLst>
            <a:outerShdw blurRad="38100" dist="20000" dir="5400000" rotWithShape="0">
              <a:srgbClr val="000000">
                <a:alpha val="37647"/>
              </a:srgbClr>
            </a:outerShdw>
          </a:effectLst>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5000"/>
              <a:buFont typeface="Calibri"/>
              <a:buNone/>
            </a:pPr>
            <a:r>
              <a:rPr lang="en-US" sz="5000" b="1" i="0" u="none" strike="noStrike" cap="none" dirty="0">
                <a:solidFill>
                  <a:srgbClr val="000000"/>
                </a:solidFill>
                <a:latin typeface="Calibri"/>
                <a:ea typeface="Calibri"/>
                <a:cs typeface="Calibri"/>
                <a:sym typeface="Calibri"/>
              </a:rPr>
              <a:t>Discussion</a:t>
            </a:r>
            <a:endParaRPr dirty="0"/>
          </a:p>
          <a:p>
            <a:pPr marL="731921" marR="0" lvl="1" indent="-350921" algn="l" rtl="0">
              <a:lnSpc>
                <a:spcPct val="100000"/>
              </a:lnSpc>
              <a:spcBef>
                <a:spcPts val="0"/>
              </a:spcBef>
              <a:spcAft>
                <a:spcPts val="0"/>
              </a:spcAft>
              <a:buClr>
                <a:srgbClr val="000000"/>
              </a:buClr>
              <a:buSzPts val="3500"/>
              <a:buFont typeface="Calibri"/>
              <a:buChar char="•"/>
            </a:pPr>
            <a:r>
              <a:rPr lang="en-US" sz="3500" b="0" i="0" u="none" strike="noStrike" cap="none" dirty="0">
                <a:solidFill>
                  <a:srgbClr val="000000"/>
                </a:solidFill>
                <a:latin typeface="Calibri"/>
                <a:ea typeface="Calibri"/>
                <a:cs typeface="Calibri"/>
                <a:sym typeface="Calibri"/>
              </a:rPr>
              <a:t>The majority of antibiotics were effective in preventing bacterial growth, especially </a:t>
            </a:r>
            <a:r>
              <a:rPr lang="en-US" sz="3500" dirty="0">
                <a:latin typeface="Calibri"/>
                <a:ea typeface="Calibri"/>
                <a:cs typeface="Calibri"/>
                <a:sym typeface="Calibri"/>
              </a:rPr>
              <a:t>C-30, </a:t>
            </a:r>
            <a:r>
              <a:rPr lang="en-US" sz="3500" b="0" i="0" u="none" strike="noStrike" cap="none" dirty="0">
                <a:solidFill>
                  <a:srgbClr val="000000"/>
                </a:solidFill>
                <a:latin typeface="Calibri"/>
                <a:ea typeface="Calibri"/>
                <a:cs typeface="Calibri"/>
                <a:sym typeface="Calibri"/>
              </a:rPr>
              <a:t>FOX-30</a:t>
            </a:r>
            <a:r>
              <a:rPr lang="en-US" sz="3500" dirty="0">
                <a:latin typeface="Calibri"/>
                <a:ea typeface="Calibri"/>
                <a:cs typeface="Calibri"/>
                <a:sym typeface="Calibri"/>
              </a:rPr>
              <a:t>, </a:t>
            </a:r>
            <a:r>
              <a:rPr lang="en-US" sz="3500" b="0" i="0" u="none" strike="noStrike" cap="none" dirty="0">
                <a:solidFill>
                  <a:srgbClr val="000000"/>
                </a:solidFill>
                <a:latin typeface="Calibri"/>
                <a:ea typeface="Calibri"/>
                <a:cs typeface="Calibri"/>
                <a:sym typeface="Calibri"/>
              </a:rPr>
              <a:t>GM-10, and </a:t>
            </a:r>
            <a:r>
              <a:rPr lang="en-US" sz="3500" dirty="0">
                <a:latin typeface="Calibri"/>
                <a:ea typeface="Calibri"/>
                <a:cs typeface="Calibri"/>
                <a:sym typeface="Calibri"/>
              </a:rPr>
              <a:t>CIP-5, which all had</a:t>
            </a:r>
            <a:r>
              <a:rPr lang="en-US" sz="3500" b="0" i="0" u="none" strike="noStrike" cap="none" dirty="0">
                <a:solidFill>
                  <a:srgbClr val="000000"/>
                </a:solidFill>
                <a:latin typeface="Calibri"/>
                <a:ea typeface="Calibri"/>
                <a:cs typeface="Calibri"/>
                <a:sym typeface="Calibri"/>
              </a:rPr>
              <a:t> a 100% efficiency rate.</a:t>
            </a:r>
            <a:endParaRPr dirty="0"/>
          </a:p>
          <a:p>
            <a:pPr marL="731921" marR="0" lvl="1" indent="-350921" algn="l" rtl="0">
              <a:lnSpc>
                <a:spcPct val="100000"/>
              </a:lnSpc>
              <a:spcBef>
                <a:spcPts val="0"/>
              </a:spcBef>
              <a:spcAft>
                <a:spcPts val="0"/>
              </a:spcAft>
              <a:buClr>
                <a:srgbClr val="000000"/>
              </a:buClr>
              <a:buSzPts val="3500"/>
              <a:buFont typeface="Calibri"/>
              <a:buChar char="•"/>
            </a:pPr>
            <a:r>
              <a:rPr lang="en-US" sz="3500" b="0" i="0" u="none" strike="noStrike" cap="none" dirty="0">
                <a:solidFill>
                  <a:srgbClr val="000000"/>
                </a:solidFill>
                <a:latin typeface="Calibri"/>
                <a:ea typeface="Calibri"/>
                <a:cs typeface="Calibri"/>
                <a:sym typeface="Calibri"/>
              </a:rPr>
              <a:t>More than half of the bacteria were resistant to penicillin, which may suggest that penicillin </a:t>
            </a:r>
            <a:r>
              <a:rPr lang="en-US" sz="3500" dirty="0">
                <a:latin typeface="Calibri"/>
                <a:ea typeface="Calibri"/>
                <a:cs typeface="Calibri"/>
                <a:sym typeface="Calibri"/>
              </a:rPr>
              <a:t>is not</a:t>
            </a:r>
            <a:r>
              <a:rPr lang="en-US" sz="3500" b="0" i="0" u="none" strike="noStrike" cap="none" dirty="0">
                <a:solidFill>
                  <a:srgbClr val="000000"/>
                </a:solidFill>
                <a:latin typeface="Calibri"/>
                <a:ea typeface="Calibri"/>
                <a:cs typeface="Calibri"/>
                <a:sym typeface="Calibri"/>
              </a:rPr>
              <a:t> effective against many bacteria strains.</a:t>
            </a:r>
            <a:endParaRPr dirty="0"/>
          </a:p>
          <a:p>
            <a:pPr marL="731921" marR="0" lvl="1" indent="-350921" algn="l" rtl="0">
              <a:lnSpc>
                <a:spcPct val="100000"/>
              </a:lnSpc>
              <a:spcBef>
                <a:spcPts val="0"/>
              </a:spcBef>
              <a:spcAft>
                <a:spcPts val="0"/>
              </a:spcAft>
              <a:buClr>
                <a:srgbClr val="000000"/>
              </a:buClr>
              <a:buSzPts val="3500"/>
              <a:buFont typeface="Calibri"/>
              <a:buChar char="•"/>
            </a:pPr>
            <a:r>
              <a:rPr lang="en-US" sz="3500" b="0" i="0" u="none" strike="noStrike" cap="none" dirty="0">
                <a:solidFill>
                  <a:srgbClr val="000000"/>
                </a:solidFill>
                <a:latin typeface="Calibri"/>
                <a:ea typeface="Calibri"/>
                <a:cs typeface="Calibri"/>
                <a:sym typeface="Calibri"/>
              </a:rPr>
              <a:t>Because of the </a:t>
            </a:r>
            <a:r>
              <a:rPr lang="en-US" sz="3500" dirty="0">
                <a:latin typeface="Calibri"/>
                <a:ea typeface="Calibri"/>
                <a:cs typeface="Calibri"/>
                <a:sym typeface="Calibri"/>
              </a:rPr>
              <a:t>disproportionate</a:t>
            </a:r>
            <a:r>
              <a:rPr lang="en-US" sz="3500" b="0" i="0" u="none" strike="noStrike" cap="none" dirty="0">
                <a:solidFill>
                  <a:srgbClr val="000000"/>
                </a:solidFill>
                <a:latin typeface="Calibri"/>
                <a:ea typeface="Calibri"/>
                <a:cs typeface="Calibri"/>
                <a:sym typeface="Calibri"/>
              </a:rPr>
              <a:t> way that samples were tested (there were many car floor samples and few subway samples), it is </a:t>
            </a:r>
            <a:r>
              <a:rPr lang="en-US" sz="3500" dirty="0">
                <a:latin typeface="Calibri"/>
                <a:ea typeface="Calibri"/>
                <a:cs typeface="Calibri"/>
                <a:sym typeface="Calibri"/>
              </a:rPr>
              <a:t>difficult</a:t>
            </a:r>
            <a:r>
              <a:rPr lang="en-US" sz="3500" b="0" i="0" u="none" strike="noStrike" cap="none" dirty="0">
                <a:solidFill>
                  <a:srgbClr val="000000"/>
                </a:solidFill>
                <a:latin typeface="Calibri"/>
                <a:ea typeface="Calibri"/>
                <a:cs typeface="Calibri"/>
                <a:sym typeface="Calibri"/>
              </a:rPr>
              <a:t> to tell if our hypothesis is correct. However, the bacteria samples with the most antibiotic resistance are from the bus and subway, which are public modes of transportation</a:t>
            </a:r>
            <a:r>
              <a:rPr lang="en-US" sz="3500" dirty="0">
                <a:latin typeface="Calibri"/>
                <a:ea typeface="Calibri"/>
                <a:cs typeface="Calibri"/>
                <a:sym typeface="Calibri"/>
              </a:rPr>
              <a:t> and support our hypothesis.</a:t>
            </a:r>
            <a:endParaRPr dirty="0"/>
          </a:p>
          <a:p>
            <a:pPr marL="731921" marR="0" lvl="1" indent="-350921" algn="l" rtl="0">
              <a:lnSpc>
                <a:spcPct val="100000"/>
              </a:lnSpc>
              <a:spcBef>
                <a:spcPts val="0"/>
              </a:spcBef>
              <a:spcAft>
                <a:spcPts val="0"/>
              </a:spcAft>
              <a:buClr>
                <a:srgbClr val="000000"/>
              </a:buClr>
              <a:buSzPts val="3500"/>
              <a:buFont typeface="Calibri"/>
              <a:buChar char="•"/>
            </a:pPr>
            <a:r>
              <a:rPr lang="en-US" sz="3500" b="0" i="0" u="none" strike="noStrike" cap="none" dirty="0">
                <a:solidFill>
                  <a:srgbClr val="000000"/>
                </a:solidFill>
                <a:latin typeface="Calibri"/>
                <a:ea typeface="Calibri"/>
                <a:cs typeface="Calibri"/>
                <a:sym typeface="Calibri"/>
              </a:rPr>
              <a:t>Surprisingly, we have 5 uncultured bacteria samples. Since we sampled from places that </a:t>
            </a:r>
            <a:r>
              <a:rPr lang="en-US" sz="3500" dirty="0">
                <a:latin typeface="Calibri"/>
                <a:ea typeface="Calibri"/>
                <a:cs typeface="Calibri"/>
                <a:sym typeface="Calibri"/>
              </a:rPr>
              <a:t>do not</a:t>
            </a:r>
            <a:r>
              <a:rPr lang="en-US" sz="3500" b="0" i="0" u="none" strike="noStrike" cap="none" dirty="0">
                <a:solidFill>
                  <a:srgbClr val="000000"/>
                </a:solidFill>
                <a:latin typeface="Calibri"/>
                <a:ea typeface="Calibri"/>
                <a:cs typeface="Calibri"/>
                <a:sym typeface="Calibri"/>
              </a:rPr>
              <a:t> get cleaned often, it </a:t>
            </a:r>
            <a:r>
              <a:rPr lang="en-US" sz="3500" b="0" i="0" u="none" strike="noStrike" cap="none">
                <a:solidFill>
                  <a:srgbClr val="000000"/>
                </a:solidFill>
                <a:latin typeface="Calibri"/>
                <a:ea typeface="Calibri"/>
                <a:cs typeface="Calibri"/>
                <a:sym typeface="Calibri"/>
              </a:rPr>
              <a:t>is possible that </a:t>
            </a:r>
            <a:r>
              <a:rPr lang="en-US" sz="3500" b="0" i="0" u="none" strike="noStrike" cap="none" dirty="0">
                <a:solidFill>
                  <a:srgbClr val="000000"/>
                </a:solidFill>
                <a:latin typeface="Calibri"/>
                <a:ea typeface="Calibri"/>
                <a:cs typeface="Calibri"/>
                <a:sym typeface="Calibri"/>
              </a:rPr>
              <a:t>uncultured bacteria could </a:t>
            </a:r>
            <a:r>
              <a:rPr lang="en-US" sz="3500" b="0" i="0" u="none" strike="noStrike" cap="none">
                <a:solidFill>
                  <a:srgbClr val="000000"/>
                </a:solidFill>
                <a:latin typeface="Calibri"/>
                <a:ea typeface="Calibri"/>
                <a:cs typeface="Calibri"/>
                <a:sym typeface="Calibri"/>
              </a:rPr>
              <a:t>be found there.</a:t>
            </a:r>
            <a:endParaRPr dirty="0"/>
          </a:p>
          <a:p>
            <a:pPr marL="731921" marR="0" lvl="1" indent="-350921" algn="l" rtl="0">
              <a:lnSpc>
                <a:spcPct val="100000"/>
              </a:lnSpc>
              <a:spcBef>
                <a:spcPts val="0"/>
              </a:spcBef>
              <a:spcAft>
                <a:spcPts val="0"/>
              </a:spcAft>
              <a:buClr>
                <a:srgbClr val="000000"/>
              </a:buClr>
              <a:buSzPts val="3500"/>
              <a:buFont typeface="Calibri"/>
              <a:buChar char="•"/>
            </a:pPr>
            <a:r>
              <a:rPr lang="en-US" sz="3500" b="0" i="0" u="none" strike="noStrike" cap="none" dirty="0">
                <a:solidFill>
                  <a:srgbClr val="000000"/>
                </a:solidFill>
                <a:latin typeface="Calibri"/>
                <a:ea typeface="Calibri"/>
                <a:cs typeface="Calibri"/>
                <a:sym typeface="Calibri"/>
              </a:rPr>
              <a:t>We were not able to test the antibiotic resistance of 4 bacteria samples (incl</a:t>
            </a:r>
            <a:r>
              <a:rPr lang="en-US" sz="3500" dirty="0">
                <a:latin typeface="Calibri"/>
                <a:ea typeface="Calibri"/>
                <a:cs typeface="Calibri"/>
                <a:sym typeface="Calibri"/>
              </a:rPr>
              <a:t>uding ones from the LIRR) </a:t>
            </a:r>
            <a:r>
              <a:rPr lang="en-US" sz="3500" b="0" i="0" u="none" strike="noStrike" cap="none" dirty="0">
                <a:solidFill>
                  <a:srgbClr val="000000"/>
                </a:solidFill>
                <a:latin typeface="Calibri"/>
                <a:ea typeface="Calibri"/>
                <a:cs typeface="Calibri"/>
                <a:sym typeface="Calibri"/>
              </a:rPr>
              <a:t>because the bacteria either did not grow in the broth or on the agar plate. We </a:t>
            </a:r>
            <a:r>
              <a:rPr lang="en-US" sz="3500" dirty="0">
                <a:latin typeface="Calibri"/>
                <a:ea typeface="Calibri"/>
                <a:cs typeface="Calibri"/>
                <a:sym typeface="Calibri"/>
              </a:rPr>
              <a:t>are not</a:t>
            </a:r>
            <a:r>
              <a:rPr lang="en-US" sz="3500" b="0" i="0" u="none" strike="noStrike" cap="none" dirty="0">
                <a:solidFill>
                  <a:srgbClr val="000000"/>
                </a:solidFill>
                <a:latin typeface="Calibri"/>
                <a:ea typeface="Calibri"/>
                <a:cs typeface="Calibri"/>
                <a:sym typeface="Calibri"/>
              </a:rPr>
              <a:t> completely sure why, but it is most likely because of </a:t>
            </a:r>
            <a:r>
              <a:rPr lang="en-US" sz="3500" dirty="0">
                <a:latin typeface="Calibri"/>
                <a:ea typeface="Calibri"/>
                <a:cs typeface="Calibri"/>
                <a:sym typeface="Calibri"/>
              </a:rPr>
              <a:t>minor</a:t>
            </a:r>
            <a:r>
              <a:rPr lang="en-US" sz="3500" b="0" i="0" u="none" strike="noStrike" cap="none" dirty="0">
                <a:solidFill>
                  <a:srgbClr val="000000"/>
                </a:solidFill>
                <a:latin typeface="Calibri"/>
                <a:ea typeface="Calibri"/>
                <a:cs typeface="Calibri"/>
                <a:sym typeface="Calibri"/>
              </a:rPr>
              <a:t> mistakes in the lab</a:t>
            </a:r>
            <a:r>
              <a:rPr lang="en-US" sz="3500" dirty="0">
                <a:latin typeface="Calibri"/>
                <a:ea typeface="Calibri"/>
                <a:cs typeface="Calibri"/>
                <a:sym typeface="Calibri"/>
              </a:rPr>
              <a:t> (e.g. </a:t>
            </a:r>
            <a:r>
              <a:rPr lang="en-US" sz="3500" b="0" i="0" u="none" strike="noStrike" cap="none" dirty="0">
                <a:solidFill>
                  <a:srgbClr val="000000"/>
                </a:solidFill>
                <a:latin typeface="Calibri"/>
                <a:ea typeface="Calibri"/>
                <a:cs typeface="Calibri"/>
                <a:sym typeface="Calibri"/>
              </a:rPr>
              <a:t>not swabbing the agar plate </a:t>
            </a:r>
            <a:r>
              <a:rPr lang="en-US" sz="3500" dirty="0">
                <a:latin typeface="Calibri"/>
                <a:ea typeface="Calibri"/>
                <a:cs typeface="Calibri"/>
                <a:sym typeface="Calibri"/>
              </a:rPr>
              <a:t>completely), which we will avoid in future experiments.</a:t>
            </a:r>
            <a:endParaRPr dirty="0"/>
          </a:p>
        </p:txBody>
      </p:sp>
      <p:sp>
        <p:nvSpPr>
          <p:cNvPr id="63" name="Google Shape;63;p1"/>
          <p:cNvSpPr txBox="1"/>
          <p:nvPr/>
        </p:nvSpPr>
        <p:spPr>
          <a:xfrm>
            <a:off x="28636072" y="30753829"/>
            <a:ext cx="14987184" cy="2169784"/>
          </a:xfrm>
          <a:prstGeom prst="rect">
            <a:avLst/>
          </a:prstGeom>
          <a:solidFill>
            <a:srgbClr val="F2EAFF"/>
          </a:solidFill>
          <a:ln w="101600" cap="flat" cmpd="sng">
            <a:solidFill>
              <a:srgbClr val="6B659C"/>
            </a:solidFill>
            <a:prstDash val="solid"/>
            <a:miter lim="400000"/>
            <a:headEnd type="none" w="sm" len="sm"/>
            <a:tailEnd type="none" w="sm" len="sm"/>
          </a:ln>
          <a:effectLst>
            <a:outerShdw blurRad="38100" dist="20000" dir="5400000" rotWithShape="0">
              <a:srgbClr val="000000">
                <a:alpha val="37647"/>
              </a:srgbClr>
            </a:outerShdw>
          </a:effectLst>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4500"/>
              <a:buFont typeface="Calibri"/>
              <a:buNone/>
            </a:pPr>
            <a:r>
              <a:rPr lang="en-US" sz="4500" b="1" i="0" u="none" strike="noStrike" cap="none" dirty="0">
                <a:solidFill>
                  <a:srgbClr val="000000"/>
                </a:solidFill>
                <a:latin typeface="Calibri"/>
                <a:ea typeface="Calibri"/>
                <a:cs typeface="Calibri"/>
                <a:sym typeface="Calibri"/>
              </a:rPr>
              <a:t>Acknowledgments</a:t>
            </a:r>
            <a:endParaRPr dirty="0"/>
          </a:p>
          <a:p>
            <a:pPr marL="0" marR="0" lvl="0" indent="0" algn="l" rtl="0">
              <a:lnSpc>
                <a:spcPct val="100000"/>
              </a:lnSpc>
              <a:spcBef>
                <a:spcPts val="0"/>
              </a:spcBef>
              <a:spcAft>
                <a:spcPts val="0"/>
              </a:spcAft>
              <a:buClr>
                <a:srgbClr val="000000"/>
              </a:buClr>
              <a:buSzPts val="3000"/>
              <a:buFont typeface="Calibri"/>
              <a:buNone/>
            </a:pPr>
            <a:r>
              <a:rPr lang="en-US" sz="3000" b="0" i="0" u="none" strike="noStrike" cap="none" dirty="0">
                <a:solidFill>
                  <a:srgbClr val="000000"/>
                </a:solidFill>
                <a:latin typeface="Calibri"/>
                <a:ea typeface="Calibri"/>
                <a:cs typeface="Calibri"/>
                <a:sym typeface="Calibri"/>
              </a:rPr>
              <a:t>Thank you to the Pinkerton Foundation, Queensborough Community College, and the Cold Spring Harbor Laboratory for their resources and support. Special thanks to Dr. Mangala Tawde for her amazing guidance and mentorship throughout this whole project!</a:t>
            </a:r>
            <a:endParaRPr sz="3000" dirty="0"/>
          </a:p>
        </p:txBody>
      </p:sp>
      <p:sp>
        <p:nvSpPr>
          <p:cNvPr id="64" name="Google Shape;64;p1"/>
          <p:cNvSpPr txBox="1"/>
          <p:nvPr/>
        </p:nvSpPr>
        <p:spPr>
          <a:xfrm>
            <a:off x="28636072" y="26275680"/>
            <a:ext cx="14987184" cy="4478149"/>
          </a:xfrm>
          <a:prstGeom prst="rect">
            <a:avLst/>
          </a:prstGeom>
          <a:solidFill>
            <a:srgbClr val="F2EAFF"/>
          </a:solidFill>
          <a:ln w="101600" cap="flat" cmpd="sng">
            <a:solidFill>
              <a:srgbClr val="6B659C"/>
            </a:solidFill>
            <a:prstDash val="solid"/>
            <a:miter lim="400000"/>
            <a:headEnd type="none" w="sm" len="sm"/>
            <a:tailEnd type="none" w="sm" len="sm"/>
          </a:ln>
          <a:effectLst>
            <a:outerShdw blurRad="38100" dist="20000" dir="5400000" rotWithShape="0">
              <a:srgbClr val="000000">
                <a:alpha val="37647"/>
              </a:srgbClr>
            </a:outerShdw>
          </a:effectLst>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4500"/>
              <a:buFont typeface="Calibri"/>
              <a:buNone/>
            </a:pPr>
            <a:r>
              <a:rPr lang="en-US" sz="4500" b="1" i="0" u="none" strike="noStrike" cap="none" dirty="0">
                <a:solidFill>
                  <a:srgbClr val="000000"/>
                </a:solidFill>
                <a:latin typeface="Calibri"/>
                <a:ea typeface="Calibri"/>
                <a:cs typeface="Calibri"/>
                <a:sym typeface="Calibri"/>
              </a:rPr>
              <a:t>References</a:t>
            </a:r>
            <a:endParaRPr dirty="0"/>
          </a:p>
          <a:p>
            <a:pPr marL="0" marR="0" lvl="0" indent="0" algn="l" rtl="0">
              <a:lnSpc>
                <a:spcPct val="100000"/>
              </a:lnSpc>
              <a:spcBef>
                <a:spcPts val="0"/>
              </a:spcBef>
              <a:spcAft>
                <a:spcPts val="0"/>
              </a:spcAft>
              <a:buClr>
                <a:srgbClr val="000000"/>
              </a:buClr>
              <a:buSzPts val="2400"/>
              <a:buFont typeface="Times New Roman"/>
              <a:buNone/>
            </a:pPr>
            <a:r>
              <a:rPr lang="en-US" sz="2400" b="0" i="0" u="none" strike="noStrike" cap="none" dirty="0">
                <a:solidFill>
                  <a:srgbClr val="000000"/>
                </a:solidFill>
                <a:latin typeface="Times New Roman"/>
                <a:ea typeface="Times New Roman"/>
                <a:cs typeface="Times New Roman"/>
                <a:sym typeface="Times New Roman"/>
              </a:rPr>
              <a:t>Green, Dennis. "We Finally Know Exactly Why the New York City Subway Is so Dirty." </a:t>
            </a:r>
            <a:r>
              <a:rPr lang="en-US" sz="2400" b="0" i="1" u="none" strike="noStrike" cap="none" dirty="0">
                <a:solidFill>
                  <a:srgbClr val="000000"/>
                </a:solidFill>
                <a:latin typeface="Times New Roman"/>
                <a:ea typeface="Times New Roman"/>
                <a:cs typeface="Times New Roman"/>
                <a:sym typeface="Times New Roman"/>
              </a:rPr>
              <a:t>Business Insider</a:t>
            </a:r>
            <a:r>
              <a:rPr lang="en-US" sz="2400" b="0" i="0" u="none" strike="noStrike" cap="none" dirty="0">
                <a:solidFill>
                  <a:srgbClr val="000000"/>
                </a:solidFill>
                <a:latin typeface="Times New Roman"/>
                <a:ea typeface="Times New Roman"/>
                <a:cs typeface="Times New Roman"/>
                <a:sym typeface="Times New Roman"/>
              </a:rPr>
              <a:t>. Accessed May 20, 2023. https://</a:t>
            </a:r>
            <a:r>
              <a:rPr lang="en-US" sz="2400" b="0" i="0" u="none" strike="noStrike" cap="none" dirty="0" err="1">
                <a:solidFill>
                  <a:srgbClr val="000000"/>
                </a:solidFill>
                <a:latin typeface="Times New Roman"/>
                <a:ea typeface="Times New Roman"/>
                <a:cs typeface="Times New Roman"/>
                <a:sym typeface="Times New Roman"/>
              </a:rPr>
              <a:t>www.businessinsider.com</a:t>
            </a:r>
            <a:r>
              <a:rPr lang="en-US" sz="2400" b="0" i="0" u="none" strike="noStrike" cap="none" dirty="0">
                <a:solidFill>
                  <a:srgbClr val="000000"/>
                </a:solidFill>
                <a:latin typeface="Times New Roman"/>
                <a:ea typeface="Times New Roman"/>
                <a:cs typeface="Times New Roman"/>
                <a:sym typeface="Times New Roman"/>
              </a:rPr>
              <a:t>/why-the-nyc-subway-is-so-dirty-2015-5.</a:t>
            </a:r>
            <a:endParaRPr sz="2400" b="0" i="0" u="none" strike="noStrike" cap="none" dirty="0">
              <a:solidFill>
                <a:srgbClr val="000000"/>
              </a:solidFill>
              <a:latin typeface="Times"/>
              <a:ea typeface="Times"/>
              <a:cs typeface="Times"/>
              <a:sym typeface="Times"/>
            </a:endParaRPr>
          </a:p>
          <a:p>
            <a:pPr marL="0" marR="0" lvl="0" indent="0" algn="l" rtl="0">
              <a:lnSpc>
                <a:spcPct val="100000"/>
              </a:lnSpc>
              <a:spcBef>
                <a:spcPts val="0"/>
              </a:spcBef>
              <a:spcAft>
                <a:spcPts val="0"/>
              </a:spcAft>
              <a:buClr>
                <a:srgbClr val="000000"/>
              </a:buClr>
              <a:buSzPts val="2400"/>
              <a:buFont typeface="Times New Roman"/>
              <a:buNone/>
            </a:pPr>
            <a:r>
              <a:rPr lang="en-US" sz="2400" b="0" i="0" u="none" strike="noStrike" cap="none" dirty="0">
                <a:solidFill>
                  <a:srgbClr val="000000"/>
                </a:solidFill>
                <a:latin typeface="Times New Roman"/>
                <a:ea typeface="Times New Roman"/>
                <a:cs typeface="Times New Roman"/>
                <a:sym typeface="Times New Roman"/>
              </a:rPr>
              <a:t>Li, Ting, </a:t>
            </a:r>
            <a:r>
              <a:rPr lang="en-US" sz="2400" b="0" i="0" u="none" strike="noStrike" cap="none" dirty="0" err="1">
                <a:solidFill>
                  <a:srgbClr val="000000"/>
                </a:solidFill>
                <a:latin typeface="Times New Roman"/>
                <a:ea typeface="Times New Roman"/>
                <a:cs typeface="Times New Roman"/>
                <a:sym typeface="Times New Roman"/>
              </a:rPr>
              <a:t>Zhenlong</a:t>
            </a:r>
            <a:r>
              <a:rPr lang="en-US" sz="2400" b="0" i="0" u="none" strike="noStrike" cap="none" dirty="0">
                <a:solidFill>
                  <a:srgbClr val="000000"/>
                </a:solidFill>
                <a:latin typeface="Times New Roman"/>
                <a:ea typeface="Times New Roman"/>
                <a:cs typeface="Times New Roman"/>
                <a:sym typeface="Times New Roman"/>
              </a:rPr>
              <a:t> Wang, Jianhua Guo, Cesar De la </a:t>
            </a:r>
            <a:r>
              <a:rPr lang="en-US" sz="2400" b="0" i="0" u="none" strike="noStrike" cap="none" dirty="0" err="1">
                <a:solidFill>
                  <a:srgbClr val="000000"/>
                </a:solidFill>
                <a:latin typeface="Times New Roman"/>
                <a:ea typeface="Times New Roman"/>
                <a:cs typeface="Times New Roman"/>
                <a:sym typeface="Times New Roman"/>
              </a:rPr>
              <a:t>fuente-nunez</a:t>
            </a:r>
            <a:r>
              <a:rPr lang="en-US" sz="2400" b="0" i="0" u="none" strike="noStrike" cap="none" dirty="0">
                <a:solidFill>
                  <a:srgbClr val="000000"/>
                </a:solidFill>
                <a:latin typeface="Times New Roman"/>
                <a:ea typeface="Times New Roman"/>
                <a:cs typeface="Times New Roman"/>
                <a:sym typeface="Times New Roman"/>
              </a:rPr>
              <a:t>, </a:t>
            </a:r>
            <a:r>
              <a:rPr lang="en-US" sz="2400" b="0" i="0" u="none" strike="noStrike" cap="none" dirty="0" err="1">
                <a:solidFill>
                  <a:srgbClr val="000000"/>
                </a:solidFill>
                <a:latin typeface="Times New Roman"/>
                <a:ea typeface="Times New Roman"/>
                <a:cs typeface="Times New Roman"/>
                <a:sym typeface="Times New Roman"/>
              </a:rPr>
              <a:t>Jinquan</a:t>
            </a:r>
            <a:r>
              <a:rPr lang="en-US" sz="2400" b="0" i="0" u="none" strike="noStrike" cap="none" dirty="0">
                <a:solidFill>
                  <a:srgbClr val="000000"/>
                </a:solidFill>
                <a:latin typeface="Times New Roman"/>
                <a:ea typeface="Times New Roman"/>
                <a:cs typeface="Times New Roman"/>
                <a:sym typeface="Times New Roman"/>
              </a:rPr>
              <a:t> Wang, Bing Han, Hui Tao, </a:t>
            </a:r>
            <a:r>
              <a:rPr lang="en-US" sz="2400" b="0" i="0" u="none" strike="noStrike" cap="none" dirty="0" err="1">
                <a:solidFill>
                  <a:srgbClr val="000000"/>
                </a:solidFill>
                <a:latin typeface="Times New Roman"/>
                <a:ea typeface="Times New Roman"/>
                <a:cs typeface="Times New Roman"/>
                <a:sym typeface="Times New Roman"/>
              </a:rPr>
              <a:t>Jie</a:t>
            </a:r>
            <a:r>
              <a:rPr lang="en-US" sz="2400" b="0" i="0" u="none" strike="noStrike" cap="none" dirty="0">
                <a:solidFill>
                  <a:srgbClr val="000000"/>
                </a:solidFill>
                <a:latin typeface="Times New Roman"/>
                <a:ea typeface="Times New Roman"/>
                <a:cs typeface="Times New Roman"/>
                <a:sym typeface="Times New Roman"/>
              </a:rPr>
              <a:t> Liu, and </a:t>
            </a:r>
            <a:r>
              <a:rPr lang="en-US" sz="2400" b="0" i="0" u="none" strike="noStrike" cap="none" dirty="0" err="1">
                <a:solidFill>
                  <a:srgbClr val="000000"/>
                </a:solidFill>
                <a:latin typeface="Times New Roman"/>
                <a:ea typeface="Times New Roman"/>
                <a:cs typeface="Times New Roman"/>
                <a:sym typeface="Times New Roman"/>
              </a:rPr>
              <a:t>Xiumin</a:t>
            </a:r>
            <a:r>
              <a:rPr lang="en-US" sz="2400" b="0" i="0" u="none" strike="noStrike" cap="none" dirty="0">
                <a:solidFill>
                  <a:srgbClr val="000000"/>
                </a:solidFill>
                <a:latin typeface="Times New Roman"/>
                <a:ea typeface="Times New Roman"/>
                <a:cs typeface="Times New Roman"/>
                <a:sym typeface="Times New Roman"/>
              </a:rPr>
              <a:t> Wang. "Bacterial Resistance to Antibacterial Agents: Mechanisms, Control Strategies, and Implications for Global Health." </a:t>
            </a:r>
            <a:r>
              <a:rPr lang="en-US" sz="2400" b="0" i="1" u="none" strike="noStrike" cap="none" dirty="0">
                <a:solidFill>
                  <a:srgbClr val="000000"/>
                </a:solidFill>
                <a:latin typeface="Times New Roman"/>
                <a:ea typeface="Times New Roman"/>
                <a:cs typeface="Times New Roman"/>
                <a:sym typeface="Times New Roman"/>
              </a:rPr>
              <a:t>Science of the Total Environment</a:t>
            </a:r>
            <a:r>
              <a:rPr lang="en-US" sz="2400" b="0" i="0" u="none" strike="noStrike" cap="none" dirty="0">
                <a:solidFill>
                  <a:srgbClr val="000000"/>
                </a:solidFill>
                <a:latin typeface="Times New Roman"/>
                <a:ea typeface="Times New Roman"/>
                <a:cs typeface="Times New Roman"/>
                <a:sym typeface="Times New Roman"/>
              </a:rPr>
              <a:t> 860 (February 2023): 160461. https://</a:t>
            </a:r>
            <a:r>
              <a:rPr lang="en-US" sz="2400" b="0" i="0" u="none" strike="noStrike" cap="none" dirty="0" err="1">
                <a:solidFill>
                  <a:srgbClr val="000000"/>
                </a:solidFill>
                <a:latin typeface="Times New Roman"/>
                <a:ea typeface="Times New Roman"/>
                <a:cs typeface="Times New Roman"/>
                <a:sym typeface="Times New Roman"/>
              </a:rPr>
              <a:t>doi.org</a:t>
            </a:r>
            <a:r>
              <a:rPr lang="en-US" sz="2400" b="0" i="0" u="none" strike="noStrike" cap="none" dirty="0">
                <a:solidFill>
                  <a:srgbClr val="000000"/>
                </a:solidFill>
                <a:latin typeface="Times New Roman"/>
                <a:ea typeface="Times New Roman"/>
                <a:cs typeface="Times New Roman"/>
                <a:sym typeface="Times New Roman"/>
              </a:rPr>
              <a:t>/10.1016/j.scitotenv.2022.160461.</a:t>
            </a:r>
            <a:endParaRPr sz="2400" b="0" i="0" u="none" strike="noStrike" cap="none" dirty="0">
              <a:solidFill>
                <a:srgbClr val="000000"/>
              </a:solidFill>
              <a:latin typeface="Times"/>
              <a:ea typeface="Times"/>
              <a:cs typeface="Times"/>
              <a:sym typeface="Times"/>
            </a:endParaRPr>
          </a:p>
          <a:p>
            <a:pPr marL="0" marR="0" lvl="0" indent="0" algn="l" rtl="0">
              <a:lnSpc>
                <a:spcPct val="100000"/>
              </a:lnSpc>
              <a:spcBef>
                <a:spcPts val="0"/>
              </a:spcBef>
              <a:spcAft>
                <a:spcPts val="0"/>
              </a:spcAft>
              <a:buClr>
                <a:srgbClr val="000000"/>
              </a:buClr>
              <a:buSzPts val="2400"/>
              <a:buFont typeface="Times New Roman"/>
              <a:buNone/>
            </a:pPr>
            <a:r>
              <a:rPr lang="en-US" sz="2400" b="0" i="0" u="none" strike="noStrike" cap="none" dirty="0">
                <a:solidFill>
                  <a:srgbClr val="000000"/>
                </a:solidFill>
                <a:latin typeface="Times New Roman"/>
                <a:ea typeface="Times New Roman"/>
                <a:cs typeface="Times New Roman"/>
                <a:sym typeface="Times New Roman"/>
              </a:rPr>
              <a:t>Metropolitan Transportation Authority. "How we're cleaning during the coronavirus pandemic." MTA. Last modified October 2020. Accessed May 20, 2023. https://</a:t>
            </a:r>
            <a:r>
              <a:rPr lang="en-US" sz="2400" b="0" i="0" u="none" strike="noStrike" cap="none" dirty="0" err="1">
                <a:solidFill>
                  <a:srgbClr val="000000"/>
                </a:solidFill>
                <a:latin typeface="Times New Roman"/>
                <a:ea typeface="Times New Roman"/>
                <a:cs typeface="Times New Roman"/>
                <a:sym typeface="Times New Roman"/>
              </a:rPr>
              <a:t>new.mta.info</a:t>
            </a:r>
            <a:r>
              <a:rPr lang="en-US" sz="2400" b="0" i="0" u="none" strike="noStrike" cap="none" dirty="0">
                <a:solidFill>
                  <a:srgbClr val="000000"/>
                </a:solidFill>
                <a:latin typeface="Times New Roman"/>
                <a:ea typeface="Times New Roman"/>
                <a:cs typeface="Times New Roman"/>
                <a:sym typeface="Times New Roman"/>
              </a:rPr>
              <a:t>/coronavirus/cleaning.</a:t>
            </a:r>
            <a:endParaRPr sz="2400" b="0" i="0" u="none" strike="noStrike" cap="none" dirty="0">
              <a:solidFill>
                <a:srgbClr val="000000"/>
              </a:solidFill>
              <a:latin typeface="Times"/>
              <a:ea typeface="Times"/>
              <a:cs typeface="Times"/>
              <a:sym typeface="Times"/>
            </a:endParaRPr>
          </a:p>
          <a:p>
            <a:pPr marL="0" marR="0" lvl="0" indent="0" algn="l" rtl="0">
              <a:lnSpc>
                <a:spcPct val="100000"/>
              </a:lnSpc>
              <a:spcBef>
                <a:spcPts val="0"/>
              </a:spcBef>
              <a:spcAft>
                <a:spcPts val="0"/>
              </a:spcAft>
              <a:buClr>
                <a:srgbClr val="000000"/>
              </a:buClr>
              <a:buSzPts val="2400"/>
              <a:buFont typeface="Times New Roman"/>
              <a:buNone/>
            </a:pPr>
            <a:r>
              <a:rPr lang="en-US" sz="2400" b="0" i="0" u="none" strike="noStrike" cap="none" dirty="0">
                <a:solidFill>
                  <a:srgbClr val="000000"/>
                </a:solidFill>
                <a:latin typeface="Times New Roman"/>
                <a:ea typeface="Times New Roman"/>
                <a:cs typeface="Times New Roman"/>
                <a:sym typeface="Times New Roman"/>
              </a:rPr>
              <a:t>World Health Organization. "Antimicrobial Resistance." World Health Organization. Last modified November 17, 2021. Accessed May 20, 2023. https://</a:t>
            </a:r>
            <a:r>
              <a:rPr lang="en-US" sz="2400" b="0" i="0" u="none" strike="noStrike" cap="none" dirty="0" err="1">
                <a:solidFill>
                  <a:srgbClr val="000000"/>
                </a:solidFill>
                <a:latin typeface="Times New Roman"/>
                <a:ea typeface="Times New Roman"/>
                <a:cs typeface="Times New Roman"/>
                <a:sym typeface="Times New Roman"/>
              </a:rPr>
              <a:t>www.who.int</a:t>
            </a:r>
            <a:r>
              <a:rPr lang="en-US" sz="2400" b="0" i="0" u="none" strike="noStrike" cap="none" dirty="0">
                <a:solidFill>
                  <a:srgbClr val="000000"/>
                </a:solidFill>
                <a:latin typeface="Times New Roman"/>
                <a:ea typeface="Times New Roman"/>
                <a:cs typeface="Times New Roman"/>
                <a:sym typeface="Times New Roman"/>
              </a:rPr>
              <a:t>/news-room/fact-sheets/detail/antimicrobial-resistance.</a:t>
            </a:r>
            <a:endParaRPr dirty="0"/>
          </a:p>
        </p:txBody>
      </p:sp>
      <p:pic>
        <p:nvPicPr>
          <p:cNvPr id="65" name="Google Shape;65;p1" descr="IMG_0566.jpeg"/>
          <p:cNvPicPr preferRelativeResize="0"/>
          <p:nvPr/>
        </p:nvPicPr>
        <p:blipFill rotWithShape="1">
          <a:blip r:embed="rId6">
            <a:alphaModFix/>
          </a:blip>
          <a:srcRect l="16558" t="3807" r="11444" b="3807"/>
          <a:stretch/>
        </p:blipFill>
        <p:spPr>
          <a:xfrm>
            <a:off x="40309725" y="14703638"/>
            <a:ext cx="2504175" cy="2409968"/>
          </a:xfrm>
          <a:prstGeom prst="rect">
            <a:avLst/>
          </a:prstGeom>
          <a:noFill/>
          <a:ln>
            <a:noFill/>
          </a:ln>
        </p:spPr>
      </p:pic>
      <p:pic>
        <p:nvPicPr>
          <p:cNvPr id="66" name="Google Shape;66;p1" descr="IMG_0567.jpeg"/>
          <p:cNvPicPr preferRelativeResize="0"/>
          <p:nvPr/>
        </p:nvPicPr>
        <p:blipFill rotWithShape="1">
          <a:blip r:embed="rId7">
            <a:alphaModFix/>
          </a:blip>
          <a:srcRect l="16145" t="2223" r="12670" b="5465"/>
          <a:stretch/>
        </p:blipFill>
        <p:spPr>
          <a:xfrm>
            <a:off x="32395649" y="14690850"/>
            <a:ext cx="2504168" cy="2435574"/>
          </a:xfrm>
          <a:prstGeom prst="rect">
            <a:avLst/>
          </a:prstGeom>
          <a:noFill/>
          <a:ln>
            <a:noFill/>
          </a:ln>
        </p:spPr>
      </p:pic>
      <p:sp>
        <p:nvSpPr>
          <p:cNvPr id="67" name="Google Shape;67;p1"/>
          <p:cNvSpPr txBox="1"/>
          <p:nvPr/>
        </p:nvSpPr>
        <p:spPr>
          <a:xfrm>
            <a:off x="35870126" y="14938868"/>
            <a:ext cx="3698100" cy="1939500"/>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0000"/>
              </a:buClr>
              <a:buSzPts val="3000"/>
              <a:buFont typeface="Calibri"/>
              <a:buNone/>
            </a:pPr>
            <a:r>
              <a:rPr lang="en-US" sz="3000" b="1" i="1" u="none" strike="noStrike" cap="none">
                <a:solidFill>
                  <a:srgbClr val="000000"/>
                </a:solidFill>
                <a:latin typeface="Calibri"/>
                <a:ea typeface="Calibri"/>
                <a:cs typeface="Calibri"/>
                <a:sym typeface="Calibri"/>
              </a:rPr>
              <a:t>Figure 2: Organism 10</a:t>
            </a:r>
            <a:endParaRPr i="1"/>
          </a:p>
          <a:p>
            <a:pPr marL="0" marR="0" lvl="0" indent="0" algn="l" rtl="0">
              <a:lnSpc>
                <a:spcPct val="100000"/>
              </a:lnSpc>
              <a:spcBef>
                <a:spcPts val="0"/>
              </a:spcBef>
              <a:spcAft>
                <a:spcPts val="0"/>
              </a:spcAft>
              <a:buClr>
                <a:srgbClr val="000000"/>
              </a:buClr>
              <a:buSzPts val="3000"/>
              <a:buFont typeface="Calibri"/>
              <a:buNone/>
            </a:pPr>
            <a:r>
              <a:rPr lang="en-US" sz="3000" b="1" i="1" u="none" strike="noStrike" cap="none">
                <a:solidFill>
                  <a:srgbClr val="000000"/>
                </a:solidFill>
                <a:latin typeface="Calibri"/>
                <a:ea typeface="Calibri"/>
                <a:cs typeface="Calibri"/>
                <a:sym typeface="Calibri"/>
              </a:rPr>
              <a:t>(Uncultured bacterium</a:t>
            </a:r>
            <a:endParaRPr i="1"/>
          </a:p>
          <a:p>
            <a:pPr marL="0" marR="0" lvl="0" indent="0" algn="l" rtl="0">
              <a:lnSpc>
                <a:spcPct val="100000"/>
              </a:lnSpc>
              <a:spcBef>
                <a:spcPts val="0"/>
              </a:spcBef>
              <a:spcAft>
                <a:spcPts val="0"/>
              </a:spcAft>
              <a:buClr>
                <a:srgbClr val="000000"/>
              </a:buClr>
              <a:buSzPts val="3000"/>
              <a:buFont typeface="Calibri"/>
              <a:buNone/>
            </a:pPr>
            <a:r>
              <a:rPr lang="en-US" sz="3000" b="1" i="1" u="none" strike="noStrike" cap="none">
                <a:solidFill>
                  <a:srgbClr val="000000"/>
                </a:solidFill>
                <a:latin typeface="Calibri"/>
                <a:ea typeface="Calibri"/>
                <a:cs typeface="Calibri"/>
                <a:sym typeface="Calibri"/>
              </a:rPr>
              <a:t>Clone) growing on </a:t>
            </a:r>
            <a:endParaRPr i="1"/>
          </a:p>
          <a:p>
            <a:pPr marL="0" marR="0" lvl="0" indent="0" algn="l" rtl="0">
              <a:lnSpc>
                <a:spcPct val="100000"/>
              </a:lnSpc>
              <a:spcBef>
                <a:spcPts val="0"/>
              </a:spcBef>
              <a:spcAft>
                <a:spcPts val="0"/>
              </a:spcAft>
              <a:buClr>
                <a:srgbClr val="000000"/>
              </a:buClr>
              <a:buSzPts val="3000"/>
              <a:buFont typeface="Calibri"/>
              <a:buNone/>
            </a:pPr>
            <a:r>
              <a:rPr lang="en-US" sz="3000" b="1" i="1" u="none" strike="noStrike" cap="none">
                <a:solidFill>
                  <a:srgbClr val="000000"/>
                </a:solidFill>
                <a:latin typeface="Calibri"/>
                <a:ea typeface="Calibri"/>
                <a:cs typeface="Calibri"/>
                <a:sym typeface="Calibri"/>
              </a:rPr>
              <a:t>agar plate</a:t>
            </a:r>
            <a:endParaRPr i="1"/>
          </a:p>
        </p:txBody>
      </p:sp>
      <p:sp>
        <p:nvSpPr>
          <p:cNvPr id="68" name="Google Shape;68;p1"/>
          <p:cNvSpPr txBox="1"/>
          <p:nvPr/>
        </p:nvSpPr>
        <p:spPr>
          <a:xfrm>
            <a:off x="27251852" y="14938878"/>
            <a:ext cx="3698100" cy="1939500"/>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0000"/>
              </a:buClr>
              <a:buSzPts val="3000"/>
              <a:buFont typeface="Calibri"/>
              <a:buNone/>
            </a:pPr>
            <a:r>
              <a:rPr lang="en-US" sz="3000" b="1" i="1" u="none" strike="noStrike" cap="none">
                <a:solidFill>
                  <a:srgbClr val="000000"/>
                </a:solidFill>
                <a:latin typeface="Calibri"/>
                <a:ea typeface="Calibri"/>
                <a:cs typeface="Calibri"/>
                <a:sym typeface="Calibri"/>
              </a:rPr>
              <a:t>Figure 1: Organism 11</a:t>
            </a:r>
            <a:endParaRPr i="1"/>
          </a:p>
          <a:p>
            <a:pPr marL="0" marR="0" lvl="0" indent="0" algn="l" rtl="0">
              <a:lnSpc>
                <a:spcPct val="100000"/>
              </a:lnSpc>
              <a:spcBef>
                <a:spcPts val="0"/>
              </a:spcBef>
              <a:spcAft>
                <a:spcPts val="0"/>
              </a:spcAft>
              <a:buClr>
                <a:srgbClr val="000000"/>
              </a:buClr>
              <a:buSzPts val="3000"/>
              <a:buFont typeface="Calibri"/>
              <a:buNone/>
            </a:pPr>
            <a:r>
              <a:rPr lang="en-US" sz="3000" b="1" i="1" u="none" strike="noStrike" cap="none">
                <a:solidFill>
                  <a:srgbClr val="000000"/>
                </a:solidFill>
                <a:latin typeface="Calibri"/>
                <a:ea typeface="Calibri"/>
                <a:cs typeface="Calibri"/>
                <a:sym typeface="Calibri"/>
              </a:rPr>
              <a:t>(Uncultured bacterium</a:t>
            </a:r>
            <a:endParaRPr i="1"/>
          </a:p>
          <a:p>
            <a:pPr marL="0" marR="0" lvl="0" indent="0" algn="l" rtl="0">
              <a:lnSpc>
                <a:spcPct val="100000"/>
              </a:lnSpc>
              <a:spcBef>
                <a:spcPts val="0"/>
              </a:spcBef>
              <a:spcAft>
                <a:spcPts val="0"/>
              </a:spcAft>
              <a:buClr>
                <a:srgbClr val="000000"/>
              </a:buClr>
              <a:buSzPts val="3000"/>
              <a:buFont typeface="Calibri"/>
              <a:buNone/>
            </a:pPr>
            <a:r>
              <a:rPr lang="en-US" sz="3000" b="1" i="1" u="none" strike="noStrike" cap="none">
                <a:solidFill>
                  <a:srgbClr val="000000"/>
                </a:solidFill>
                <a:latin typeface="Calibri"/>
                <a:ea typeface="Calibri"/>
                <a:cs typeface="Calibri"/>
                <a:sym typeface="Calibri"/>
              </a:rPr>
              <a:t>Clone) growing on </a:t>
            </a:r>
            <a:endParaRPr i="1"/>
          </a:p>
          <a:p>
            <a:pPr marL="0" marR="0" lvl="0" indent="0" algn="l" rtl="0">
              <a:lnSpc>
                <a:spcPct val="100000"/>
              </a:lnSpc>
              <a:spcBef>
                <a:spcPts val="0"/>
              </a:spcBef>
              <a:spcAft>
                <a:spcPts val="0"/>
              </a:spcAft>
              <a:buClr>
                <a:srgbClr val="000000"/>
              </a:buClr>
              <a:buSzPts val="3000"/>
              <a:buFont typeface="Calibri"/>
              <a:buNone/>
            </a:pPr>
            <a:r>
              <a:rPr lang="en-US" sz="3000" b="1" i="1" u="none" strike="noStrike" cap="none">
                <a:solidFill>
                  <a:srgbClr val="000000"/>
                </a:solidFill>
                <a:latin typeface="Calibri"/>
                <a:ea typeface="Calibri"/>
                <a:cs typeface="Calibri"/>
                <a:sym typeface="Calibri"/>
              </a:rPr>
              <a:t>agar plate</a:t>
            </a:r>
            <a:endParaRPr i="1"/>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TotalTime>
  <Words>1252</Words>
  <Application>Microsoft Macintosh PowerPoint</Application>
  <PresentationFormat>Custom</PresentationFormat>
  <Paragraphs>103</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Times</vt:lpstr>
      <vt:lpstr>Times New Roman</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Mangala Tawde</cp:lastModifiedBy>
  <cp:revision>3</cp:revision>
  <dcterms:modified xsi:type="dcterms:W3CDTF">2023-05-25T04:09:13Z</dcterms:modified>
</cp:coreProperties>
</file>