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4"/>
  </p:sldMasterIdLst>
  <p:notesMasterIdLst>
    <p:notesMasterId r:id="rId5"/>
  </p:notesMasterIdLst>
  <p:sldIdLst>
    <p:sldId id="256" r:id="rId6"/>
  </p:sldIdLst>
  <p:sldSz cy="32918400" cx="43891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59C813A5-2820-487F-B759-CDE4E19E42CF}">
  <a:tblStyle styleId="{59C813A5-2820-487F-B759-CDE4E19E42CF}" styleName="Table_0">
    <a:wholeTbl>
      <a:tcTxStyle b="off" i="off">
        <a:font>
          <a:latin typeface="Calibri"/>
          <a:ea typeface="Calibri"/>
          <a:cs typeface="Calibri"/>
        </a:font>
        <a:schemeClr val="dk1"/>
      </a:tcTxStyle>
      <a:tcStyle>
        <a:tcBdr>
          <a:left>
            <a:ln cap="flat" cmpd="sng" w="12700">
              <a:solidFill>
                <a:schemeClr val="dk1"/>
              </a:solidFill>
              <a:prstDash val="solid"/>
              <a:round/>
              <a:headEnd len="med" w="med" type="none"/>
              <a:tailEnd len="med" w="med" type="none"/>
            </a:ln>
          </a:left>
          <a:right>
            <a:ln cap="flat" cmpd="sng" w="12700">
              <a:solidFill>
                <a:schemeClr val="dk1"/>
              </a:solidFill>
              <a:prstDash val="solid"/>
              <a:round/>
              <a:headEnd len="med" w="med" type="none"/>
              <a:tailEnd len="med" w="med" type="none"/>
            </a:ln>
          </a:right>
          <a:top>
            <a:ln cap="flat" cmpd="sng" w="12700">
              <a:solidFill>
                <a:schemeClr val="dk1"/>
              </a:solidFill>
              <a:prstDash val="solid"/>
              <a:round/>
              <a:headEnd len="med" w="med" type="none"/>
              <a:tailEnd len="med" w="med" type="none"/>
            </a:ln>
          </a:top>
          <a:bottom>
            <a:ln cap="flat" cmpd="sng" w="12700">
              <a:solidFill>
                <a:schemeClr val="dk1"/>
              </a:solidFill>
              <a:prstDash val="solid"/>
              <a:round/>
              <a:headEnd len="med" w="med" type="none"/>
              <a:tailEnd len="med" w="med" type="none"/>
            </a:ln>
          </a:bottom>
          <a:insideH>
            <a:ln cap="flat" cmpd="sng" w="12700">
              <a:solidFill>
                <a:schemeClr val="dk1"/>
              </a:solidFill>
              <a:prstDash val="solid"/>
              <a:round/>
              <a:headEnd len="med" w="med" type="none"/>
              <a:tailEnd len="med" w="med" type="none"/>
            </a:ln>
          </a:insideH>
          <a:insideV>
            <a:ln cap="flat" cmpd="sng" w="12700">
              <a:solidFill>
                <a:schemeClr val="dk1"/>
              </a:solidFill>
              <a:prstDash val="solid"/>
              <a:round/>
              <a:headEnd len="med" w="med" type="none"/>
              <a:tailEnd len="med" w="med" type="none"/>
            </a:ln>
          </a:insideV>
        </a:tcBdr>
        <a:fill>
          <a:solidFill>
            <a:srgbClr val="FFFFFF">
              <a:alpha val="0"/>
            </a:srgbClr>
          </a:solidFill>
        </a:fill>
      </a:tcStyle>
    </a:wholeTbl>
    <a:band1H>
      <a:tcStyle>
        <a:fill>
          <a:solidFill>
            <a:schemeClr val="dk1">
              <a:alpha val="20000"/>
            </a:schemeClr>
          </a:solidFill>
        </a:fill>
      </a:tcStyle>
    </a:band1H>
    <a:band1V>
      <a:tcStyle>
        <a:fill>
          <a:solidFill>
            <a:schemeClr val="dk1">
              <a:alpha val="20000"/>
            </a:schemeClr>
          </a:solidFill>
        </a:fill>
      </a:tcStyle>
    </a:band1V>
    <a:lastCol>
      <a:tcTxStyle b="on" i="off"/>
    </a:lastCol>
    <a:firstCol>
      <a:tcTxStyle b="on" i="off"/>
    </a:firstCol>
    <a:lastRow>
      <a:tcTxStyle b="on" i="off"/>
      <a:tcStyle>
        <a:tcBdr>
          <a:top>
            <a:ln cap="flat" cmpd="sng" w="50800">
              <a:solidFill>
                <a:schemeClr val="dk1"/>
              </a:solidFill>
              <a:prstDash val="solid"/>
              <a:round/>
              <a:headEnd len="med" w="med" type="none"/>
              <a:tailEnd len="med" w="med" type="none"/>
            </a:ln>
          </a:top>
        </a:tcBdr>
        <a:fill>
          <a:solidFill>
            <a:srgbClr val="FFFFFF">
              <a:alpha val="0"/>
            </a:srgbClr>
          </a:solidFill>
        </a:fill>
      </a:tcStyle>
    </a:lastRow>
    <a:firstRow>
      <a:tcTxStyle b="on" i="off"/>
      <a:tcStyle>
        <a:tcBdr>
          <a:bottom>
            <a:ln cap="flat" cmpd="sng" w="25400">
              <a:solidFill>
                <a:schemeClr val="dk1"/>
              </a:solidFill>
              <a:prstDash val="solid"/>
              <a:round/>
              <a:headEnd len="med" w="med" type="none"/>
              <a:tailEnd len="med" w="med" type="none"/>
            </a:ln>
          </a:bottom>
        </a:tcBdr>
        <a:fill>
          <a:solidFill>
            <a:srgbClr val="FFFFFF">
              <a:alpha val="0"/>
            </a:srgbClr>
          </a:solidFill>
        </a:fill>
      </a:tcStyle>
    </a:firstRow>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2" name="Shape 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1" name="Shape 11"/>
        <p:cNvGrpSpPr/>
        <p:nvPr/>
      </p:nvGrpSpPr>
      <p:grpSpPr>
        <a:xfrm>
          <a:off x="0" y="0"/>
          <a:ext cx="0" cy="0"/>
          <a:chOff x="0" y="0"/>
          <a:chExt cx="0" cy="0"/>
        </a:xfrm>
      </p:grpSpPr>
      <p:sp>
        <p:nvSpPr>
          <p:cNvPr id="12" name="Shape 12"/>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3" name="Shape 13"/>
          <p:cNvSpPr txBox="1"/>
          <p:nvPr>
            <p:ph idx="1" type="body"/>
          </p:nvPr>
        </p:nvSpPr>
        <p:spPr>
          <a:xfrm>
            <a:off x="2194559" y="7680963"/>
            <a:ext cx="39502080" cy="21724621"/>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14" name="Shape 14"/>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b="0" i="0" sz="5700" u="none" cap="none" strike="noStrike">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15" name="Shape 15"/>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b="0" i="0" sz="5700" u="none" cap="none" strike="noStrike">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16" name="Shape 16"/>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b="0" i="0" lang="en-US" sz="57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68" name="Shape 68"/>
        <p:cNvGrpSpPr/>
        <p:nvPr/>
      </p:nvGrpSpPr>
      <p:grpSpPr>
        <a:xfrm>
          <a:off x="0" y="0"/>
          <a:ext cx="0" cy="0"/>
          <a:chOff x="0" y="0"/>
          <a:chExt cx="0" cy="0"/>
        </a:xfrm>
      </p:grpSpPr>
      <p:sp>
        <p:nvSpPr>
          <p:cNvPr id="69" name="Shape 69"/>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0" name="Shape 70"/>
          <p:cNvSpPr txBox="1"/>
          <p:nvPr>
            <p:ph idx="1" type="body"/>
          </p:nvPr>
        </p:nvSpPr>
        <p:spPr>
          <a:xfrm rot="5400000">
            <a:off x="11083289" y="-1207766"/>
            <a:ext cx="21724621" cy="39502080"/>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71" name="Shape 71"/>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72" name="Shape 72"/>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73" name="Shape 73"/>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4" name="Shape 74"/>
        <p:cNvGrpSpPr/>
        <p:nvPr/>
      </p:nvGrpSpPr>
      <p:grpSpPr>
        <a:xfrm>
          <a:off x="0" y="0"/>
          <a:ext cx="0" cy="0"/>
          <a:chOff x="0" y="0"/>
          <a:chExt cx="0" cy="0"/>
        </a:xfrm>
      </p:grpSpPr>
      <p:sp>
        <p:nvSpPr>
          <p:cNvPr id="75" name="Shape 75"/>
          <p:cNvSpPr txBox="1"/>
          <p:nvPr>
            <p:ph type="title"/>
          </p:nvPr>
        </p:nvSpPr>
        <p:spPr>
          <a:xfrm rot="5400000">
            <a:off x="22715220" y="10424166"/>
            <a:ext cx="28087320" cy="987552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6" name="Shape 76"/>
          <p:cNvSpPr txBox="1"/>
          <p:nvPr>
            <p:ph idx="1" type="body"/>
          </p:nvPr>
        </p:nvSpPr>
        <p:spPr>
          <a:xfrm rot="5400000">
            <a:off x="2598420" y="914406"/>
            <a:ext cx="28087320" cy="28895038"/>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77" name="Shape 77"/>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78" name="Shape 78"/>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79" name="Shape 79"/>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7" name="Shape 17"/>
        <p:cNvGrpSpPr/>
        <p:nvPr/>
      </p:nvGrpSpPr>
      <p:grpSpPr>
        <a:xfrm>
          <a:off x="0" y="0"/>
          <a:ext cx="0" cy="0"/>
          <a:chOff x="0" y="0"/>
          <a:chExt cx="0" cy="0"/>
        </a:xfrm>
      </p:grpSpPr>
      <p:sp>
        <p:nvSpPr>
          <p:cNvPr id="18" name="Shape 18"/>
          <p:cNvSpPr txBox="1"/>
          <p:nvPr>
            <p:ph type="ctrTitle"/>
          </p:nvPr>
        </p:nvSpPr>
        <p:spPr>
          <a:xfrm>
            <a:off x="3291839" y="10226042"/>
            <a:ext cx="37307518" cy="705612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9" name="Shape 19"/>
          <p:cNvSpPr txBox="1"/>
          <p:nvPr>
            <p:ph idx="1" type="subTitle"/>
          </p:nvPr>
        </p:nvSpPr>
        <p:spPr>
          <a:xfrm>
            <a:off x="6583679" y="18653759"/>
            <a:ext cx="30723838" cy="8412480"/>
          </a:xfrm>
          <a:prstGeom prst="rect">
            <a:avLst/>
          </a:prstGeom>
          <a:noFill/>
          <a:ln>
            <a:noFill/>
          </a:ln>
        </p:spPr>
        <p:txBody>
          <a:bodyPr anchorCtr="0" anchor="t" bIns="91425" lIns="91425" rIns="91425" tIns="91425"/>
          <a:lstStyle>
            <a:lvl1pPr indent="0" lvl="0" marL="0" marR="0" rtl="0" algn="ctr">
              <a:spcBef>
                <a:spcPts val="3080"/>
              </a:spcBef>
              <a:buClr>
                <a:srgbClr val="888888"/>
              </a:buClr>
              <a:buFont typeface="Arial"/>
              <a:buNone/>
              <a:defRPr b="0" i="0" sz="15400" u="none" cap="none" strike="noStrike">
                <a:solidFill>
                  <a:srgbClr val="888888"/>
                </a:solidFill>
                <a:latin typeface="Calibri"/>
                <a:ea typeface="Calibri"/>
                <a:cs typeface="Calibri"/>
                <a:sym typeface="Calibri"/>
              </a:defRPr>
            </a:lvl1pPr>
            <a:lvl2pPr indent="-10005" lvl="1" marL="2194406" marR="0" rtl="0" algn="ctr">
              <a:spcBef>
                <a:spcPts val="2700"/>
              </a:spcBef>
              <a:buClr>
                <a:srgbClr val="888888"/>
              </a:buClr>
              <a:buFont typeface="Arial"/>
              <a:buNone/>
              <a:defRPr b="0" i="0" sz="13500" u="none" cap="none" strike="noStrike">
                <a:solidFill>
                  <a:srgbClr val="888888"/>
                </a:solidFill>
                <a:latin typeface="Calibri"/>
                <a:ea typeface="Calibri"/>
                <a:cs typeface="Calibri"/>
                <a:sym typeface="Calibri"/>
              </a:defRPr>
            </a:lvl2pPr>
            <a:lvl3pPr indent="-7311" lvl="2" marL="4388811" marR="0" rtl="0" algn="ctr">
              <a:spcBef>
                <a:spcPts val="2300"/>
              </a:spcBef>
              <a:buClr>
                <a:srgbClr val="888888"/>
              </a:buClr>
              <a:buFont typeface="Arial"/>
              <a:buNone/>
              <a:defRPr b="0" i="0" sz="11500" u="none" cap="none" strike="noStrike">
                <a:solidFill>
                  <a:srgbClr val="888888"/>
                </a:solidFill>
                <a:latin typeface="Calibri"/>
                <a:ea typeface="Calibri"/>
                <a:cs typeface="Calibri"/>
                <a:sym typeface="Calibri"/>
              </a:defRPr>
            </a:lvl3pPr>
            <a:lvl4pPr indent="-4616" lvl="3" marL="6583217"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4pPr>
            <a:lvl5pPr indent="-1923" lvl="4" marL="8777623"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5pPr>
            <a:lvl6pPr indent="-11928" lvl="5" marL="10972029"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6pPr>
            <a:lvl7pPr indent="-9233" lvl="6" marL="13166434"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7pPr>
            <a:lvl8pPr indent="-6540" lvl="7" marL="15360841"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8pPr>
            <a:lvl9pPr indent="-3844" lvl="8" marL="17555244" marR="0" rtl="0" algn="ctr">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9pPr>
          </a:lstStyle>
          <a:p/>
        </p:txBody>
      </p:sp>
      <p:sp>
        <p:nvSpPr>
          <p:cNvPr id="20" name="Shape 20"/>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21" name="Shape 21"/>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22" name="Shape 22"/>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3" name="Shape 23"/>
        <p:cNvGrpSpPr/>
        <p:nvPr/>
      </p:nvGrpSpPr>
      <p:grpSpPr>
        <a:xfrm>
          <a:off x="0" y="0"/>
          <a:ext cx="0" cy="0"/>
          <a:chOff x="0" y="0"/>
          <a:chExt cx="0" cy="0"/>
        </a:xfrm>
      </p:grpSpPr>
      <p:sp>
        <p:nvSpPr>
          <p:cNvPr id="24" name="Shape 24"/>
          <p:cNvSpPr txBox="1"/>
          <p:nvPr>
            <p:ph type="title"/>
          </p:nvPr>
        </p:nvSpPr>
        <p:spPr>
          <a:xfrm>
            <a:off x="3467101" y="21153121"/>
            <a:ext cx="37307518" cy="6537960"/>
          </a:xfrm>
          <a:prstGeom prst="rect">
            <a:avLst/>
          </a:prstGeom>
          <a:noFill/>
          <a:ln>
            <a:noFill/>
          </a:ln>
        </p:spPr>
        <p:txBody>
          <a:bodyPr anchorCtr="0" anchor="t" bIns="91425" lIns="91425" rIns="91425" tIns="91425"/>
          <a:lstStyle>
            <a:lvl1pPr indent="0" lvl="0" marL="0" marR="0" rtl="0" algn="l">
              <a:spcBef>
                <a:spcPts val="0"/>
              </a:spcBef>
              <a:buClr>
                <a:schemeClr val="dk1"/>
              </a:buClr>
              <a:buFont typeface="Calibri"/>
              <a:buNone/>
              <a:defRPr b="1" i="0" sz="192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5" name="Shape 25"/>
          <p:cNvSpPr txBox="1"/>
          <p:nvPr>
            <p:ph idx="1" type="body"/>
          </p:nvPr>
        </p:nvSpPr>
        <p:spPr>
          <a:xfrm>
            <a:off x="3467101" y="13952225"/>
            <a:ext cx="37307518" cy="7200897"/>
          </a:xfrm>
          <a:prstGeom prst="rect">
            <a:avLst/>
          </a:prstGeom>
          <a:noFill/>
          <a:ln>
            <a:noFill/>
          </a:ln>
        </p:spPr>
        <p:txBody>
          <a:bodyPr anchorCtr="0" anchor="b" bIns="91425" lIns="91425" rIns="91425" tIns="91425"/>
          <a:lstStyle>
            <a:lvl1pPr indent="0" lvl="0" marL="0" marR="0" rtl="0" algn="l">
              <a:spcBef>
                <a:spcPts val="1920"/>
              </a:spcBef>
              <a:buClr>
                <a:srgbClr val="888888"/>
              </a:buClr>
              <a:buFont typeface="Arial"/>
              <a:buNone/>
              <a:defRPr b="0" i="0" sz="9600" u="none" cap="none" strike="noStrike">
                <a:solidFill>
                  <a:srgbClr val="888888"/>
                </a:solidFill>
                <a:latin typeface="Calibri"/>
                <a:ea typeface="Calibri"/>
                <a:cs typeface="Calibri"/>
                <a:sym typeface="Calibri"/>
              </a:defRPr>
            </a:lvl1pPr>
            <a:lvl2pPr indent="-10005" lvl="1" marL="2194406" marR="0" rtl="0" algn="l">
              <a:spcBef>
                <a:spcPts val="1720"/>
              </a:spcBef>
              <a:buClr>
                <a:srgbClr val="888888"/>
              </a:buClr>
              <a:buFont typeface="Arial"/>
              <a:buNone/>
              <a:defRPr b="0" i="0" sz="8600" u="none" cap="none" strike="noStrike">
                <a:solidFill>
                  <a:srgbClr val="888888"/>
                </a:solidFill>
                <a:latin typeface="Calibri"/>
                <a:ea typeface="Calibri"/>
                <a:cs typeface="Calibri"/>
                <a:sym typeface="Calibri"/>
              </a:defRPr>
            </a:lvl2pPr>
            <a:lvl3pPr indent="-7311" lvl="2" marL="4388811" marR="0" rtl="0" algn="l">
              <a:spcBef>
                <a:spcPts val="1520"/>
              </a:spcBef>
              <a:buClr>
                <a:srgbClr val="888888"/>
              </a:buClr>
              <a:buFont typeface="Arial"/>
              <a:buNone/>
              <a:defRPr b="0" i="0" sz="7600" u="none" cap="none" strike="noStrike">
                <a:solidFill>
                  <a:srgbClr val="888888"/>
                </a:solidFill>
                <a:latin typeface="Calibri"/>
                <a:ea typeface="Calibri"/>
                <a:cs typeface="Calibri"/>
                <a:sym typeface="Calibri"/>
              </a:defRPr>
            </a:lvl3pPr>
            <a:lvl4pPr indent="-4616" lvl="3" marL="6583217"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4pPr>
            <a:lvl5pPr indent="-1923" lvl="4" marL="8777623"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5pPr>
            <a:lvl6pPr indent="-11928" lvl="5" marL="10972029"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6pPr>
            <a:lvl7pPr indent="-9233" lvl="6" marL="13166434"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7pPr>
            <a:lvl8pPr indent="-6540" lvl="7" marL="15360841"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8pPr>
            <a:lvl9pPr indent="-3844" lvl="8" marL="17555244" marR="0" rtl="0" algn="l">
              <a:spcBef>
                <a:spcPts val="1340"/>
              </a:spcBef>
              <a:buClr>
                <a:srgbClr val="888888"/>
              </a:buClr>
              <a:buFont typeface="Arial"/>
              <a:buNone/>
              <a:defRPr b="0" i="0" sz="6700" u="none" cap="none" strike="noStrike">
                <a:solidFill>
                  <a:srgbClr val="888888"/>
                </a:solidFill>
                <a:latin typeface="Calibri"/>
                <a:ea typeface="Calibri"/>
                <a:cs typeface="Calibri"/>
                <a:sym typeface="Calibri"/>
              </a:defRPr>
            </a:lvl9pPr>
          </a:lstStyle>
          <a:p/>
        </p:txBody>
      </p:sp>
      <p:sp>
        <p:nvSpPr>
          <p:cNvPr id="26" name="Shape 26"/>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27" name="Shape 27"/>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28" name="Shape 28"/>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29" name="Shape 29"/>
        <p:cNvGrpSpPr/>
        <p:nvPr/>
      </p:nvGrpSpPr>
      <p:grpSpPr>
        <a:xfrm>
          <a:off x="0" y="0"/>
          <a:ext cx="0" cy="0"/>
          <a:chOff x="0" y="0"/>
          <a:chExt cx="0" cy="0"/>
        </a:xfrm>
      </p:grpSpPr>
      <p:sp>
        <p:nvSpPr>
          <p:cNvPr id="30" name="Shape 30"/>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1" name="Shape 31"/>
          <p:cNvSpPr txBox="1"/>
          <p:nvPr>
            <p:ph idx="1" type="body"/>
          </p:nvPr>
        </p:nvSpPr>
        <p:spPr>
          <a:xfrm>
            <a:off x="2194559" y="7680963"/>
            <a:ext cx="19385280" cy="21724621"/>
          </a:xfrm>
          <a:prstGeom prst="rect">
            <a:avLst/>
          </a:prstGeom>
          <a:noFill/>
          <a:ln>
            <a:noFill/>
          </a:ln>
        </p:spPr>
        <p:txBody>
          <a:bodyPr anchorCtr="0" anchor="t" bIns="91425" lIns="91425" rIns="91425" tIns="91425"/>
          <a:lstStyle>
            <a:lvl1pPr indent="-788554" lvl="0" marL="1645804"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1pPr>
            <a:lvl2pPr indent="-651259" lvl="1" marL="3565909"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2pPr>
            <a:lvl3pPr indent="-494913" lvl="2" marL="5486014"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3pPr>
            <a:lvl4pPr indent="-555721" lvl="3" marL="7680421"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4pPr>
            <a:lvl5pPr indent="-553025" lvl="4" marL="9874826"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5pPr>
            <a:lvl6pPr indent="-563032" lvl="5" marL="12069232"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6pPr>
            <a:lvl7pPr indent="-560336" lvl="6" marL="14263636"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7pPr>
            <a:lvl8pPr indent="-557643" lvl="7" marL="16458043"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8pPr>
            <a:lvl9pPr indent="-554947" lvl="8" marL="18652448"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9pPr>
          </a:lstStyle>
          <a:p/>
        </p:txBody>
      </p:sp>
      <p:sp>
        <p:nvSpPr>
          <p:cNvPr id="32" name="Shape 32"/>
          <p:cNvSpPr txBox="1"/>
          <p:nvPr>
            <p:ph idx="2" type="body"/>
          </p:nvPr>
        </p:nvSpPr>
        <p:spPr>
          <a:xfrm>
            <a:off x="22311359" y="7680963"/>
            <a:ext cx="19385280" cy="21724621"/>
          </a:xfrm>
          <a:prstGeom prst="rect">
            <a:avLst/>
          </a:prstGeom>
          <a:noFill/>
          <a:ln>
            <a:noFill/>
          </a:ln>
        </p:spPr>
        <p:txBody>
          <a:bodyPr anchorCtr="0" anchor="t" bIns="91425" lIns="91425" rIns="91425" tIns="91425"/>
          <a:lstStyle>
            <a:lvl1pPr indent="-788554" lvl="0" marL="1645804"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1pPr>
            <a:lvl2pPr indent="-651259" lvl="1" marL="3565909"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2pPr>
            <a:lvl3pPr indent="-494913" lvl="2" marL="5486014"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3pPr>
            <a:lvl4pPr indent="-555721" lvl="3" marL="7680421"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4pPr>
            <a:lvl5pPr indent="-553025" lvl="4" marL="9874826"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5pPr>
            <a:lvl6pPr indent="-563032" lvl="5" marL="12069232"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6pPr>
            <a:lvl7pPr indent="-560336" lvl="6" marL="14263636"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7pPr>
            <a:lvl8pPr indent="-557643" lvl="7" marL="16458043"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8pPr>
            <a:lvl9pPr indent="-554947" lvl="8" marL="18652448"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9pPr>
          </a:lstStyle>
          <a:p/>
        </p:txBody>
      </p:sp>
      <p:sp>
        <p:nvSpPr>
          <p:cNvPr id="33" name="Shape 33"/>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34" name="Shape 34"/>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35" name="Shape 35"/>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36" name="Shape 36"/>
        <p:cNvGrpSpPr/>
        <p:nvPr/>
      </p:nvGrpSpPr>
      <p:grpSpPr>
        <a:xfrm>
          <a:off x="0" y="0"/>
          <a:ext cx="0" cy="0"/>
          <a:chOff x="0" y="0"/>
          <a:chExt cx="0" cy="0"/>
        </a:xfrm>
      </p:grpSpPr>
      <p:sp>
        <p:nvSpPr>
          <p:cNvPr id="37" name="Shape 37"/>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8" name="Shape 38"/>
          <p:cNvSpPr txBox="1"/>
          <p:nvPr>
            <p:ph idx="1" type="body"/>
          </p:nvPr>
        </p:nvSpPr>
        <p:spPr>
          <a:xfrm>
            <a:off x="2194560" y="7368543"/>
            <a:ext cx="19392901" cy="3070857"/>
          </a:xfrm>
          <a:prstGeom prst="rect">
            <a:avLst/>
          </a:prstGeom>
          <a:noFill/>
          <a:ln>
            <a:noFill/>
          </a:ln>
        </p:spPr>
        <p:txBody>
          <a:bodyPr anchorCtr="0" anchor="b" bIns="91425" lIns="91425" rIns="91425" tIns="91425"/>
          <a:lstStyle>
            <a:lvl1pPr indent="0" lvl="0" marL="0" marR="0" rtl="0" algn="l">
              <a:spcBef>
                <a:spcPts val="2300"/>
              </a:spcBef>
              <a:buClr>
                <a:schemeClr val="dk1"/>
              </a:buClr>
              <a:buFont typeface="Arial"/>
              <a:buNone/>
              <a:defRPr b="1" i="0" sz="11500" u="none" cap="none" strike="noStrike">
                <a:solidFill>
                  <a:schemeClr val="dk1"/>
                </a:solidFill>
                <a:latin typeface="Calibri"/>
                <a:ea typeface="Calibri"/>
                <a:cs typeface="Calibri"/>
                <a:sym typeface="Calibri"/>
              </a:defRPr>
            </a:lvl1pPr>
            <a:lvl2pPr indent="-10005" lvl="1" marL="2194406" marR="0" rtl="0" algn="l">
              <a:spcBef>
                <a:spcPts val="1920"/>
              </a:spcBef>
              <a:buClr>
                <a:schemeClr val="dk1"/>
              </a:buClr>
              <a:buFont typeface="Arial"/>
              <a:buNone/>
              <a:defRPr b="1" i="0" sz="9600" u="none" cap="none" strike="noStrike">
                <a:solidFill>
                  <a:schemeClr val="dk1"/>
                </a:solidFill>
                <a:latin typeface="Calibri"/>
                <a:ea typeface="Calibri"/>
                <a:cs typeface="Calibri"/>
                <a:sym typeface="Calibri"/>
              </a:defRPr>
            </a:lvl2pPr>
            <a:lvl3pPr indent="-7311" lvl="2" marL="4388811" marR="0" rtl="0" algn="l">
              <a:spcBef>
                <a:spcPts val="1720"/>
              </a:spcBef>
              <a:buClr>
                <a:schemeClr val="dk1"/>
              </a:buClr>
              <a:buFont typeface="Arial"/>
              <a:buNone/>
              <a:defRPr b="1" i="0" sz="8600" u="none" cap="none" strike="noStrike">
                <a:solidFill>
                  <a:schemeClr val="dk1"/>
                </a:solidFill>
                <a:latin typeface="Calibri"/>
                <a:ea typeface="Calibri"/>
                <a:cs typeface="Calibri"/>
                <a:sym typeface="Calibri"/>
              </a:defRPr>
            </a:lvl3pPr>
            <a:lvl4pPr indent="-4616" lvl="3" marL="6583217"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4pPr>
            <a:lvl5pPr indent="-1923" lvl="4" marL="8777623"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5pPr>
            <a:lvl6pPr indent="-11928" lvl="5" marL="10972029"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6pPr>
            <a:lvl7pPr indent="-9233" lvl="6" marL="13166434"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7pPr>
            <a:lvl8pPr indent="-6540" lvl="7" marL="15360841"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8pPr>
            <a:lvl9pPr indent="-3844" lvl="8" marL="17555244"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9pPr>
          </a:lstStyle>
          <a:p/>
        </p:txBody>
      </p:sp>
      <p:sp>
        <p:nvSpPr>
          <p:cNvPr id="39" name="Shape 39"/>
          <p:cNvSpPr txBox="1"/>
          <p:nvPr>
            <p:ph idx="2" type="body"/>
          </p:nvPr>
        </p:nvSpPr>
        <p:spPr>
          <a:xfrm>
            <a:off x="2194560" y="10439400"/>
            <a:ext cx="19392901" cy="18966183"/>
          </a:xfrm>
          <a:prstGeom prst="rect">
            <a:avLst/>
          </a:prstGeom>
          <a:noFill/>
          <a:ln>
            <a:noFill/>
          </a:ln>
        </p:spPr>
        <p:txBody>
          <a:bodyPr anchorCtr="0" anchor="t" bIns="91425" lIns="91425" rIns="91425" tIns="91425"/>
          <a:lstStyle>
            <a:lvl1pPr indent="-915554" lvl="0" marL="164580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1pPr>
            <a:lvl2pPr indent="-771909" lvl="1" marL="3565909"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2pPr>
            <a:lvl3pPr indent="-558414" lvl="2" marL="5486014"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3pPr>
            <a:lvl4pPr indent="-619221" lvl="3" marL="7680421"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4pPr>
            <a:lvl5pPr indent="-616525" lvl="4" marL="9874826"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5pPr>
            <a:lvl6pPr indent="-626532" lvl="5" marL="12069232"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6pPr>
            <a:lvl7pPr indent="-623836" lvl="6" marL="14263636"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7pPr>
            <a:lvl8pPr indent="-621143" lvl="7" marL="16458043"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8pPr>
            <a:lvl9pPr indent="-618447" lvl="8" marL="18652448"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9pPr>
          </a:lstStyle>
          <a:p/>
        </p:txBody>
      </p:sp>
      <p:sp>
        <p:nvSpPr>
          <p:cNvPr id="40" name="Shape 40"/>
          <p:cNvSpPr txBox="1"/>
          <p:nvPr>
            <p:ph idx="3" type="body"/>
          </p:nvPr>
        </p:nvSpPr>
        <p:spPr>
          <a:xfrm>
            <a:off x="22296121" y="7368543"/>
            <a:ext cx="19400519" cy="3070857"/>
          </a:xfrm>
          <a:prstGeom prst="rect">
            <a:avLst/>
          </a:prstGeom>
          <a:noFill/>
          <a:ln>
            <a:noFill/>
          </a:ln>
        </p:spPr>
        <p:txBody>
          <a:bodyPr anchorCtr="0" anchor="b" bIns="91425" lIns="91425" rIns="91425" tIns="91425"/>
          <a:lstStyle>
            <a:lvl1pPr indent="0" lvl="0" marL="0" marR="0" rtl="0" algn="l">
              <a:spcBef>
                <a:spcPts val="2300"/>
              </a:spcBef>
              <a:buClr>
                <a:schemeClr val="dk1"/>
              </a:buClr>
              <a:buFont typeface="Arial"/>
              <a:buNone/>
              <a:defRPr b="1" i="0" sz="11500" u="none" cap="none" strike="noStrike">
                <a:solidFill>
                  <a:schemeClr val="dk1"/>
                </a:solidFill>
                <a:latin typeface="Calibri"/>
                <a:ea typeface="Calibri"/>
                <a:cs typeface="Calibri"/>
                <a:sym typeface="Calibri"/>
              </a:defRPr>
            </a:lvl1pPr>
            <a:lvl2pPr indent="-10005" lvl="1" marL="2194406" marR="0" rtl="0" algn="l">
              <a:spcBef>
                <a:spcPts val="1920"/>
              </a:spcBef>
              <a:buClr>
                <a:schemeClr val="dk1"/>
              </a:buClr>
              <a:buFont typeface="Arial"/>
              <a:buNone/>
              <a:defRPr b="1" i="0" sz="9600" u="none" cap="none" strike="noStrike">
                <a:solidFill>
                  <a:schemeClr val="dk1"/>
                </a:solidFill>
                <a:latin typeface="Calibri"/>
                <a:ea typeface="Calibri"/>
                <a:cs typeface="Calibri"/>
                <a:sym typeface="Calibri"/>
              </a:defRPr>
            </a:lvl2pPr>
            <a:lvl3pPr indent="-7311" lvl="2" marL="4388811" marR="0" rtl="0" algn="l">
              <a:spcBef>
                <a:spcPts val="1720"/>
              </a:spcBef>
              <a:buClr>
                <a:schemeClr val="dk1"/>
              </a:buClr>
              <a:buFont typeface="Arial"/>
              <a:buNone/>
              <a:defRPr b="1" i="0" sz="8600" u="none" cap="none" strike="noStrike">
                <a:solidFill>
                  <a:schemeClr val="dk1"/>
                </a:solidFill>
                <a:latin typeface="Calibri"/>
                <a:ea typeface="Calibri"/>
                <a:cs typeface="Calibri"/>
                <a:sym typeface="Calibri"/>
              </a:defRPr>
            </a:lvl3pPr>
            <a:lvl4pPr indent="-4616" lvl="3" marL="6583217"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4pPr>
            <a:lvl5pPr indent="-1923" lvl="4" marL="8777623"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5pPr>
            <a:lvl6pPr indent="-11928" lvl="5" marL="10972029"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6pPr>
            <a:lvl7pPr indent="-9233" lvl="6" marL="13166434"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7pPr>
            <a:lvl8pPr indent="-6540" lvl="7" marL="15360841"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8pPr>
            <a:lvl9pPr indent="-3844" lvl="8" marL="17555244" marR="0" rtl="0" algn="l">
              <a:spcBef>
                <a:spcPts val="1520"/>
              </a:spcBef>
              <a:buClr>
                <a:schemeClr val="dk1"/>
              </a:buClr>
              <a:buFont typeface="Arial"/>
              <a:buNone/>
              <a:defRPr b="1" i="0" sz="7600" u="none" cap="none" strike="noStrike">
                <a:solidFill>
                  <a:schemeClr val="dk1"/>
                </a:solidFill>
                <a:latin typeface="Calibri"/>
                <a:ea typeface="Calibri"/>
                <a:cs typeface="Calibri"/>
                <a:sym typeface="Calibri"/>
              </a:defRPr>
            </a:lvl9pPr>
          </a:lstStyle>
          <a:p/>
        </p:txBody>
      </p:sp>
      <p:sp>
        <p:nvSpPr>
          <p:cNvPr id="41" name="Shape 41"/>
          <p:cNvSpPr txBox="1"/>
          <p:nvPr>
            <p:ph idx="4" type="body"/>
          </p:nvPr>
        </p:nvSpPr>
        <p:spPr>
          <a:xfrm>
            <a:off x="22296121" y="10439400"/>
            <a:ext cx="19400519" cy="18966183"/>
          </a:xfrm>
          <a:prstGeom prst="rect">
            <a:avLst/>
          </a:prstGeom>
          <a:noFill/>
          <a:ln>
            <a:noFill/>
          </a:ln>
        </p:spPr>
        <p:txBody>
          <a:bodyPr anchorCtr="0" anchor="t" bIns="91425" lIns="91425" rIns="91425" tIns="91425"/>
          <a:lstStyle>
            <a:lvl1pPr indent="-915554" lvl="0" marL="164580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1pPr>
            <a:lvl2pPr indent="-771909" lvl="1" marL="3565909"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2pPr>
            <a:lvl3pPr indent="-558414" lvl="2" marL="5486014" marR="0" rtl="0" algn="l">
              <a:spcBef>
                <a:spcPts val="1720"/>
              </a:spcBef>
              <a:buClr>
                <a:schemeClr val="dk1"/>
              </a:buClr>
              <a:buSzPct val="100000"/>
              <a:buFont typeface="Arial"/>
              <a:buChar char="•"/>
              <a:defRPr b="0" i="0" sz="8600" u="none" cap="none" strike="noStrike">
                <a:solidFill>
                  <a:schemeClr val="dk1"/>
                </a:solidFill>
                <a:latin typeface="Calibri"/>
                <a:ea typeface="Calibri"/>
                <a:cs typeface="Calibri"/>
                <a:sym typeface="Calibri"/>
              </a:defRPr>
            </a:lvl3pPr>
            <a:lvl4pPr indent="-619221" lvl="3" marL="7680421"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4pPr>
            <a:lvl5pPr indent="-616525" lvl="4" marL="9874826"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5pPr>
            <a:lvl6pPr indent="-626532" lvl="5" marL="12069232"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6pPr>
            <a:lvl7pPr indent="-623836" lvl="6" marL="14263636"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7pPr>
            <a:lvl8pPr indent="-621143" lvl="7" marL="16458043"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8pPr>
            <a:lvl9pPr indent="-618447" lvl="8" marL="18652448" marR="0" rtl="0" algn="l">
              <a:spcBef>
                <a:spcPts val="1520"/>
              </a:spcBef>
              <a:buClr>
                <a:schemeClr val="dk1"/>
              </a:buClr>
              <a:buSzPct val="100000"/>
              <a:buFont typeface="Arial"/>
              <a:buChar char="•"/>
              <a:defRPr b="0" i="0" sz="7600" u="none" cap="none" strike="noStrike">
                <a:solidFill>
                  <a:schemeClr val="dk1"/>
                </a:solidFill>
                <a:latin typeface="Calibri"/>
                <a:ea typeface="Calibri"/>
                <a:cs typeface="Calibri"/>
                <a:sym typeface="Calibri"/>
              </a:defRPr>
            </a:lvl9pPr>
          </a:lstStyle>
          <a:p/>
        </p:txBody>
      </p:sp>
      <p:sp>
        <p:nvSpPr>
          <p:cNvPr id="42" name="Shape 42"/>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43" name="Shape 43"/>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44" name="Shape 44"/>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5" name="Shape 45"/>
        <p:cNvGrpSpPr/>
        <p:nvPr/>
      </p:nvGrpSpPr>
      <p:grpSpPr>
        <a:xfrm>
          <a:off x="0" y="0"/>
          <a:ext cx="0" cy="0"/>
          <a:chOff x="0" y="0"/>
          <a:chExt cx="0" cy="0"/>
        </a:xfrm>
      </p:grpSpPr>
      <p:sp>
        <p:nvSpPr>
          <p:cNvPr id="46" name="Shape 46"/>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7" name="Shape 47"/>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48" name="Shape 48"/>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49" name="Shape 49"/>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0" name="Shape 50"/>
        <p:cNvGrpSpPr/>
        <p:nvPr/>
      </p:nvGrpSpPr>
      <p:grpSpPr>
        <a:xfrm>
          <a:off x="0" y="0"/>
          <a:ext cx="0" cy="0"/>
          <a:chOff x="0" y="0"/>
          <a:chExt cx="0" cy="0"/>
        </a:xfrm>
      </p:grpSpPr>
      <p:sp>
        <p:nvSpPr>
          <p:cNvPr id="51" name="Shape 51"/>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52" name="Shape 52"/>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53" name="Shape 53"/>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4" name="Shape 54"/>
        <p:cNvGrpSpPr/>
        <p:nvPr/>
      </p:nvGrpSpPr>
      <p:grpSpPr>
        <a:xfrm>
          <a:off x="0" y="0"/>
          <a:ext cx="0" cy="0"/>
          <a:chOff x="0" y="0"/>
          <a:chExt cx="0" cy="0"/>
        </a:xfrm>
      </p:grpSpPr>
      <p:sp>
        <p:nvSpPr>
          <p:cNvPr id="55" name="Shape 55"/>
          <p:cNvSpPr txBox="1"/>
          <p:nvPr>
            <p:ph type="title"/>
          </p:nvPr>
        </p:nvSpPr>
        <p:spPr>
          <a:xfrm>
            <a:off x="2194563" y="1310640"/>
            <a:ext cx="14439901" cy="5577839"/>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96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6" name="Shape 56"/>
          <p:cNvSpPr txBox="1"/>
          <p:nvPr>
            <p:ph idx="1" type="body"/>
          </p:nvPr>
        </p:nvSpPr>
        <p:spPr>
          <a:xfrm>
            <a:off x="17160240" y="1310642"/>
            <a:ext cx="24536398" cy="28094942"/>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57" name="Shape 57"/>
          <p:cNvSpPr txBox="1"/>
          <p:nvPr>
            <p:ph idx="2" type="body"/>
          </p:nvPr>
        </p:nvSpPr>
        <p:spPr>
          <a:xfrm>
            <a:off x="2194563" y="6888482"/>
            <a:ext cx="14439901" cy="22517101"/>
          </a:xfrm>
          <a:prstGeom prst="rect">
            <a:avLst/>
          </a:prstGeom>
          <a:noFill/>
          <a:ln>
            <a:noFill/>
          </a:ln>
        </p:spPr>
        <p:txBody>
          <a:bodyPr anchorCtr="0" anchor="t" bIns="91425" lIns="91425" rIns="91425" tIns="91425"/>
          <a:lstStyle>
            <a:lvl1pPr indent="0" lvl="0" marL="0" marR="0" rtl="0" algn="l">
              <a:spcBef>
                <a:spcPts val="1340"/>
              </a:spcBef>
              <a:buClr>
                <a:schemeClr val="dk1"/>
              </a:buClr>
              <a:buFont typeface="Arial"/>
              <a:buNone/>
              <a:defRPr b="0" i="0" sz="6700" u="none" cap="none" strike="noStrike">
                <a:solidFill>
                  <a:schemeClr val="dk1"/>
                </a:solidFill>
                <a:latin typeface="Calibri"/>
                <a:ea typeface="Calibri"/>
                <a:cs typeface="Calibri"/>
                <a:sym typeface="Calibri"/>
              </a:defRPr>
            </a:lvl1pPr>
            <a:lvl2pPr indent="-10005" lvl="1" marL="2194406" marR="0" rtl="0" algn="l">
              <a:spcBef>
                <a:spcPts val="1140"/>
              </a:spcBef>
              <a:buClr>
                <a:schemeClr val="dk1"/>
              </a:buClr>
              <a:buFont typeface="Arial"/>
              <a:buNone/>
              <a:defRPr b="0" i="0" sz="5700" u="none" cap="none" strike="noStrike">
                <a:solidFill>
                  <a:schemeClr val="dk1"/>
                </a:solidFill>
                <a:latin typeface="Calibri"/>
                <a:ea typeface="Calibri"/>
                <a:cs typeface="Calibri"/>
                <a:sym typeface="Calibri"/>
              </a:defRPr>
            </a:lvl2pPr>
            <a:lvl3pPr indent="-7311" lvl="2" marL="4388811" marR="0" rtl="0" algn="l">
              <a:spcBef>
                <a:spcPts val="960"/>
              </a:spcBef>
              <a:buClr>
                <a:schemeClr val="dk1"/>
              </a:buClr>
              <a:buFont typeface="Arial"/>
              <a:buNone/>
              <a:defRPr b="0" i="0" sz="4800" u="none" cap="none" strike="noStrike">
                <a:solidFill>
                  <a:schemeClr val="dk1"/>
                </a:solidFill>
                <a:latin typeface="Calibri"/>
                <a:ea typeface="Calibri"/>
                <a:cs typeface="Calibri"/>
                <a:sym typeface="Calibri"/>
              </a:defRPr>
            </a:lvl3pPr>
            <a:lvl4pPr indent="-4616" lvl="3" marL="6583217"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4pPr>
            <a:lvl5pPr indent="-1923" lvl="4" marL="8777623"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5pPr>
            <a:lvl6pPr indent="-11928" lvl="5" marL="10972029"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6pPr>
            <a:lvl7pPr indent="-9233" lvl="6" marL="13166434"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7pPr>
            <a:lvl8pPr indent="-6540" lvl="7" marL="15360841"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8pPr>
            <a:lvl9pPr indent="-3844" lvl="8" marL="17555244"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9pPr>
          </a:lstStyle>
          <a:p/>
        </p:txBody>
      </p:sp>
      <p:sp>
        <p:nvSpPr>
          <p:cNvPr id="58" name="Shape 58"/>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1" name="Shape 61"/>
        <p:cNvGrpSpPr/>
        <p:nvPr/>
      </p:nvGrpSpPr>
      <p:grpSpPr>
        <a:xfrm>
          <a:off x="0" y="0"/>
          <a:ext cx="0" cy="0"/>
          <a:chOff x="0" y="0"/>
          <a:chExt cx="0" cy="0"/>
        </a:xfrm>
      </p:grpSpPr>
      <p:sp>
        <p:nvSpPr>
          <p:cNvPr id="62" name="Shape 62"/>
          <p:cNvSpPr txBox="1"/>
          <p:nvPr>
            <p:ph type="title"/>
          </p:nvPr>
        </p:nvSpPr>
        <p:spPr>
          <a:xfrm>
            <a:off x="8602982" y="23042879"/>
            <a:ext cx="26334720" cy="2720341"/>
          </a:xfrm>
          <a:prstGeom prst="rect">
            <a:avLst/>
          </a:prstGeom>
          <a:noFill/>
          <a:ln>
            <a:noFill/>
          </a:ln>
        </p:spPr>
        <p:txBody>
          <a:bodyPr anchorCtr="0" anchor="b" bIns="91425" lIns="91425" rIns="91425" tIns="91425"/>
          <a:lstStyle>
            <a:lvl1pPr indent="0" lvl="0" marL="0" marR="0" rtl="0" algn="l">
              <a:spcBef>
                <a:spcPts val="0"/>
              </a:spcBef>
              <a:buClr>
                <a:schemeClr val="dk1"/>
              </a:buClr>
              <a:buFont typeface="Calibri"/>
              <a:buNone/>
              <a:defRPr b="1" i="0" sz="96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3" name="Shape 63"/>
          <p:cNvSpPr/>
          <p:nvPr>
            <p:ph idx="2" type="pic"/>
          </p:nvPr>
        </p:nvSpPr>
        <p:spPr>
          <a:xfrm>
            <a:off x="8602982" y="2941319"/>
            <a:ext cx="26334720" cy="19751040"/>
          </a:xfrm>
          <a:prstGeom prst="rect">
            <a:avLst/>
          </a:prstGeom>
          <a:noFill/>
          <a:ln>
            <a:noFill/>
          </a:ln>
        </p:spPr>
        <p:txBody>
          <a:bodyPr anchorCtr="0" anchor="t" bIns="91425" lIns="91425" rIns="91425" tIns="91425"/>
          <a:lstStyle>
            <a:lvl1pPr indent="0" lvl="0" marL="0" marR="0" rtl="0" algn="l">
              <a:spcBef>
                <a:spcPts val="3080"/>
              </a:spcBef>
              <a:buClr>
                <a:schemeClr val="dk1"/>
              </a:buClr>
              <a:buFont typeface="Arial"/>
              <a:buNone/>
              <a:defRPr b="0" i="0" sz="15400" u="none" cap="none" strike="noStrike">
                <a:solidFill>
                  <a:schemeClr val="dk1"/>
                </a:solidFill>
                <a:latin typeface="Calibri"/>
                <a:ea typeface="Calibri"/>
                <a:cs typeface="Calibri"/>
                <a:sym typeface="Calibri"/>
              </a:defRPr>
            </a:lvl1pPr>
            <a:lvl2pPr indent="-10005" lvl="1" marL="2194406" marR="0" rtl="0" algn="l">
              <a:spcBef>
                <a:spcPts val="2700"/>
              </a:spcBef>
              <a:buClr>
                <a:schemeClr val="dk1"/>
              </a:buClr>
              <a:buFont typeface="Arial"/>
              <a:buNone/>
              <a:defRPr b="0" i="0" sz="13500" u="none" cap="none" strike="noStrike">
                <a:solidFill>
                  <a:schemeClr val="dk1"/>
                </a:solidFill>
                <a:latin typeface="Calibri"/>
                <a:ea typeface="Calibri"/>
                <a:cs typeface="Calibri"/>
                <a:sym typeface="Calibri"/>
              </a:defRPr>
            </a:lvl2pPr>
            <a:lvl3pPr indent="-7311" lvl="2" marL="4388811" marR="0" rtl="0" algn="l">
              <a:spcBef>
                <a:spcPts val="2300"/>
              </a:spcBef>
              <a:buClr>
                <a:schemeClr val="dk1"/>
              </a:buClr>
              <a:buFont typeface="Arial"/>
              <a:buNone/>
              <a:defRPr b="0" i="0" sz="11500" u="none" cap="none" strike="noStrike">
                <a:solidFill>
                  <a:schemeClr val="dk1"/>
                </a:solidFill>
                <a:latin typeface="Calibri"/>
                <a:ea typeface="Calibri"/>
                <a:cs typeface="Calibri"/>
                <a:sym typeface="Calibri"/>
              </a:defRPr>
            </a:lvl3pPr>
            <a:lvl4pPr indent="-4616" lvl="3" marL="6583217"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4pPr>
            <a:lvl5pPr indent="-1923" lvl="4" marL="8777623"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5pPr>
            <a:lvl6pPr indent="-11928" lvl="5" marL="10972029"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6pPr>
            <a:lvl7pPr indent="-9233" lvl="6" marL="13166434"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7pPr>
            <a:lvl8pPr indent="-6540" lvl="7" marL="15360841"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8pPr>
            <a:lvl9pPr indent="-3844" lvl="8" marL="17555244" marR="0" rtl="0" algn="l">
              <a:spcBef>
                <a:spcPts val="1920"/>
              </a:spcBef>
              <a:buClr>
                <a:schemeClr val="dk1"/>
              </a:buClr>
              <a:buFont typeface="Arial"/>
              <a:buNone/>
              <a:defRPr b="0" i="0" sz="9600" u="none" cap="none" strike="noStrike">
                <a:solidFill>
                  <a:schemeClr val="dk1"/>
                </a:solidFill>
                <a:latin typeface="Calibri"/>
                <a:ea typeface="Calibri"/>
                <a:cs typeface="Calibri"/>
                <a:sym typeface="Calibri"/>
              </a:defRPr>
            </a:lvl9pPr>
          </a:lstStyle>
          <a:p/>
        </p:txBody>
      </p:sp>
      <p:sp>
        <p:nvSpPr>
          <p:cNvPr id="64" name="Shape 64"/>
          <p:cNvSpPr txBox="1"/>
          <p:nvPr>
            <p:ph idx="1" type="body"/>
          </p:nvPr>
        </p:nvSpPr>
        <p:spPr>
          <a:xfrm>
            <a:off x="8602982" y="25763221"/>
            <a:ext cx="26334720" cy="3863337"/>
          </a:xfrm>
          <a:prstGeom prst="rect">
            <a:avLst/>
          </a:prstGeom>
          <a:noFill/>
          <a:ln>
            <a:noFill/>
          </a:ln>
        </p:spPr>
        <p:txBody>
          <a:bodyPr anchorCtr="0" anchor="t" bIns="91425" lIns="91425" rIns="91425" tIns="91425"/>
          <a:lstStyle>
            <a:lvl1pPr indent="0" lvl="0" marL="0" marR="0" rtl="0" algn="l">
              <a:spcBef>
                <a:spcPts val="1340"/>
              </a:spcBef>
              <a:buClr>
                <a:schemeClr val="dk1"/>
              </a:buClr>
              <a:buFont typeface="Arial"/>
              <a:buNone/>
              <a:defRPr b="0" i="0" sz="6700" u="none" cap="none" strike="noStrike">
                <a:solidFill>
                  <a:schemeClr val="dk1"/>
                </a:solidFill>
                <a:latin typeface="Calibri"/>
                <a:ea typeface="Calibri"/>
                <a:cs typeface="Calibri"/>
                <a:sym typeface="Calibri"/>
              </a:defRPr>
            </a:lvl1pPr>
            <a:lvl2pPr indent="-10005" lvl="1" marL="2194406" marR="0" rtl="0" algn="l">
              <a:spcBef>
                <a:spcPts val="1140"/>
              </a:spcBef>
              <a:buClr>
                <a:schemeClr val="dk1"/>
              </a:buClr>
              <a:buFont typeface="Arial"/>
              <a:buNone/>
              <a:defRPr b="0" i="0" sz="5700" u="none" cap="none" strike="noStrike">
                <a:solidFill>
                  <a:schemeClr val="dk1"/>
                </a:solidFill>
                <a:latin typeface="Calibri"/>
                <a:ea typeface="Calibri"/>
                <a:cs typeface="Calibri"/>
                <a:sym typeface="Calibri"/>
              </a:defRPr>
            </a:lvl2pPr>
            <a:lvl3pPr indent="-7311" lvl="2" marL="4388811" marR="0" rtl="0" algn="l">
              <a:spcBef>
                <a:spcPts val="960"/>
              </a:spcBef>
              <a:buClr>
                <a:schemeClr val="dk1"/>
              </a:buClr>
              <a:buFont typeface="Arial"/>
              <a:buNone/>
              <a:defRPr b="0" i="0" sz="4800" u="none" cap="none" strike="noStrike">
                <a:solidFill>
                  <a:schemeClr val="dk1"/>
                </a:solidFill>
                <a:latin typeface="Calibri"/>
                <a:ea typeface="Calibri"/>
                <a:cs typeface="Calibri"/>
                <a:sym typeface="Calibri"/>
              </a:defRPr>
            </a:lvl3pPr>
            <a:lvl4pPr indent="-4616" lvl="3" marL="6583217"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4pPr>
            <a:lvl5pPr indent="-1923" lvl="4" marL="8777623"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5pPr>
            <a:lvl6pPr indent="-11928" lvl="5" marL="10972029"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6pPr>
            <a:lvl7pPr indent="-9233" lvl="6" marL="13166434"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7pPr>
            <a:lvl8pPr indent="-6540" lvl="7" marL="15360841"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8pPr>
            <a:lvl9pPr indent="-3844" lvl="8" marL="17555244" marR="0" rtl="0" algn="l">
              <a:spcBef>
                <a:spcPts val="860"/>
              </a:spcBef>
              <a:buClr>
                <a:schemeClr val="dk1"/>
              </a:buClr>
              <a:buFont typeface="Arial"/>
              <a:buNone/>
              <a:defRPr b="0" i="0" sz="4300" u="none" cap="none" strike="noStrike">
                <a:solidFill>
                  <a:schemeClr val="dk1"/>
                </a:solidFill>
                <a:latin typeface="Calibri"/>
                <a:ea typeface="Calibri"/>
                <a:cs typeface="Calibri"/>
                <a:sym typeface="Calibri"/>
              </a:defRPr>
            </a:lvl9pPr>
          </a:lstStyle>
          <a:p/>
        </p:txBody>
      </p:sp>
      <p:sp>
        <p:nvSpPr>
          <p:cNvPr id="65" name="Shape 65"/>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sz="5700">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lang="en-US" sz="5700">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2194559" y="1318262"/>
            <a:ext cx="39502080" cy="54863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Calibri"/>
              <a:buNone/>
              <a:defRPr b="0" i="0" sz="211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 name="Shape 7"/>
          <p:cNvSpPr txBox="1"/>
          <p:nvPr>
            <p:ph idx="1" type="body"/>
          </p:nvPr>
        </p:nvSpPr>
        <p:spPr>
          <a:xfrm>
            <a:off x="2194559" y="7680963"/>
            <a:ext cx="39502080" cy="21724621"/>
          </a:xfrm>
          <a:prstGeom prst="rect">
            <a:avLst/>
          </a:prstGeom>
          <a:noFill/>
          <a:ln>
            <a:noFill/>
          </a:ln>
        </p:spPr>
        <p:txBody>
          <a:bodyPr anchorCtr="0" anchor="t" bIns="91425" lIns="91425" rIns="91425" tIns="91425"/>
          <a:lstStyle>
            <a:lvl1pPr indent="-667904" lvl="0" marL="1645804" marR="0" rtl="0" algn="l">
              <a:spcBef>
                <a:spcPts val="3080"/>
              </a:spcBef>
              <a:buClr>
                <a:schemeClr val="dk1"/>
              </a:buClr>
              <a:buSzPct val="100000"/>
              <a:buFont typeface="Arial"/>
              <a:buChar char="•"/>
              <a:defRPr b="0" i="0" sz="15400" u="none" cap="none" strike="noStrike">
                <a:solidFill>
                  <a:schemeClr val="dk1"/>
                </a:solidFill>
                <a:latin typeface="Calibri"/>
                <a:ea typeface="Calibri"/>
                <a:cs typeface="Calibri"/>
                <a:sym typeface="Calibri"/>
              </a:defRPr>
            </a:lvl1pPr>
            <a:lvl2pPr indent="-524259" lvl="1" marL="3565909" marR="0" rtl="0" algn="l">
              <a:spcBef>
                <a:spcPts val="2700"/>
              </a:spcBef>
              <a:buClr>
                <a:schemeClr val="dk1"/>
              </a:buClr>
              <a:buSzPct val="100000"/>
              <a:buFont typeface="Arial"/>
              <a:buChar char="–"/>
              <a:defRPr b="0" i="0" sz="13500" u="none" cap="none" strike="noStrike">
                <a:solidFill>
                  <a:schemeClr val="dk1"/>
                </a:solidFill>
                <a:latin typeface="Calibri"/>
                <a:ea typeface="Calibri"/>
                <a:cs typeface="Calibri"/>
                <a:sym typeface="Calibri"/>
              </a:defRPr>
            </a:lvl2pPr>
            <a:lvl3pPr indent="-374263" lvl="2" marL="5486014" marR="0" rtl="0" algn="l">
              <a:spcBef>
                <a:spcPts val="2300"/>
              </a:spcBef>
              <a:buClr>
                <a:schemeClr val="dk1"/>
              </a:buClr>
              <a:buSzPct val="100000"/>
              <a:buFont typeface="Arial"/>
              <a:buChar char="•"/>
              <a:defRPr b="0" i="0" sz="11500" u="none" cap="none" strike="noStrike">
                <a:solidFill>
                  <a:schemeClr val="dk1"/>
                </a:solidFill>
                <a:latin typeface="Calibri"/>
                <a:ea typeface="Calibri"/>
                <a:cs typeface="Calibri"/>
                <a:sym typeface="Calibri"/>
              </a:defRPr>
            </a:lvl3pPr>
            <a:lvl4pPr indent="-492221" lvl="3" marL="7680421"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4pPr>
            <a:lvl5pPr indent="-489525" lvl="4" marL="987482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5pPr>
            <a:lvl6pPr indent="-499532" lvl="5" marL="12069232"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6pPr>
            <a:lvl7pPr indent="-496836" lvl="6" marL="14263636"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7pPr>
            <a:lvl8pPr indent="-494143" lvl="7" marL="16458043"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8pPr>
            <a:lvl9pPr indent="-491447" lvl="8" marL="18652448" marR="0" rtl="0" algn="l">
              <a:spcBef>
                <a:spcPts val="1920"/>
              </a:spcBef>
              <a:buClr>
                <a:schemeClr val="dk1"/>
              </a:buClr>
              <a:buSzPct val="100000"/>
              <a:buFont typeface="Arial"/>
              <a:buChar char="•"/>
              <a:defRPr b="0" i="0" sz="9600" u="none" cap="none" strike="noStrike">
                <a:solidFill>
                  <a:schemeClr val="dk1"/>
                </a:solidFill>
                <a:latin typeface="Calibri"/>
                <a:ea typeface="Calibri"/>
                <a:cs typeface="Calibri"/>
                <a:sym typeface="Calibri"/>
              </a:defRPr>
            </a:lvl9pPr>
          </a:lstStyle>
          <a:p/>
        </p:txBody>
      </p:sp>
      <p:sp>
        <p:nvSpPr>
          <p:cNvPr id="8" name="Shape 8"/>
          <p:cNvSpPr txBox="1"/>
          <p:nvPr>
            <p:ph idx="10" type="dt"/>
          </p:nvPr>
        </p:nvSpPr>
        <p:spPr>
          <a:xfrm>
            <a:off x="2194559" y="30510484"/>
            <a:ext cx="10241279" cy="1752600"/>
          </a:xfrm>
          <a:prstGeom prst="rect">
            <a:avLst/>
          </a:prstGeom>
          <a:noFill/>
          <a:ln>
            <a:noFill/>
          </a:ln>
        </p:spPr>
        <p:txBody>
          <a:bodyPr anchorCtr="0" anchor="ctr" bIns="91425" lIns="91425" rIns="91425" tIns="91425"/>
          <a:lstStyle>
            <a:lvl1pPr indent="0" lvl="0" marL="0" marR="0" rtl="0" algn="l">
              <a:spcBef>
                <a:spcPts val="0"/>
              </a:spcBef>
              <a:buNone/>
              <a:defRPr b="0" i="0" sz="5700" u="none" cap="none" strike="noStrike">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9" name="Shape 9"/>
          <p:cNvSpPr txBox="1"/>
          <p:nvPr>
            <p:ph idx="11" type="ftr"/>
          </p:nvPr>
        </p:nvSpPr>
        <p:spPr>
          <a:xfrm>
            <a:off x="14996159" y="30510484"/>
            <a:ext cx="13898879" cy="1752600"/>
          </a:xfrm>
          <a:prstGeom prst="rect">
            <a:avLst/>
          </a:prstGeom>
          <a:noFill/>
          <a:ln>
            <a:noFill/>
          </a:ln>
        </p:spPr>
        <p:txBody>
          <a:bodyPr anchorCtr="0" anchor="ctr" bIns="91425" lIns="91425" rIns="91425" tIns="91425"/>
          <a:lstStyle>
            <a:lvl1pPr indent="0" lvl="0" marL="0" marR="0" rtl="0" algn="ctr">
              <a:spcBef>
                <a:spcPts val="0"/>
              </a:spcBef>
              <a:buNone/>
              <a:defRPr b="0" i="0" sz="5700" u="none" cap="none" strike="noStrike">
                <a:solidFill>
                  <a:srgbClr val="888888"/>
                </a:solidFill>
                <a:latin typeface="Calibri"/>
                <a:ea typeface="Calibri"/>
                <a:cs typeface="Calibri"/>
                <a:sym typeface="Calibri"/>
              </a:defRPr>
            </a:lvl1pPr>
            <a:lvl2pPr indent="-10005" lvl="1" marL="2194406" marR="0" rtl="0" algn="l">
              <a:spcBef>
                <a:spcPts val="0"/>
              </a:spcBef>
              <a:buNone/>
              <a:defRPr b="0" i="0" sz="8600" u="none" cap="none" strike="noStrike">
                <a:solidFill>
                  <a:schemeClr val="dk1"/>
                </a:solidFill>
                <a:latin typeface="Calibri"/>
                <a:ea typeface="Calibri"/>
                <a:cs typeface="Calibri"/>
                <a:sym typeface="Calibri"/>
              </a:defRPr>
            </a:lvl2pPr>
            <a:lvl3pPr indent="-7311" lvl="2" marL="4388811" marR="0" rtl="0" algn="l">
              <a:spcBef>
                <a:spcPts val="0"/>
              </a:spcBef>
              <a:buNone/>
              <a:defRPr b="0" i="0" sz="8600" u="none" cap="none" strike="noStrike">
                <a:solidFill>
                  <a:schemeClr val="dk1"/>
                </a:solidFill>
                <a:latin typeface="Calibri"/>
                <a:ea typeface="Calibri"/>
                <a:cs typeface="Calibri"/>
                <a:sym typeface="Calibri"/>
              </a:defRPr>
            </a:lvl3pPr>
            <a:lvl4pPr indent="-4616" lvl="3" marL="6583217" marR="0" rtl="0" algn="l">
              <a:spcBef>
                <a:spcPts val="0"/>
              </a:spcBef>
              <a:buNone/>
              <a:defRPr b="0" i="0" sz="8600" u="none" cap="none" strike="noStrike">
                <a:solidFill>
                  <a:schemeClr val="dk1"/>
                </a:solidFill>
                <a:latin typeface="Calibri"/>
                <a:ea typeface="Calibri"/>
                <a:cs typeface="Calibri"/>
                <a:sym typeface="Calibri"/>
              </a:defRPr>
            </a:lvl4pPr>
            <a:lvl5pPr indent="-1923" lvl="4" marL="8777623" marR="0" rtl="0" algn="l">
              <a:spcBef>
                <a:spcPts val="0"/>
              </a:spcBef>
              <a:buNone/>
              <a:defRPr b="0" i="0" sz="8600" u="none" cap="none" strike="noStrike">
                <a:solidFill>
                  <a:schemeClr val="dk1"/>
                </a:solidFill>
                <a:latin typeface="Calibri"/>
                <a:ea typeface="Calibri"/>
                <a:cs typeface="Calibri"/>
                <a:sym typeface="Calibri"/>
              </a:defRPr>
            </a:lvl5pPr>
            <a:lvl6pPr indent="-11928" lvl="5" marL="10972029" marR="0" rtl="0" algn="l">
              <a:spcBef>
                <a:spcPts val="0"/>
              </a:spcBef>
              <a:buNone/>
              <a:defRPr b="0" i="0" sz="8600" u="none" cap="none" strike="noStrike">
                <a:solidFill>
                  <a:schemeClr val="dk1"/>
                </a:solidFill>
                <a:latin typeface="Calibri"/>
                <a:ea typeface="Calibri"/>
                <a:cs typeface="Calibri"/>
                <a:sym typeface="Calibri"/>
              </a:defRPr>
            </a:lvl6pPr>
            <a:lvl7pPr indent="-9233" lvl="6" marL="13166434" marR="0" rtl="0" algn="l">
              <a:spcBef>
                <a:spcPts val="0"/>
              </a:spcBef>
              <a:buNone/>
              <a:defRPr b="0" i="0" sz="8600" u="none" cap="none" strike="noStrike">
                <a:solidFill>
                  <a:schemeClr val="dk1"/>
                </a:solidFill>
                <a:latin typeface="Calibri"/>
                <a:ea typeface="Calibri"/>
                <a:cs typeface="Calibri"/>
                <a:sym typeface="Calibri"/>
              </a:defRPr>
            </a:lvl7pPr>
            <a:lvl8pPr indent="-6540" lvl="7" marL="15360841" marR="0" rtl="0" algn="l">
              <a:spcBef>
                <a:spcPts val="0"/>
              </a:spcBef>
              <a:buNone/>
              <a:defRPr b="0" i="0" sz="8600" u="none" cap="none" strike="noStrike">
                <a:solidFill>
                  <a:schemeClr val="dk1"/>
                </a:solidFill>
                <a:latin typeface="Calibri"/>
                <a:ea typeface="Calibri"/>
                <a:cs typeface="Calibri"/>
                <a:sym typeface="Calibri"/>
              </a:defRPr>
            </a:lvl8pPr>
            <a:lvl9pPr indent="-3844" lvl="8" marL="17555244" marR="0" rtl="0" algn="l">
              <a:spcBef>
                <a:spcPts val="0"/>
              </a:spcBef>
              <a:buNone/>
              <a:defRPr b="0" i="0" sz="8600" u="none" cap="none" strike="noStrike">
                <a:solidFill>
                  <a:schemeClr val="dk1"/>
                </a:solidFill>
                <a:latin typeface="Calibri"/>
                <a:ea typeface="Calibri"/>
                <a:cs typeface="Calibri"/>
                <a:sym typeface="Calibri"/>
              </a:defRPr>
            </a:lvl9pPr>
          </a:lstStyle>
          <a:p/>
        </p:txBody>
      </p:sp>
      <p:sp>
        <p:nvSpPr>
          <p:cNvPr id="10" name="Shape 10"/>
          <p:cNvSpPr txBox="1"/>
          <p:nvPr>
            <p:ph idx="12" type="sldNum"/>
          </p:nvPr>
        </p:nvSpPr>
        <p:spPr>
          <a:xfrm>
            <a:off x="31455359" y="30510484"/>
            <a:ext cx="10241279" cy="1752600"/>
          </a:xfrm>
          <a:prstGeom prst="rect">
            <a:avLst/>
          </a:prstGeom>
          <a:noFill/>
          <a:ln>
            <a:noFill/>
          </a:ln>
        </p:spPr>
        <p:txBody>
          <a:bodyPr anchorCtr="0" anchor="ctr" bIns="219425" lIns="438875" rIns="438875" tIns="219425">
            <a:noAutofit/>
          </a:bodyPr>
          <a:lstStyle/>
          <a:p>
            <a:pPr indent="0" lvl="0" marL="0" marR="0" rtl="0" algn="r">
              <a:spcBef>
                <a:spcPts val="0"/>
              </a:spcBef>
              <a:buSzPct val="25000"/>
              <a:buNone/>
            </a:pPr>
            <a:fld id="{00000000-1234-1234-1234-123412341234}" type="slidenum">
              <a:rPr b="0" i="0" lang="en-US" sz="57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2.jpg"/><Relationship Id="rId4" Type="http://schemas.openxmlformats.org/officeDocument/2006/relationships/image" Target="../media/image00.png"/><Relationship Id="rId5" Type="http://schemas.openxmlformats.org/officeDocument/2006/relationships/image" Target="../media/image0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id="84" name="Shape 84"/>
          <p:cNvSpPr/>
          <p:nvPr/>
        </p:nvSpPr>
        <p:spPr>
          <a:xfrm>
            <a:off x="33423393" y="6096000"/>
            <a:ext cx="9882187" cy="25984199"/>
          </a:xfrm>
          <a:prstGeom prst="rect">
            <a:avLst/>
          </a:prstGeom>
          <a:solidFill>
            <a:schemeClr val="lt1"/>
          </a:solidFill>
          <a:ln cap="flat" cmpd="sng" w="9525">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8600">
              <a:solidFill>
                <a:schemeClr val="dk1"/>
              </a:solidFill>
              <a:latin typeface="Calibri"/>
              <a:ea typeface="Calibri"/>
              <a:cs typeface="Calibri"/>
              <a:sym typeface="Calibri"/>
            </a:endParaRPr>
          </a:p>
        </p:txBody>
      </p:sp>
      <p:sp>
        <p:nvSpPr>
          <p:cNvPr id="85" name="Shape 85"/>
          <p:cNvSpPr/>
          <p:nvPr/>
        </p:nvSpPr>
        <p:spPr>
          <a:xfrm>
            <a:off x="11310256" y="6096000"/>
            <a:ext cx="21346800" cy="25984200"/>
          </a:xfrm>
          <a:prstGeom prst="rect">
            <a:avLst/>
          </a:prstGeom>
          <a:solidFill>
            <a:schemeClr val="lt1"/>
          </a:solidFill>
          <a:ln cap="flat" cmpd="sng" w="9525">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8600">
              <a:solidFill>
                <a:schemeClr val="dk1"/>
              </a:solidFill>
              <a:latin typeface="Calibri"/>
              <a:ea typeface="Calibri"/>
              <a:cs typeface="Calibri"/>
              <a:sym typeface="Calibri"/>
            </a:endParaRPr>
          </a:p>
        </p:txBody>
      </p:sp>
      <p:sp>
        <p:nvSpPr>
          <p:cNvPr id="86" name="Shape 86"/>
          <p:cNvSpPr/>
          <p:nvPr/>
        </p:nvSpPr>
        <p:spPr>
          <a:xfrm>
            <a:off x="609600" y="6096000"/>
            <a:ext cx="9883774" cy="25984199"/>
          </a:xfrm>
          <a:prstGeom prst="rect">
            <a:avLst/>
          </a:prstGeom>
          <a:solidFill>
            <a:schemeClr val="lt1"/>
          </a:solidFill>
          <a:ln cap="flat" cmpd="sng" w="9525">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l">
              <a:spcBef>
                <a:spcPts val="0"/>
              </a:spcBef>
              <a:buNone/>
            </a:pPr>
            <a:r>
              <a:t/>
            </a:r>
            <a:endParaRPr sz="8600">
              <a:solidFill>
                <a:schemeClr val="dk1"/>
              </a:solidFill>
              <a:latin typeface="Calibri"/>
              <a:ea typeface="Calibri"/>
              <a:cs typeface="Calibri"/>
              <a:sym typeface="Calibri"/>
            </a:endParaRPr>
          </a:p>
        </p:txBody>
      </p:sp>
      <p:sp>
        <p:nvSpPr>
          <p:cNvPr id="87" name="Shape 87"/>
          <p:cNvSpPr/>
          <p:nvPr/>
        </p:nvSpPr>
        <p:spPr>
          <a:xfrm>
            <a:off x="609600" y="381000"/>
            <a:ext cx="42695981" cy="5257799"/>
          </a:xfrm>
          <a:prstGeom prst="rect">
            <a:avLst/>
          </a:prstGeom>
          <a:solidFill>
            <a:schemeClr val="lt1"/>
          </a:solidFill>
          <a:ln cap="flat" cmpd="sng" w="25400">
            <a:solidFill>
              <a:schemeClr val="dk1"/>
            </a:solidFill>
            <a:prstDash val="solid"/>
            <a:round/>
            <a:headEnd len="med" w="med" type="none"/>
            <a:tailEnd len="med" w="med" type="none"/>
          </a:ln>
        </p:spPr>
        <p:txBody>
          <a:bodyPr anchorCtr="0" anchor="ctr" bIns="45700" lIns="91425" rIns="91425" tIns="45700">
            <a:noAutofit/>
          </a:bodyPr>
          <a:lstStyle/>
          <a:p>
            <a:pPr indent="0" lvl="0" marL="0" marR="0" rtl="0" algn="l">
              <a:spcBef>
                <a:spcPts val="0"/>
              </a:spcBef>
              <a:buSzPct val="25000"/>
              <a:buNone/>
            </a:pPr>
            <a:r>
              <a:rPr lang="en-US" sz="8600">
                <a:solidFill>
                  <a:schemeClr val="dk1"/>
                </a:solidFill>
                <a:latin typeface="Calibri"/>
                <a:ea typeface="Calibri"/>
                <a:cs typeface="Calibri"/>
                <a:sym typeface="Calibri"/>
              </a:rPr>
              <a:t>                      </a:t>
            </a:r>
          </a:p>
          <a:p>
            <a:pPr indent="0" lvl="0" marL="0" marR="0" rtl="0" algn="l">
              <a:spcBef>
                <a:spcPts val="0"/>
              </a:spcBef>
              <a:buNone/>
            </a:pPr>
            <a:r>
              <a:t/>
            </a:r>
            <a:endParaRPr sz="8600">
              <a:solidFill>
                <a:schemeClr val="dk1"/>
              </a:solidFill>
              <a:latin typeface="Calibri"/>
              <a:ea typeface="Calibri"/>
              <a:cs typeface="Calibri"/>
              <a:sym typeface="Calibri"/>
            </a:endParaRPr>
          </a:p>
        </p:txBody>
      </p:sp>
      <p:sp>
        <p:nvSpPr>
          <p:cNvPr id="88" name="Shape 88"/>
          <p:cNvSpPr txBox="1"/>
          <p:nvPr/>
        </p:nvSpPr>
        <p:spPr>
          <a:xfrm>
            <a:off x="5850292" y="253439"/>
            <a:ext cx="30943422" cy="2939266"/>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lang="en-US" sz="9600">
                <a:solidFill>
                  <a:schemeClr val="dk1"/>
                </a:solidFill>
                <a:latin typeface="Times New Roman"/>
                <a:ea typeface="Times New Roman"/>
                <a:cs typeface="Times New Roman"/>
                <a:sym typeface="Times New Roman"/>
              </a:rPr>
              <a:t>Something Fishy: DNA Barcoding of Fish Advertised as Red Snapper </a:t>
            </a:r>
          </a:p>
        </p:txBody>
      </p:sp>
      <p:sp>
        <p:nvSpPr>
          <p:cNvPr id="89" name="Shape 89"/>
          <p:cNvSpPr txBox="1"/>
          <p:nvPr/>
        </p:nvSpPr>
        <p:spPr>
          <a:xfrm>
            <a:off x="6445201" y="4368207"/>
            <a:ext cx="12609393" cy="1025377"/>
          </a:xfrm>
          <a:prstGeom prst="rect">
            <a:avLst/>
          </a:prstGeom>
          <a:noFill/>
          <a:ln>
            <a:noFill/>
          </a:ln>
        </p:spPr>
        <p:txBody>
          <a:bodyPr anchorCtr="0" anchor="t" bIns="50525" lIns="101050" rIns="101050" tIns="50525">
            <a:noAutofit/>
          </a:bodyPr>
          <a:lstStyle/>
          <a:p>
            <a:pPr indent="0" lvl="0" marL="0" marR="0" rtl="0" algn="l">
              <a:spcBef>
                <a:spcPts val="0"/>
              </a:spcBef>
              <a:buSzPct val="25000"/>
              <a:buNone/>
            </a:pPr>
            <a:r>
              <a:rPr i="1" lang="en-US" sz="6000">
                <a:solidFill>
                  <a:schemeClr val="dk1"/>
                </a:solidFill>
                <a:latin typeface="Calibri"/>
                <a:ea typeface="Calibri"/>
                <a:cs typeface="Calibri"/>
                <a:sym typeface="Calibri"/>
              </a:rPr>
              <a:t>Friends Seminary</a:t>
            </a:r>
          </a:p>
        </p:txBody>
      </p:sp>
      <p:sp>
        <p:nvSpPr>
          <p:cNvPr id="90" name="Shape 90"/>
          <p:cNvSpPr txBox="1"/>
          <p:nvPr/>
        </p:nvSpPr>
        <p:spPr>
          <a:xfrm>
            <a:off x="6412635" y="2854324"/>
            <a:ext cx="28907687" cy="1425485"/>
          </a:xfrm>
          <a:prstGeom prst="rect">
            <a:avLst/>
          </a:prstGeom>
          <a:noFill/>
          <a:ln>
            <a:noFill/>
          </a:ln>
        </p:spPr>
        <p:txBody>
          <a:bodyPr anchorCtr="0" anchor="t" bIns="50525" lIns="101050" rIns="101050" tIns="50525">
            <a:noAutofit/>
          </a:bodyPr>
          <a:lstStyle/>
          <a:p>
            <a:pPr indent="0" lvl="0" marL="0" marR="0" rtl="0" algn="l">
              <a:spcBef>
                <a:spcPts val="0"/>
              </a:spcBef>
              <a:buSzPct val="25000"/>
              <a:buNone/>
            </a:pPr>
            <a:r>
              <a:rPr lang="en-US" sz="8600">
                <a:solidFill>
                  <a:schemeClr val="dk1"/>
                </a:solidFill>
                <a:latin typeface="Calibri"/>
                <a:ea typeface="Calibri"/>
                <a:cs typeface="Calibri"/>
                <a:sym typeface="Calibri"/>
              </a:rPr>
              <a:t>Jack Warshaw and Benjamin Wong, with Vanaja Zacharopoulos </a:t>
            </a:r>
          </a:p>
        </p:txBody>
      </p:sp>
      <p:pic>
        <p:nvPicPr>
          <p:cNvPr id="91" name="Shape 91"/>
          <p:cNvPicPr preferRelativeResize="0"/>
          <p:nvPr/>
        </p:nvPicPr>
        <p:blipFill rotWithShape="1">
          <a:blip r:embed="rId3">
            <a:alphaModFix/>
          </a:blip>
          <a:srcRect b="0" l="0" r="0" t="0"/>
          <a:stretch/>
        </p:blipFill>
        <p:spPr>
          <a:xfrm>
            <a:off x="37545818" y="1220746"/>
            <a:ext cx="5260257" cy="1043543"/>
          </a:xfrm>
          <a:prstGeom prst="rect">
            <a:avLst/>
          </a:prstGeom>
          <a:noFill/>
          <a:ln>
            <a:noFill/>
          </a:ln>
        </p:spPr>
      </p:pic>
      <p:pic>
        <p:nvPicPr>
          <p:cNvPr id="92" name="Shape 92"/>
          <p:cNvPicPr preferRelativeResize="0"/>
          <p:nvPr/>
        </p:nvPicPr>
        <p:blipFill rotWithShape="1">
          <a:blip r:embed="rId4">
            <a:alphaModFix/>
          </a:blip>
          <a:srcRect b="0" l="0" r="0" t="0"/>
          <a:stretch/>
        </p:blipFill>
        <p:spPr>
          <a:xfrm>
            <a:off x="856858" y="428068"/>
            <a:ext cx="5352977" cy="3138998"/>
          </a:xfrm>
          <a:prstGeom prst="rect">
            <a:avLst/>
          </a:prstGeom>
          <a:noFill/>
          <a:ln>
            <a:noFill/>
          </a:ln>
        </p:spPr>
      </p:pic>
      <p:sp>
        <p:nvSpPr>
          <p:cNvPr id="93" name="Shape 93"/>
          <p:cNvSpPr txBox="1"/>
          <p:nvPr/>
        </p:nvSpPr>
        <p:spPr>
          <a:xfrm>
            <a:off x="1002344" y="6441535"/>
            <a:ext cx="9012512" cy="27915327"/>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5400">
                <a:solidFill>
                  <a:schemeClr val="dk1"/>
                </a:solidFill>
                <a:latin typeface="Calibri"/>
                <a:ea typeface="Calibri"/>
                <a:cs typeface="Calibri"/>
                <a:sym typeface="Calibri"/>
              </a:rPr>
              <a:t>Abstract</a:t>
            </a:r>
          </a:p>
          <a:p>
            <a:pPr indent="0" lvl="0" marL="0" marR="0" rtl="0" algn="l">
              <a:spcBef>
                <a:spcPts val="0"/>
              </a:spcBef>
              <a:buSzPct val="25000"/>
              <a:buNone/>
            </a:pPr>
            <a:r>
              <a:rPr lang="en-US" sz="3200">
                <a:solidFill>
                  <a:schemeClr val="dk1"/>
                </a:solidFill>
                <a:latin typeface="Calibri"/>
                <a:ea typeface="Calibri"/>
                <a:cs typeface="Calibri"/>
                <a:sym typeface="Calibri"/>
              </a:rPr>
              <a:t>Fish across the country are often mislabeled in fish markets and stores, creating an unethical selling technique and posing a threat to human health. Red snapper of the Lutjanus species are one such species of fish that are often mislabeled in fish markets. We explored red snapper mislabelling in a few stores in New York City, with the objective of discovering mislabelled red snapper. Our hypothesis was that fish sold at less regulated fish markets in areas like Chinatown would be more often mislabeled than fish sold at big-name chain grocery stores. We used standard DNA barcoding techniques. Of our five samples, two samples that came back positive for Lutjanus species, and one being our positive control. Some Chinatown fish samples were especially difficult to process resulting in poor quality DNA or no DNA extracted. Our results are inconclusive due to a small sample size that was successfully processed.</a:t>
            </a:r>
          </a:p>
          <a:p>
            <a:pPr indent="0" lvl="0" marL="0" marR="0" rtl="0" algn="l">
              <a:spcBef>
                <a:spcPts val="0"/>
              </a:spcBef>
              <a:buNone/>
            </a:pPr>
            <a:r>
              <a:t/>
            </a:r>
            <a:endParaRPr sz="3200">
              <a:solidFill>
                <a:schemeClr val="dk1"/>
              </a:solidFill>
              <a:latin typeface="Calibri"/>
              <a:ea typeface="Calibri"/>
              <a:cs typeface="Calibri"/>
              <a:sym typeface="Calibri"/>
            </a:endParaRPr>
          </a:p>
          <a:p>
            <a:pPr indent="0" lvl="0" marL="0" marR="0" rtl="0" algn="l">
              <a:spcBef>
                <a:spcPts val="0"/>
              </a:spcBef>
              <a:buSzPct val="25000"/>
              <a:buNone/>
            </a:pPr>
            <a:r>
              <a:rPr lang="en-US" sz="5400">
                <a:solidFill>
                  <a:schemeClr val="dk1"/>
                </a:solidFill>
                <a:latin typeface="Calibri"/>
                <a:ea typeface="Calibri"/>
                <a:cs typeface="Calibri"/>
                <a:sym typeface="Calibri"/>
              </a:rPr>
              <a:t>Introduction</a:t>
            </a:r>
          </a:p>
          <a:p>
            <a:pPr indent="0" lvl="0" marL="0" marR="0" rtl="0" algn="l">
              <a:spcBef>
                <a:spcPts val="0"/>
              </a:spcBef>
              <a:buSzPct val="25000"/>
              <a:buNone/>
            </a:pPr>
            <a:r>
              <a:rPr lang="en-US" sz="2800">
                <a:solidFill>
                  <a:schemeClr val="dk1"/>
                </a:solidFill>
                <a:latin typeface="Calibri"/>
                <a:ea typeface="Calibri"/>
                <a:cs typeface="Calibri"/>
                <a:sym typeface="Calibri"/>
              </a:rPr>
              <a:t>In this project we tried to determine whether or not red snapper samples bought from various stores around New York City were actually of the Lutjanus species. While most fish don’t pose a health risk to people, eating certain fish can be dangerous, especially if the consumers don’t know exactly what they’re eating. Air pollution from industries and power plants can settle into water streams, where chemicals like methylmercury work their way up the food chain, potentially resulting in dangerous health risks, especially in children. Many fish don’t pose a threat to eat because they tend to contain relatively harmless levels of mercury, but there are a few types of fish that do have high concentrations of this substance in their flesh. </a:t>
            </a:r>
          </a:p>
          <a:p>
            <a:pPr indent="0" lvl="0" marL="0" marR="0" rtl="0" algn="l">
              <a:spcBef>
                <a:spcPts val="0"/>
              </a:spcBef>
              <a:buSzPct val="25000"/>
              <a:buNone/>
            </a:pPr>
            <a:r>
              <a:rPr lang="en-US" sz="2800">
                <a:solidFill>
                  <a:schemeClr val="dk1"/>
                </a:solidFill>
                <a:latin typeface="Calibri"/>
                <a:ea typeface="Calibri"/>
                <a:cs typeface="Calibri"/>
                <a:sym typeface="Calibri"/>
              </a:rPr>
              <a:t>In order to accommodate increasing fish demand with limited fish populations, many vendors have turned to mislabeling as a way of saving money. Many stores will mislabel fish like butterfish as red snapper, in order to sell lower quality fish at a higher price. Butterfish is known for its high mercury levels, however, and thus is dangerous for consumers. In a 2010 study by Oceana, 87% of collected fish labeled as red snapper were in fact other species (Oceana). </a:t>
            </a:r>
          </a:p>
          <a:p>
            <a:pPr indent="0" lvl="0" marL="0" marR="0" rtl="0" algn="l">
              <a:spcBef>
                <a:spcPts val="0"/>
              </a:spcBef>
              <a:buSzPct val="25000"/>
              <a:buNone/>
            </a:pPr>
            <a:r>
              <a:rPr lang="en-US" sz="2800">
                <a:solidFill>
                  <a:schemeClr val="dk1"/>
                </a:solidFill>
                <a:latin typeface="Calibri"/>
                <a:ea typeface="Calibri"/>
                <a:cs typeface="Calibri"/>
                <a:sym typeface="Calibri"/>
              </a:rPr>
              <a:t>The goal of our project was to determine which stores around New York City, if any, are mislabeling fish as red snapper of the Lutjanus species. The question we came up with was how common mislabeling was among certain types of stores, particularly in more expensive stores in higher-income neighborhoods versus cheaper stores in lower-income neighborhoods. We hypothesized that red snapper would be more commonly mislabeled in stores around Chinatown, where fish are generally less expensive, than in more expensive chain grocery stores that are more highly regulated. The ultimate goal of our project was to be able to educate the New York City community about what areas to be careful of when buying red snapper.</a:t>
            </a:r>
          </a:p>
          <a:p>
            <a:pPr indent="0" lvl="0" marL="0" marR="0" rtl="0" algn="l">
              <a:spcBef>
                <a:spcPts val="0"/>
              </a:spcBef>
              <a:buNone/>
            </a:pPr>
            <a:r>
              <a:t/>
            </a:r>
            <a:endParaRPr sz="8600">
              <a:solidFill>
                <a:schemeClr val="dk1"/>
              </a:solidFill>
              <a:latin typeface="Calibri"/>
              <a:ea typeface="Calibri"/>
              <a:cs typeface="Calibri"/>
              <a:sym typeface="Calibri"/>
            </a:endParaRPr>
          </a:p>
        </p:txBody>
      </p:sp>
      <p:sp>
        <p:nvSpPr>
          <p:cNvPr id="94" name="Shape 94"/>
          <p:cNvSpPr txBox="1"/>
          <p:nvPr/>
        </p:nvSpPr>
        <p:spPr>
          <a:xfrm>
            <a:off x="11942056" y="6441535"/>
            <a:ext cx="9916457" cy="1702004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8600">
                <a:solidFill>
                  <a:schemeClr val="dk1"/>
                </a:solidFill>
                <a:latin typeface="Calibri"/>
                <a:ea typeface="Calibri"/>
                <a:cs typeface="Calibri"/>
                <a:sym typeface="Calibri"/>
              </a:rPr>
              <a:t>Materials &amp; Methods </a:t>
            </a:r>
          </a:p>
          <a:p>
            <a:pPr indent="0" lvl="0" marL="0" marR="0" rtl="0" algn="l">
              <a:spcBef>
                <a:spcPts val="0"/>
              </a:spcBef>
              <a:buSzPct val="25000"/>
              <a:buNone/>
            </a:pPr>
            <a:r>
              <a:rPr lang="en-US" sz="4800">
                <a:solidFill>
                  <a:schemeClr val="dk1"/>
                </a:solidFill>
                <a:latin typeface="Calibri"/>
                <a:ea typeface="Calibri"/>
                <a:cs typeface="Calibri"/>
                <a:sym typeface="Calibri"/>
              </a:rPr>
              <a:t>We chose either whole fish that looked and was advertised as red snapper, or filets that were advertised as red snapper. In total, we collected three filets and two whole fish, one of which was prepared at the store and the other which we cut ourselves. We collected our samples from Chinatown from three different sources. We also acquired fish from two large grocery stores. Samples were stored in a freezer until DNA extraction. </a:t>
            </a:r>
          </a:p>
          <a:p>
            <a:pPr indent="0" lvl="0" marL="0" marR="0" rtl="0" algn="l">
              <a:spcBef>
                <a:spcPts val="0"/>
              </a:spcBef>
              <a:buSzPct val="25000"/>
              <a:buNone/>
            </a:pPr>
            <a:r>
              <a:rPr lang="en-US" sz="4800">
                <a:solidFill>
                  <a:schemeClr val="dk1"/>
                </a:solidFill>
                <a:latin typeface="Calibri"/>
                <a:ea typeface="Calibri"/>
                <a:cs typeface="Calibri"/>
                <a:sym typeface="Calibri"/>
              </a:rPr>
              <a:t>	All samples were processed for DNA barcoding following the protocols provided by the Urban Barcode Project. The samples were amplified using fish CO1 gene primers. If DNA bands were present in the 800 bp range They were sent out for sequencing.</a:t>
            </a:r>
          </a:p>
          <a:p>
            <a:pPr indent="0" lvl="0" marL="0" marR="0" rtl="0" algn="l">
              <a:spcBef>
                <a:spcPts val="0"/>
              </a:spcBef>
              <a:buNone/>
            </a:pPr>
            <a:r>
              <a:t/>
            </a:r>
            <a:endParaRPr sz="5400">
              <a:solidFill>
                <a:schemeClr val="dk1"/>
              </a:solidFill>
              <a:latin typeface="Calibri"/>
              <a:ea typeface="Calibri"/>
              <a:cs typeface="Calibri"/>
              <a:sym typeface="Calibri"/>
            </a:endParaRPr>
          </a:p>
        </p:txBody>
      </p:sp>
      <p:sp>
        <p:nvSpPr>
          <p:cNvPr id="95" name="Shape 95"/>
          <p:cNvSpPr txBox="1"/>
          <p:nvPr/>
        </p:nvSpPr>
        <p:spPr>
          <a:xfrm>
            <a:off x="22773343" y="6441535"/>
            <a:ext cx="9317743" cy="10279736"/>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8600">
                <a:solidFill>
                  <a:schemeClr val="dk1"/>
                </a:solidFill>
                <a:latin typeface="Calibri"/>
                <a:ea typeface="Calibri"/>
                <a:cs typeface="Calibri"/>
                <a:sym typeface="Calibri"/>
              </a:rPr>
              <a:t>Results</a:t>
            </a:r>
          </a:p>
          <a:p>
            <a:pPr indent="0" lvl="0" marL="0" marR="0" rtl="0" algn="l">
              <a:spcBef>
                <a:spcPts val="0"/>
              </a:spcBef>
              <a:buSzPct val="25000"/>
              <a:buNone/>
            </a:pPr>
            <a:r>
              <a:rPr lang="en-US" sz="4800">
                <a:solidFill>
                  <a:schemeClr val="dk1"/>
                </a:solidFill>
                <a:latin typeface="Calibri"/>
                <a:ea typeface="Calibri"/>
                <a:cs typeface="Calibri"/>
                <a:sym typeface="Calibri"/>
              </a:rPr>
              <a:t>Of the five samples we acquired, only two were successfully processed for barcoding. The remaining samples were not completely processed due to a sticky cell lysate. DNA from the positive samples were about 800 bp, corresponding to the CO1 region of the fish mitochondrial genome. BLAST analysis revealed these two samples to be of the Lutjanus species of fish. </a:t>
            </a:r>
          </a:p>
        </p:txBody>
      </p:sp>
      <p:sp>
        <p:nvSpPr>
          <p:cNvPr id="96" name="Shape 96"/>
          <p:cNvSpPr txBox="1"/>
          <p:nvPr/>
        </p:nvSpPr>
        <p:spPr>
          <a:xfrm>
            <a:off x="33761465" y="6441535"/>
            <a:ext cx="9317743" cy="260379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1" lang="en-US" sz="3600">
                <a:solidFill>
                  <a:schemeClr val="dk1"/>
                </a:solidFill>
                <a:latin typeface="Calibri"/>
                <a:ea typeface="Calibri"/>
                <a:cs typeface="Calibri"/>
                <a:sym typeface="Calibri"/>
              </a:rPr>
              <a:t>Discussion</a:t>
            </a:r>
            <a:r>
              <a:rPr lang="en-US" sz="3600">
                <a:solidFill>
                  <a:schemeClr val="dk1"/>
                </a:solidFill>
                <a:latin typeface="Calibri"/>
                <a:ea typeface="Calibri"/>
                <a:cs typeface="Calibri"/>
                <a:sym typeface="Calibri"/>
              </a:rPr>
              <a:t> </a:t>
            </a:r>
          </a:p>
          <a:p>
            <a:pPr indent="0" lvl="0" marL="0" marR="0" rtl="0" algn="l">
              <a:spcBef>
                <a:spcPts val="0"/>
              </a:spcBef>
              <a:buSzPct val="25000"/>
              <a:buNone/>
            </a:pPr>
            <a:r>
              <a:rPr lang="en-US" sz="3200">
                <a:solidFill>
                  <a:schemeClr val="dk1"/>
                </a:solidFill>
                <a:latin typeface="Calibri"/>
                <a:ea typeface="Calibri"/>
                <a:cs typeface="Calibri"/>
                <a:sym typeface="Calibri"/>
              </a:rPr>
              <a:t>Of the 5 fish samples tested only 2 were successfully sequenced. Phylogenetic trees using the neighbor joining method revealed that one (CT1) from Chinatown was L. purpurea and the second from a supermarket chain was L. malabaricus. Both are related species of the red snapper family and these results validate our processing techniques. </a:t>
            </a:r>
          </a:p>
          <a:p>
            <a:pPr indent="0" lvl="0" marL="0" marR="0" rtl="0" algn="l">
              <a:spcBef>
                <a:spcPts val="0"/>
              </a:spcBef>
              <a:buSzPct val="25000"/>
              <a:buNone/>
            </a:pPr>
            <a:r>
              <a:rPr lang="en-US" sz="3200">
                <a:solidFill>
                  <a:schemeClr val="dk1"/>
                </a:solidFill>
                <a:latin typeface="Calibri"/>
                <a:ea typeface="Calibri"/>
                <a:cs typeface="Calibri"/>
                <a:sym typeface="Calibri"/>
              </a:rPr>
              <a:t>One of the main issues we faced during DNA extraction was the inability to obtain a definable DNA pellet, from many of our samples, due to sticky, viscous “pellets” in the cell lysates. As a result, further processing was affected due to loss of DNA during separation of supernatant from the undefined pellet. At that time we were unsure of how to handle such samples, attributing the stickiness to the presence of too much fatty tissue. </a:t>
            </a:r>
          </a:p>
          <a:p>
            <a:pPr indent="0" lvl="0" marL="0" marR="0" rtl="0" algn="l">
              <a:spcBef>
                <a:spcPts val="0"/>
              </a:spcBef>
              <a:buSzPct val="25000"/>
              <a:buNone/>
            </a:pPr>
            <a:r>
              <a:rPr lang="en-US" sz="3200">
                <a:solidFill>
                  <a:schemeClr val="dk1"/>
                </a:solidFill>
                <a:latin typeface="Calibri"/>
                <a:ea typeface="Calibri"/>
                <a:cs typeface="Calibri"/>
                <a:sym typeface="Calibri"/>
              </a:rPr>
              <a:t>Failure to extract amplifiable DNA from 4 samples, drastically reduced our sample size. We can only conclude that one Chinatown sample and one supermarket sample, were indeed of the Lutjanus species. No conclusions can be drawn from the remaining samples which leaves us with an unsupported hypothesis. On a positive note we can say that a third of the fish we purchased as red snapper was, indeed red snapper. We can only hope that fish mislabelling is not rampant in New York City.</a:t>
            </a:r>
          </a:p>
          <a:p>
            <a:pPr indent="0" lvl="0" marL="0" marR="0" rtl="0" algn="l">
              <a:spcBef>
                <a:spcPts val="0"/>
              </a:spcBef>
              <a:buSzPct val="25000"/>
              <a:buNone/>
            </a:pPr>
            <a:r>
              <a:rPr lang="en-US" sz="3200">
                <a:solidFill>
                  <a:schemeClr val="dk1"/>
                </a:solidFill>
                <a:latin typeface="Calibri"/>
                <a:ea typeface="Calibri"/>
                <a:cs typeface="Calibri"/>
                <a:sym typeface="Calibri"/>
              </a:rPr>
              <a:t>We suggest future research to better understand how to handle viscous DNA extracts. This will make it easier to maintain a good sample size in order to make supportable conclusions. </a:t>
            </a:r>
          </a:p>
          <a:p>
            <a:pPr indent="0" lvl="0" marL="0" marR="0" rtl="0" algn="l">
              <a:spcBef>
                <a:spcPts val="0"/>
              </a:spcBef>
              <a:buSzPct val="25000"/>
              <a:buNone/>
            </a:pPr>
            <a:r>
              <a:rPr b="1" lang="en-US" sz="3600">
                <a:solidFill>
                  <a:schemeClr val="dk1"/>
                </a:solidFill>
                <a:latin typeface="Calibri"/>
                <a:ea typeface="Calibri"/>
                <a:cs typeface="Calibri"/>
                <a:sym typeface="Calibri"/>
              </a:rPr>
              <a:t>References</a:t>
            </a:r>
          </a:p>
          <a:p>
            <a:pPr indent="0" lvl="0" marL="0" marR="0" rtl="0" algn="l">
              <a:spcBef>
                <a:spcPts val="0"/>
              </a:spcBef>
              <a:buSzPct val="25000"/>
              <a:buNone/>
            </a:pPr>
            <a:r>
              <a:rPr lang="en-US" sz="2000">
                <a:solidFill>
                  <a:schemeClr val="dk1"/>
                </a:solidFill>
                <a:latin typeface="Calibri"/>
                <a:ea typeface="Calibri"/>
                <a:cs typeface="Calibri"/>
                <a:sym typeface="Calibri"/>
              </a:rPr>
              <a:t>"Per Capita Consumption." FUS (2011): n. pag. NOAA. Web. Retrieved from: https://www.st.nmfs.noaa.gov/Assets/commercial/fus/fus11/08_percapita2011.pdf</a:t>
            </a:r>
          </a:p>
          <a:p>
            <a:pPr indent="0" lvl="0" marL="0" marR="0" rtl="0" algn="l">
              <a:spcBef>
                <a:spcPts val="0"/>
              </a:spcBef>
              <a:buNone/>
            </a:pPr>
            <a:r>
              <a:t/>
            </a:r>
            <a:endParaRPr sz="2000">
              <a:solidFill>
                <a:schemeClr val="dk1"/>
              </a:solidFill>
              <a:latin typeface="Calibri"/>
              <a:ea typeface="Calibri"/>
              <a:cs typeface="Calibri"/>
              <a:sym typeface="Calibri"/>
            </a:endParaRPr>
          </a:p>
          <a:p>
            <a:pPr indent="0" lvl="0" marL="0" marR="0" rtl="0" algn="l">
              <a:spcBef>
                <a:spcPts val="0"/>
              </a:spcBef>
              <a:buSzPct val="25000"/>
              <a:buNone/>
            </a:pPr>
            <a:r>
              <a:rPr lang="en-US" sz="2000">
                <a:solidFill>
                  <a:schemeClr val="dk1"/>
                </a:solidFill>
                <a:latin typeface="Calibri"/>
                <a:ea typeface="Calibri"/>
                <a:cs typeface="Calibri"/>
                <a:sym typeface="Calibri"/>
              </a:rPr>
              <a:t>"Fish and Omega-3 Fatty Acids." Fish and Omega-3 Fatty Acids. Heart.org, n.d. Retrieved from: http://www.heart.org/HEARTORG/GettingHealthy/NutritionCenter/HealthyDietGoals/Fish-and-Omega-3-Fatty-Acids_UCM_303248_Article.jsp#.VkqZFHarSM8 </a:t>
            </a:r>
          </a:p>
          <a:p>
            <a:pPr indent="0" lvl="0" marL="0" marR="0" rtl="0" algn="l">
              <a:spcBef>
                <a:spcPts val="0"/>
              </a:spcBef>
              <a:buNone/>
            </a:pPr>
            <a:r>
              <a:t/>
            </a:r>
            <a:endParaRPr sz="2000">
              <a:solidFill>
                <a:schemeClr val="dk1"/>
              </a:solidFill>
              <a:latin typeface="Calibri"/>
              <a:ea typeface="Calibri"/>
              <a:cs typeface="Calibri"/>
              <a:sym typeface="Calibri"/>
            </a:endParaRPr>
          </a:p>
          <a:p>
            <a:pPr indent="0" lvl="0" marL="0" marR="0" rtl="0" algn="l">
              <a:spcBef>
                <a:spcPts val="0"/>
              </a:spcBef>
              <a:buSzPct val="25000"/>
              <a:buNone/>
            </a:pPr>
            <a:r>
              <a:rPr lang="en-US" sz="2000">
                <a:solidFill>
                  <a:schemeClr val="dk1"/>
                </a:solidFill>
                <a:latin typeface="Calibri"/>
                <a:ea typeface="Calibri"/>
                <a:cs typeface="Calibri"/>
                <a:sym typeface="Calibri"/>
              </a:rPr>
              <a:t>"NRDC: Mercury Contamination in Fish - Learn About Mercury and Its Effects." NRDC: Mercury Contamination in Fish - Learn About Mercury and Its Effects. N.p., n.d. Retrieved from: http://www.nrdc.org/health/effects/mercury/guide.asp </a:t>
            </a:r>
          </a:p>
          <a:p>
            <a:pPr indent="0" lvl="0" marL="0" marR="0" rtl="0" algn="l">
              <a:spcBef>
                <a:spcPts val="0"/>
              </a:spcBef>
              <a:buNone/>
            </a:pPr>
            <a:r>
              <a:t/>
            </a:r>
            <a:endParaRPr sz="2000">
              <a:solidFill>
                <a:schemeClr val="dk1"/>
              </a:solidFill>
              <a:latin typeface="Calibri"/>
              <a:ea typeface="Calibri"/>
              <a:cs typeface="Calibri"/>
              <a:sym typeface="Calibri"/>
            </a:endParaRPr>
          </a:p>
          <a:p>
            <a:pPr indent="0" lvl="0" marL="0" marR="0" rtl="0" algn="l">
              <a:spcBef>
                <a:spcPts val="0"/>
              </a:spcBef>
              <a:buSzPct val="25000"/>
              <a:buNone/>
            </a:pPr>
            <a:r>
              <a:rPr lang="en-US" sz="2000">
                <a:solidFill>
                  <a:schemeClr val="dk1"/>
                </a:solidFill>
                <a:latin typeface="Calibri"/>
                <a:ea typeface="Calibri"/>
                <a:cs typeface="Calibri"/>
                <a:sym typeface="Calibri"/>
              </a:rPr>
              <a:t>Kimberly Warner, Ph.d., Walker Timme, Beth Lowell And Michael Hirshfield, Ph.d. "Oceana Study </a:t>
            </a:r>
          </a:p>
          <a:p>
            <a:pPr indent="0" lvl="0" marL="0" marR="0" rtl="0" algn="l">
              <a:spcBef>
                <a:spcPts val="0"/>
              </a:spcBef>
              <a:buSzPct val="25000"/>
              <a:buNone/>
            </a:pPr>
            <a:r>
              <a:rPr lang="en-US" sz="2000">
                <a:solidFill>
                  <a:schemeClr val="dk1"/>
                </a:solidFill>
                <a:latin typeface="Calibri"/>
                <a:ea typeface="Calibri"/>
                <a:cs typeface="Calibri"/>
                <a:sym typeface="Calibri"/>
              </a:rPr>
              <a:t>Reveals Seafood Fraud Nationwide." (2013): n. pag. Oceana.org. Feb. 2013. Retrieved from: http://oceana.org/sites/default/files/reports/National_Seafood_Fraud_Testing_Results_FINAL.pdf</a:t>
            </a:r>
          </a:p>
          <a:p>
            <a:pPr indent="0" lvl="0" marL="0" marR="0" rtl="0" algn="l">
              <a:spcBef>
                <a:spcPts val="0"/>
              </a:spcBef>
              <a:buNone/>
            </a:pPr>
            <a:r>
              <a:t/>
            </a:r>
            <a:endParaRPr sz="2000">
              <a:solidFill>
                <a:schemeClr val="dk1"/>
              </a:solidFill>
              <a:latin typeface="Calibri"/>
              <a:ea typeface="Calibri"/>
              <a:cs typeface="Calibri"/>
              <a:sym typeface="Calibri"/>
            </a:endParaRPr>
          </a:p>
          <a:p>
            <a:pPr indent="0" lvl="0" marL="0" marR="0" rtl="0" algn="l">
              <a:spcBef>
                <a:spcPts val="0"/>
              </a:spcBef>
              <a:buSzPct val="25000"/>
              <a:buNone/>
            </a:pPr>
            <a:r>
              <a:rPr lang="en-US" sz="2000">
                <a:solidFill>
                  <a:schemeClr val="dk1"/>
                </a:solidFill>
                <a:latin typeface="Calibri"/>
                <a:ea typeface="Calibri"/>
                <a:cs typeface="Calibri"/>
                <a:sym typeface="Calibri"/>
              </a:rPr>
              <a:t>Barclay, Eliza. "One In Three Fish Sold At Restaurants And Grocery Stores Is Mislabeled." NPR. NPR, 25 Feb. 2013. Retrieved from: http://www.npr.org/sections/thesalt/2013/02/21/172589997/one-in-three-fish-sold-at-restaurants-and-grocery-stores-is-mislabeled</a:t>
            </a:r>
          </a:p>
          <a:p>
            <a:pPr indent="0" lvl="0" marL="0" marR="0" rtl="0" algn="l">
              <a:spcBef>
                <a:spcPts val="0"/>
              </a:spcBef>
              <a:buNone/>
            </a:pPr>
            <a:r>
              <a:t/>
            </a:r>
            <a:endParaRPr sz="2000">
              <a:solidFill>
                <a:schemeClr val="dk1"/>
              </a:solidFill>
              <a:latin typeface="Calibri"/>
              <a:ea typeface="Calibri"/>
              <a:cs typeface="Calibri"/>
              <a:sym typeface="Calibri"/>
            </a:endParaRPr>
          </a:p>
          <a:p>
            <a:pPr indent="0" lvl="0" marL="0" marR="0" rtl="0" algn="l">
              <a:spcBef>
                <a:spcPts val="0"/>
              </a:spcBef>
              <a:buSzPct val="25000"/>
              <a:buNone/>
            </a:pPr>
            <a:r>
              <a:rPr lang="en-US" sz="2000">
                <a:solidFill>
                  <a:schemeClr val="dk1"/>
                </a:solidFill>
                <a:latin typeface="Calibri"/>
                <a:ea typeface="Calibri"/>
                <a:cs typeface="Calibri"/>
                <a:sym typeface="Calibri"/>
              </a:rPr>
              <a:t>"Avoiding Mercury in Fish." HealthLink BC, n.d. Web. 04 Dec. 2015. Retrieved from:  http://www.healthlinkbc.ca/healthtopics/content.asp?hwid=tn6745spec </a:t>
            </a:r>
          </a:p>
          <a:p>
            <a:pPr indent="0" lvl="0" marL="0" marR="0" rtl="0" algn="l">
              <a:spcBef>
                <a:spcPts val="0"/>
              </a:spcBef>
              <a:buNone/>
            </a:pPr>
            <a:r>
              <a:t/>
            </a:r>
            <a:endParaRPr sz="2000">
              <a:solidFill>
                <a:schemeClr val="dk1"/>
              </a:solidFill>
              <a:latin typeface="Calibri"/>
              <a:ea typeface="Calibri"/>
              <a:cs typeface="Calibri"/>
              <a:sym typeface="Calibri"/>
            </a:endParaRPr>
          </a:p>
          <a:p>
            <a:pPr indent="0" lvl="0" marL="0" marR="0" rtl="0" algn="l">
              <a:spcBef>
                <a:spcPts val="0"/>
              </a:spcBef>
              <a:buSzPct val="25000"/>
              <a:buNone/>
            </a:pPr>
            <a:r>
              <a:rPr lang="en-US" sz="2000">
                <a:solidFill>
                  <a:schemeClr val="dk1"/>
                </a:solidFill>
                <a:latin typeface="Calibri"/>
                <a:ea typeface="Calibri"/>
                <a:cs typeface="Calibri"/>
                <a:sym typeface="Calibri"/>
              </a:rPr>
              <a:t>Severns, Maggie. "87 Percent of Snapper Is Mislabeled, Study Says." Mother Jones. N.p., n.d. Retrieved from: http://www.motherjones.com/blue-marble/2013/02/oceana-survey-tuna-red-snapper-mislabeled</a:t>
            </a:r>
          </a:p>
          <a:p>
            <a:pPr indent="0" lvl="0" marL="0" marR="0" rtl="0" algn="l">
              <a:spcBef>
                <a:spcPts val="0"/>
              </a:spcBef>
              <a:buNone/>
            </a:pPr>
            <a:r>
              <a:t/>
            </a:r>
            <a:endParaRPr sz="2000">
              <a:solidFill>
                <a:schemeClr val="dk1"/>
              </a:solidFill>
              <a:latin typeface="Calibri"/>
              <a:ea typeface="Calibri"/>
              <a:cs typeface="Calibri"/>
              <a:sym typeface="Calibri"/>
            </a:endParaRPr>
          </a:p>
          <a:p>
            <a:pPr indent="0" lvl="0" marL="0" marR="0" rtl="0" algn="l">
              <a:spcBef>
                <a:spcPts val="0"/>
              </a:spcBef>
              <a:buNone/>
            </a:pPr>
            <a:r>
              <a:t/>
            </a:r>
            <a:endParaRPr sz="5400">
              <a:solidFill>
                <a:schemeClr val="dk1"/>
              </a:solidFill>
              <a:latin typeface="Calibri"/>
              <a:ea typeface="Calibri"/>
              <a:cs typeface="Calibri"/>
              <a:sym typeface="Calibri"/>
            </a:endParaRPr>
          </a:p>
        </p:txBody>
      </p:sp>
      <p:graphicFrame>
        <p:nvGraphicFramePr>
          <p:cNvPr id="97" name="Shape 97"/>
          <p:cNvGraphicFramePr/>
          <p:nvPr/>
        </p:nvGraphicFramePr>
        <p:xfrm>
          <a:off x="11669485" y="23461576"/>
          <a:ext cx="3000000" cy="3000000"/>
        </p:xfrm>
        <a:graphic>
          <a:graphicData uri="http://schemas.openxmlformats.org/drawingml/2006/table">
            <a:tbl>
              <a:tblPr bandRow="1" firstRow="1">
                <a:noFill/>
                <a:tableStyleId>{59C813A5-2820-487F-B759-CDE4E19E42CF}</a:tableStyleId>
              </a:tblPr>
              <a:tblGrid>
                <a:gridCol w="2775975"/>
                <a:gridCol w="2775975"/>
                <a:gridCol w="2767400"/>
                <a:gridCol w="2784525"/>
              </a:tblGrid>
              <a:tr h="1079000">
                <a:tc>
                  <a:txBody>
                    <a:bodyPr>
                      <a:noAutofit/>
                    </a:bodyPr>
                    <a:lstStyle/>
                    <a:p>
                      <a:pPr indent="0" lvl="0" marL="0" marR="0" rtl="0" algn="l">
                        <a:spcBef>
                          <a:spcPts val="0"/>
                        </a:spcBef>
                        <a:buSzPct val="25000"/>
                        <a:buNone/>
                      </a:pPr>
                      <a:r>
                        <a:rPr lang="en-US" sz="4000" u="none" cap="none" strike="noStrike"/>
                        <a:t>Sample ID</a:t>
                      </a:r>
                    </a:p>
                  </a:txBody>
                  <a:tcPr marT="45725" marB="45725" marR="91450" marL="91450"/>
                </a:tc>
                <a:tc>
                  <a:txBody>
                    <a:bodyPr>
                      <a:noAutofit/>
                    </a:bodyPr>
                    <a:lstStyle/>
                    <a:p>
                      <a:pPr indent="0" lvl="0" marL="0" marR="0" rtl="0" algn="l">
                        <a:spcBef>
                          <a:spcPts val="0"/>
                        </a:spcBef>
                        <a:buSzPct val="25000"/>
                        <a:buNone/>
                      </a:pPr>
                      <a:r>
                        <a:rPr lang="en-US" sz="4000"/>
                        <a:t>Location</a:t>
                      </a:r>
                    </a:p>
                  </a:txBody>
                  <a:tcPr marT="45725" marB="45725" marR="91450" marL="91450"/>
                </a:tc>
                <a:tc>
                  <a:txBody>
                    <a:bodyPr>
                      <a:noAutofit/>
                    </a:bodyPr>
                    <a:lstStyle/>
                    <a:p>
                      <a:pPr indent="0" lvl="0" marL="0" marR="0" rtl="0" algn="l">
                        <a:spcBef>
                          <a:spcPts val="0"/>
                        </a:spcBef>
                        <a:buSzPct val="25000"/>
                        <a:buNone/>
                      </a:pPr>
                      <a:r>
                        <a:rPr lang="en-US" sz="4000"/>
                        <a:t>Date Purchased</a:t>
                      </a:r>
                    </a:p>
                  </a:txBody>
                  <a:tcPr marT="45725" marB="45725" marR="91450" marL="91450"/>
                </a:tc>
                <a:tc>
                  <a:txBody>
                    <a:bodyPr>
                      <a:noAutofit/>
                    </a:bodyPr>
                    <a:lstStyle/>
                    <a:p>
                      <a:pPr indent="0" lvl="0" marL="0" marR="0" rtl="0" algn="l">
                        <a:spcBef>
                          <a:spcPts val="0"/>
                        </a:spcBef>
                        <a:buSzPct val="25000"/>
                        <a:buNone/>
                      </a:pPr>
                      <a:r>
                        <a:rPr lang="en-US" sz="4000"/>
                        <a:t>Sequence</a:t>
                      </a:r>
                      <a:r>
                        <a:rPr lang="en-US" sz="4000"/>
                        <a:t> ID</a:t>
                      </a:r>
                    </a:p>
                  </a:txBody>
                  <a:tcPr marT="45725" marB="45725" marR="91450" marL="91450"/>
                </a:tc>
              </a:tr>
              <a:tr h="1079000">
                <a:tc>
                  <a:txBody>
                    <a:bodyPr>
                      <a:noAutofit/>
                    </a:bodyPr>
                    <a:lstStyle/>
                    <a:p>
                      <a:pPr indent="0" lvl="0" marL="0" marR="0" rtl="0" algn="l">
                        <a:spcBef>
                          <a:spcPts val="0"/>
                        </a:spcBef>
                        <a:buSzPct val="25000"/>
                        <a:buNone/>
                      </a:pPr>
                      <a:r>
                        <a:rPr lang="en-US" sz="4000"/>
                        <a:t>CT1</a:t>
                      </a:r>
                    </a:p>
                  </a:txBody>
                  <a:tcPr marT="45725" marB="45725" marR="91450" marL="91450"/>
                </a:tc>
                <a:tc>
                  <a:txBody>
                    <a:bodyPr>
                      <a:noAutofit/>
                    </a:bodyPr>
                    <a:lstStyle/>
                    <a:p>
                      <a:pPr indent="0" lvl="0" marL="0" marR="0" rtl="0" algn="l">
                        <a:spcBef>
                          <a:spcPts val="0"/>
                        </a:spcBef>
                        <a:buSzPct val="25000"/>
                        <a:buNone/>
                      </a:pPr>
                      <a:r>
                        <a:rPr lang="en-US" sz="4000"/>
                        <a:t>Chinatown,</a:t>
                      </a:r>
                    </a:p>
                    <a:p>
                      <a:pPr indent="0" lvl="0" marL="0" marR="0" rtl="0" algn="l">
                        <a:spcBef>
                          <a:spcPts val="0"/>
                        </a:spcBef>
                        <a:buSzPct val="25000"/>
                        <a:buNone/>
                      </a:pPr>
                      <a:r>
                        <a:rPr lang="en-US" sz="4000"/>
                        <a:t>NYC</a:t>
                      </a:r>
                    </a:p>
                  </a:txBody>
                  <a:tcPr marT="45725" marB="45725" marR="91450" marL="91450"/>
                </a:tc>
                <a:tc>
                  <a:txBody>
                    <a:bodyPr>
                      <a:noAutofit/>
                    </a:bodyPr>
                    <a:lstStyle/>
                    <a:p>
                      <a:pPr indent="0" lvl="0" marL="0" marR="0" rtl="0" algn="l">
                        <a:spcBef>
                          <a:spcPts val="0"/>
                        </a:spcBef>
                        <a:buSzPct val="25000"/>
                        <a:buNone/>
                      </a:pPr>
                      <a:r>
                        <a:rPr lang="en-US" sz="4000"/>
                        <a:t>3/14/16</a:t>
                      </a:r>
                    </a:p>
                  </a:txBody>
                  <a:tcPr marT="45725" marB="45725" marR="91450" marL="91450"/>
                </a:tc>
                <a:tc>
                  <a:txBody>
                    <a:bodyPr>
                      <a:noAutofit/>
                    </a:bodyPr>
                    <a:lstStyle/>
                    <a:p>
                      <a:pPr indent="0" lvl="0" marL="0" marR="0" rtl="0" algn="l">
                        <a:spcBef>
                          <a:spcPts val="0"/>
                        </a:spcBef>
                        <a:buSzPct val="25000"/>
                        <a:buNone/>
                      </a:pPr>
                      <a:r>
                        <a:rPr lang="en-US" sz="4000"/>
                        <a:t>Lutjanus purpureus</a:t>
                      </a:r>
                    </a:p>
                  </a:txBody>
                  <a:tcPr marT="45725" marB="45725" marR="91450" marL="91450"/>
                </a:tc>
              </a:tr>
              <a:tr h="1079000">
                <a:tc>
                  <a:txBody>
                    <a:bodyPr>
                      <a:noAutofit/>
                    </a:bodyPr>
                    <a:lstStyle/>
                    <a:p>
                      <a:pPr indent="0" lvl="0" marL="0" marR="0" rtl="0" algn="l">
                        <a:spcBef>
                          <a:spcPts val="0"/>
                        </a:spcBef>
                        <a:buSzPct val="25000"/>
                        <a:buNone/>
                      </a:pPr>
                      <a:r>
                        <a:rPr lang="en-US" sz="4000"/>
                        <a:t>CT2</a:t>
                      </a:r>
                    </a:p>
                  </a:txBody>
                  <a:tcPr marT="45725" marB="45725" marR="91450" marL="91450"/>
                </a:tc>
                <a:tc>
                  <a:txBody>
                    <a:bodyPr>
                      <a:noAutofit/>
                    </a:bodyPr>
                    <a:lstStyle/>
                    <a:p>
                      <a:pPr indent="0" lvl="0" marL="0" marR="0" rtl="0" algn="l">
                        <a:spcBef>
                          <a:spcPts val="0"/>
                        </a:spcBef>
                        <a:buSzPct val="25000"/>
                        <a:buNone/>
                      </a:pPr>
                      <a:r>
                        <a:rPr lang="en-US" sz="4000"/>
                        <a:t>Chinatown,</a:t>
                      </a:r>
                    </a:p>
                    <a:p>
                      <a:pPr indent="0" lvl="0" marL="0" marR="0" rtl="0" algn="l">
                        <a:spcBef>
                          <a:spcPts val="0"/>
                        </a:spcBef>
                        <a:buSzPct val="25000"/>
                        <a:buNone/>
                      </a:pPr>
                      <a:r>
                        <a:rPr lang="en-US" sz="4000"/>
                        <a:t>NYC</a:t>
                      </a:r>
                    </a:p>
                  </a:txBody>
                  <a:tcPr marT="45725" marB="45725" marR="91450" marL="91450"/>
                </a:tc>
                <a:tc>
                  <a:txBody>
                    <a:bodyPr>
                      <a:noAutofit/>
                    </a:bodyPr>
                    <a:lstStyle/>
                    <a:p>
                      <a:pPr indent="0" lvl="0" marL="0" marR="0" rtl="0" algn="l">
                        <a:spcBef>
                          <a:spcPts val="0"/>
                        </a:spcBef>
                        <a:buSzPct val="25000"/>
                        <a:buNone/>
                      </a:pPr>
                      <a:r>
                        <a:rPr lang="en-US" sz="4000"/>
                        <a:t>3/21/16</a:t>
                      </a:r>
                    </a:p>
                  </a:txBody>
                  <a:tcPr marT="45725" marB="45725" marR="91450" marL="91450"/>
                </a:tc>
                <a:tc>
                  <a:txBody>
                    <a:bodyPr>
                      <a:noAutofit/>
                    </a:bodyPr>
                    <a:lstStyle/>
                    <a:p>
                      <a:pPr indent="0" lvl="0" marL="0" marR="0" rtl="0" algn="l">
                        <a:spcBef>
                          <a:spcPts val="0"/>
                        </a:spcBef>
                        <a:buSzPct val="25000"/>
                        <a:buNone/>
                      </a:pPr>
                      <a:r>
                        <a:rPr lang="en-US" sz="4000"/>
                        <a:t>No data</a:t>
                      </a:r>
                    </a:p>
                  </a:txBody>
                  <a:tcPr marT="45725" marB="45725" marR="91450" marL="91450"/>
                </a:tc>
              </a:tr>
              <a:tr h="1079000">
                <a:tc>
                  <a:txBody>
                    <a:bodyPr>
                      <a:noAutofit/>
                    </a:bodyPr>
                    <a:lstStyle/>
                    <a:p>
                      <a:pPr indent="0" lvl="0" marL="0" marR="0" rtl="0" algn="l">
                        <a:spcBef>
                          <a:spcPts val="0"/>
                        </a:spcBef>
                        <a:buSzPct val="25000"/>
                        <a:buNone/>
                      </a:pPr>
                      <a:r>
                        <a:rPr lang="en-US" sz="4000"/>
                        <a:t>CT3</a:t>
                      </a:r>
                    </a:p>
                  </a:txBody>
                  <a:tcPr marT="45725" marB="45725" marR="91450" marL="91450"/>
                </a:tc>
                <a:tc>
                  <a:txBody>
                    <a:bodyPr>
                      <a:noAutofit/>
                    </a:bodyPr>
                    <a:lstStyle/>
                    <a:p>
                      <a:pPr indent="0" lvl="0" marL="0" marR="0" rtl="0" algn="l">
                        <a:spcBef>
                          <a:spcPts val="0"/>
                        </a:spcBef>
                        <a:buSzPct val="25000"/>
                        <a:buNone/>
                      </a:pPr>
                      <a:r>
                        <a:rPr lang="en-US" sz="4000"/>
                        <a:t>Chinatown,</a:t>
                      </a:r>
                    </a:p>
                    <a:p>
                      <a:pPr indent="0" lvl="0" marL="0" marR="0" rtl="0" algn="l">
                        <a:spcBef>
                          <a:spcPts val="0"/>
                        </a:spcBef>
                        <a:buSzPct val="25000"/>
                        <a:buNone/>
                      </a:pPr>
                      <a:r>
                        <a:rPr lang="en-US" sz="4000"/>
                        <a:t>NYC</a:t>
                      </a:r>
                    </a:p>
                  </a:txBody>
                  <a:tcPr marT="45725" marB="45725" marR="91450" marL="91450"/>
                </a:tc>
                <a:tc>
                  <a:txBody>
                    <a:bodyPr>
                      <a:noAutofit/>
                    </a:bodyPr>
                    <a:lstStyle/>
                    <a:p>
                      <a:pPr indent="0" lvl="0" marL="0" marR="0" rtl="0" algn="l">
                        <a:spcBef>
                          <a:spcPts val="0"/>
                        </a:spcBef>
                        <a:buSzPct val="25000"/>
                        <a:buNone/>
                      </a:pPr>
                      <a:r>
                        <a:rPr lang="en-US" sz="4000"/>
                        <a:t>3/21/16</a:t>
                      </a:r>
                    </a:p>
                  </a:txBody>
                  <a:tcPr marT="45725" marB="45725" marR="91450" marL="91450"/>
                </a:tc>
                <a:tc>
                  <a:txBody>
                    <a:bodyPr>
                      <a:noAutofit/>
                    </a:bodyPr>
                    <a:lstStyle/>
                    <a:p>
                      <a:pPr indent="0" lvl="0" marL="0" marR="0" rtl="0" algn="l">
                        <a:spcBef>
                          <a:spcPts val="0"/>
                        </a:spcBef>
                        <a:buSzPct val="25000"/>
                        <a:buNone/>
                      </a:pPr>
                      <a:r>
                        <a:rPr lang="en-US" sz="4000"/>
                        <a:t>No</a:t>
                      </a:r>
                      <a:r>
                        <a:rPr lang="en-US" sz="4000"/>
                        <a:t> data</a:t>
                      </a:r>
                    </a:p>
                  </a:txBody>
                  <a:tcPr marT="45725" marB="45725" marR="91450" marL="91450"/>
                </a:tc>
              </a:tr>
              <a:tr h="1079000">
                <a:tc>
                  <a:txBody>
                    <a:bodyPr>
                      <a:noAutofit/>
                    </a:bodyPr>
                    <a:lstStyle/>
                    <a:p>
                      <a:pPr indent="0" lvl="0" marL="0" marR="0" rtl="0" algn="l">
                        <a:spcBef>
                          <a:spcPts val="0"/>
                        </a:spcBef>
                        <a:buSzPct val="25000"/>
                        <a:buNone/>
                      </a:pPr>
                      <a:r>
                        <a:rPr lang="en-US" sz="4000"/>
                        <a:t>FT2</a:t>
                      </a:r>
                    </a:p>
                  </a:txBody>
                  <a:tcPr marT="45725" marB="45725" marR="91450" marL="91450"/>
                </a:tc>
                <a:tc>
                  <a:txBody>
                    <a:bodyPr>
                      <a:noAutofit/>
                    </a:bodyPr>
                    <a:lstStyle/>
                    <a:p>
                      <a:pPr indent="0" lvl="0" marL="0" marR="0" rtl="0" algn="l">
                        <a:spcBef>
                          <a:spcPts val="0"/>
                        </a:spcBef>
                        <a:buSzPct val="25000"/>
                        <a:buNone/>
                      </a:pPr>
                      <a:r>
                        <a:rPr lang="en-US" sz="4000"/>
                        <a:t>Chinatown,</a:t>
                      </a:r>
                    </a:p>
                    <a:p>
                      <a:pPr indent="0" lvl="0" marL="0" marR="0" rtl="0" algn="l">
                        <a:spcBef>
                          <a:spcPts val="0"/>
                        </a:spcBef>
                        <a:buSzPct val="25000"/>
                        <a:buNone/>
                      </a:pPr>
                      <a:r>
                        <a:rPr lang="en-US" sz="4000"/>
                        <a:t>NYC</a:t>
                      </a:r>
                    </a:p>
                  </a:txBody>
                  <a:tcPr marT="45725" marB="45725" marR="91450" marL="91450"/>
                </a:tc>
                <a:tc>
                  <a:txBody>
                    <a:bodyPr>
                      <a:noAutofit/>
                    </a:bodyPr>
                    <a:lstStyle/>
                    <a:p>
                      <a:pPr indent="0" lvl="0" marL="0" marR="0" rtl="0" algn="l">
                        <a:spcBef>
                          <a:spcPts val="0"/>
                        </a:spcBef>
                        <a:buSzPct val="25000"/>
                        <a:buNone/>
                      </a:pPr>
                      <a:r>
                        <a:rPr lang="en-US" sz="4000"/>
                        <a:t>3/4/16</a:t>
                      </a:r>
                    </a:p>
                  </a:txBody>
                  <a:tcPr marT="45725" marB="45725" marR="91450" marL="91450"/>
                </a:tc>
                <a:tc>
                  <a:txBody>
                    <a:bodyPr>
                      <a:noAutofit/>
                    </a:bodyPr>
                    <a:lstStyle/>
                    <a:p>
                      <a:pPr indent="0" lvl="0" marL="0" marR="0" rtl="0" algn="l">
                        <a:spcBef>
                          <a:spcPts val="0"/>
                        </a:spcBef>
                        <a:buSzPct val="25000"/>
                        <a:buNone/>
                      </a:pPr>
                      <a:r>
                        <a:rPr lang="en-US" sz="4000"/>
                        <a:t>Lutjanus</a:t>
                      </a:r>
                      <a:r>
                        <a:rPr lang="en-US" sz="4000"/>
                        <a:t> malabaricus</a:t>
                      </a:r>
                    </a:p>
                  </a:txBody>
                  <a:tcPr marT="45725" marB="45725" marR="91450" marL="91450"/>
                </a:tc>
              </a:tr>
              <a:tr h="1079000">
                <a:tc>
                  <a:txBody>
                    <a:bodyPr>
                      <a:noAutofit/>
                    </a:bodyPr>
                    <a:lstStyle/>
                    <a:p>
                      <a:pPr indent="0" lvl="0" marL="0" marR="0" rtl="0" algn="l">
                        <a:spcBef>
                          <a:spcPts val="0"/>
                        </a:spcBef>
                        <a:buSzPct val="25000"/>
                        <a:buNone/>
                      </a:pPr>
                      <a:r>
                        <a:rPr lang="en-US" sz="4000"/>
                        <a:t>WF</a:t>
                      </a:r>
                    </a:p>
                  </a:txBody>
                  <a:tcPr marT="45725" marB="45725" marR="91450" marL="91450"/>
                </a:tc>
                <a:tc>
                  <a:txBody>
                    <a:bodyPr>
                      <a:noAutofit/>
                    </a:bodyPr>
                    <a:lstStyle/>
                    <a:p>
                      <a:pPr indent="0" lvl="0" marL="0" marR="0" rtl="0" algn="l">
                        <a:spcBef>
                          <a:spcPts val="0"/>
                        </a:spcBef>
                        <a:buSzPct val="25000"/>
                        <a:buNone/>
                      </a:pPr>
                      <a:r>
                        <a:rPr lang="en-US" sz="4000"/>
                        <a:t>Chinatown,</a:t>
                      </a:r>
                    </a:p>
                    <a:p>
                      <a:pPr indent="0" lvl="0" marL="0" marR="0" rtl="0" algn="l">
                        <a:spcBef>
                          <a:spcPts val="0"/>
                        </a:spcBef>
                        <a:buSzPct val="25000"/>
                        <a:buNone/>
                      </a:pPr>
                      <a:r>
                        <a:rPr lang="en-US" sz="4000"/>
                        <a:t>NYC</a:t>
                      </a:r>
                    </a:p>
                  </a:txBody>
                  <a:tcPr marT="45725" marB="45725" marR="91450" marL="91450"/>
                </a:tc>
                <a:tc>
                  <a:txBody>
                    <a:bodyPr>
                      <a:noAutofit/>
                    </a:bodyPr>
                    <a:lstStyle/>
                    <a:p>
                      <a:pPr indent="0" lvl="0" marL="0" marR="0" rtl="0" algn="l">
                        <a:spcBef>
                          <a:spcPts val="0"/>
                        </a:spcBef>
                        <a:buSzPct val="25000"/>
                        <a:buNone/>
                      </a:pPr>
                      <a:r>
                        <a:rPr lang="en-US" sz="4000"/>
                        <a:t>2/30/16</a:t>
                      </a:r>
                    </a:p>
                  </a:txBody>
                  <a:tcPr marT="45725" marB="45725" marR="91450" marL="91450"/>
                </a:tc>
                <a:tc>
                  <a:txBody>
                    <a:bodyPr>
                      <a:noAutofit/>
                    </a:bodyPr>
                    <a:lstStyle/>
                    <a:p>
                      <a:pPr indent="0" lvl="0" marL="0" marR="0" rtl="0" algn="l">
                        <a:spcBef>
                          <a:spcPts val="0"/>
                        </a:spcBef>
                        <a:buSzPct val="25000"/>
                        <a:buNone/>
                      </a:pPr>
                      <a:r>
                        <a:rPr lang="en-US" sz="4000"/>
                        <a:t>No</a:t>
                      </a:r>
                      <a:r>
                        <a:rPr lang="en-US" sz="4000"/>
                        <a:t> data</a:t>
                      </a:r>
                    </a:p>
                  </a:txBody>
                  <a:tcPr marT="45725" marB="45725" marR="91450" marL="91450"/>
                </a:tc>
              </a:tr>
            </a:tbl>
          </a:graphicData>
        </a:graphic>
      </p:graphicFrame>
      <p:sp>
        <p:nvSpPr>
          <p:cNvPr id="98" name="Shape 98"/>
          <p:cNvSpPr/>
          <p:nvPr/>
        </p:nvSpPr>
        <p:spPr>
          <a:xfrm>
            <a:off x="10972800" y="-29245646"/>
            <a:ext cx="21945599" cy="14742493"/>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lang="en-US" sz="2800">
                <a:solidFill>
                  <a:schemeClr val="dk1"/>
                </a:solidFill>
                <a:latin typeface="Calibri"/>
                <a:ea typeface="Calibri"/>
                <a:cs typeface="Calibri"/>
                <a:sym typeface="Calibri"/>
              </a:rPr>
              <a:t>"Per Capita Consumption." FUS (2011): n. pag. NOAA. Web. Retrieved from: https://www.st.nmfs.noaa.gov/Assets/commercial/fus/fus11/08_percapita2011.pdf</a:t>
            </a:r>
          </a:p>
          <a:p>
            <a:pPr indent="0" lvl="0" marL="0" marR="0" rtl="0" algn="l">
              <a:spcBef>
                <a:spcPts val="0"/>
              </a:spcBef>
              <a:buNone/>
            </a:pPr>
            <a:r>
              <a:t/>
            </a:r>
            <a:endParaRPr sz="2800">
              <a:solidFill>
                <a:schemeClr val="dk1"/>
              </a:solidFill>
              <a:latin typeface="Calibri"/>
              <a:ea typeface="Calibri"/>
              <a:cs typeface="Calibri"/>
              <a:sym typeface="Calibri"/>
            </a:endParaRPr>
          </a:p>
          <a:p>
            <a:pPr indent="0" lvl="0" marL="0" marR="0" rtl="0" algn="l">
              <a:spcBef>
                <a:spcPts val="0"/>
              </a:spcBef>
              <a:buSzPct val="25000"/>
              <a:buNone/>
            </a:pPr>
            <a:r>
              <a:rPr lang="en-US" sz="2800">
                <a:solidFill>
                  <a:schemeClr val="dk1"/>
                </a:solidFill>
                <a:latin typeface="Calibri"/>
                <a:ea typeface="Calibri"/>
                <a:cs typeface="Calibri"/>
                <a:sym typeface="Calibri"/>
              </a:rPr>
              <a:t>"Fish and Omega-3 Fatty Acids." Fish and Omega-3 Fatty Acids. Heart.org, n.d. Retrieved from: http://www.heart.org/HEARTORG/GettingHealthy/NutritionCenter/HealthyDietGoals/Fish-and-Omega-3-Fatty-Acids_UCM_303248_Article.jsp#.VkqZFHarSM8 </a:t>
            </a:r>
          </a:p>
          <a:p>
            <a:pPr indent="0" lvl="0" marL="0" marR="0" rtl="0" algn="l">
              <a:spcBef>
                <a:spcPts val="0"/>
              </a:spcBef>
              <a:buNone/>
            </a:pPr>
            <a:r>
              <a:t/>
            </a:r>
            <a:endParaRPr sz="2800">
              <a:solidFill>
                <a:schemeClr val="dk1"/>
              </a:solidFill>
              <a:latin typeface="Calibri"/>
              <a:ea typeface="Calibri"/>
              <a:cs typeface="Calibri"/>
              <a:sym typeface="Calibri"/>
            </a:endParaRPr>
          </a:p>
          <a:p>
            <a:pPr indent="0" lvl="0" marL="0" marR="0" rtl="0" algn="l">
              <a:spcBef>
                <a:spcPts val="0"/>
              </a:spcBef>
              <a:buSzPct val="25000"/>
              <a:buNone/>
            </a:pPr>
            <a:r>
              <a:rPr lang="en-US" sz="2800">
                <a:solidFill>
                  <a:schemeClr val="dk1"/>
                </a:solidFill>
                <a:latin typeface="Calibri"/>
                <a:ea typeface="Calibri"/>
                <a:cs typeface="Calibri"/>
                <a:sym typeface="Calibri"/>
              </a:rPr>
              <a:t>"NRDC: Mercury Contamination in Fish - Learn About Mercury and Its Effects." NRDC: Mercury Contamination in Fish - Learn About Mercury and Its Effects. N.p., n.d. Retrieved from: http://www.nrdc.org/health/effects/mercury/guide.asp </a:t>
            </a:r>
          </a:p>
          <a:p>
            <a:pPr indent="0" lvl="0" marL="0" marR="0" rtl="0" algn="l">
              <a:spcBef>
                <a:spcPts val="0"/>
              </a:spcBef>
              <a:buNone/>
            </a:pPr>
            <a:r>
              <a:t/>
            </a:r>
            <a:endParaRPr sz="2800">
              <a:solidFill>
                <a:schemeClr val="dk1"/>
              </a:solidFill>
              <a:latin typeface="Calibri"/>
              <a:ea typeface="Calibri"/>
              <a:cs typeface="Calibri"/>
              <a:sym typeface="Calibri"/>
            </a:endParaRPr>
          </a:p>
          <a:p>
            <a:pPr indent="0" lvl="0" marL="0" marR="0" rtl="0" algn="l">
              <a:spcBef>
                <a:spcPts val="0"/>
              </a:spcBef>
              <a:buSzPct val="25000"/>
              <a:buNone/>
            </a:pPr>
            <a:r>
              <a:rPr lang="en-US" sz="2800">
                <a:solidFill>
                  <a:schemeClr val="dk1"/>
                </a:solidFill>
                <a:latin typeface="Calibri"/>
                <a:ea typeface="Calibri"/>
                <a:cs typeface="Calibri"/>
                <a:sym typeface="Calibri"/>
              </a:rPr>
              <a:t>Kimberly Warner, Ph.d., Walker Timme, Beth Lowell And Michael Hirshfield, Ph.d. "Oceana Study </a:t>
            </a:r>
          </a:p>
          <a:p>
            <a:pPr indent="0" lvl="0" marL="0" marR="0" rtl="0" algn="l">
              <a:spcBef>
                <a:spcPts val="0"/>
              </a:spcBef>
              <a:buSzPct val="25000"/>
              <a:buNone/>
            </a:pPr>
            <a:r>
              <a:rPr lang="en-US" sz="2800">
                <a:solidFill>
                  <a:schemeClr val="dk1"/>
                </a:solidFill>
                <a:latin typeface="Calibri"/>
                <a:ea typeface="Calibri"/>
                <a:cs typeface="Calibri"/>
                <a:sym typeface="Calibri"/>
              </a:rPr>
              <a:t>Reveals Seafood Fraud Nationwide." (2013): n. pag. Oceana.org. Feb. 2013. Retrieved from: http://oceana.org/sites/default/files/reports/National_Seafood_Fraud_Testing_Results_FINAL.pdf</a:t>
            </a:r>
          </a:p>
          <a:p>
            <a:pPr indent="0" lvl="0" marL="0" marR="0" rtl="0" algn="l">
              <a:spcBef>
                <a:spcPts val="0"/>
              </a:spcBef>
              <a:buNone/>
            </a:pPr>
            <a:r>
              <a:t/>
            </a:r>
            <a:endParaRPr sz="2800">
              <a:solidFill>
                <a:schemeClr val="dk1"/>
              </a:solidFill>
              <a:latin typeface="Calibri"/>
              <a:ea typeface="Calibri"/>
              <a:cs typeface="Calibri"/>
              <a:sym typeface="Calibri"/>
            </a:endParaRPr>
          </a:p>
          <a:p>
            <a:pPr indent="0" lvl="0" marL="0" marR="0" rtl="0" algn="l">
              <a:spcBef>
                <a:spcPts val="0"/>
              </a:spcBef>
              <a:buSzPct val="25000"/>
              <a:buNone/>
            </a:pPr>
            <a:r>
              <a:rPr lang="en-US" sz="2800">
                <a:solidFill>
                  <a:schemeClr val="dk1"/>
                </a:solidFill>
                <a:latin typeface="Calibri"/>
                <a:ea typeface="Calibri"/>
                <a:cs typeface="Calibri"/>
                <a:sym typeface="Calibri"/>
              </a:rPr>
              <a:t>Barclay, Eliza. "One In Three Fish Sold At Restaurants And Grocery Stores Is Mislabeled." NPR. NPR, 25 Feb. 2013. Retrieved from: http://www.npr.org/sections/thesalt/2013/02/21/172589997/one-in-three-fish-sold-at-restaurants-and-grocery-stores-is-mislabeled</a:t>
            </a:r>
          </a:p>
          <a:p>
            <a:pPr indent="0" lvl="0" marL="0" marR="0" rtl="0" algn="l">
              <a:spcBef>
                <a:spcPts val="0"/>
              </a:spcBef>
              <a:buNone/>
            </a:pPr>
            <a:r>
              <a:t/>
            </a:r>
            <a:endParaRPr sz="2800">
              <a:solidFill>
                <a:schemeClr val="dk1"/>
              </a:solidFill>
              <a:latin typeface="Calibri"/>
              <a:ea typeface="Calibri"/>
              <a:cs typeface="Calibri"/>
              <a:sym typeface="Calibri"/>
            </a:endParaRPr>
          </a:p>
          <a:p>
            <a:pPr indent="0" lvl="0" marL="0" marR="0" rtl="0" algn="l">
              <a:spcBef>
                <a:spcPts val="0"/>
              </a:spcBef>
              <a:buSzPct val="25000"/>
              <a:buNone/>
            </a:pPr>
            <a:r>
              <a:rPr lang="en-US" sz="2800">
                <a:solidFill>
                  <a:schemeClr val="dk1"/>
                </a:solidFill>
                <a:latin typeface="Calibri"/>
                <a:ea typeface="Calibri"/>
                <a:cs typeface="Calibri"/>
                <a:sym typeface="Calibri"/>
              </a:rPr>
              <a:t>"Avoiding Mercury in Fish." HealthLink BC, n.d. Web. 04 Dec. 2015. Retrieved from:  http://www.healthlinkbc.ca/healthtopics/content.asp?hwid=tn6745spec </a:t>
            </a:r>
          </a:p>
          <a:p>
            <a:pPr indent="0" lvl="0" marL="0" marR="0" rtl="0" algn="l">
              <a:spcBef>
                <a:spcPts val="0"/>
              </a:spcBef>
              <a:buNone/>
            </a:pPr>
            <a:r>
              <a:t/>
            </a:r>
            <a:endParaRPr sz="2800">
              <a:solidFill>
                <a:schemeClr val="dk1"/>
              </a:solidFill>
              <a:latin typeface="Calibri"/>
              <a:ea typeface="Calibri"/>
              <a:cs typeface="Calibri"/>
              <a:sym typeface="Calibri"/>
            </a:endParaRPr>
          </a:p>
          <a:p>
            <a:pPr indent="0" lvl="0" marL="0" marR="0" rtl="0" algn="l">
              <a:spcBef>
                <a:spcPts val="0"/>
              </a:spcBef>
              <a:buSzPct val="25000"/>
              <a:buNone/>
            </a:pPr>
            <a:r>
              <a:rPr lang="en-US" sz="2800">
                <a:solidFill>
                  <a:schemeClr val="dk1"/>
                </a:solidFill>
                <a:latin typeface="Calibri"/>
                <a:ea typeface="Calibri"/>
                <a:cs typeface="Calibri"/>
                <a:sym typeface="Calibri"/>
              </a:rPr>
              <a:t>Severns, Maggie. "87 Percent of Snapper Is Mislabeled, Study Says." Mother Jones. N.p., n.d. Retrieved from: http://www.motherjones.com/blue-marble/2013/02/oceana-survey-tuna-red-snapper-mislabeled</a:t>
            </a:r>
          </a:p>
          <a:p>
            <a:pPr indent="0" lvl="0" marL="0" marR="0" rtl="0" algn="l">
              <a:spcBef>
                <a:spcPts val="0"/>
              </a:spcBef>
              <a:buNone/>
            </a:pPr>
            <a:r>
              <a:t/>
            </a:r>
            <a:endParaRPr sz="2800">
              <a:solidFill>
                <a:schemeClr val="dk1"/>
              </a:solidFill>
              <a:latin typeface="Calibri"/>
              <a:ea typeface="Calibri"/>
              <a:cs typeface="Calibri"/>
              <a:sym typeface="Calibri"/>
            </a:endParaRPr>
          </a:p>
          <a:p>
            <a:pPr indent="0" lvl="0" marL="0" marR="0" rtl="0" algn="l">
              <a:spcBef>
                <a:spcPts val="0"/>
              </a:spcBef>
              <a:buSzPct val="25000"/>
              <a:buNone/>
            </a:pPr>
            <a:r>
              <a:rPr lang="en-US" sz="2800">
                <a:solidFill>
                  <a:schemeClr val="dk1"/>
                </a:solidFill>
                <a:latin typeface="Calibri"/>
                <a:ea typeface="Calibri"/>
                <a:cs typeface="Calibri"/>
                <a:sym typeface="Calibri"/>
              </a:rPr>
              <a:t>American Museum of Natural History. "Unknowingly Consuming Endangered Tuna." ScienceDaily. ScienceDaily, n.d. Retrieved from: http://www.sciencedaily.com/releases/2009/11/091119135636.htm</a:t>
            </a:r>
          </a:p>
          <a:p>
            <a:pPr indent="0" lvl="0" marL="0" marR="0" rtl="0" algn="l">
              <a:spcBef>
                <a:spcPts val="0"/>
              </a:spcBef>
              <a:buNone/>
            </a:pPr>
            <a:r>
              <a:t/>
            </a:r>
            <a:endParaRPr sz="2800">
              <a:solidFill>
                <a:schemeClr val="dk1"/>
              </a:solidFill>
              <a:latin typeface="Calibri"/>
              <a:ea typeface="Calibri"/>
              <a:cs typeface="Calibri"/>
              <a:sym typeface="Calibri"/>
            </a:endParaRPr>
          </a:p>
          <a:p>
            <a:pPr indent="0" lvl="0" marL="0" marR="0" rtl="0" algn="l">
              <a:spcBef>
                <a:spcPts val="0"/>
              </a:spcBef>
              <a:buSzPct val="25000"/>
              <a:buNone/>
            </a:pPr>
            <a:r>
              <a:rPr lang="en-US" sz="2800">
                <a:solidFill>
                  <a:schemeClr val="dk1"/>
                </a:solidFill>
                <a:latin typeface="Calibri"/>
                <a:ea typeface="Calibri"/>
                <a:cs typeface="Calibri"/>
                <a:sym typeface="Calibri"/>
              </a:rPr>
              <a:t>Marko, Peter. "Facing an Epidemic of Mislabeled Seafood." Los Angeles Times. Los Angeles Times, n.d. Retrieved from: </a:t>
            </a:r>
          </a:p>
          <a:p>
            <a:pPr indent="0" lvl="0" marL="0" marR="0" rtl="0" algn="l">
              <a:spcBef>
                <a:spcPts val="0"/>
              </a:spcBef>
              <a:buSzPct val="25000"/>
              <a:buNone/>
            </a:pPr>
            <a:r>
              <a:rPr lang="en-US" sz="2800">
                <a:solidFill>
                  <a:schemeClr val="dk1"/>
                </a:solidFill>
                <a:latin typeface="Calibri"/>
                <a:ea typeface="Calibri"/>
                <a:cs typeface="Calibri"/>
                <a:sym typeface="Calibri"/>
              </a:rPr>
              <a:t>http://www.latimes.com/opinion/op-ed/la-oe-marko-fish-mislabeling-20141209-story.html</a:t>
            </a:r>
          </a:p>
          <a:p>
            <a:pPr indent="0" lvl="0" marL="0" marR="0" rtl="0" algn="l">
              <a:spcBef>
                <a:spcPts val="0"/>
              </a:spcBef>
              <a:buNone/>
            </a:pPr>
            <a:r>
              <a:t/>
            </a:r>
            <a:endParaRPr sz="2800">
              <a:solidFill>
                <a:schemeClr val="dk1"/>
              </a:solidFill>
              <a:latin typeface="Calibri"/>
              <a:ea typeface="Calibri"/>
              <a:cs typeface="Calibri"/>
              <a:sym typeface="Calibri"/>
            </a:endParaRPr>
          </a:p>
          <a:p>
            <a:pPr indent="0" lvl="0" marL="0" marR="0" rtl="0" algn="l">
              <a:spcBef>
                <a:spcPts val="0"/>
              </a:spcBef>
              <a:buSzPct val="25000"/>
              <a:buNone/>
            </a:pPr>
            <a:r>
              <a:rPr lang="en-US" sz="2800">
                <a:solidFill>
                  <a:schemeClr val="dk1"/>
                </a:solidFill>
                <a:latin typeface="Calibri"/>
                <a:ea typeface="Calibri"/>
                <a:cs typeface="Calibri"/>
                <a:sym typeface="Calibri"/>
              </a:rPr>
              <a:t>Lowenstein et al. The Real maccoyii: Identifying Tuna Sushi with DNA Barcodes – Contrasting 	Characteristic Attributes and Genetic Distances. PLoS ONE, 2009; 4 (11): e7866 DOI: 10.1371/journal.pone.0007866 Retrieved from: http://journals.plos.org/plosone/article?id=10.1371/journal.pone.0007866</a:t>
            </a:r>
          </a:p>
          <a:p>
            <a:pPr indent="0" lvl="0" marL="0" marR="0" rtl="0" algn="l">
              <a:spcBef>
                <a:spcPts val="0"/>
              </a:spcBef>
              <a:buNone/>
            </a:pPr>
            <a:r>
              <a:t/>
            </a:r>
            <a:endParaRPr sz="2800">
              <a:solidFill>
                <a:schemeClr val="dk1"/>
              </a:solidFill>
              <a:latin typeface="Calibri"/>
              <a:ea typeface="Calibri"/>
              <a:cs typeface="Calibri"/>
              <a:sym typeface="Calibri"/>
            </a:endParaRPr>
          </a:p>
          <a:p>
            <a:pPr indent="0" lvl="0" marL="0" marR="0" rtl="0" algn="l">
              <a:spcBef>
                <a:spcPts val="0"/>
              </a:spcBef>
              <a:buSzPct val="25000"/>
              <a:buNone/>
            </a:pPr>
            <a:r>
              <a:rPr lang="en-US" sz="2800">
                <a:solidFill>
                  <a:schemeClr val="dk1"/>
                </a:solidFill>
                <a:latin typeface="Calibri"/>
                <a:ea typeface="Calibri"/>
                <a:cs typeface="Calibri"/>
                <a:sym typeface="Calibri"/>
              </a:rPr>
              <a:t>"Mercury in the Food Chain." Environment Canada. N.p., 9 July 2013. Retrieved from:  https://www.ec.gc.ca/mercure-mercury/default.asp?lang=En&amp;n=D721AC1F-1 </a:t>
            </a:r>
          </a:p>
        </p:txBody>
      </p:sp>
      <p:pic>
        <p:nvPicPr>
          <p:cNvPr id="99" name="Shape 99"/>
          <p:cNvPicPr preferRelativeResize="0"/>
          <p:nvPr/>
        </p:nvPicPr>
        <p:blipFill>
          <a:blip r:embed="rId5">
            <a:alphaModFix/>
          </a:blip>
          <a:stretch>
            <a:fillRect/>
          </a:stretch>
        </p:blipFill>
        <p:spPr>
          <a:xfrm rot="5400000">
            <a:off x="20364326" y="20507226"/>
            <a:ext cx="14065924" cy="7570574"/>
          </a:xfrm>
          <a:prstGeom prst="rect">
            <a:avLst/>
          </a:prstGeom>
          <a:noFill/>
          <a:ln>
            <a:noFill/>
          </a:ln>
        </p:spPr>
      </p:pic>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